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6"/>
  </p:notesMasterIdLst>
  <p:sldIdLst>
    <p:sldId id="256" r:id="rId2"/>
    <p:sldId id="881" r:id="rId3"/>
    <p:sldId id="553" r:id="rId4"/>
    <p:sldId id="555" r:id="rId5"/>
    <p:sldId id="883" r:id="rId6"/>
    <p:sldId id="556" r:id="rId7"/>
    <p:sldId id="557" r:id="rId8"/>
    <p:sldId id="882" r:id="rId9"/>
    <p:sldId id="277" r:id="rId10"/>
    <p:sldId id="559" r:id="rId11"/>
    <p:sldId id="563" r:id="rId12"/>
    <p:sldId id="548" r:id="rId13"/>
    <p:sldId id="899" r:id="rId14"/>
    <p:sldId id="567" r:id="rId15"/>
    <p:sldId id="885" r:id="rId16"/>
    <p:sldId id="889" r:id="rId17"/>
    <p:sldId id="576" r:id="rId18"/>
    <p:sldId id="896" r:id="rId19"/>
    <p:sldId id="890" r:id="rId20"/>
    <p:sldId id="577" r:id="rId21"/>
    <p:sldId id="578" r:id="rId22"/>
    <p:sldId id="893" r:id="rId23"/>
    <p:sldId id="393" r:id="rId24"/>
    <p:sldId id="570" r:id="rId25"/>
    <p:sldId id="573" r:id="rId26"/>
    <p:sldId id="895" r:id="rId27"/>
    <p:sldId id="891" r:id="rId28"/>
    <p:sldId id="887" r:id="rId29"/>
    <p:sldId id="395" r:id="rId30"/>
    <p:sldId id="884" r:id="rId31"/>
    <p:sldId id="392" r:id="rId32"/>
    <p:sldId id="566" r:id="rId33"/>
    <p:sldId id="283" r:id="rId34"/>
    <p:sldId id="308" r:id="rId35"/>
    <p:sldId id="842" r:id="rId36"/>
    <p:sldId id="278" r:id="rId37"/>
    <p:sldId id="368" r:id="rId38"/>
    <p:sldId id="824" r:id="rId39"/>
    <p:sldId id="311" r:id="rId40"/>
    <p:sldId id="315" r:id="rId41"/>
    <p:sldId id="897" r:id="rId42"/>
    <p:sldId id="898" r:id="rId43"/>
    <p:sldId id="259" r:id="rId44"/>
    <p:sldId id="260" r:id="rId45"/>
    <p:sldId id="261" r:id="rId46"/>
    <p:sldId id="313" r:id="rId47"/>
    <p:sldId id="316" r:id="rId48"/>
    <p:sldId id="364" r:id="rId49"/>
    <p:sldId id="377" r:id="rId50"/>
    <p:sldId id="365" r:id="rId51"/>
    <p:sldId id="369" r:id="rId52"/>
    <p:sldId id="825" r:id="rId53"/>
    <p:sldId id="823" r:id="rId54"/>
    <p:sldId id="319" r:id="rId55"/>
    <p:sldId id="320" r:id="rId56"/>
    <p:sldId id="263" r:id="rId57"/>
    <p:sldId id="264" r:id="rId58"/>
    <p:sldId id="265" r:id="rId59"/>
    <p:sldId id="338" r:id="rId60"/>
    <p:sldId id="321" r:id="rId61"/>
    <p:sldId id="322" r:id="rId62"/>
    <p:sldId id="405" r:id="rId63"/>
    <p:sldId id="324" r:id="rId64"/>
    <p:sldId id="370" r:id="rId65"/>
    <p:sldId id="257" r:id="rId66"/>
    <p:sldId id="562" r:id="rId67"/>
    <p:sldId id="826" r:id="rId68"/>
    <p:sldId id="323" r:id="rId69"/>
    <p:sldId id="837" r:id="rId70"/>
    <p:sldId id="289" r:id="rId71"/>
    <p:sldId id="836" r:id="rId72"/>
    <p:sldId id="287" r:id="rId73"/>
    <p:sldId id="838" r:id="rId74"/>
    <p:sldId id="398" r:id="rId75"/>
    <p:sldId id="327" r:id="rId76"/>
    <p:sldId id="399" r:id="rId77"/>
    <p:sldId id="840" r:id="rId78"/>
    <p:sldId id="279" r:id="rId79"/>
    <p:sldId id="376" r:id="rId80"/>
    <p:sldId id="280" r:id="rId81"/>
    <p:sldId id="412" r:id="rId82"/>
    <p:sldId id="330" r:id="rId83"/>
    <p:sldId id="300" r:id="rId84"/>
    <p:sldId id="310" r:id="rId85"/>
    <p:sldId id="844" r:id="rId86"/>
    <p:sldId id="331" r:id="rId87"/>
    <p:sldId id="281" r:id="rId88"/>
    <p:sldId id="332" r:id="rId89"/>
    <p:sldId id="828" r:id="rId90"/>
    <p:sldId id="361" r:id="rId91"/>
    <p:sldId id="309" r:id="rId92"/>
    <p:sldId id="900" r:id="rId93"/>
    <p:sldId id="901" r:id="rId94"/>
    <p:sldId id="341" r:id="rId95"/>
    <p:sldId id="391" r:id="rId96"/>
    <p:sldId id="387" r:id="rId97"/>
    <p:sldId id="342" r:id="rId98"/>
    <p:sldId id="343" r:id="rId99"/>
    <p:sldId id="344" r:id="rId100"/>
    <p:sldId id="329" r:id="rId101"/>
    <p:sldId id="811" r:id="rId102"/>
    <p:sldId id="345" r:id="rId103"/>
    <p:sldId id="868" r:id="rId104"/>
    <p:sldId id="879" r:id="rId105"/>
    <p:sldId id="880" r:id="rId106"/>
    <p:sldId id="878" r:id="rId107"/>
    <p:sldId id="346" r:id="rId108"/>
    <p:sldId id="347" r:id="rId109"/>
    <p:sldId id="352" r:id="rId110"/>
    <p:sldId id="353" r:id="rId111"/>
    <p:sldId id="427" r:id="rId112"/>
    <p:sldId id="356" r:id="rId113"/>
    <p:sldId id="357" r:id="rId114"/>
    <p:sldId id="888" r:id="rId115"/>
    <p:sldId id="845" r:id="rId116"/>
    <p:sldId id="873" r:id="rId117"/>
    <p:sldId id="874" r:id="rId118"/>
    <p:sldId id="875" r:id="rId119"/>
    <p:sldId id="871" r:id="rId120"/>
    <p:sldId id="872" r:id="rId121"/>
    <p:sldId id="876" r:id="rId122"/>
    <p:sldId id="864" r:id="rId123"/>
    <p:sldId id="865" r:id="rId124"/>
    <p:sldId id="902" r:id="rId125"/>
    <p:sldId id="866" r:id="rId126"/>
    <p:sldId id="869" r:id="rId127"/>
    <p:sldId id="870" r:id="rId128"/>
    <p:sldId id="846" r:id="rId129"/>
    <p:sldId id="847" r:id="rId130"/>
    <p:sldId id="848" r:id="rId131"/>
    <p:sldId id="849" r:id="rId132"/>
    <p:sldId id="877" r:id="rId133"/>
    <p:sldId id="851" r:id="rId134"/>
    <p:sldId id="850" r:id="rId13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1146E9-4D69-4658-BB40-2D13A5E4C14D}" v="143" dt="2021-10-04T12:33:56.350"/>
  </p1510:revLst>
</p1510:revInfo>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54" autoAdjust="0"/>
    <p:restoredTop sz="86370" autoAdjust="0"/>
  </p:normalViewPr>
  <p:slideViewPr>
    <p:cSldViewPr>
      <p:cViewPr varScale="1">
        <p:scale>
          <a:sx n="57" d="100"/>
          <a:sy n="57" d="100"/>
        </p:scale>
        <p:origin x="1376" y="5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na Michalaki" userId="889d5982a491d101" providerId="LiveId" clId="{7DB0028D-9D49-426D-9E2B-58461B70BFDA}"/>
    <pc:docChg chg="undo custSel addSld delSld modSld sldOrd">
      <pc:chgData name="Marina Michalaki" userId="889d5982a491d101" providerId="LiveId" clId="{7DB0028D-9D49-426D-9E2B-58461B70BFDA}" dt="2019-10-07T14:56:43.615" v="7154" actId="6549"/>
      <pc:docMkLst>
        <pc:docMk/>
      </pc:docMkLst>
      <pc:sldChg chg="del">
        <pc:chgData name="Marina Michalaki" userId="889d5982a491d101" providerId="LiveId" clId="{7DB0028D-9D49-426D-9E2B-58461B70BFDA}" dt="2019-09-25T14:31:31.281" v="6601" actId="2696"/>
        <pc:sldMkLst>
          <pc:docMk/>
          <pc:sldMk cId="1839391136" sldId="268"/>
        </pc:sldMkLst>
      </pc:sldChg>
      <pc:sldChg chg="addSp delSp modSp">
        <pc:chgData name="Marina Michalaki" userId="889d5982a491d101" providerId="LiveId" clId="{7DB0028D-9D49-426D-9E2B-58461B70BFDA}" dt="2019-09-22T09:22:54.820" v="1888" actId="1076"/>
        <pc:sldMkLst>
          <pc:docMk/>
          <pc:sldMk cId="0" sldId="277"/>
        </pc:sldMkLst>
        <pc:spChg chg="mod">
          <ac:chgData name="Marina Michalaki" userId="889d5982a491d101" providerId="LiveId" clId="{7DB0028D-9D49-426D-9E2B-58461B70BFDA}" dt="2019-09-22T09:22:54.820" v="1888" actId="1076"/>
          <ac:spMkLst>
            <pc:docMk/>
            <pc:sldMk cId="0" sldId="277"/>
            <ac:spMk id="2" creationId="{00000000-0000-0000-0000-000000000000}"/>
          </ac:spMkLst>
        </pc:spChg>
        <pc:picChg chg="del">
          <ac:chgData name="Marina Michalaki" userId="889d5982a491d101" providerId="LiveId" clId="{7DB0028D-9D49-426D-9E2B-58461B70BFDA}" dt="2019-09-22T09:22:02.224" v="1875" actId="478"/>
          <ac:picMkLst>
            <pc:docMk/>
            <pc:sldMk cId="0" sldId="277"/>
            <ac:picMk id="3" creationId="{00000000-0000-0000-0000-000000000000}"/>
          </ac:picMkLst>
        </pc:picChg>
        <pc:picChg chg="add mod">
          <ac:chgData name="Marina Michalaki" userId="889d5982a491d101" providerId="LiveId" clId="{7DB0028D-9D49-426D-9E2B-58461B70BFDA}" dt="2019-09-22T09:22:23.219" v="1878" actId="1076"/>
          <ac:picMkLst>
            <pc:docMk/>
            <pc:sldMk cId="0" sldId="277"/>
            <ac:picMk id="4" creationId="{09B2BBE9-2F79-46D8-943A-5EFBEA2FC800}"/>
          </ac:picMkLst>
        </pc:picChg>
      </pc:sldChg>
      <pc:sldChg chg="modSp">
        <pc:chgData name="Marina Michalaki" userId="889d5982a491d101" providerId="LiveId" clId="{7DB0028D-9D49-426D-9E2B-58461B70BFDA}" dt="2019-09-22T08:11:26.055" v="343" actId="27636"/>
        <pc:sldMkLst>
          <pc:docMk/>
          <pc:sldMk cId="0" sldId="278"/>
        </pc:sldMkLst>
        <pc:spChg chg="mod">
          <ac:chgData name="Marina Michalaki" userId="889d5982a491d101" providerId="LiveId" clId="{7DB0028D-9D49-426D-9E2B-58461B70BFDA}" dt="2019-09-22T08:11:26.055" v="343" actId="27636"/>
          <ac:spMkLst>
            <pc:docMk/>
            <pc:sldMk cId="0" sldId="278"/>
            <ac:spMk id="3" creationId="{00000000-0000-0000-0000-000000000000}"/>
          </ac:spMkLst>
        </pc:spChg>
      </pc:sldChg>
      <pc:sldChg chg="modSp">
        <pc:chgData name="Marina Michalaki" userId="889d5982a491d101" providerId="LiveId" clId="{7DB0028D-9D49-426D-9E2B-58461B70BFDA}" dt="2019-10-04T06:42:07.716" v="6993" actId="313"/>
        <pc:sldMkLst>
          <pc:docMk/>
          <pc:sldMk cId="524521626" sldId="279"/>
        </pc:sldMkLst>
        <pc:spChg chg="mod">
          <ac:chgData name="Marina Michalaki" userId="889d5982a491d101" providerId="LiveId" clId="{7DB0028D-9D49-426D-9E2B-58461B70BFDA}" dt="2019-10-04T06:42:07.716" v="6993" actId="313"/>
          <ac:spMkLst>
            <pc:docMk/>
            <pc:sldMk cId="524521626" sldId="279"/>
            <ac:spMk id="3" creationId="{00000000-0000-0000-0000-000000000000}"/>
          </ac:spMkLst>
        </pc:spChg>
      </pc:sldChg>
      <pc:sldChg chg="modSp">
        <pc:chgData name="Marina Michalaki" userId="889d5982a491d101" providerId="LiveId" clId="{7DB0028D-9D49-426D-9E2B-58461B70BFDA}" dt="2019-10-07T14:54:32.902" v="7104" actId="20577"/>
        <pc:sldMkLst>
          <pc:docMk/>
          <pc:sldMk cId="0" sldId="281"/>
        </pc:sldMkLst>
        <pc:spChg chg="mod">
          <ac:chgData name="Marina Michalaki" userId="889d5982a491d101" providerId="LiveId" clId="{7DB0028D-9D49-426D-9E2B-58461B70BFDA}" dt="2019-10-07T14:54:32.902" v="7104" actId="20577"/>
          <ac:spMkLst>
            <pc:docMk/>
            <pc:sldMk cId="0" sldId="281"/>
            <ac:spMk id="8" creationId="{00000000-0000-0000-0000-000000000000}"/>
          </ac:spMkLst>
        </pc:spChg>
      </pc:sldChg>
      <pc:sldChg chg="addSp delSp modSp">
        <pc:chgData name="Marina Michalaki" userId="889d5982a491d101" providerId="LiveId" clId="{7DB0028D-9D49-426D-9E2B-58461B70BFDA}" dt="2019-10-03T18:54:52.270" v="6750" actId="1037"/>
        <pc:sldMkLst>
          <pc:docMk/>
          <pc:sldMk cId="0" sldId="283"/>
        </pc:sldMkLst>
        <pc:spChg chg="mod">
          <ac:chgData name="Marina Michalaki" userId="889d5982a491d101" providerId="LiveId" clId="{7DB0028D-9D49-426D-9E2B-58461B70BFDA}" dt="2019-10-03T18:54:44.836" v="6744" actId="1036"/>
          <ac:spMkLst>
            <pc:docMk/>
            <pc:sldMk cId="0" sldId="283"/>
            <ac:spMk id="2" creationId="{00000000-0000-0000-0000-000000000000}"/>
          </ac:spMkLst>
        </pc:spChg>
        <pc:picChg chg="add mod">
          <ac:chgData name="Marina Michalaki" userId="889d5982a491d101" providerId="LiveId" clId="{7DB0028D-9D49-426D-9E2B-58461B70BFDA}" dt="2019-10-03T18:54:52.270" v="6750" actId="1037"/>
          <ac:picMkLst>
            <pc:docMk/>
            <pc:sldMk cId="0" sldId="283"/>
            <ac:picMk id="3" creationId="{191FF2CF-284C-4301-951F-4496D1AEBC4F}"/>
          </ac:picMkLst>
        </pc:picChg>
        <pc:picChg chg="add del mod">
          <ac:chgData name="Marina Michalaki" userId="889d5982a491d101" providerId="LiveId" clId="{7DB0028D-9D49-426D-9E2B-58461B70BFDA}" dt="2019-10-03T18:54:22.777" v="6734" actId="478"/>
          <ac:picMkLst>
            <pc:docMk/>
            <pc:sldMk cId="0" sldId="283"/>
            <ac:picMk id="1026" creationId="{1385EE80-B1C3-4A03-8878-80E603364B34}"/>
          </ac:picMkLst>
        </pc:picChg>
        <pc:picChg chg="mod">
          <ac:chgData name="Marina Michalaki" userId="889d5982a491d101" providerId="LiveId" clId="{7DB0028D-9D49-426D-9E2B-58461B70BFDA}" dt="2019-10-03T18:53:53.536" v="6733" actId="1076"/>
          <ac:picMkLst>
            <pc:docMk/>
            <pc:sldMk cId="0" sldId="283"/>
            <ac:picMk id="43013" creationId="{00000000-0000-0000-0000-000000000000}"/>
          </ac:picMkLst>
        </pc:picChg>
        <pc:picChg chg="del">
          <ac:chgData name="Marina Michalaki" userId="889d5982a491d101" providerId="LiveId" clId="{7DB0028D-9D49-426D-9E2B-58461B70BFDA}" dt="2019-10-03T18:53:31.414" v="6727" actId="478"/>
          <ac:picMkLst>
            <pc:docMk/>
            <pc:sldMk cId="0" sldId="283"/>
            <ac:picMk id="43015" creationId="{00000000-0000-0000-0000-000000000000}"/>
          </ac:picMkLst>
        </pc:picChg>
      </pc:sldChg>
      <pc:sldChg chg="modSp">
        <pc:chgData name="Marina Michalaki" userId="889d5982a491d101" providerId="LiveId" clId="{7DB0028D-9D49-426D-9E2B-58461B70BFDA}" dt="2019-09-25T13:58:55.600" v="5824" actId="6549"/>
        <pc:sldMkLst>
          <pc:docMk/>
          <pc:sldMk cId="0" sldId="284"/>
        </pc:sldMkLst>
        <pc:spChg chg="mod">
          <ac:chgData name="Marina Michalaki" userId="889d5982a491d101" providerId="LiveId" clId="{7DB0028D-9D49-426D-9E2B-58461B70BFDA}" dt="2019-09-25T13:54:25.509" v="5662" actId="6549"/>
          <ac:spMkLst>
            <pc:docMk/>
            <pc:sldMk cId="0" sldId="284"/>
            <ac:spMk id="2" creationId="{00000000-0000-0000-0000-000000000000}"/>
          </ac:spMkLst>
        </pc:spChg>
        <pc:spChg chg="mod">
          <ac:chgData name="Marina Michalaki" userId="889d5982a491d101" providerId="LiveId" clId="{7DB0028D-9D49-426D-9E2B-58461B70BFDA}" dt="2019-09-25T13:58:55.600" v="5824" actId="6549"/>
          <ac:spMkLst>
            <pc:docMk/>
            <pc:sldMk cId="0" sldId="284"/>
            <ac:spMk id="3" creationId="{00000000-0000-0000-0000-000000000000}"/>
          </ac:spMkLst>
        </pc:spChg>
      </pc:sldChg>
      <pc:sldChg chg="modSp">
        <pc:chgData name="Marina Michalaki" userId="889d5982a491d101" providerId="LiveId" clId="{7DB0028D-9D49-426D-9E2B-58461B70BFDA}" dt="2019-09-25T14:37:54.820" v="6667" actId="6549"/>
        <pc:sldMkLst>
          <pc:docMk/>
          <pc:sldMk cId="0" sldId="310"/>
        </pc:sldMkLst>
        <pc:spChg chg="mod">
          <ac:chgData name="Marina Michalaki" userId="889d5982a491d101" providerId="LiveId" clId="{7DB0028D-9D49-426D-9E2B-58461B70BFDA}" dt="2019-09-25T14:37:54.820" v="6667" actId="6549"/>
          <ac:spMkLst>
            <pc:docMk/>
            <pc:sldMk cId="0" sldId="310"/>
            <ac:spMk id="3" creationId="{00000000-0000-0000-0000-000000000000}"/>
          </ac:spMkLst>
        </pc:spChg>
      </pc:sldChg>
      <pc:sldChg chg="del">
        <pc:chgData name="Marina Michalaki" userId="889d5982a491d101" providerId="LiveId" clId="{7DB0028D-9D49-426D-9E2B-58461B70BFDA}" dt="2019-09-22T09:36:47.906" v="2105" actId="2696"/>
        <pc:sldMkLst>
          <pc:docMk/>
          <pc:sldMk cId="0" sldId="312"/>
        </pc:sldMkLst>
      </pc:sldChg>
      <pc:sldChg chg="modSp">
        <pc:chgData name="Marina Michalaki" userId="889d5982a491d101" providerId="LiveId" clId="{7DB0028D-9D49-426D-9E2B-58461B70BFDA}" dt="2019-09-22T09:43:20.422" v="2527" actId="115"/>
        <pc:sldMkLst>
          <pc:docMk/>
          <pc:sldMk cId="0" sldId="313"/>
        </pc:sldMkLst>
        <pc:graphicFrameChg chg="modGraphic">
          <ac:chgData name="Marina Michalaki" userId="889d5982a491d101" providerId="LiveId" clId="{7DB0028D-9D49-426D-9E2B-58461B70BFDA}" dt="2019-09-22T09:43:20.422" v="2527" actId="115"/>
          <ac:graphicFrameMkLst>
            <pc:docMk/>
            <pc:sldMk cId="0" sldId="313"/>
            <ac:graphicFrameMk id="4" creationId="{00000000-0000-0000-0000-000000000000}"/>
          </ac:graphicFrameMkLst>
        </pc:graphicFrameChg>
      </pc:sldChg>
      <pc:sldChg chg="add modNotesTx">
        <pc:chgData name="Marina Michalaki" userId="889d5982a491d101" providerId="LiveId" clId="{7DB0028D-9D49-426D-9E2B-58461B70BFDA}" dt="2019-10-03T18:56:35.423" v="6754" actId="6549"/>
        <pc:sldMkLst>
          <pc:docMk/>
          <pc:sldMk cId="2878763405" sldId="314"/>
        </pc:sldMkLst>
      </pc:sldChg>
      <pc:sldChg chg="modSp del">
        <pc:chgData name="Marina Michalaki" userId="889d5982a491d101" providerId="LiveId" clId="{7DB0028D-9D49-426D-9E2B-58461B70BFDA}" dt="2019-09-25T14:01:48.875" v="6038" actId="6549"/>
        <pc:sldMkLst>
          <pc:docMk/>
          <pc:sldMk cId="3339727430" sldId="315"/>
        </pc:sldMkLst>
        <pc:spChg chg="mod">
          <ac:chgData name="Marina Michalaki" userId="889d5982a491d101" providerId="LiveId" clId="{7DB0028D-9D49-426D-9E2B-58461B70BFDA}" dt="2019-09-25T14:01:48.875" v="6038" actId="6549"/>
          <ac:spMkLst>
            <pc:docMk/>
            <pc:sldMk cId="3339727430" sldId="315"/>
            <ac:spMk id="3" creationId="{00000000-0000-0000-0000-000000000000}"/>
          </ac:spMkLst>
        </pc:spChg>
      </pc:sldChg>
      <pc:sldChg chg="modSp">
        <pc:chgData name="Marina Michalaki" userId="889d5982a491d101" providerId="LiveId" clId="{7DB0028D-9D49-426D-9E2B-58461B70BFDA}" dt="2019-09-25T14:04:23.729" v="6064" actId="14100"/>
        <pc:sldMkLst>
          <pc:docMk/>
          <pc:sldMk cId="0" sldId="316"/>
        </pc:sldMkLst>
        <pc:spChg chg="mod">
          <ac:chgData name="Marina Michalaki" userId="889d5982a491d101" providerId="LiveId" clId="{7DB0028D-9D49-426D-9E2B-58461B70BFDA}" dt="2019-09-25T14:04:23.729" v="6064" actId="14100"/>
          <ac:spMkLst>
            <pc:docMk/>
            <pc:sldMk cId="0" sldId="316"/>
            <ac:spMk id="3" creationId="{00000000-0000-0000-0000-000000000000}"/>
          </ac:spMkLst>
        </pc:spChg>
        <pc:spChg chg="mod">
          <ac:chgData name="Marina Michalaki" userId="889d5982a491d101" providerId="LiveId" clId="{7DB0028D-9D49-426D-9E2B-58461B70BFDA}" dt="2019-09-22T08:52:24.861" v="1741" actId="14100"/>
          <ac:spMkLst>
            <pc:docMk/>
            <pc:sldMk cId="0" sldId="316"/>
            <ac:spMk id="4" creationId="{00000000-0000-0000-0000-000000000000}"/>
          </ac:spMkLst>
        </pc:spChg>
      </pc:sldChg>
      <pc:sldChg chg="modSp">
        <pc:chgData name="Marina Michalaki" userId="889d5982a491d101" providerId="LiveId" clId="{7DB0028D-9D49-426D-9E2B-58461B70BFDA}" dt="2019-09-25T14:07:34.707" v="6077" actId="313"/>
        <pc:sldMkLst>
          <pc:docMk/>
          <pc:sldMk cId="0" sldId="321"/>
        </pc:sldMkLst>
        <pc:spChg chg="mod">
          <ac:chgData name="Marina Michalaki" userId="889d5982a491d101" providerId="LiveId" clId="{7DB0028D-9D49-426D-9E2B-58461B70BFDA}" dt="2019-09-25T14:07:34.707" v="6077" actId="313"/>
          <ac:spMkLst>
            <pc:docMk/>
            <pc:sldMk cId="0" sldId="321"/>
            <ac:spMk id="3" creationId="{00000000-0000-0000-0000-000000000000}"/>
          </ac:spMkLst>
        </pc:spChg>
      </pc:sldChg>
      <pc:sldChg chg="modSp">
        <pc:chgData name="Marina Michalaki" userId="889d5982a491d101" providerId="LiveId" clId="{7DB0028D-9D49-426D-9E2B-58461B70BFDA}" dt="2019-09-23T08:35:41.471" v="4505" actId="1035"/>
        <pc:sldMkLst>
          <pc:docMk/>
          <pc:sldMk cId="996747873" sldId="322"/>
        </pc:sldMkLst>
        <pc:spChg chg="mod">
          <ac:chgData name="Marina Michalaki" userId="889d5982a491d101" providerId="LiveId" clId="{7DB0028D-9D49-426D-9E2B-58461B70BFDA}" dt="2019-09-23T08:35:41.471" v="4505" actId="1035"/>
          <ac:spMkLst>
            <pc:docMk/>
            <pc:sldMk cId="996747873" sldId="322"/>
            <ac:spMk id="2" creationId="{00000000-0000-0000-0000-000000000000}"/>
          </ac:spMkLst>
        </pc:spChg>
        <pc:picChg chg="mod">
          <ac:chgData name="Marina Michalaki" userId="889d5982a491d101" providerId="LiveId" clId="{7DB0028D-9D49-426D-9E2B-58461B70BFDA}" dt="2019-09-23T08:35:36.838" v="4501" actId="1035"/>
          <ac:picMkLst>
            <pc:docMk/>
            <pc:sldMk cId="996747873" sldId="322"/>
            <ac:picMk id="70658" creationId="{00000000-0000-0000-0000-000000000000}"/>
          </ac:picMkLst>
        </pc:picChg>
      </pc:sldChg>
      <pc:sldChg chg="modSp">
        <pc:chgData name="Marina Michalaki" userId="889d5982a491d101" providerId="LiveId" clId="{7DB0028D-9D49-426D-9E2B-58461B70BFDA}" dt="2019-09-25T14:29:18.932" v="6524" actId="27636"/>
        <pc:sldMkLst>
          <pc:docMk/>
          <pc:sldMk cId="3275383264" sldId="323"/>
        </pc:sldMkLst>
        <pc:spChg chg="mod">
          <ac:chgData name="Marina Michalaki" userId="889d5982a491d101" providerId="LiveId" clId="{7DB0028D-9D49-426D-9E2B-58461B70BFDA}" dt="2019-09-25T14:09:05.581" v="6131" actId="20577"/>
          <ac:spMkLst>
            <pc:docMk/>
            <pc:sldMk cId="3275383264" sldId="323"/>
            <ac:spMk id="3" creationId="{00000000-0000-0000-0000-000000000000}"/>
          </ac:spMkLst>
        </pc:spChg>
        <pc:spChg chg="mod">
          <ac:chgData name="Marina Michalaki" userId="889d5982a491d101" providerId="LiveId" clId="{7DB0028D-9D49-426D-9E2B-58461B70BFDA}" dt="2019-09-25T14:29:18.932" v="6524" actId="27636"/>
          <ac:spMkLst>
            <pc:docMk/>
            <pc:sldMk cId="3275383264" sldId="323"/>
            <ac:spMk id="4" creationId="{00000000-0000-0000-0000-000000000000}"/>
          </ac:spMkLst>
        </pc:spChg>
      </pc:sldChg>
      <pc:sldChg chg="modSp">
        <pc:chgData name="Marina Michalaki" userId="889d5982a491d101" providerId="LiveId" clId="{7DB0028D-9D49-426D-9E2B-58461B70BFDA}" dt="2019-09-25T14:32:43.633" v="6626" actId="313"/>
        <pc:sldMkLst>
          <pc:docMk/>
          <pc:sldMk cId="265076419" sldId="324"/>
        </pc:sldMkLst>
        <pc:spChg chg="mod">
          <ac:chgData name="Marina Michalaki" userId="889d5982a491d101" providerId="LiveId" clId="{7DB0028D-9D49-426D-9E2B-58461B70BFDA}" dt="2019-09-25T14:32:43.633" v="6626" actId="313"/>
          <ac:spMkLst>
            <pc:docMk/>
            <pc:sldMk cId="265076419" sldId="324"/>
            <ac:spMk id="97285" creationId="{00000000-0000-0000-0000-000000000000}"/>
          </ac:spMkLst>
        </pc:spChg>
      </pc:sldChg>
      <pc:sldChg chg="addSp delSp del">
        <pc:chgData name="Marina Michalaki" userId="889d5982a491d101" providerId="LiveId" clId="{7DB0028D-9D49-426D-9E2B-58461B70BFDA}" dt="2019-09-25T14:22:14.340" v="6300" actId="2696"/>
        <pc:sldMkLst>
          <pc:docMk/>
          <pc:sldMk cId="0" sldId="326"/>
        </pc:sldMkLst>
        <pc:picChg chg="add del">
          <ac:chgData name="Marina Michalaki" userId="889d5982a491d101" providerId="LiveId" clId="{7DB0028D-9D49-426D-9E2B-58461B70BFDA}" dt="2019-09-25T14:13:25.398" v="6136" actId="478"/>
          <ac:picMkLst>
            <pc:docMk/>
            <pc:sldMk cId="0" sldId="326"/>
            <ac:picMk id="3" creationId="{00000000-0000-0000-0000-000000000000}"/>
          </ac:picMkLst>
        </pc:picChg>
      </pc:sldChg>
      <pc:sldChg chg="modSp">
        <pc:chgData name="Marina Michalaki" userId="889d5982a491d101" providerId="LiveId" clId="{7DB0028D-9D49-426D-9E2B-58461B70BFDA}" dt="2019-10-04T06:40:27.480" v="6992" actId="1076"/>
        <pc:sldMkLst>
          <pc:docMk/>
          <pc:sldMk cId="221946127" sldId="328"/>
        </pc:sldMkLst>
        <pc:picChg chg="mod">
          <ac:chgData name="Marina Michalaki" userId="889d5982a491d101" providerId="LiveId" clId="{7DB0028D-9D49-426D-9E2B-58461B70BFDA}" dt="2019-10-04T06:40:27.480" v="6992" actId="1076"/>
          <ac:picMkLst>
            <pc:docMk/>
            <pc:sldMk cId="221946127" sldId="328"/>
            <ac:picMk id="2050" creationId="{00000000-0000-0000-0000-000000000000}"/>
          </ac:picMkLst>
        </pc:picChg>
      </pc:sldChg>
      <pc:sldChg chg="modSp">
        <pc:chgData name="Marina Michalaki" userId="889d5982a491d101" providerId="LiveId" clId="{7DB0028D-9D49-426D-9E2B-58461B70BFDA}" dt="2019-10-07T14:56:43.615" v="7154" actId="6549"/>
        <pc:sldMkLst>
          <pc:docMk/>
          <pc:sldMk cId="0" sldId="332"/>
        </pc:sldMkLst>
        <pc:spChg chg="mod">
          <ac:chgData name="Marina Michalaki" userId="889d5982a491d101" providerId="LiveId" clId="{7DB0028D-9D49-426D-9E2B-58461B70BFDA}" dt="2019-10-07T14:56:43.615" v="7154" actId="6549"/>
          <ac:spMkLst>
            <pc:docMk/>
            <pc:sldMk cId="0" sldId="332"/>
            <ac:spMk id="3" creationId="{00000000-0000-0000-0000-000000000000}"/>
          </ac:spMkLst>
        </pc:spChg>
      </pc:sldChg>
      <pc:sldChg chg="modSp">
        <pc:chgData name="Marina Michalaki" userId="889d5982a491d101" providerId="LiveId" clId="{7DB0028D-9D49-426D-9E2B-58461B70BFDA}" dt="2019-10-07T14:45:15.007" v="7070" actId="20577"/>
        <pc:sldMkLst>
          <pc:docMk/>
          <pc:sldMk cId="0" sldId="333"/>
        </pc:sldMkLst>
        <pc:spChg chg="mod">
          <ac:chgData name="Marina Michalaki" userId="889d5982a491d101" providerId="LiveId" clId="{7DB0028D-9D49-426D-9E2B-58461B70BFDA}" dt="2019-10-07T14:45:15.007" v="7070" actId="20577"/>
          <ac:spMkLst>
            <pc:docMk/>
            <pc:sldMk cId="0" sldId="333"/>
            <ac:spMk id="2" creationId="{00000000-0000-0000-0000-000000000000}"/>
          </ac:spMkLst>
        </pc:spChg>
      </pc:sldChg>
      <pc:sldChg chg="modSp">
        <pc:chgData name="Marina Michalaki" userId="889d5982a491d101" providerId="LiveId" clId="{7DB0028D-9D49-426D-9E2B-58461B70BFDA}" dt="2019-10-07T14:45:34.456" v="7100" actId="6549"/>
        <pc:sldMkLst>
          <pc:docMk/>
          <pc:sldMk cId="0" sldId="335"/>
        </pc:sldMkLst>
        <pc:spChg chg="mod">
          <ac:chgData name="Marina Michalaki" userId="889d5982a491d101" providerId="LiveId" clId="{7DB0028D-9D49-426D-9E2B-58461B70BFDA}" dt="2019-10-07T14:45:34.456" v="7100" actId="6549"/>
          <ac:spMkLst>
            <pc:docMk/>
            <pc:sldMk cId="0" sldId="335"/>
            <ac:spMk id="3" creationId="{00000000-0000-0000-0000-000000000000}"/>
          </ac:spMkLst>
        </pc:spChg>
      </pc:sldChg>
      <pc:sldChg chg="modSp">
        <pc:chgData name="Marina Michalaki" userId="889d5982a491d101" providerId="LiveId" clId="{7DB0028D-9D49-426D-9E2B-58461B70BFDA}" dt="2019-09-25T14:07:08.228" v="6072" actId="20577"/>
        <pc:sldMkLst>
          <pc:docMk/>
          <pc:sldMk cId="0" sldId="338"/>
        </pc:sldMkLst>
        <pc:graphicFrameChg chg="mod modGraphic">
          <ac:chgData name="Marina Michalaki" userId="889d5982a491d101" providerId="LiveId" clId="{7DB0028D-9D49-426D-9E2B-58461B70BFDA}" dt="2019-09-25T14:07:08.228" v="6072" actId="20577"/>
          <ac:graphicFrameMkLst>
            <pc:docMk/>
            <pc:sldMk cId="0" sldId="338"/>
            <ac:graphicFrameMk id="4" creationId="{00000000-0000-0000-0000-000000000000}"/>
          </ac:graphicFrameMkLst>
        </pc:graphicFrameChg>
      </pc:sldChg>
      <pc:sldChg chg="modSp">
        <pc:chgData name="Marina Michalaki" userId="889d5982a491d101" providerId="LiveId" clId="{7DB0028D-9D49-426D-9E2B-58461B70BFDA}" dt="2019-09-22T14:52:07.603" v="3055" actId="20577"/>
        <pc:sldMkLst>
          <pc:docMk/>
          <pc:sldMk cId="2752506367" sldId="352"/>
        </pc:sldMkLst>
        <pc:spChg chg="mod">
          <ac:chgData name="Marina Michalaki" userId="889d5982a491d101" providerId="LiveId" clId="{7DB0028D-9D49-426D-9E2B-58461B70BFDA}" dt="2019-09-22T14:52:07.603" v="3055" actId="20577"/>
          <ac:spMkLst>
            <pc:docMk/>
            <pc:sldMk cId="2752506367" sldId="352"/>
            <ac:spMk id="12" creationId="{00000000-0000-0000-0000-000000000000}"/>
          </ac:spMkLst>
        </pc:spChg>
      </pc:sldChg>
      <pc:sldChg chg="modSp">
        <pc:chgData name="Marina Michalaki" userId="889d5982a491d101" providerId="LiveId" clId="{7DB0028D-9D49-426D-9E2B-58461B70BFDA}" dt="2019-09-25T14:40:56.114" v="6726" actId="20577"/>
        <pc:sldMkLst>
          <pc:docMk/>
          <pc:sldMk cId="301966326" sldId="358"/>
        </pc:sldMkLst>
        <pc:spChg chg="mod">
          <ac:chgData name="Marina Michalaki" userId="889d5982a491d101" providerId="LiveId" clId="{7DB0028D-9D49-426D-9E2B-58461B70BFDA}" dt="2019-09-25T14:40:56.114" v="6726" actId="20577"/>
          <ac:spMkLst>
            <pc:docMk/>
            <pc:sldMk cId="301966326" sldId="358"/>
            <ac:spMk id="9" creationId="{00000000-0000-0000-0000-000000000000}"/>
          </ac:spMkLst>
        </pc:spChg>
      </pc:sldChg>
      <pc:sldChg chg="modSp">
        <pc:chgData name="Marina Michalaki" userId="889d5982a491d101" providerId="LiveId" clId="{7DB0028D-9D49-426D-9E2B-58461B70BFDA}" dt="2019-09-25T14:39:47.796" v="6670" actId="313"/>
        <pc:sldMkLst>
          <pc:docMk/>
          <pc:sldMk cId="3206213239" sldId="359"/>
        </pc:sldMkLst>
        <pc:spChg chg="mod">
          <ac:chgData name="Marina Michalaki" userId="889d5982a491d101" providerId="LiveId" clId="{7DB0028D-9D49-426D-9E2B-58461B70BFDA}" dt="2019-09-25T14:39:47.796" v="6670" actId="313"/>
          <ac:spMkLst>
            <pc:docMk/>
            <pc:sldMk cId="3206213239" sldId="359"/>
            <ac:spMk id="2" creationId="{00000000-0000-0000-0000-000000000000}"/>
          </ac:spMkLst>
        </pc:spChg>
      </pc:sldChg>
      <pc:sldChg chg="add del">
        <pc:chgData name="Marina Michalaki" userId="889d5982a491d101" providerId="LiveId" clId="{7DB0028D-9D49-426D-9E2B-58461B70BFDA}" dt="2019-09-22T08:11:51.192" v="349" actId="2696"/>
        <pc:sldMkLst>
          <pc:docMk/>
          <pc:sldMk cId="1171030056" sldId="362"/>
        </pc:sldMkLst>
      </pc:sldChg>
      <pc:sldChg chg="addSp modSp add del modNotesTx">
        <pc:chgData name="Marina Michalaki" userId="889d5982a491d101" providerId="LiveId" clId="{7DB0028D-9D49-426D-9E2B-58461B70BFDA}" dt="2019-09-22T08:33:39.956" v="879" actId="2696"/>
        <pc:sldMkLst>
          <pc:docMk/>
          <pc:sldMk cId="3153522591" sldId="363"/>
        </pc:sldMkLst>
        <pc:spChg chg="mod">
          <ac:chgData name="Marina Michalaki" userId="889d5982a491d101" providerId="LiveId" clId="{7DB0028D-9D49-426D-9E2B-58461B70BFDA}" dt="2019-09-22T08:29:14.825" v="519" actId="208"/>
          <ac:spMkLst>
            <pc:docMk/>
            <pc:sldMk cId="3153522591" sldId="363"/>
            <ac:spMk id="2" creationId="{0C10BBB3-010C-4D0F-A550-542CE402246D}"/>
          </ac:spMkLst>
        </pc:spChg>
        <pc:picChg chg="add mod">
          <ac:chgData name="Marina Michalaki" userId="889d5982a491d101" providerId="LiveId" clId="{7DB0028D-9D49-426D-9E2B-58461B70BFDA}" dt="2019-09-22T08:14:54.193" v="402" actId="1076"/>
          <ac:picMkLst>
            <pc:docMk/>
            <pc:sldMk cId="3153522591" sldId="363"/>
            <ac:picMk id="3" creationId="{009F90CC-7B7C-4695-AD0E-26D3AC975CC0}"/>
          </ac:picMkLst>
        </pc:picChg>
      </pc:sldChg>
      <pc:sldChg chg="addSp delSp modSp add">
        <pc:chgData name="Marina Michalaki" userId="889d5982a491d101" providerId="LiveId" clId="{7DB0028D-9D49-426D-9E2B-58461B70BFDA}" dt="2019-09-22T08:20:14.573" v="518" actId="1035"/>
        <pc:sldMkLst>
          <pc:docMk/>
          <pc:sldMk cId="3192265606" sldId="364"/>
        </pc:sldMkLst>
        <pc:spChg chg="mod">
          <ac:chgData name="Marina Michalaki" userId="889d5982a491d101" providerId="LiveId" clId="{7DB0028D-9D49-426D-9E2B-58461B70BFDA}" dt="2019-09-22T08:18:50.035" v="487" actId="6549"/>
          <ac:spMkLst>
            <pc:docMk/>
            <pc:sldMk cId="3192265606" sldId="364"/>
            <ac:spMk id="2" creationId="{FB9B74F0-DC0F-4FD6-91AB-90AED9D1604F}"/>
          </ac:spMkLst>
        </pc:spChg>
        <pc:spChg chg="add mod">
          <ac:chgData name="Marina Michalaki" userId="889d5982a491d101" providerId="LiveId" clId="{7DB0028D-9D49-426D-9E2B-58461B70BFDA}" dt="2019-09-22T08:20:06.527" v="512" actId="164"/>
          <ac:spMkLst>
            <pc:docMk/>
            <pc:sldMk cId="3192265606" sldId="364"/>
            <ac:spMk id="4" creationId="{1224BB16-97F0-4595-A89E-AE83B636B39D}"/>
          </ac:spMkLst>
        </pc:spChg>
        <pc:grpChg chg="add mod">
          <ac:chgData name="Marina Michalaki" userId="889d5982a491d101" providerId="LiveId" clId="{7DB0028D-9D49-426D-9E2B-58461B70BFDA}" dt="2019-09-22T08:20:10.515" v="515" actId="1035"/>
          <ac:grpSpMkLst>
            <pc:docMk/>
            <pc:sldMk cId="3192265606" sldId="364"/>
            <ac:grpSpMk id="5" creationId="{ED16B4B3-1BE9-4C74-8533-01EE0BC34CAE}"/>
          </ac:grpSpMkLst>
        </pc:grpChg>
        <pc:picChg chg="add mod">
          <ac:chgData name="Marina Michalaki" userId="889d5982a491d101" providerId="LiveId" clId="{7DB0028D-9D49-426D-9E2B-58461B70BFDA}" dt="2019-09-22T08:20:14.573" v="518" actId="1035"/>
          <ac:picMkLst>
            <pc:docMk/>
            <pc:sldMk cId="3192265606" sldId="364"/>
            <ac:picMk id="3" creationId="{7C8A6592-8226-462D-A4E9-0E5A629826D3}"/>
          </ac:picMkLst>
        </pc:picChg>
        <pc:picChg chg="add del">
          <ac:chgData name="Marina Michalaki" userId="889d5982a491d101" providerId="LiveId" clId="{7DB0028D-9D49-426D-9E2B-58461B70BFDA}" dt="2019-09-22T08:16:08.928" v="405" actId="478"/>
          <ac:picMkLst>
            <pc:docMk/>
            <pc:sldMk cId="3192265606" sldId="364"/>
            <ac:picMk id="1026" creationId="{CCA7BAE6-4613-4313-89FB-B0FA9DC008BE}"/>
          </ac:picMkLst>
        </pc:picChg>
        <pc:picChg chg="add mod">
          <ac:chgData name="Marina Michalaki" userId="889d5982a491d101" providerId="LiveId" clId="{7DB0028D-9D49-426D-9E2B-58461B70BFDA}" dt="2019-09-22T08:20:06.527" v="512" actId="164"/>
          <ac:picMkLst>
            <pc:docMk/>
            <pc:sldMk cId="3192265606" sldId="364"/>
            <ac:picMk id="1028" creationId="{C5E74D23-354C-4237-8C02-9A07B251EA5A}"/>
          </ac:picMkLst>
        </pc:picChg>
      </pc:sldChg>
      <pc:sldChg chg="addSp delSp modSp add ord">
        <pc:chgData name="Marina Michalaki" userId="889d5982a491d101" providerId="LiveId" clId="{7DB0028D-9D49-426D-9E2B-58461B70BFDA}" dt="2019-09-22T09:19:48.647" v="1874"/>
        <pc:sldMkLst>
          <pc:docMk/>
          <pc:sldMk cId="225524526" sldId="365"/>
        </pc:sldMkLst>
        <pc:spChg chg="mod">
          <ac:chgData name="Marina Michalaki" userId="889d5982a491d101" providerId="LiveId" clId="{7DB0028D-9D49-426D-9E2B-58461B70BFDA}" dt="2019-09-22T08:57:51.619" v="1818" actId="20577"/>
          <ac:spMkLst>
            <pc:docMk/>
            <pc:sldMk cId="225524526" sldId="365"/>
            <ac:spMk id="2" creationId="{53A4C237-CC6B-4E8E-9C8B-B7E976E0645A}"/>
          </ac:spMkLst>
        </pc:spChg>
        <pc:spChg chg="del">
          <ac:chgData name="Marina Michalaki" userId="889d5982a491d101" providerId="LiveId" clId="{7DB0028D-9D49-426D-9E2B-58461B70BFDA}" dt="2019-09-22T09:01:48.841" v="1821" actId="478"/>
          <ac:spMkLst>
            <pc:docMk/>
            <pc:sldMk cId="225524526" sldId="365"/>
            <ac:spMk id="3" creationId="{7455FBCC-71B6-431D-AA6B-8B6109F1EF44}"/>
          </ac:spMkLst>
        </pc:spChg>
        <pc:picChg chg="add">
          <ac:chgData name="Marina Michalaki" userId="889d5982a491d101" providerId="LiveId" clId="{7DB0028D-9D49-426D-9E2B-58461B70BFDA}" dt="2019-09-22T09:01:51.319" v="1822"/>
          <ac:picMkLst>
            <pc:docMk/>
            <pc:sldMk cId="225524526" sldId="365"/>
            <ac:picMk id="4" creationId="{E5D35006-A772-411A-B6DE-C3F69564FF6D}"/>
          </ac:picMkLst>
        </pc:picChg>
      </pc:sldChg>
      <pc:sldChg chg="modSp add">
        <pc:chgData name="Marina Michalaki" userId="889d5982a491d101" providerId="LiveId" clId="{7DB0028D-9D49-426D-9E2B-58461B70BFDA}" dt="2019-09-22T08:57:23.985" v="1798" actId="5793"/>
        <pc:sldMkLst>
          <pc:docMk/>
          <pc:sldMk cId="3694566363" sldId="366"/>
        </pc:sldMkLst>
        <pc:spChg chg="mod">
          <ac:chgData name="Marina Michalaki" userId="889d5982a491d101" providerId="LiveId" clId="{7DB0028D-9D49-426D-9E2B-58461B70BFDA}" dt="2019-09-22T08:57:00.857" v="1782" actId="208"/>
          <ac:spMkLst>
            <pc:docMk/>
            <pc:sldMk cId="3694566363" sldId="366"/>
            <ac:spMk id="2" creationId="{CF8778F0-5CB9-452C-900B-FD72A462242E}"/>
          </ac:spMkLst>
        </pc:spChg>
        <pc:spChg chg="mod">
          <ac:chgData name="Marina Michalaki" userId="889d5982a491d101" providerId="LiveId" clId="{7DB0028D-9D49-426D-9E2B-58461B70BFDA}" dt="2019-09-22T08:57:23.985" v="1798" actId="5793"/>
          <ac:spMkLst>
            <pc:docMk/>
            <pc:sldMk cId="3694566363" sldId="366"/>
            <ac:spMk id="3" creationId="{14F5E1D4-45F2-4610-8209-608663F0093A}"/>
          </ac:spMkLst>
        </pc:spChg>
      </pc:sldChg>
      <pc:sldChg chg="addSp modSp add">
        <pc:chgData name="Marina Michalaki" userId="889d5982a491d101" providerId="LiveId" clId="{7DB0028D-9D49-426D-9E2B-58461B70BFDA}" dt="2019-09-22T09:19:43.893" v="1873" actId="20577"/>
        <pc:sldMkLst>
          <pc:docMk/>
          <pc:sldMk cId="2114425976" sldId="367"/>
        </pc:sldMkLst>
        <pc:spChg chg="mod">
          <ac:chgData name="Marina Michalaki" userId="889d5982a491d101" providerId="LiveId" clId="{7DB0028D-9D49-426D-9E2B-58461B70BFDA}" dt="2019-09-22T09:19:43.893" v="1873" actId="20577"/>
          <ac:spMkLst>
            <pc:docMk/>
            <pc:sldMk cId="2114425976" sldId="367"/>
            <ac:spMk id="2" creationId="{F03B94C0-8046-40C0-A457-A90ACAB49BD6}"/>
          </ac:spMkLst>
        </pc:spChg>
        <pc:picChg chg="add">
          <ac:chgData name="Marina Michalaki" userId="889d5982a491d101" providerId="LiveId" clId="{7DB0028D-9D49-426D-9E2B-58461B70BFDA}" dt="2019-09-22T08:59:32.159" v="1820"/>
          <ac:picMkLst>
            <pc:docMk/>
            <pc:sldMk cId="2114425976" sldId="367"/>
            <ac:picMk id="3" creationId="{428650C3-8AA3-4BEC-869F-52E58DD2C5B0}"/>
          </ac:picMkLst>
        </pc:picChg>
      </pc:sldChg>
      <pc:sldChg chg="addSp delSp modSp add">
        <pc:chgData name="Marina Michalaki" userId="889d5982a491d101" providerId="LiveId" clId="{7DB0028D-9D49-426D-9E2B-58461B70BFDA}" dt="2019-09-22T09:42:27.982" v="2524" actId="313"/>
        <pc:sldMkLst>
          <pc:docMk/>
          <pc:sldMk cId="2730354202" sldId="368"/>
        </pc:sldMkLst>
        <pc:spChg chg="del">
          <ac:chgData name="Marina Michalaki" userId="889d5982a491d101" providerId="LiveId" clId="{7DB0028D-9D49-426D-9E2B-58461B70BFDA}" dt="2019-09-22T09:36:45.711" v="2104"/>
          <ac:spMkLst>
            <pc:docMk/>
            <pc:sldMk cId="2730354202" sldId="368"/>
            <ac:spMk id="2" creationId="{4EF33B19-5881-4443-97CA-A17336AB3A91}"/>
          </ac:spMkLst>
        </pc:spChg>
        <pc:spChg chg="mod">
          <ac:chgData name="Marina Michalaki" userId="889d5982a491d101" providerId="LiveId" clId="{7DB0028D-9D49-426D-9E2B-58461B70BFDA}" dt="2019-09-22T09:42:27.982" v="2524" actId="313"/>
          <ac:spMkLst>
            <pc:docMk/>
            <pc:sldMk cId="2730354202" sldId="368"/>
            <ac:spMk id="3" creationId="{CB5D78A8-0089-4786-B5DA-48B8A2642898}"/>
          </ac:spMkLst>
        </pc:spChg>
        <pc:spChg chg="add mod">
          <ac:chgData name="Marina Michalaki" userId="889d5982a491d101" providerId="LiveId" clId="{7DB0028D-9D49-426D-9E2B-58461B70BFDA}" dt="2019-09-22T09:39:41.425" v="2263" actId="20577"/>
          <ac:spMkLst>
            <pc:docMk/>
            <pc:sldMk cId="2730354202" sldId="368"/>
            <ac:spMk id="4" creationId="{D5F4B458-DDFC-426D-B14A-0F2B8F5478BA}"/>
          </ac:spMkLst>
        </pc:spChg>
      </pc:sldChg>
      <pc:sldChg chg="modSp add">
        <pc:chgData name="Marina Michalaki" userId="889d5982a491d101" providerId="LiveId" clId="{7DB0028D-9D49-426D-9E2B-58461B70BFDA}" dt="2019-09-22T14:47:27.547" v="3030" actId="20577"/>
        <pc:sldMkLst>
          <pc:docMk/>
          <pc:sldMk cId="357868315" sldId="369"/>
        </pc:sldMkLst>
        <pc:spChg chg="mod">
          <ac:chgData name="Marina Michalaki" userId="889d5982a491d101" providerId="LiveId" clId="{7DB0028D-9D49-426D-9E2B-58461B70BFDA}" dt="2019-09-22T14:47:27.547" v="3030" actId="20577"/>
          <ac:spMkLst>
            <pc:docMk/>
            <pc:sldMk cId="357868315" sldId="369"/>
            <ac:spMk id="3" creationId="{CB5D78A8-0089-4786-B5DA-48B8A2642898}"/>
          </ac:spMkLst>
        </pc:spChg>
        <pc:spChg chg="mod">
          <ac:chgData name="Marina Michalaki" userId="889d5982a491d101" providerId="LiveId" clId="{7DB0028D-9D49-426D-9E2B-58461B70BFDA}" dt="2019-09-22T09:53:28.967" v="2638" actId="20577"/>
          <ac:spMkLst>
            <pc:docMk/>
            <pc:sldMk cId="357868315" sldId="369"/>
            <ac:spMk id="4" creationId="{D5F4B458-DDFC-426D-B14A-0F2B8F5478BA}"/>
          </ac:spMkLst>
        </pc:spChg>
      </pc:sldChg>
      <pc:sldChg chg="addSp modSp add">
        <pc:chgData name="Marina Michalaki" userId="889d5982a491d101" providerId="LiveId" clId="{7DB0028D-9D49-426D-9E2B-58461B70BFDA}" dt="2019-09-22T15:03:31.697" v="3126" actId="208"/>
        <pc:sldMkLst>
          <pc:docMk/>
          <pc:sldMk cId="1372968802" sldId="370"/>
        </pc:sldMkLst>
        <pc:spChg chg="mod">
          <ac:chgData name="Marina Michalaki" userId="889d5982a491d101" providerId="LiveId" clId="{7DB0028D-9D49-426D-9E2B-58461B70BFDA}" dt="2019-09-22T10:08:29.999" v="2856" actId="208"/>
          <ac:spMkLst>
            <pc:docMk/>
            <pc:sldMk cId="1372968802" sldId="370"/>
            <ac:spMk id="2" creationId="{4E1E25ED-FE0F-4C3F-B4D4-8D162CFA5F4A}"/>
          </ac:spMkLst>
        </pc:spChg>
        <pc:spChg chg="add mod">
          <ac:chgData name="Marina Michalaki" userId="889d5982a491d101" providerId="LiveId" clId="{7DB0028D-9D49-426D-9E2B-58461B70BFDA}" dt="2019-09-22T15:03:31.697" v="3126" actId="208"/>
          <ac:spMkLst>
            <pc:docMk/>
            <pc:sldMk cId="1372968802" sldId="370"/>
            <ac:spMk id="4" creationId="{C114280C-499D-4208-9E4C-EEE6C7CA7795}"/>
          </ac:spMkLst>
        </pc:spChg>
        <pc:picChg chg="add">
          <ac:chgData name="Marina Michalaki" userId="889d5982a491d101" providerId="LiveId" clId="{7DB0028D-9D49-426D-9E2B-58461B70BFDA}" dt="2019-09-22T10:06:41.587" v="2792"/>
          <ac:picMkLst>
            <pc:docMk/>
            <pc:sldMk cId="1372968802" sldId="370"/>
            <ac:picMk id="3" creationId="{DCDFFAB7-2D9B-4C3B-B3BE-EC9E365EC95A}"/>
          </ac:picMkLst>
        </pc:picChg>
      </pc:sldChg>
      <pc:sldChg chg="modSp add">
        <pc:chgData name="Marina Michalaki" userId="889d5982a491d101" providerId="LiveId" clId="{7DB0028D-9D49-426D-9E2B-58461B70BFDA}" dt="2019-09-25T14:30:49.397" v="6600" actId="6549"/>
        <pc:sldMkLst>
          <pc:docMk/>
          <pc:sldMk cId="2888112196" sldId="371"/>
        </pc:sldMkLst>
        <pc:spChg chg="mod">
          <ac:chgData name="Marina Michalaki" userId="889d5982a491d101" providerId="LiveId" clId="{7DB0028D-9D49-426D-9E2B-58461B70BFDA}" dt="2019-09-25T14:30:36.452" v="6597" actId="20577"/>
          <ac:spMkLst>
            <pc:docMk/>
            <pc:sldMk cId="2888112196" sldId="371"/>
            <ac:spMk id="2" creationId="{46AA9BF7-55A2-4A3E-A87E-518623C1E3E2}"/>
          </ac:spMkLst>
        </pc:spChg>
        <pc:spChg chg="mod">
          <ac:chgData name="Marina Michalaki" userId="889d5982a491d101" providerId="LiveId" clId="{7DB0028D-9D49-426D-9E2B-58461B70BFDA}" dt="2019-09-25T14:30:49.397" v="6600" actId="6549"/>
          <ac:spMkLst>
            <pc:docMk/>
            <pc:sldMk cId="2888112196" sldId="371"/>
            <ac:spMk id="3" creationId="{7730EE01-FE19-4CB0-A83E-0A26B6740768}"/>
          </ac:spMkLst>
        </pc:spChg>
      </pc:sldChg>
      <pc:sldChg chg="modSp add del">
        <pc:chgData name="Marina Michalaki" userId="889d5982a491d101" providerId="LiveId" clId="{7DB0028D-9D49-426D-9E2B-58461B70BFDA}" dt="2019-09-25T14:09:27.294" v="6132" actId="2696"/>
        <pc:sldMkLst>
          <pc:docMk/>
          <pc:sldMk cId="3717664736" sldId="371"/>
        </pc:sldMkLst>
        <pc:spChg chg="mod">
          <ac:chgData name="Marina Michalaki" userId="889d5982a491d101" providerId="LiveId" clId="{7DB0028D-9D49-426D-9E2B-58461B70BFDA}" dt="2019-09-22T15:44:36.510" v="4122" actId="208"/>
          <ac:spMkLst>
            <pc:docMk/>
            <pc:sldMk cId="3717664736" sldId="371"/>
            <ac:spMk id="2" creationId="{46AA9BF7-55A2-4A3E-A87E-518623C1E3E2}"/>
          </ac:spMkLst>
        </pc:spChg>
        <pc:spChg chg="mod">
          <ac:chgData name="Marina Michalaki" userId="889d5982a491d101" providerId="LiveId" clId="{7DB0028D-9D49-426D-9E2B-58461B70BFDA}" dt="2019-09-22T15:49:12.003" v="4220" actId="6549"/>
          <ac:spMkLst>
            <pc:docMk/>
            <pc:sldMk cId="3717664736" sldId="371"/>
            <ac:spMk id="3" creationId="{7730EE01-FE19-4CB0-A83E-0A26B6740768}"/>
          </ac:spMkLst>
        </pc:spChg>
      </pc:sldChg>
      <pc:sldChg chg="addSp delSp modSp add">
        <pc:chgData name="Marina Michalaki" userId="889d5982a491d101" providerId="LiveId" clId="{7DB0028D-9D49-426D-9E2B-58461B70BFDA}" dt="2019-09-25T14:29:55.693" v="6563" actId="6549"/>
        <pc:sldMkLst>
          <pc:docMk/>
          <pc:sldMk cId="712291215" sldId="372"/>
        </pc:sldMkLst>
        <pc:spChg chg="mod">
          <ac:chgData name="Marina Michalaki" userId="889d5982a491d101" providerId="LiveId" clId="{7DB0028D-9D49-426D-9E2B-58461B70BFDA}" dt="2019-09-25T14:29:55.693" v="6563" actId="6549"/>
          <ac:spMkLst>
            <pc:docMk/>
            <pc:sldMk cId="712291215" sldId="372"/>
            <ac:spMk id="2" creationId="{D789BB18-4FA0-457C-A994-D72D8F8F4D58}"/>
          </ac:spMkLst>
        </pc:spChg>
        <pc:picChg chg="add del mod">
          <ac:chgData name="Marina Michalaki" userId="889d5982a491d101" providerId="LiveId" clId="{7DB0028D-9D49-426D-9E2B-58461B70BFDA}" dt="2019-09-25T14:22:52.779" v="6302" actId="478"/>
          <ac:picMkLst>
            <pc:docMk/>
            <pc:sldMk cId="712291215" sldId="372"/>
            <ac:picMk id="3" creationId="{7589DD1A-1C38-4F06-8E3C-5438F9181683}"/>
          </ac:picMkLst>
        </pc:picChg>
        <pc:picChg chg="add mod">
          <ac:chgData name="Marina Michalaki" userId="889d5982a491d101" providerId="LiveId" clId="{7DB0028D-9D49-426D-9E2B-58461B70BFDA}" dt="2019-09-25T14:22:57.705" v="6305" actId="1076"/>
          <ac:picMkLst>
            <pc:docMk/>
            <pc:sldMk cId="712291215" sldId="372"/>
            <ac:picMk id="4" creationId="{2B721E48-EC64-4C2B-B251-F590D0861FBE}"/>
          </ac:picMkLst>
        </pc:picChg>
      </pc:sldChg>
      <pc:sldChg chg="addSp delSp modSp add">
        <pc:chgData name="Marina Michalaki" userId="889d5982a491d101" providerId="LiveId" clId="{7DB0028D-9D49-426D-9E2B-58461B70BFDA}" dt="2019-09-25T14:30:11.143" v="6570" actId="6549"/>
        <pc:sldMkLst>
          <pc:docMk/>
          <pc:sldMk cId="1272835651" sldId="373"/>
        </pc:sldMkLst>
        <pc:spChg chg="mod">
          <ac:chgData name="Marina Michalaki" userId="889d5982a491d101" providerId="LiveId" clId="{7DB0028D-9D49-426D-9E2B-58461B70BFDA}" dt="2019-09-25T14:30:11.143" v="6570" actId="6549"/>
          <ac:spMkLst>
            <pc:docMk/>
            <pc:sldMk cId="1272835651" sldId="373"/>
            <ac:spMk id="2" creationId="{6FF33285-DB38-4AA6-BD70-7F3EF968CF69}"/>
          </ac:spMkLst>
        </pc:spChg>
        <pc:picChg chg="add del mod">
          <ac:chgData name="Marina Michalaki" userId="889d5982a491d101" providerId="LiveId" clId="{7DB0028D-9D49-426D-9E2B-58461B70BFDA}" dt="2019-09-25T14:26:00.836" v="6311" actId="478"/>
          <ac:picMkLst>
            <pc:docMk/>
            <pc:sldMk cId="1272835651" sldId="373"/>
            <ac:picMk id="3" creationId="{4C99DB5E-89FA-40A7-AC07-797814CEF607}"/>
          </ac:picMkLst>
        </pc:picChg>
        <pc:picChg chg="add mod">
          <ac:chgData name="Marina Michalaki" userId="889d5982a491d101" providerId="LiveId" clId="{7DB0028D-9D49-426D-9E2B-58461B70BFDA}" dt="2019-09-25T14:26:07.356" v="6315" actId="1037"/>
          <ac:picMkLst>
            <pc:docMk/>
            <pc:sldMk cId="1272835651" sldId="373"/>
            <ac:picMk id="4" creationId="{BCD39831-9C79-4F1F-9517-FDE7951D033A}"/>
          </ac:picMkLst>
        </pc:picChg>
        <pc:picChg chg="add mod">
          <ac:chgData name="Marina Michalaki" userId="889d5982a491d101" providerId="LiveId" clId="{7DB0028D-9D49-426D-9E2B-58461B70BFDA}" dt="2019-09-25T14:26:22.114" v="6323" actId="1037"/>
          <ac:picMkLst>
            <pc:docMk/>
            <pc:sldMk cId="1272835651" sldId="373"/>
            <ac:picMk id="5" creationId="{F8C47C43-0154-4766-AADD-E22ECD332A27}"/>
          </ac:picMkLst>
        </pc:picChg>
      </pc:sldChg>
      <pc:sldChg chg="addSp delSp modSp add">
        <pc:chgData name="Marina Michalaki" userId="889d5982a491d101" providerId="LiveId" clId="{7DB0028D-9D49-426D-9E2B-58461B70BFDA}" dt="2019-09-25T14:30:22.863" v="6576" actId="20577"/>
        <pc:sldMkLst>
          <pc:docMk/>
          <pc:sldMk cId="2046781220" sldId="374"/>
        </pc:sldMkLst>
        <pc:spChg chg="del">
          <ac:chgData name="Marina Michalaki" userId="889d5982a491d101" providerId="LiveId" clId="{7DB0028D-9D49-426D-9E2B-58461B70BFDA}" dt="2019-09-22T15:36:56.169" v="3792"/>
          <ac:spMkLst>
            <pc:docMk/>
            <pc:sldMk cId="2046781220" sldId="374"/>
            <ac:spMk id="2" creationId="{71144289-0B19-46AE-B33B-61EE27CCBA0E}"/>
          </ac:spMkLst>
        </pc:spChg>
        <pc:spChg chg="add mod">
          <ac:chgData name="Marina Michalaki" userId="889d5982a491d101" providerId="LiveId" clId="{7DB0028D-9D49-426D-9E2B-58461B70BFDA}" dt="2019-09-25T14:30:22.863" v="6576" actId="20577"/>
          <ac:spMkLst>
            <pc:docMk/>
            <pc:sldMk cId="2046781220" sldId="374"/>
            <ac:spMk id="3" creationId="{59C52EDF-4A6F-4640-8E4A-F5D36DF01CE6}"/>
          </ac:spMkLst>
        </pc:spChg>
        <pc:picChg chg="add mod">
          <ac:chgData name="Marina Michalaki" userId="889d5982a491d101" providerId="LiveId" clId="{7DB0028D-9D49-426D-9E2B-58461B70BFDA}" dt="2019-09-25T14:26:30.336" v="6324" actId="1076"/>
          <ac:picMkLst>
            <pc:docMk/>
            <pc:sldMk cId="2046781220" sldId="374"/>
            <ac:picMk id="4" creationId="{DA8A1948-ADD6-4695-B1F9-F57B2B536099}"/>
          </ac:picMkLst>
        </pc:picChg>
      </pc:sldChg>
      <pc:sldChg chg="addSp add">
        <pc:chgData name="Marina Michalaki" userId="889d5982a491d101" providerId="LiveId" clId="{7DB0028D-9D49-426D-9E2B-58461B70BFDA}" dt="2019-09-22T15:47:27.046" v="4128"/>
        <pc:sldMkLst>
          <pc:docMk/>
          <pc:sldMk cId="1274178688" sldId="375"/>
        </pc:sldMkLst>
        <pc:picChg chg="add">
          <ac:chgData name="Marina Michalaki" userId="889d5982a491d101" providerId="LiveId" clId="{7DB0028D-9D49-426D-9E2B-58461B70BFDA}" dt="2019-09-22T15:47:27.046" v="4128"/>
          <ac:picMkLst>
            <pc:docMk/>
            <pc:sldMk cId="1274178688" sldId="375"/>
            <ac:picMk id="2" creationId="{758C428E-0ACE-434D-B008-19FFCFAB8BB4}"/>
          </ac:picMkLst>
        </pc:picChg>
      </pc:sldChg>
      <pc:sldChg chg="addSp delSp modSp add">
        <pc:chgData name="Marina Michalaki" userId="889d5982a491d101" providerId="LiveId" clId="{7DB0028D-9D49-426D-9E2B-58461B70BFDA}" dt="2019-10-04T06:43:20.322" v="7020" actId="20577"/>
        <pc:sldMkLst>
          <pc:docMk/>
          <pc:sldMk cId="417723689" sldId="376"/>
        </pc:sldMkLst>
        <pc:spChg chg="del">
          <ac:chgData name="Marina Michalaki" userId="889d5982a491d101" providerId="LiveId" clId="{7DB0028D-9D49-426D-9E2B-58461B70BFDA}" dt="2019-09-23T09:02:43.254" v="5191"/>
          <ac:spMkLst>
            <pc:docMk/>
            <pc:sldMk cId="417723689" sldId="376"/>
            <ac:spMk id="2" creationId="{1667D7EE-1E91-49C3-84BE-56D342901720}"/>
          </ac:spMkLst>
        </pc:spChg>
        <pc:spChg chg="mod">
          <ac:chgData name="Marina Michalaki" userId="889d5982a491d101" providerId="LiveId" clId="{7DB0028D-9D49-426D-9E2B-58461B70BFDA}" dt="2019-10-04T06:43:20.322" v="7020" actId="20577"/>
          <ac:spMkLst>
            <pc:docMk/>
            <pc:sldMk cId="417723689" sldId="376"/>
            <ac:spMk id="3" creationId="{49BB80D8-ADBA-4FD5-92F0-B3F6F08C0893}"/>
          </ac:spMkLst>
        </pc:spChg>
        <pc:spChg chg="add">
          <ac:chgData name="Marina Michalaki" userId="889d5982a491d101" providerId="LiveId" clId="{7DB0028D-9D49-426D-9E2B-58461B70BFDA}" dt="2019-09-23T09:02:43.254" v="5191"/>
          <ac:spMkLst>
            <pc:docMk/>
            <pc:sldMk cId="417723689" sldId="376"/>
            <ac:spMk id="4" creationId="{42A2DECD-C1FE-44BD-9048-07FF1ACBED40}"/>
          </ac:spMkLst>
        </pc:spChg>
      </pc:sldChg>
      <pc:sldChg chg="addSp delSp modSp add">
        <pc:chgData name="Marina Michalaki" userId="889d5982a491d101" providerId="LiveId" clId="{7DB0028D-9D49-426D-9E2B-58461B70BFDA}" dt="2019-09-25T14:04:42.340" v="6068"/>
        <pc:sldMkLst>
          <pc:docMk/>
          <pc:sldMk cId="3442898161" sldId="377"/>
        </pc:sldMkLst>
        <pc:spChg chg="del">
          <ac:chgData name="Marina Michalaki" userId="889d5982a491d101" providerId="LiveId" clId="{7DB0028D-9D49-426D-9E2B-58461B70BFDA}" dt="2019-09-25T14:04:42.340" v="6068"/>
          <ac:spMkLst>
            <pc:docMk/>
            <pc:sldMk cId="3442898161" sldId="377"/>
            <ac:spMk id="2" creationId="{01A17F91-A3B0-4860-B200-335658FF85FA}"/>
          </ac:spMkLst>
        </pc:spChg>
        <pc:spChg chg="mod">
          <ac:chgData name="Marina Michalaki" userId="889d5982a491d101" providerId="LiveId" clId="{7DB0028D-9D49-426D-9E2B-58461B70BFDA}" dt="2019-09-25T14:04:32.009" v="6067" actId="27636"/>
          <ac:spMkLst>
            <pc:docMk/>
            <pc:sldMk cId="3442898161" sldId="377"/>
            <ac:spMk id="3" creationId="{F94771E5-CE92-43F8-B4F3-87C32B6A1A1B}"/>
          </ac:spMkLst>
        </pc:spChg>
        <pc:spChg chg="add">
          <ac:chgData name="Marina Michalaki" userId="889d5982a491d101" providerId="LiveId" clId="{7DB0028D-9D49-426D-9E2B-58461B70BFDA}" dt="2019-09-25T14:04:42.340" v="6068"/>
          <ac:spMkLst>
            <pc:docMk/>
            <pc:sldMk cId="3442898161" sldId="377"/>
            <ac:spMk id="4" creationId="{2E7A926F-3F98-497D-9CF6-9E4EC60738EE}"/>
          </ac:spMkLst>
        </pc:spChg>
      </pc:sldChg>
      <pc:sldChg chg="addSp delSp modSp add">
        <pc:chgData name="Marina Michalaki" userId="889d5982a491d101" providerId="LiveId" clId="{7DB0028D-9D49-426D-9E2B-58461B70BFDA}" dt="2019-09-25T14:29:44.956" v="6555" actId="313"/>
        <pc:sldMkLst>
          <pc:docMk/>
          <pc:sldMk cId="686319735" sldId="378"/>
        </pc:sldMkLst>
        <pc:spChg chg="del">
          <ac:chgData name="Marina Michalaki" userId="889d5982a491d101" providerId="LiveId" clId="{7DB0028D-9D49-426D-9E2B-58461B70BFDA}" dt="2019-09-25T14:13:39.481" v="6138"/>
          <ac:spMkLst>
            <pc:docMk/>
            <pc:sldMk cId="686319735" sldId="378"/>
            <ac:spMk id="2" creationId="{1AA642D6-0600-4DFD-BA22-A96302CB984F}"/>
          </ac:spMkLst>
        </pc:spChg>
        <pc:spChg chg="mod">
          <ac:chgData name="Marina Michalaki" userId="889d5982a491d101" providerId="LiveId" clId="{7DB0028D-9D49-426D-9E2B-58461B70BFDA}" dt="2019-09-25T14:29:44.956" v="6555" actId="313"/>
          <ac:spMkLst>
            <pc:docMk/>
            <pc:sldMk cId="686319735" sldId="378"/>
            <ac:spMk id="3" creationId="{25630BED-972C-4392-9F05-9EE6D2AE2CB8}"/>
          </ac:spMkLst>
        </pc:spChg>
        <pc:spChg chg="add mod">
          <ac:chgData name="Marina Michalaki" userId="889d5982a491d101" providerId="LiveId" clId="{7DB0028D-9D49-426D-9E2B-58461B70BFDA}" dt="2019-09-25T14:29:36.975" v="6553" actId="6549"/>
          <ac:spMkLst>
            <pc:docMk/>
            <pc:sldMk cId="686319735" sldId="378"/>
            <ac:spMk id="4" creationId="{44C7E4F1-921E-428A-9009-48D710D280B2}"/>
          </ac:spMkLst>
        </pc:spChg>
        <pc:picChg chg="add del">
          <ac:chgData name="Marina Michalaki" userId="889d5982a491d101" providerId="LiveId" clId="{7DB0028D-9D49-426D-9E2B-58461B70BFDA}" dt="2019-09-25T14:21:50.919" v="6294" actId="478"/>
          <ac:picMkLst>
            <pc:docMk/>
            <pc:sldMk cId="686319735" sldId="378"/>
            <ac:picMk id="5" creationId="{30F5ABB8-C1EF-48A2-9FC3-39AC07B16B9A}"/>
          </ac:picMkLst>
        </pc:picChg>
      </pc:sldChg>
      <pc:sldChg chg="addSp modSp add">
        <pc:chgData name="Marina Michalaki" userId="889d5982a491d101" providerId="LiveId" clId="{7DB0028D-9D49-426D-9E2B-58461B70BFDA}" dt="2019-09-25T14:36:01.439" v="6636" actId="1035"/>
        <pc:sldMkLst>
          <pc:docMk/>
          <pc:sldMk cId="967466233" sldId="379"/>
        </pc:sldMkLst>
        <pc:picChg chg="add mod">
          <ac:chgData name="Marina Michalaki" userId="889d5982a491d101" providerId="LiveId" clId="{7DB0028D-9D49-426D-9E2B-58461B70BFDA}" dt="2019-09-25T14:36:01.439" v="6636" actId="1035"/>
          <ac:picMkLst>
            <pc:docMk/>
            <pc:sldMk cId="967466233" sldId="379"/>
            <ac:picMk id="2" creationId="{8B2395FC-88F7-4A07-9FD2-42376C33D307}"/>
          </ac:picMkLst>
        </pc:picChg>
      </pc:sldChg>
      <pc:sldChg chg="addSp delSp add modNotes modNotesTx">
        <pc:chgData name="Marina Michalaki" userId="889d5982a491d101" providerId="LiveId" clId="{7DB0028D-9D49-426D-9E2B-58461B70BFDA}" dt="2019-10-07T14:45:12.252" v="7068" actId="27636"/>
        <pc:sldMkLst>
          <pc:docMk/>
          <pc:sldMk cId="1918563701" sldId="380"/>
        </pc:sldMkLst>
        <pc:picChg chg="add del">
          <ac:chgData name="Marina Michalaki" userId="889d5982a491d101" providerId="LiveId" clId="{7DB0028D-9D49-426D-9E2B-58461B70BFDA}" dt="2019-10-04T05:53:14.525" v="6830" actId="478"/>
          <ac:picMkLst>
            <pc:docMk/>
            <pc:sldMk cId="1918563701" sldId="380"/>
            <ac:picMk id="2" creationId="{58842E34-65C1-4938-AB92-B96D714C92EC}"/>
          </ac:picMkLst>
        </pc:picChg>
        <pc:picChg chg="add">
          <ac:chgData name="Marina Michalaki" userId="889d5982a491d101" providerId="LiveId" clId="{7DB0028D-9D49-426D-9E2B-58461B70BFDA}" dt="2019-10-04T05:53:32.880" v="6831"/>
          <ac:picMkLst>
            <pc:docMk/>
            <pc:sldMk cId="1918563701" sldId="380"/>
            <ac:picMk id="3" creationId="{50B9C87C-0748-4BB2-B48D-7174405B2F84}"/>
          </ac:picMkLst>
        </pc:picChg>
      </pc:sldChg>
      <pc:sldChg chg="addSp delSp modSp add">
        <pc:chgData name="Marina Michalaki" userId="889d5982a491d101" providerId="LiveId" clId="{7DB0028D-9D49-426D-9E2B-58461B70BFDA}" dt="2019-10-04T06:20:15.113" v="6955" actId="1076"/>
        <pc:sldMkLst>
          <pc:docMk/>
          <pc:sldMk cId="1821051286" sldId="381"/>
        </pc:sldMkLst>
        <pc:spChg chg="mod">
          <ac:chgData name="Marina Michalaki" userId="889d5982a491d101" providerId="LiveId" clId="{7DB0028D-9D49-426D-9E2B-58461B70BFDA}" dt="2019-10-04T06:18:10.917" v="6950" actId="14100"/>
          <ac:spMkLst>
            <pc:docMk/>
            <pc:sldMk cId="1821051286" sldId="381"/>
            <ac:spMk id="2" creationId="{0D0C73E8-4B1B-4ABC-BFFE-8F739B548AA8}"/>
          </ac:spMkLst>
        </pc:spChg>
        <pc:picChg chg="add del">
          <ac:chgData name="Marina Michalaki" userId="889d5982a491d101" providerId="LiveId" clId="{7DB0028D-9D49-426D-9E2B-58461B70BFDA}" dt="2019-10-04T06:17:56.598" v="6943" actId="478"/>
          <ac:picMkLst>
            <pc:docMk/>
            <pc:sldMk cId="1821051286" sldId="381"/>
            <ac:picMk id="3" creationId="{A5E2612C-52D1-48D5-AB56-9B0AFE6D9F31}"/>
          </ac:picMkLst>
        </pc:picChg>
        <pc:picChg chg="add mod">
          <ac:chgData name="Marina Michalaki" userId="889d5982a491d101" providerId="LiveId" clId="{7DB0028D-9D49-426D-9E2B-58461B70BFDA}" dt="2019-10-04T06:20:15.113" v="6955" actId="1076"/>
          <ac:picMkLst>
            <pc:docMk/>
            <pc:sldMk cId="1821051286" sldId="381"/>
            <ac:picMk id="4" creationId="{8CD981AA-EC66-4845-8EC4-A706BCEFD0C5}"/>
          </ac:picMkLst>
        </pc:picChg>
        <pc:picChg chg="add mod">
          <ac:chgData name="Marina Michalaki" userId="889d5982a491d101" providerId="LiveId" clId="{7DB0028D-9D49-426D-9E2B-58461B70BFDA}" dt="2019-10-04T06:20:12.635" v="6954" actId="1076"/>
          <ac:picMkLst>
            <pc:docMk/>
            <pc:sldMk cId="1821051286" sldId="381"/>
            <ac:picMk id="1026" creationId="{39307710-AA3F-47E7-A855-AF4B89B4AF20}"/>
          </ac:picMkLst>
        </pc:picChg>
      </pc:sldChg>
      <pc:sldChg chg="addSp modSp add">
        <pc:chgData name="Marina Michalaki" userId="889d5982a491d101" providerId="LiveId" clId="{7DB0028D-9D49-426D-9E2B-58461B70BFDA}" dt="2019-10-04T06:22:17.742" v="6968" actId="1076"/>
        <pc:sldMkLst>
          <pc:docMk/>
          <pc:sldMk cId="1020193522" sldId="382"/>
        </pc:sldMkLst>
        <pc:spChg chg="mod">
          <ac:chgData name="Marina Michalaki" userId="889d5982a491d101" providerId="LiveId" clId="{7DB0028D-9D49-426D-9E2B-58461B70BFDA}" dt="2019-10-04T06:20:28.760" v="6957"/>
          <ac:spMkLst>
            <pc:docMk/>
            <pc:sldMk cId="1020193522" sldId="382"/>
            <ac:spMk id="2" creationId="{5E664234-A57C-4B56-8675-2D037853DD78}"/>
          </ac:spMkLst>
        </pc:spChg>
        <pc:picChg chg="add mod">
          <ac:chgData name="Marina Michalaki" userId="889d5982a491d101" providerId="LiveId" clId="{7DB0028D-9D49-426D-9E2B-58461B70BFDA}" dt="2019-10-04T06:21:19.437" v="6966" actId="1038"/>
          <ac:picMkLst>
            <pc:docMk/>
            <pc:sldMk cId="1020193522" sldId="382"/>
            <ac:picMk id="2050" creationId="{BE5B9367-F079-44CD-AA3B-C927FD1CE524}"/>
          </ac:picMkLst>
        </pc:picChg>
        <pc:picChg chg="add mod">
          <ac:chgData name="Marina Michalaki" userId="889d5982a491d101" providerId="LiveId" clId="{7DB0028D-9D49-426D-9E2B-58461B70BFDA}" dt="2019-10-04T06:22:17.742" v="6968" actId="1076"/>
          <ac:picMkLst>
            <pc:docMk/>
            <pc:sldMk cId="1020193522" sldId="382"/>
            <ac:picMk id="2052" creationId="{62265CEB-B260-44A0-8CC0-1585E00C808F}"/>
          </ac:picMkLst>
        </pc:picChg>
      </pc:sldChg>
      <pc:sldChg chg="addSp delSp modSp add">
        <pc:chgData name="Marina Michalaki" userId="889d5982a491d101" providerId="LiveId" clId="{7DB0028D-9D49-426D-9E2B-58461B70BFDA}" dt="2019-10-04T06:25:45.414" v="6981"/>
        <pc:sldMkLst>
          <pc:docMk/>
          <pc:sldMk cId="2017718656" sldId="383"/>
        </pc:sldMkLst>
        <pc:spChg chg="del">
          <ac:chgData name="Marina Michalaki" userId="889d5982a491d101" providerId="LiveId" clId="{7DB0028D-9D49-426D-9E2B-58461B70BFDA}" dt="2019-10-04T06:25:45.414" v="6981"/>
          <ac:spMkLst>
            <pc:docMk/>
            <pc:sldMk cId="2017718656" sldId="383"/>
            <ac:spMk id="2" creationId="{C80A390D-196B-472D-BD61-97F01D15BB21}"/>
          </ac:spMkLst>
        </pc:spChg>
        <pc:spChg chg="add">
          <ac:chgData name="Marina Michalaki" userId="889d5982a491d101" providerId="LiveId" clId="{7DB0028D-9D49-426D-9E2B-58461B70BFDA}" dt="2019-10-04T06:25:45.414" v="6981"/>
          <ac:spMkLst>
            <pc:docMk/>
            <pc:sldMk cId="2017718656" sldId="383"/>
            <ac:spMk id="6" creationId="{F2F8AB0E-9FEA-4841-BCFD-644A27899BFE}"/>
          </ac:spMkLst>
        </pc:spChg>
        <pc:picChg chg="add mod">
          <ac:chgData name="Marina Michalaki" userId="889d5982a491d101" providerId="LiveId" clId="{7DB0028D-9D49-426D-9E2B-58461B70BFDA}" dt="2019-10-04T06:25:27.430" v="6978" actId="1076"/>
          <ac:picMkLst>
            <pc:docMk/>
            <pc:sldMk cId="2017718656" sldId="383"/>
            <ac:picMk id="3" creationId="{2B916684-1C50-4D6A-B000-3BE8B1C2DDE0}"/>
          </ac:picMkLst>
        </pc:picChg>
        <pc:picChg chg="add del mod">
          <ac:chgData name="Marina Michalaki" userId="889d5982a491d101" providerId="LiveId" clId="{7DB0028D-9D49-426D-9E2B-58461B70BFDA}" dt="2019-10-04T06:24:37.471" v="6972" actId="478"/>
          <ac:picMkLst>
            <pc:docMk/>
            <pc:sldMk cId="2017718656" sldId="383"/>
            <ac:picMk id="3074" creationId="{3FE8727D-A1C2-497B-AC31-407ABD1DC6B9}"/>
          </ac:picMkLst>
        </pc:picChg>
        <pc:picChg chg="add mod">
          <ac:chgData name="Marina Michalaki" userId="889d5982a491d101" providerId="LiveId" clId="{7DB0028D-9D49-426D-9E2B-58461B70BFDA}" dt="2019-10-04T06:25:32.811" v="6980" actId="1076"/>
          <ac:picMkLst>
            <pc:docMk/>
            <pc:sldMk cId="2017718656" sldId="383"/>
            <ac:picMk id="3076" creationId="{91B0888C-727D-4A03-945E-173BEA4F61A0}"/>
          </ac:picMkLst>
        </pc:picChg>
      </pc:sldChg>
      <pc:sldChg chg="addSp delSp modSp add">
        <pc:chgData name="Marina Michalaki" userId="889d5982a491d101" providerId="LiveId" clId="{7DB0028D-9D49-426D-9E2B-58461B70BFDA}" dt="2019-10-04T06:26:56.631" v="6986"/>
        <pc:sldMkLst>
          <pc:docMk/>
          <pc:sldMk cId="779952599" sldId="384"/>
        </pc:sldMkLst>
        <pc:spChg chg="del">
          <ac:chgData name="Marina Michalaki" userId="889d5982a491d101" providerId="LiveId" clId="{7DB0028D-9D49-426D-9E2B-58461B70BFDA}" dt="2019-10-04T06:26:56.631" v="6986"/>
          <ac:spMkLst>
            <pc:docMk/>
            <pc:sldMk cId="779952599" sldId="384"/>
            <ac:spMk id="2" creationId="{A64B83AA-96F1-46A0-A078-20A870103537}"/>
          </ac:spMkLst>
        </pc:spChg>
        <pc:spChg chg="add">
          <ac:chgData name="Marina Michalaki" userId="889d5982a491d101" providerId="LiveId" clId="{7DB0028D-9D49-426D-9E2B-58461B70BFDA}" dt="2019-10-04T06:26:56.631" v="6986"/>
          <ac:spMkLst>
            <pc:docMk/>
            <pc:sldMk cId="779952599" sldId="384"/>
            <ac:spMk id="4" creationId="{72C15431-E500-4FCE-B458-6D1FD86420AA}"/>
          </ac:spMkLst>
        </pc:spChg>
        <pc:picChg chg="add mod">
          <ac:chgData name="Marina Michalaki" userId="889d5982a491d101" providerId="LiveId" clId="{7DB0028D-9D49-426D-9E2B-58461B70BFDA}" dt="2019-10-04T06:26:46.752" v="6985" actId="1076"/>
          <ac:picMkLst>
            <pc:docMk/>
            <pc:sldMk cId="779952599" sldId="384"/>
            <ac:picMk id="4098" creationId="{FABD6A52-58E5-4A9B-8872-6AB277683DC6}"/>
          </ac:picMkLst>
        </pc:picChg>
      </pc:sldChg>
      <pc:sldChg chg="addSp delSp modSp add">
        <pc:chgData name="Marina Michalaki" userId="889d5982a491d101" providerId="LiveId" clId="{7DB0028D-9D49-426D-9E2B-58461B70BFDA}" dt="2019-10-04T06:29:37.081" v="6990" actId="478"/>
        <pc:sldMkLst>
          <pc:docMk/>
          <pc:sldMk cId="1562415390" sldId="385"/>
        </pc:sldMkLst>
        <pc:spChg chg="del">
          <ac:chgData name="Marina Michalaki" userId="889d5982a491d101" providerId="LiveId" clId="{7DB0028D-9D49-426D-9E2B-58461B70BFDA}" dt="2019-10-04T06:29:37.081" v="6990" actId="478"/>
          <ac:spMkLst>
            <pc:docMk/>
            <pc:sldMk cId="1562415390" sldId="385"/>
            <ac:spMk id="2" creationId="{9E820BCE-4ECB-494F-B7BE-62A06E4BE2D6}"/>
          </ac:spMkLst>
        </pc:spChg>
        <pc:picChg chg="add mod">
          <ac:chgData name="Marina Michalaki" userId="889d5982a491d101" providerId="LiveId" clId="{7DB0028D-9D49-426D-9E2B-58461B70BFDA}" dt="2019-10-04T06:29:33.669" v="6989" actId="1076"/>
          <ac:picMkLst>
            <pc:docMk/>
            <pc:sldMk cId="1562415390" sldId="385"/>
            <ac:picMk id="5122" creationId="{255CC2D9-CB6D-48A7-A97D-A54A75E9ED95}"/>
          </ac:picMkLst>
        </pc:picChg>
      </pc:sldChg>
      <pc:sldChg chg="addSp modSp add">
        <pc:chgData name="Marina Michalaki" userId="889d5982a491d101" providerId="LiveId" clId="{7DB0028D-9D49-426D-9E2B-58461B70BFDA}" dt="2019-10-04T06:59:57.819" v="7027" actId="1076"/>
        <pc:sldMkLst>
          <pc:docMk/>
          <pc:sldMk cId="4236512364" sldId="386"/>
        </pc:sldMkLst>
        <pc:picChg chg="add mod">
          <ac:chgData name="Marina Michalaki" userId="889d5982a491d101" providerId="LiveId" clId="{7DB0028D-9D49-426D-9E2B-58461B70BFDA}" dt="2019-10-04T06:59:57.819" v="7027" actId="1076"/>
          <ac:picMkLst>
            <pc:docMk/>
            <pc:sldMk cId="4236512364" sldId="386"/>
            <ac:picMk id="3" creationId="{4D21B6B2-DAF0-4307-87EE-306534DAC3C0}"/>
          </ac:picMkLst>
        </pc:picChg>
        <pc:picChg chg="add mod">
          <ac:chgData name="Marina Michalaki" userId="889d5982a491d101" providerId="LiveId" clId="{7DB0028D-9D49-426D-9E2B-58461B70BFDA}" dt="2019-10-04T06:59:55.092" v="7026" actId="1076"/>
          <ac:picMkLst>
            <pc:docMk/>
            <pc:sldMk cId="4236512364" sldId="386"/>
            <ac:picMk id="6146" creationId="{BD9A8FBB-B809-46B9-8AB5-009320457A61}"/>
          </ac:picMkLst>
        </pc:picChg>
      </pc:sldChg>
    </pc:docChg>
  </pc:docChgLst>
  <pc:docChgLst>
    <pc:chgData name="ΜΑΡΓΑΡΙΤΗΣ ΓΡΗΓΟΡΙΟΣ" userId="c0822744-574b-4ae9-94c8-ec2c0bec115e" providerId="ADAL" clId="{391146E9-4D69-4658-BB40-2D13A5E4C14D}"/>
    <pc:docChg chg="undo custSel addSld delSld modSld sldOrd">
      <pc:chgData name="ΜΑΡΓΑΡΙΤΗΣ ΓΡΗΓΟΡΙΟΣ" userId="c0822744-574b-4ae9-94c8-ec2c0bec115e" providerId="ADAL" clId="{391146E9-4D69-4658-BB40-2D13A5E4C14D}" dt="2021-10-04T12:42:52.631" v="18883" actId="20577"/>
      <pc:docMkLst>
        <pc:docMk/>
      </pc:docMkLst>
      <pc:sldChg chg="modNotesTx">
        <pc:chgData name="ΜΑΡΓΑΡΙΤΗΣ ΓΡΗΓΟΡΙΟΣ" userId="c0822744-574b-4ae9-94c8-ec2c0bec115e" providerId="ADAL" clId="{391146E9-4D69-4658-BB40-2D13A5E4C14D}" dt="2021-10-03T13:34:10.499" v="15938" actId="6549"/>
        <pc:sldMkLst>
          <pc:docMk/>
          <pc:sldMk cId="0" sldId="256"/>
        </pc:sldMkLst>
      </pc:sldChg>
      <pc:sldChg chg="add">
        <pc:chgData name="ΜΑΡΓΑΡΙΤΗΣ ΓΡΗΓΟΡΙΟΣ" userId="c0822744-574b-4ae9-94c8-ec2c0bec115e" providerId="ADAL" clId="{391146E9-4D69-4658-BB40-2D13A5E4C14D}" dt="2021-09-20T15:51:01.737" v="551"/>
        <pc:sldMkLst>
          <pc:docMk/>
          <pc:sldMk cId="293302954" sldId="257"/>
        </pc:sldMkLst>
      </pc:sldChg>
      <pc:sldChg chg="del">
        <pc:chgData name="ΜΑΡΓΑΡΙΤΗΣ ΓΡΗΓΟΡΙΟΣ" userId="c0822744-574b-4ae9-94c8-ec2c0bec115e" providerId="ADAL" clId="{391146E9-4D69-4658-BB40-2D13A5E4C14D}" dt="2021-09-20T15:50:55.835" v="550" actId="2696"/>
        <pc:sldMkLst>
          <pc:docMk/>
          <pc:sldMk cId="3865177041" sldId="257"/>
        </pc:sldMkLst>
      </pc:sldChg>
      <pc:sldChg chg="del">
        <pc:chgData name="ΜΑΡΓΑΡΙΤΗΣ ΓΡΗΓΟΡΙΟΣ" userId="c0822744-574b-4ae9-94c8-ec2c0bec115e" providerId="ADAL" clId="{391146E9-4D69-4658-BB40-2D13A5E4C14D}" dt="2021-09-20T15:53:44.870" v="556" actId="47"/>
        <pc:sldMkLst>
          <pc:docMk/>
          <pc:sldMk cId="1839391136" sldId="268"/>
        </pc:sldMkLst>
      </pc:sldChg>
      <pc:sldChg chg="del ord">
        <pc:chgData name="ΜΑΡΓΑΡΙΤΗΣ ΓΡΗΓΟΡΙΟΣ" userId="c0822744-574b-4ae9-94c8-ec2c0bec115e" providerId="ADAL" clId="{391146E9-4D69-4658-BB40-2D13A5E4C14D}" dt="2021-09-30T17:12:51.497" v="6410" actId="2696"/>
        <pc:sldMkLst>
          <pc:docMk/>
          <pc:sldMk cId="1266009876" sldId="271"/>
        </pc:sldMkLst>
      </pc:sldChg>
      <pc:sldChg chg="add del">
        <pc:chgData name="ΜΑΡΓΑΡΙΤΗΣ ΓΡΗΓΟΡΙΟΣ" userId="c0822744-574b-4ae9-94c8-ec2c0bec115e" providerId="ADAL" clId="{391146E9-4D69-4658-BB40-2D13A5E4C14D}" dt="2021-10-04T12:08:48.465" v="18227" actId="47"/>
        <pc:sldMkLst>
          <pc:docMk/>
          <pc:sldMk cId="2977464105" sldId="271"/>
        </pc:sldMkLst>
      </pc:sldChg>
      <pc:sldChg chg="modSp mod">
        <pc:chgData name="ΜΑΡΓΑΡΙΤΗΣ ΓΡΗΓΟΡΙΟΣ" userId="c0822744-574b-4ae9-94c8-ec2c0bec115e" providerId="ADAL" clId="{391146E9-4D69-4658-BB40-2D13A5E4C14D}" dt="2021-10-04T11:16:13.411" v="17599" actId="1076"/>
        <pc:sldMkLst>
          <pc:docMk/>
          <pc:sldMk cId="0" sldId="278"/>
        </pc:sldMkLst>
        <pc:spChg chg="mod">
          <ac:chgData name="ΜΑΡΓΑΡΙΤΗΣ ΓΡΗΓΟΡΙΟΣ" userId="c0822744-574b-4ae9-94c8-ec2c0bec115e" providerId="ADAL" clId="{391146E9-4D69-4658-BB40-2D13A5E4C14D}" dt="2021-10-04T11:16:13.411" v="17599" actId="1076"/>
          <ac:spMkLst>
            <pc:docMk/>
            <pc:sldMk cId="0" sldId="278"/>
            <ac:spMk id="9" creationId="{00000000-0000-0000-0000-000000000000}"/>
          </ac:spMkLst>
        </pc:spChg>
      </pc:sldChg>
      <pc:sldChg chg="ord">
        <pc:chgData name="ΜΑΡΓΑΡΙΤΗΣ ΓΡΗΓΟΡΙΟΣ" userId="c0822744-574b-4ae9-94c8-ec2c0bec115e" providerId="ADAL" clId="{391146E9-4D69-4658-BB40-2D13A5E4C14D}" dt="2021-09-20T16:15:36.435" v="1104"/>
        <pc:sldMkLst>
          <pc:docMk/>
          <pc:sldMk cId="524521626" sldId="279"/>
        </pc:sldMkLst>
      </pc:sldChg>
      <pc:sldChg chg="ord">
        <pc:chgData name="ΜΑΡΓΑΡΙΤΗΣ ΓΡΗΓΟΡΙΟΣ" userId="c0822744-574b-4ae9-94c8-ec2c0bec115e" providerId="ADAL" clId="{391146E9-4D69-4658-BB40-2D13A5E4C14D}" dt="2021-09-20T16:15:45.774" v="1108"/>
        <pc:sldMkLst>
          <pc:docMk/>
          <pc:sldMk cId="596537958" sldId="280"/>
        </pc:sldMkLst>
      </pc:sldChg>
      <pc:sldChg chg="del">
        <pc:chgData name="ΜΑΡΓΑΡΙΤΗΣ ΓΡΗΓΟΡΙΟΣ" userId="c0822744-574b-4ae9-94c8-ec2c0bec115e" providerId="ADAL" clId="{391146E9-4D69-4658-BB40-2D13A5E4C14D}" dt="2021-10-04T08:30:42.081" v="17146" actId="47"/>
        <pc:sldMkLst>
          <pc:docMk/>
          <pc:sldMk cId="0" sldId="284"/>
        </pc:sldMkLst>
      </pc:sldChg>
      <pc:sldChg chg="add">
        <pc:chgData name="ΜΑΡΓΑΡΙΤΗΣ ΓΡΗΓΟΡΙΟΣ" userId="c0822744-574b-4ae9-94c8-ec2c0bec115e" providerId="ADAL" clId="{391146E9-4D69-4658-BB40-2D13A5E4C14D}" dt="2021-09-20T15:55:29.416" v="564"/>
        <pc:sldMkLst>
          <pc:docMk/>
          <pc:sldMk cId="965072886" sldId="289"/>
        </pc:sldMkLst>
      </pc:sldChg>
      <pc:sldChg chg="add">
        <pc:chgData name="ΜΑΡΓΑΡΙΤΗΣ ΓΡΗΓΟΡΙΟΣ" userId="c0822744-574b-4ae9-94c8-ec2c0bec115e" providerId="ADAL" clId="{391146E9-4D69-4658-BB40-2D13A5E4C14D}" dt="2021-09-20T16:16:17.101" v="1110"/>
        <pc:sldMkLst>
          <pc:docMk/>
          <pc:sldMk cId="3061330273" sldId="300"/>
        </pc:sldMkLst>
      </pc:sldChg>
      <pc:sldChg chg="del">
        <pc:chgData name="ΜΑΡΓΑΡΙΤΗΣ ΓΡΗΓΟΡΙΟΣ" userId="c0822744-574b-4ae9-94c8-ec2c0bec115e" providerId="ADAL" clId="{391146E9-4D69-4658-BB40-2D13A5E4C14D}" dt="2021-09-20T15:55:55.583" v="566" actId="47"/>
        <pc:sldMkLst>
          <pc:docMk/>
          <pc:sldMk cId="0" sldId="302"/>
        </pc:sldMkLst>
      </pc:sldChg>
      <pc:sldChg chg="del">
        <pc:chgData name="ΜΑΡΓΑΡΙΤΗΣ ΓΡΗΓΟΡΙΟΣ" userId="c0822744-574b-4ae9-94c8-ec2c0bec115e" providerId="ADAL" clId="{391146E9-4D69-4658-BB40-2D13A5E4C14D}" dt="2021-09-20T15:55:58.886" v="567" actId="47"/>
        <pc:sldMkLst>
          <pc:docMk/>
          <pc:sldMk cId="0" sldId="303"/>
        </pc:sldMkLst>
      </pc:sldChg>
      <pc:sldChg chg="modSp mod">
        <pc:chgData name="ΜΑΡΓΑΡΙΤΗΣ ΓΡΗΓΟΡΙΟΣ" userId="c0822744-574b-4ae9-94c8-ec2c0bec115e" providerId="ADAL" clId="{391146E9-4D69-4658-BB40-2D13A5E4C14D}" dt="2021-10-04T12:01:23.454" v="18152" actId="27636"/>
        <pc:sldMkLst>
          <pc:docMk/>
          <pc:sldMk cId="0" sldId="309"/>
        </pc:sldMkLst>
        <pc:spChg chg="mod">
          <ac:chgData name="ΜΑΡΓΑΡΙΤΗΣ ΓΡΗΓΟΡΙΟΣ" userId="c0822744-574b-4ae9-94c8-ec2c0bec115e" providerId="ADAL" clId="{391146E9-4D69-4658-BB40-2D13A5E4C14D}" dt="2021-10-04T12:01:23.454" v="18152" actId="27636"/>
          <ac:spMkLst>
            <pc:docMk/>
            <pc:sldMk cId="0" sldId="309"/>
            <ac:spMk id="3" creationId="{00000000-0000-0000-0000-000000000000}"/>
          </ac:spMkLst>
        </pc:spChg>
      </pc:sldChg>
      <pc:sldChg chg="modSp mod">
        <pc:chgData name="ΜΑΡΓΑΡΙΤΗΣ ΓΡΗΓΟΡΙΟΣ" userId="c0822744-574b-4ae9-94c8-ec2c0bec115e" providerId="ADAL" clId="{391146E9-4D69-4658-BB40-2D13A5E4C14D}" dt="2021-09-20T15:47:39.859" v="540" actId="313"/>
        <pc:sldMkLst>
          <pc:docMk/>
          <pc:sldMk cId="0" sldId="311"/>
        </pc:sldMkLst>
        <pc:spChg chg="mod">
          <ac:chgData name="ΜΑΡΓΑΡΙΤΗΣ ΓΡΗΓΟΡΙΟΣ" userId="c0822744-574b-4ae9-94c8-ec2c0bec115e" providerId="ADAL" clId="{391146E9-4D69-4658-BB40-2D13A5E4C14D}" dt="2021-09-20T15:47:39.859" v="540" actId="313"/>
          <ac:spMkLst>
            <pc:docMk/>
            <pc:sldMk cId="0" sldId="311"/>
            <ac:spMk id="2" creationId="{00000000-0000-0000-0000-000000000000}"/>
          </ac:spMkLst>
        </pc:spChg>
      </pc:sldChg>
      <pc:sldChg chg="add del modNotesTx">
        <pc:chgData name="ΜΑΡΓΑΡΙΤΗΣ ΓΡΗΓΟΡΙΟΣ" userId="c0822744-574b-4ae9-94c8-ec2c0bec115e" providerId="ADAL" clId="{391146E9-4D69-4658-BB40-2D13A5E4C14D}" dt="2021-10-04T08:05:36.254" v="16659" actId="47"/>
        <pc:sldMkLst>
          <pc:docMk/>
          <pc:sldMk cId="2659767209" sldId="314"/>
        </pc:sldMkLst>
      </pc:sldChg>
      <pc:sldChg chg="del">
        <pc:chgData name="ΜΑΡΓΑΡΙΤΗΣ ΓΡΗΓΟΡΙΟΣ" userId="c0822744-574b-4ae9-94c8-ec2c0bec115e" providerId="ADAL" clId="{391146E9-4D69-4658-BB40-2D13A5E4C14D}" dt="2021-09-20T15:42:56.274" v="531" actId="2696"/>
        <pc:sldMkLst>
          <pc:docMk/>
          <pc:sldMk cId="2878763405" sldId="314"/>
        </pc:sldMkLst>
      </pc:sldChg>
      <pc:sldChg chg="modSp mod">
        <pc:chgData name="ΜΑΡΓΑΡΙΤΗΣ ΓΡΗΓΟΡΙΟΣ" userId="c0822744-574b-4ae9-94c8-ec2c0bec115e" providerId="ADAL" clId="{391146E9-4D69-4658-BB40-2D13A5E4C14D}" dt="2021-10-04T11:17:36.643" v="17603" actId="255"/>
        <pc:sldMkLst>
          <pc:docMk/>
          <pc:sldMk cId="0" sldId="316"/>
        </pc:sldMkLst>
        <pc:spChg chg="mod">
          <ac:chgData name="ΜΑΡΓΑΡΙΤΗΣ ΓΡΗΓΟΡΙΟΣ" userId="c0822744-574b-4ae9-94c8-ec2c0bec115e" providerId="ADAL" clId="{391146E9-4D69-4658-BB40-2D13A5E4C14D}" dt="2021-10-04T11:17:36.643" v="17603" actId="255"/>
          <ac:spMkLst>
            <pc:docMk/>
            <pc:sldMk cId="0" sldId="316"/>
            <ac:spMk id="3" creationId="{00000000-0000-0000-0000-000000000000}"/>
          </ac:spMkLst>
        </pc:spChg>
      </pc:sldChg>
      <pc:sldChg chg="del">
        <pc:chgData name="ΜΑΡΓΑΡΙΤΗΣ ΓΡΗΓΟΡΙΟΣ" userId="c0822744-574b-4ae9-94c8-ec2c0bec115e" providerId="ADAL" clId="{391146E9-4D69-4658-BB40-2D13A5E4C14D}" dt="2021-10-04T11:18:47.551" v="17613" actId="47"/>
        <pc:sldMkLst>
          <pc:docMk/>
          <pc:sldMk cId="0" sldId="318"/>
        </pc:sldMkLst>
      </pc:sldChg>
      <pc:sldChg chg="add">
        <pc:chgData name="ΜΑΡΓΑΡΙΤΗΣ ΓΡΗΓΟΡΙΟΣ" userId="c0822744-574b-4ae9-94c8-ec2c0bec115e" providerId="ADAL" clId="{391146E9-4D69-4658-BB40-2D13A5E4C14D}" dt="2021-09-20T15:54:52.628" v="562"/>
        <pc:sldMkLst>
          <pc:docMk/>
          <pc:sldMk cId="996747873" sldId="322"/>
        </pc:sldMkLst>
      </pc:sldChg>
      <pc:sldChg chg="modSp add mod">
        <pc:chgData name="ΜΑΡΓΑΡΙΤΗΣ ΓΡΗΓΟΡΙΟΣ" userId="c0822744-574b-4ae9-94c8-ec2c0bec115e" providerId="ADAL" clId="{391146E9-4D69-4658-BB40-2D13A5E4C14D}" dt="2021-10-04T11:20:11.386" v="17617" actId="27636"/>
        <pc:sldMkLst>
          <pc:docMk/>
          <pc:sldMk cId="3275383264" sldId="323"/>
        </pc:sldMkLst>
        <pc:spChg chg="mod">
          <ac:chgData name="ΜΑΡΓΑΡΙΤΗΣ ΓΡΗΓΟΡΙΟΣ" userId="c0822744-574b-4ae9-94c8-ec2c0bec115e" providerId="ADAL" clId="{391146E9-4D69-4658-BB40-2D13A5E4C14D}" dt="2021-10-04T11:20:11.386" v="17617" actId="27636"/>
          <ac:spMkLst>
            <pc:docMk/>
            <pc:sldMk cId="3275383264" sldId="323"/>
            <ac:spMk id="3" creationId="{00000000-0000-0000-0000-000000000000}"/>
          </ac:spMkLst>
        </pc:spChg>
      </pc:sldChg>
      <pc:sldChg chg="add del">
        <pc:chgData name="ΜΑΡΓΑΡΙΤΗΣ ΓΡΗΓΟΡΙΟΣ" userId="c0822744-574b-4ae9-94c8-ec2c0bec115e" providerId="ADAL" clId="{391146E9-4D69-4658-BB40-2D13A5E4C14D}" dt="2021-10-04T12:09:46.561" v="18230" actId="2696"/>
        <pc:sldMkLst>
          <pc:docMk/>
          <pc:sldMk cId="457843749" sldId="327"/>
        </pc:sldMkLst>
      </pc:sldChg>
      <pc:sldChg chg="add">
        <pc:chgData name="ΜΑΡΓΑΡΙΤΗΣ ΓΡΗΓΟΡΙΟΣ" userId="c0822744-574b-4ae9-94c8-ec2c0bec115e" providerId="ADAL" clId="{391146E9-4D69-4658-BB40-2D13A5E4C14D}" dt="2021-10-04T12:10:01.562" v="18231"/>
        <pc:sldMkLst>
          <pc:docMk/>
          <pc:sldMk cId="641543638" sldId="327"/>
        </pc:sldMkLst>
      </pc:sldChg>
      <pc:sldChg chg="del">
        <pc:chgData name="ΜΑΡΓΑΡΙΤΗΣ ΓΡΗΓΟΡΙΟΣ" userId="c0822744-574b-4ae9-94c8-ec2c0bec115e" providerId="ADAL" clId="{391146E9-4D69-4658-BB40-2D13A5E4C14D}" dt="2021-09-20T16:19:43.117" v="1113" actId="2696"/>
        <pc:sldMkLst>
          <pc:docMk/>
          <pc:sldMk cId="3832045190" sldId="327"/>
        </pc:sldMkLst>
      </pc:sldChg>
      <pc:sldChg chg="del">
        <pc:chgData name="ΜΑΡΓΑΡΙΤΗΣ ΓΡΗΓΟΡΙΟΣ" userId="c0822744-574b-4ae9-94c8-ec2c0bec115e" providerId="ADAL" clId="{391146E9-4D69-4658-BB40-2D13A5E4C14D}" dt="2021-09-20T16:14:49.346" v="1101" actId="47"/>
        <pc:sldMkLst>
          <pc:docMk/>
          <pc:sldMk cId="221946127" sldId="328"/>
        </pc:sldMkLst>
      </pc:sldChg>
      <pc:sldChg chg="del">
        <pc:chgData name="ΜΑΡΓΑΡΙΤΗΣ ΓΡΗΓΟΡΙΟΣ" userId="c0822744-574b-4ae9-94c8-ec2c0bec115e" providerId="ADAL" clId="{391146E9-4D69-4658-BB40-2D13A5E4C14D}" dt="2021-09-20T16:19:43.117" v="1113" actId="2696"/>
        <pc:sldMkLst>
          <pc:docMk/>
          <pc:sldMk cId="527744738" sldId="329"/>
        </pc:sldMkLst>
      </pc:sldChg>
      <pc:sldChg chg="add">
        <pc:chgData name="ΜΑΡΓΑΡΙΤΗΣ ΓΡΗΓΟΡΙΟΣ" userId="c0822744-574b-4ae9-94c8-ec2c0bec115e" providerId="ADAL" clId="{391146E9-4D69-4658-BB40-2D13A5E4C14D}" dt="2021-09-20T16:19:58.234" v="1114"/>
        <pc:sldMkLst>
          <pc:docMk/>
          <pc:sldMk cId="741139609" sldId="329"/>
        </pc:sldMkLst>
      </pc:sldChg>
      <pc:sldChg chg="del">
        <pc:chgData name="ΜΑΡΓΑΡΙΤΗΣ ΓΡΗΓΟΡΙΟΣ" userId="c0822744-574b-4ae9-94c8-ec2c0bec115e" providerId="ADAL" clId="{391146E9-4D69-4658-BB40-2D13A5E4C14D}" dt="2021-10-04T11:25:22.255" v="17624" actId="47"/>
        <pc:sldMkLst>
          <pc:docMk/>
          <pc:sldMk cId="0" sldId="333"/>
        </pc:sldMkLst>
      </pc:sldChg>
      <pc:sldChg chg="del">
        <pc:chgData name="ΜΑΡΓΑΡΙΤΗΣ ΓΡΗΓΟΡΙΟΣ" userId="c0822744-574b-4ae9-94c8-ec2c0bec115e" providerId="ADAL" clId="{391146E9-4D69-4658-BB40-2D13A5E4C14D}" dt="2021-10-04T11:24:23.106" v="17620" actId="47"/>
        <pc:sldMkLst>
          <pc:docMk/>
          <pc:sldMk cId="0" sldId="334"/>
        </pc:sldMkLst>
      </pc:sldChg>
      <pc:sldChg chg="del">
        <pc:chgData name="ΜΑΡΓΑΡΙΤΗΣ ΓΡΗΓΟΡΙΟΣ" userId="c0822744-574b-4ae9-94c8-ec2c0bec115e" providerId="ADAL" clId="{391146E9-4D69-4658-BB40-2D13A5E4C14D}" dt="2021-10-04T11:24:37.805" v="17621" actId="47"/>
        <pc:sldMkLst>
          <pc:docMk/>
          <pc:sldMk cId="0" sldId="335"/>
        </pc:sldMkLst>
      </pc:sldChg>
      <pc:sldChg chg="delSp modSp del mod">
        <pc:chgData name="ΜΑΡΓΑΡΙΤΗΣ ΓΡΗΓΟΡΙΟΣ" userId="c0822744-574b-4ae9-94c8-ec2c0bec115e" providerId="ADAL" clId="{391146E9-4D69-4658-BB40-2D13A5E4C14D}" dt="2021-10-04T12:05:07.385" v="18213" actId="47"/>
        <pc:sldMkLst>
          <pc:docMk/>
          <pc:sldMk cId="0" sldId="336"/>
        </pc:sldMkLst>
        <pc:picChg chg="del mod">
          <ac:chgData name="ΜΑΡΓΑΡΙΤΗΣ ΓΡΗΓΟΡΙΟΣ" userId="c0822744-574b-4ae9-94c8-ec2c0bec115e" providerId="ADAL" clId="{391146E9-4D69-4658-BB40-2D13A5E4C14D}" dt="2021-10-04T12:04:18.541" v="18155" actId="478"/>
          <ac:picMkLst>
            <pc:docMk/>
            <pc:sldMk cId="0" sldId="336"/>
            <ac:picMk id="61442" creationId="{00000000-0000-0000-0000-000000000000}"/>
          </ac:picMkLst>
        </pc:picChg>
      </pc:sldChg>
      <pc:sldChg chg="del">
        <pc:chgData name="ΜΑΡΓΑΡΙΤΗΣ ΓΡΗΓΟΡΙΟΣ" userId="c0822744-574b-4ae9-94c8-ec2c0bec115e" providerId="ADAL" clId="{391146E9-4D69-4658-BB40-2D13A5E4C14D}" dt="2021-10-04T12:05:30.262" v="18214" actId="47"/>
        <pc:sldMkLst>
          <pc:docMk/>
          <pc:sldMk cId="0" sldId="337"/>
        </pc:sldMkLst>
      </pc:sldChg>
      <pc:sldChg chg="modSp add mod ord">
        <pc:chgData name="ΜΑΡΓΑΡΙΤΗΣ ΓΡΗΓΟΡΙΟΣ" userId="c0822744-574b-4ae9-94c8-ec2c0bec115e" providerId="ADAL" clId="{391146E9-4D69-4658-BB40-2D13A5E4C14D}" dt="2021-10-04T12:08:27.629" v="18226" actId="1076"/>
        <pc:sldMkLst>
          <pc:docMk/>
          <pc:sldMk cId="1161533149" sldId="342"/>
        </pc:sldMkLst>
        <pc:spChg chg="mod">
          <ac:chgData name="ΜΑΡΓΑΡΙΤΗΣ ΓΡΗΓΟΡΙΟΣ" userId="c0822744-574b-4ae9-94c8-ec2c0bec115e" providerId="ADAL" clId="{391146E9-4D69-4658-BB40-2D13A5E4C14D}" dt="2021-10-04T12:08:24.684" v="18225" actId="1076"/>
          <ac:spMkLst>
            <pc:docMk/>
            <pc:sldMk cId="1161533149" sldId="342"/>
            <ac:spMk id="5" creationId="{00000000-0000-0000-0000-000000000000}"/>
          </ac:spMkLst>
        </pc:spChg>
        <pc:spChg chg="mod">
          <ac:chgData name="ΜΑΡΓΑΡΙΤΗΣ ΓΡΗΓΟΡΙΟΣ" userId="c0822744-574b-4ae9-94c8-ec2c0bec115e" providerId="ADAL" clId="{391146E9-4D69-4658-BB40-2D13A5E4C14D}" dt="2021-10-04T12:08:27.629" v="18226" actId="1076"/>
          <ac:spMkLst>
            <pc:docMk/>
            <pc:sldMk cId="1161533149" sldId="342"/>
            <ac:spMk id="6" creationId="{00000000-0000-0000-0000-000000000000}"/>
          </ac:spMkLst>
        </pc:spChg>
        <pc:picChg chg="mod">
          <ac:chgData name="ΜΑΡΓΑΡΙΤΗΣ ΓΡΗΓΟΡΙΟΣ" userId="c0822744-574b-4ae9-94c8-ec2c0bec115e" providerId="ADAL" clId="{391146E9-4D69-4658-BB40-2D13A5E4C14D}" dt="2021-10-04T12:08:22.742" v="18224" actId="1076"/>
          <ac:picMkLst>
            <pc:docMk/>
            <pc:sldMk cId="1161533149" sldId="342"/>
            <ac:picMk id="3" creationId="{00000000-0000-0000-0000-000000000000}"/>
          </ac:picMkLst>
        </pc:picChg>
      </pc:sldChg>
      <pc:sldChg chg="del">
        <pc:chgData name="ΜΑΡΓΑΡΙΤΗΣ ΓΡΗΓΟΡΙΟΣ" userId="c0822744-574b-4ae9-94c8-ec2c0bec115e" providerId="ADAL" clId="{391146E9-4D69-4658-BB40-2D13A5E4C14D}" dt="2021-09-20T16:19:43.117" v="1113" actId="2696"/>
        <pc:sldMkLst>
          <pc:docMk/>
          <pc:sldMk cId="1418746962" sldId="342"/>
        </pc:sldMkLst>
      </pc:sldChg>
      <pc:sldChg chg="del">
        <pc:chgData name="ΜΑΡΓΑΡΙΤΗΣ ΓΡΗΓΟΡΙΟΣ" userId="c0822744-574b-4ae9-94c8-ec2c0bec115e" providerId="ADAL" clId="{391146E9-4D69-4658-BB40-2D13A5E4C14D}" dt="2021-09-20T16:19:43.117" v="1113" actId="2696"/>
        <pc:sldMkLst>
          <pc:docMk/>
          <pc:sldMk cId="780978103" sldId="343"/>
        </pc:sldMkLst>
      </pc:sldChg>
      <pc:sldChg chg="modSp add mod">
        <pc:chgData name="ΜΑΡΓΑΡΙΤΗΣ ΓΡΗΓΟΡΙΟΣ" userId="c0822744-574b-4ae9-94c8-ec2c0bec115e" providerId="ADAL" clId="{391146E9-4D69-4658-BB40-2D13A5E4C14D}" dt="2021-10-02T10:14:27.934" v="10493" actId="27636"/>
        <pc:sldMkLst>
          <pc:docMk/>
          <pc:sldMk cId="3422273910" sldId="343"/>
        </pc:sldMkLst>
        <pc:spChg chg="mod">
          <ac:chgData name="ΜΑΡΓΑΡΙΤΗΣ ΓΡΗΓΟΡΙΟΣ" userId="c0822744-574b-4ae9-94c8-ec2c0bec115e" providerId="ADAL" clId="{391146E9-4D69-4658-BB40-2D13A5E4C14D}" dt="2021-09-20T16:20:12.353" v="1118" actId="20577"/>
          <ac:spMkLst>
            <pc:docMk/>
            <pc:sldMk cId="3422273910" sldId="343"/>
            <ac:spMk id="2" creationId="{00000000-0000-0000-0000-000000000000}"/>
          </ac:spMkLst>
        </pc:spChg>
        <pc:spChg chg="mod">
          <ac:chgData name="ΜΑΡΓΑΡΙΤΗΣ ΓΡΗΓΟΡΙΟΣ" userId="c0822744-574b-4ae9-94c8-ec2c0bec115e" providerId="ADAL" clId="{391146E9-4D69-4658-BB40-2D13A5E4C14D}" dt="2021-10-02T10:14:27.934" v="10493" actId="27636"/>
          <ac:spMkLst>
            <pc:docMk/>
            <pc:sldMk cId="3422273910" sldId="343"/>
            <ac:spMk id="3" creationId="{00000000-0000-0000-0000-000000000000}"/>
          </ac:spMkLst>
        </pc:spChg>
      </pc:sldChg>
      <pc:sldChg chg="modSp add mod">
        <pc:chgData name="ΜΑΡΓΑΡΙΤΗΣ ΓΡΗΓΟΡΙΟΣ" userId="c0822744-574b-4ae9-94c8-ec2c0bec115e" providerId="ADAL" clId="{391146E9-4D69-4658-BB40-2D13A5E4C14D}" dt="2021-10-04T12:09:11.123" v="18229" actId="207"/>
        <pc:sldMkLst>
          <pc:docMk/>
          <pc:sldMk cId="1245701509" sldId="344"/>
        </pc:sldMkLst>
        <pc:spChg chg="mod">
          <ac:chgData name="ΜΑΡΓΑΡΙΤΗΣ ΓΡΗΓΟΡΙΟΣ" userId="c0822744-574b-4ae9-94c8-ec2c0bec115e" providerId="ADAL" clId="{391146E9-4D69-4658-BB40-2D13A5E4C14D}" dt="2021-10-04T12:09:11.123" v="18229" actId="207"/>
          <ac:spMkLst>
            <pc:docMk/>
            <pc:sldMk cId="1245701509" sldId="344"/>
            <ac:spMk id="2" creationId="{00000000-0000-0000-0000-000000000000}"/>
          </ac:spMkLst>
        </pc:spChg>
        <pc:spChg chg="mod">
          <ac:chgData name="ΜΑΡΓΑΡΙΤΗΣ ΓΡΗΓΟΡΙΟΣ" userId="c0822744-574b-4ae9-94c8-ec2c0bec115e" providerId="ADAL" clId="{391146E9-4D69-4658-BB40-2D13A5E4C14D}" dt="2021-10-04T12:08:58.372" v="18228" actId="1076"/>
          <ac:spMkLst>
            <pc:docMk/>
            <pc:sldMk cId="1245701509" sldId="344"/>
            <ac:spMk id="3" creationId="{00000000-0000-0000-0000-000000000000}"/>
          </ac:spMkLst>
        </pc:spChg>
        <pc:spChg chg="mod">
          <ac:chgData name="ΜΑΡΓΑΡΙΤΗΣ ΓΡΗΓΟΡΙΟΣ" userId="c0822744-574b-4ae9-94c8-ec2c0bec115e" providerId="ADAL" clId="{391146E9-4D69-4658-BB40-2D13A5E4C14D}" dt="2021-09-30T17:16:34.412" v="6805" actId="20577"/>
          <ac:spMkLst>
            <pc:docMk/>
            <pc:sldMk cId="1245701509" sldId="344"/>
            <ac:spMk id="30" creationId="{00000000-0000-0000-0000-000000000000}"/>
          </ac:spMkLst>
        </pc:spChg>
        <pc:spChg chg="mod">
          <ac:chgData name="ΜΑΡΓΑΡΙΤΗΣ ΓΡΗΓΟΡΙΟΣ" userId="c0822744-574b-4ae9-94c8-ec2c0bec115e" providerId="ADAL" clId="{391146E9-4D69-4658-BB40-2D13A5E4C14D}" dt="2021-09-30T17:16:20.913" v="6791" actId="14100"/>
          <ac:spMkLst>
            <pc:docMk/>
            <pc:sldMk cId="1245701509" sldId="344"/>
            <ac:spMk id="51" creationId="{00000000-0000-0000-0000-000000000000}"/>
          </ac:spMkLst>
        </pc:spChg>
        <pc:grpChg chg="mod">
          <ac:chgData name="ΜΑΡΓΑΡΙΤΗΣ ΓΡΗΓΟΡΙΟΣ" userId="c0822744-574b-4ae9-94c8-ec2c0bec115e" providerId="ADAL" clId="{391146E9-4D69-4658-BB40-2D13A5E4C14D}" dt="2021-09-30T17:16:06.469" v="6786" actId="14100"/>
          <ac:grpSpMkLst>
            <pc:docMk/>
            <pc:sldMk cId="1245701509" sldId="344"/>
            <ac:grpSpMk id="10" creationId="{00000000-0000-0000-0000-000000000000}"/>
          </ac:grpSpMkLst>
        </pc:grpChg>
        <pc:grpChg chg="mod">
          <ac:chgData name="ΜΑΡΓΑΡΙΤΗΣ ΓΡΗΓΟΡΙΟΣ" userId="c0822744-574b-4ae9-94c8-ec2c0bec115e" providerId="ADAL" clId="{391146E9-4D69-4658-BB40-2D13A5E4C14D}" dt="2021-09-30T17:16:09.022" v="6787" actId="1076"/>
          <ac:grpSpMkLst>
            <pc:docMk/>
            <pc:sldMk cId="1245701509" sldId="344"/>
            <ac:grpSpMk id="11" creationId="{00000000-0000-0000-0000-000000000000}"/>
          </ac:grpSpMkLst>
        </pc:grpChg>
        <pc:cxnChg chg="mod">
          <ac:chgData name="ΜΑΡΓΑΡΙΤΗΣ ΓΡΗΓΟΡΙΟΣ" userId="c0822744-574b-4ae9-94c8-ec2c0bec115e" providerId="ADAL" clId="{391146E9-4D69-4658-BB40-2D13A5E4C14D}" dt="2021-09-30T17:16:11.833" v="6788" actId="14100"/>
          <ac:cxnSpMkLst>
            <pc:docMk/>
            <pc:sldMk cId="1245701509" sldId="344"/>
            <ac:cxnSpMk id="31" creationId="{00000000-0000-0000-0000-000000000000}"/>
          </ac:cxnSpMkLst>
        </pc:cxnChg>
      </pc:sldChg>
      <pc:sldChg chg="del">
        <pc:chgData name="ΜΑΡΓΑΡΙΤΗΣ ΓΡΗΓΟΡΙΟΣ" userId="c0822744-574b-4ae9-94c8-ec2c0bec115e" providerId="ADAL" clId="{391146E9-4D69-4658-BB40-2D13A5E4C14D}" dt="2021-09-20T16:19:43.117" v="1113" actId="2696"/>
        <pc:sldMkLst>
          <pc:docMk/>
          <pc:sldMk cId="2870772857" sldId="344"/>
        </pc:sldMkLst>
      </pc:sldChg>
      <pc:sldChg chg="modSp add mod">
        <pc:chgData name="ΜΑΡΓΑΡΙΤΗΣ ΓΡΗΓΟΡΙΟΣ" userId="c0822744-574b-4ae9-94c8-ec2c0bec115e" providerId="ADAL" clId="{391146E9-4D69-4658-BB40-2D13A5E4C14D}" dt="2021-10-04T12:10:38.366" v="18234" actId="313"/>
        <pc:sldMkLst>
          <pc:docMk/>
          <pc:sldMk cId="2496236990" sldId="345"/>
        </pc:sldMkLst>
        <pc:spChg chg="mod">
          <ac:chgData name="ΜΑΡΓΑΡΙΤΗΣ ΓΡΗΓΟΡΙΟΣ" userId="c0822744-574b-4ae9-94c8-ec2c0bec115e" providerId="ADAL" clId="{391146E9-4D69-4658-BB40-2D13A5E4C14D}" dt="2021-09-30T17:21:03.334" v="7260" actId="1076"/>
          <ac:spMkLst>
            <pc:docMk/>
            <pc:sldMk cId="2496236990" sldId="345"/>
            <ac:spMk id="2" creationId="{00000000-0000-0000-0000-000000000000}"/>
          </ac:spMkLst>
        </pc:spChg>
        <pc:spChg chg="mod">
          <ac:chgData name="ΜΑΡΓΑΡΙΤΗΣ ΓΡΗΓΟΡΙΟΣ" userId="c0822744-574b-4ae9-94c8-ec2c0bec115e" providerId="ADAL" clId="{391146E9-4D69-4658-BB40-2D13A5E4C14D}" dt="2021-10-04T12:10:38.366" v="18234" actId="313"/>
          <ac:spMkLst>
            <pc:docMk/>
            <pc:sldMk cId="2496236990" sldId="345"/>
            <ac:spMk id="3" creationId="{00000000-0000-0000-0000-000000000000}"/>
          </ac:spMkLst>
        </pc:spChg>
      </pc:sldChg>
      <pc:sldChg chg="del">
        <pc:chgData name="ΜΑΡΓΑΡΙΤΗΣ ΓΡΗΓΟΡΙΟΣ" userId="c0822744-574b-4ae9-94c8-ec2c0bec115e" providerId="ADAL" clId="{391146E9-4D69-4658-BB40-2D13A5E4C14D}" dt="2021-09-20T16:19:43.117" v="1113" actId="2696"/>
        <pc:sldMkLst>
          <pc:docMk/>
          <pc:sldMk cId="3895480421" sldId="345"/>
        </pc:sldMkLst>
      </pc:sldChg>
      <pc:sldChg chg="del">
        <pc:chgData name="ΜΑΡΓΑΡΙΤΗΣ ΓΡΗΓΟΡΙΟΣ" userId="c0822744-574b-4ae9-94c8-ec2c0bec115e" providerId="ADAL" clId="{391146E9-4D69-4658-BB40-2D13A5E4C14D}" dt="2021-09-20T16:19:43.117" v="1113" actId="2696"/>
        <pc:sldMkLst>
          <pc:docMk/>
          <pc:sldMk cId="79197174" sldId="346"/>
        </pc:sldMkLst>
      </pc:sldChg>
      <pc:sldChg chg="add ord">
        <pc:chgData name="ΜΑΡΓΑΡΙΤΗΣ ΓΡΗΓΟΡΙΟΣ" userId="c0822744-574b-4ae9-94c8-ec2c0bec115e" providerId="ADAL" clId="{391146E9-4D69-4658-BB40-2D13A5E4C14D}" dt="2021-09-30T17:22:55.662" v="7264"/>
        <pc:sldMkLst>
          <pc:docMk/>
          <pc:sldMk cId="2066556734" sldId="346"/>
        </pc:sldMkLst>
      </pc:sldChg>
      <pc:sldChg chg="del">
        <pc:chgData name="ΜΑΡΓΑΡΙΤΗΣ ΓΡΗΓΟΡΙΟΣ" userId="c0822744-574b-4ae9-94c8-ec2c0bec115e" providerId="ADAL" clId="{391146E9-4D69-4658-BB40-2D13A5E4C14D}" dt="2021-09-20T16:19:43.117" v="1113" actId="2696"/>
        <pc:sldMkLst>
          <pc:docMk/>
          <pc:sldMk cId="2875898930" sldId="347"/>
        </pc:sldMkLst>
      </pc:sldChg>
      <pc:sldChg chg="add">
        <pc:chgData name="ΜΑΡΓΑΡΙΤΗΣ ΓΡΗΓΟΡΙΟΣ" userId="c0822744-574b-4ae9-94c8-ec2c0bec115e" providerId="ADAL" clId="{391146E9-4D69-4658-BB40-2D13A5E4C14D}" dt="2021-09-20T16:19:58.234" v="1114"/>
        <pc:sldMkLst>
          <pc:docMk/>
          <pc:sldMk cId="3748104712" sldId="347"/>
        </pc:sldMkLst>
      </pc:sldChg>
      <pc:sldChg chg="del">
        <pc:chgData name="ΜΑΡΓΑΡΙΤΗΣ ΓΡΗΓΟΡΙΟΣ" userId="c0822744-574b-4ae9-94c8-ec2c0bec115e" providerId="ADAL" clId="{391146E9-4D69-4658-BB40-2D13A5E4C14D}" dt="2021-09-20T16:19:43.117" v="1113" actId="2696"/>
        <pc:sldMkLst>
          <pc:docMk/>
          <pc:sldMk cId="2752506367" sldId="352"/>
        </pc:sldMkLst>
      </pc:sldChg>
      <pc:sldChg chg="add">
        <pc:chgData name="ΜΑΡΓΑΡΙΤΗΣ ΓΡΗΓΟΡΙΟΣ" userId="c0822744-574b-4ae9-94c8-ec2c0bec115e" providerId="ADAL" clId="{391146E9-4D69-4658-BB40-2D13A5E4C14D}" dt="2021-09-20T16:19:58.234" v="1114"/>
        <pc:sldMkLst>
          <pc:docMk/>
          <pc:sldMk cId="3993246709" sldId="352"/>
        </pc:sldMkLst>
      </pc:sldChg>
      <pc:sldChg chg="del">
        <pc:chgData name="ΜΑΡΓΑΡΙΤΗΣ ΓΡΗΓΟΡΙΟΣ" userId="c0822744-574b-4ae9-94c8-ec2c0bec115e" providerId="ADAL" clId="{391146E9-4D69-4658-BB40-2D13A5E4C14D}" dt="2021-09-20T16:19:43.117" v="1113" actId="2696"/>
        <pc:sldMkLst>
          <pc:docMk/>
          <pc:sldMk cId="935426766" sldId="353"/>
        </pc:sldMkLst>
      </pc:sldChg>
      <pc:sldChg chg="add">
        <pc:chgData name="ΜΑΡΓΑΡΙΤΗΣ ΓΡΗΓΟΡΙΟΣ" userId="c0822744-574b-4ae9-94c8-ec2c0bec115e" providerId="ADAL" clId="{391146E9-4D69-4658-BB40-2D13A5E4C14D}" dt="2021-09-20T16:19:58.234" v="1114"/>
        <pc:sldMkLst>
          <pc:docMk/>
          <pc:sldMk cId="3911072624" sldId="353"/>
        </pc:sldMkLst>
      </pc:sldChg>
      <pc:sldChg chg="del">
        <pc:chgData name="ΜΑΡΓΑΡΙΤΗΣ ΓΡΗΓΟΡΙΟΣ" userId="c0822744-574b-4ae9-94c8-ec2c0bec115e" providerId="ADAL" clId="{391146E9-4D69-4658-BB40-2D13A5E4C14D}" dt="2021-09-20T16:19:43.117" v="1113" actId="2696"/>
        <pc:sldMkLst>
          <pc:docMk/>
          <pc:sldMk cId="1070777526" sldId="354"/>
        </pc:sldMkLst>
      </pc:sldChg>
      <pc:sldChg chg="delSp add del mod">
        <pc:chgData name="ΜΑΡΓΑΡΙΤΗΣ ΓΡΗΓΟΡΙΟΣ" userId="c0822744-574b-4ae9-94c8-ec2c0bec115e" providerId="ADAL" clId="{391146E9-4D69-4658-BB40-2D13A5E4C14D}" dt="2021-09-20T16:25:29.986" v="1392" actId="47"/>
        <pc:sldMkLst>
          <pc:docMk/>
          <pc:sldMk cId="4002948914" sldId="354"/>
        </pc:sldMkLst>
        <pc:spChg chg="del">
          <ac:chgData name="ΜΑΡΓΑΡΙΤΗΣ ΓΡΗΓΟΡΙΟΣ" userId="c0822744-574b-4ae9-94c8-ec2c0bec115e" providerId="ADAL" clId="{391146E9-4D69-4658-BB40-2D13A5E4C14D}" dt="2021-09-20T16:24:46.937" v="1336" actId="21"/>
          <ac:spMkLst>
            <pc:docMk/>
            <pc:sldMk cId="4002948914" sldId="354"/>
            <ac:spMk id="9" creationId="{00000000-0000-0000-0000-000000000000}"/>
          </ac:spMkLst>
        </pc:spChg>
        <pc:picChg chg="del">
          <ac:chgData name="ΜΑΡΓΑΡΙΤΗΣ ΓΡΗΓΟΡΙΟΣ" userId="c0822744-574b-4ae9-94c8-ec2c0bec115e" providerId="ADAL" clId="{391146E9-4D69-4658-BB40-2D13A5E4C14D}" dt="2021-09-20T16:24:36.411" v="1334" actId="478"/>
          <ac:picMkLst>
            <pc:docMk/>
            <pc:sldMk cId="4002948914" sldId="354"/>
            <ac:picMk id="8194" creationId="{00000000-0000-0000-0000-000000000000}"/>
          </ac:picMkLst>
        </pc:picChg>
      </pc:sldChg>
      <pc:sldChg chg="del">
        <pc:chgData name="ΜΑΡΓΑΡΙΤΗΣ ΓΡΗΓΟΡΙΟΣ" userId="c0822744-574b-4ae9-94c8-ec2c0bec115e" providerId="ADAL" clId="{391146E9-4D69-4658-BB40-2D13A5E4C14D}" dt="2021-09-20T16:19:43.117" v="1113" actId="2696"/>
        <pc:sldMkLst>
          <pc:docMk/>
          <pc:sldMk cId="1702648850" sldId="355"/>
        </pc:sldMkLst>
      </pc:sldChg>
      <pc:sldChg chg="add del">
        <pc:chgData name="ΜΑΡΓΑΡΙΤΗΣ ΓΡΗΓΟΡΙΟΣ" userId="c0822744-574b-4ae9-94c8-ec2c0bec115e" providerId="ADAL" clId="{391146E9-4D69-4658-BB40-2D13A5E4C14D}" dt="2021-10-04T12:12:36.478" v="18282" actId="47"/>
        <pc:sldMkLst>
          <pc:docMk/>
          <pc:sldMk cId="2626020979" sldId="355"/>
        </pc:sldMkLst>
      </pc:sldChg>
      <pc:sldChg chg="del">
        <pc:chgData name="ΜΑΡΓΑΡΙΤΗΣ ΓΡΗΓΟΡΙΟΣ" userId="c0822744-574b-4ae9-94c8-ec2c0bec115e" providerId="ADAL" clId="{391146E9-4D69-4658-BB40-2D13A5E4C14D}" dt="2021-09-20T16:19:43.117" v="1113" actId="2696"/>
        <pc:sldMkLst>
          <pc:docMk/>
          <pc:sldMk cId="13134492" sldId="356"/>
        </pc:sldMkLst>
      </pc:sldChg>
      <pc:sldChg chg="add">
        <pc:chgData name="ΜΑΡΓΑΡΙΤΗΣ ΓΡΗΓΟΡΙΟΣ" userId="c0822744-574b-4ae9-94c8-ec2c0bec115e" providerId="ADAL" clId="{391146E9-4D69-4658-BB40-2D13A5E4C14D}" dt="2021-09-20T16:19:58.234" v="1114"/>
        <pc:sldMkLst>
          <pc:docMk/>
          <pc:sldMk cId="487632446" sldId="356"/>
        </pc:sldMkLst>
      </pc:sldChg>
      <pc:sldChg chg="del">
        <pc:chgData name="ΜΑΡΓΑΡΙΤΗΣ ΓΡΗΓΟΡΙΟΣ" userId="c0822744-574b-4ae9-94c8-ec2c0bec115e" providerId="ADAL" clId="{391146E9-4D69-4658-BB40-2D13A5E4C14D}" dt="2021-09-20T16:19:43.117" v="1113" actId="2696"/>
        <pc:sldMkLst>
          <pc:docMk/>
          <pc:sldMk cId="2203975899" sldId="357"/>
        </pc:sldMkLst>
      </pc:sldChg>
      <pc:sldChg chg="add">
        <pc:chgData name="ΜΑΡΓΑΡΙΤΗΣ ΓΡΗΓΟΡΙΟΣ" userId="c0822744-574b-4ae9-94c8-ec2c0bec115e" providerId="ADAL" clId="{391146E9-4D69-4658-BB40-2D13A5E4C14D}" dt="2021-09-20T16:19:58.234" v="1114"/>
        <pc:sldMkLst>
          <pc:docMk/>
          <pc:sldMk cId="2291060466" sldId="357"/>
        </pc:sldMkLst>
      </pc:sldChg>
      <pc:sldChg chg="del">
        <pc:chgData name="ΜΑΡΓΑΡΙΤΗΣ ΓΡΗΓΟΡΙΟΣ" userId="c0822744-574b-4ae9-94c8-ec2c0bec115e" providerId="ADAL" clId="{391146E9-4D69-4658-BB40-2D13A5E4C14D}" dt="2021-09-20T16:19:43.117" v="1113" actId="2696"/>
        <pc:sldMkLst>
          <pc:docMk/>
          <pc:sldMk cId="301966326" sldId="358"/>
        </pc:sldMkLst>
      </pc:sldChg>
      <pc:sldChg chg="add del">
        <pc:chgData name="ΜΑΡΓΑΡΙΤΗΣ ΓΡΗΓΟΡΙΟΣ" userId="c0822744-574b-4ae9-94c8-ec2c0bec115e" providerId="ADAL" clId="{391146E9-4D69-4658-BB40-2D13A5E4C14D}" dt="2021-10-04T12:06:29.474" v="18215" actId="47"/>
        <pc:sldMkLst>
          <pc:docMk/>
          <pc:sldMk cId="2754323034" sldId="358"/>
        </pc:sldMkLst>
      </pc:sldChg>
      <pc:sldChg chg="del">
        <pc:chgData name="ΜΑΡΓΑΡΙΤΗΣ ΓΡΗΓΟΡΙΟΣ" userId="c0822744-574b-4ae9-94c8-ec2c0bec115e" providerId="ADAL" clId="{391146E9-4D69-4658-BB40-2D13A5E4C14D}" dt="2021-09-20T16:15:55.939" v="1109" actId="47"/>
        <pc:sldMkLst>
          <pc:docMk/>
          <pc:sldMk cId="3594017092" sldId="360"/>
        </pc:sldMkLst>
      </pc:sldChg>
      <pc:sldChg chg="addSp modSp mod">
        <pc:chgData name="ΜΑΡΓΑΡΙΤΗΣ ΓΡΗΓΟΡΙΟΣ" userId="c0822744-574b-4ae9-94c8-ec2c0bec115e" providerId="ADAL" clId="{391146E9-4D69-4658-BB40-2D13A5E4C14D}" dt="2021-10-04T11:25:18.019" v="17623" actId="1076"/>
        <pc:sldMkLst>
          <pc:docMk/>
          <pc:sldMk cId="0" sldId="361"/>
        </pc:sldMkLst>
        <pc:spChg chg="add mod">
          <ac:chgData name="ΜΑΡΓΑΡΙΤΗΣ ΓΡΗΓΟΡΙΟΣ" userId="c0822744-574b-4ae9-94c8-ec2c0bec115e" providerId="ADAL" clId="{391146E9-4D69-4658-BB40-2D13A5E4C14D}" dt="2021-10-04T11:25:14.671" v="17622"/>
          <ac:spMkLst>
            <pc:docMk/>
            <pc:sldMk cId="0" sldId="361"/>
            <ac:spMk id="3" creationId="{C36CD10F-098F-4CF2-ACBA-E5C8C05D8AF0}"/>
          </ac:spMkLst>
        </pc:spChg>
        <pc:picChg chg="mod">
          <ac:chgData name="ΜΑΡΓΑΡΙΤΗΣ ΓΡΗΓΟΡΙΟΣ" userId="c0822744-574b-4ae9-94c8-ec2c0bec115e" providerId="ADAL" clId="{391146E9-4D69-4658-BB40-2D13A5E4C14D}" dt="2021-10-04T11:25:18.019" v="17623" actId="1076"/>
          <ac:picMkLst>
            <pc:docMk/>
            <pc:sldMk cId="0" sldId="361"/>
            <ac:picMk id="2050" creationId="{00000000-0000-0000-0000-000000000000}"/>
          </ac:picMkLst>
        </pc:picChg>
      </pc:sldChg>
      <pc:sldChg chg="del">
        <pc:chgData name="ΜΑΡΓΑΡΙΤΗΣ ΓΡΗΓΟΡΙΟΣ" userId="c0822744-574b-4ae9-94c8-ec2c0bec115e" providerId="ADAL" clId="{391146E9-4D69-4658-BB40-2D13A5E4C14D}" dt="2021-10-04T11:18:11.367" v="17604" actId="47"/>
        <pc:sldMkLst>
          <pc:docMk/>
          <pc:sldMk cId="3694566363" sldId="366"/>
        </pc:sldMkLst>
      </pc:sldChg>
      <pc:sldChg chg="del">
        <pc:chgData name="ΜΑΡΓΑΡΙΤΗΣ ΓΡΗΓΟΡΙΟΣ" userId="c0822744-574b-4ae9-94c8-ec2c0bec115e" providerId="ADAL" clId="{391146E9-4D69-4658-BB40-2D13A5E4C14D}" dt="2021-10-04T11:18:20.177" v="17605" actId="47"/>
        <pc:sldMkLst>
          <pc:docMk/>
          <pc:sldMk cId="2114425976" sldId="367"/>
        </pc:sldMkLst>
      </pc:sldChg>
      <pc:sldChg chg="ord">
        <pc:chgData name="ΜΑΡΓΑΡΙΤΗΣ ΓΡΗΓΟΡΙΟΣ" userId="c0822744-574b-4ae9-94c8-ec2c0bec115e" providerId="ADAL" clId="{391146E9-4D69-4658-BB40-2D13A5E4C14D}" dt="2021-09-20T15:39:36.669" v="525"/>
        <pc:sldMkLst>
          <pc:docMk/>
          <pc:sldMk cId="2730354202" sldId="368"/>
        </pc:sldMkLst>
      </pc:sldChg>
      <pc:sldChg chg="modSp mod">
        <pc:chgData name="ΜΑΡΓΑΡΙΤΗΣ ΓΡΗΓΟΡΙΟΣ" userId="c0822744-574b-4ae9-94c8-ec2c0bec115e" providerId="ADAL" clId="{391146E9-4D69-4658-BB40-2D13A5E4C14D}" dt="2021-10-04T11:18:36.479" v="17612" actId="1076"/>
        <pc:sldMkLst>
          <pc:docMk/>
          <pc:sldMk cId="357868315" sldId="369"/>
        </pc:sldMkLst>
        <pc:spChg chg="mod">
          <ac:chgData name="ΜΑΡΓΑΡΙΤΗΣ ΓΡΗΓΟΡΙΟΣ" userId="c0822744-574b-4ae9-94c8-ec2c0bec115e" providerId="ADAL" clId="{391146E9-4D69-4658-BB40-2D13A5E4C14D}" dt="2021-10-04T11:18:36.479" v="17612" actId="1076"/>
          <ac:spMkLst>
            <pc:docMk/>
            <pc:sldMk cId="357868315" sldId="369"/>
            <ac:spMk id="3" creationId="{CB5D78A8-0089-4786-B5DA-48B8A2642898}"/>
          </ac:spMkLst>
        </pc:spChg>
        <pc:spChg chg="mod">
          <ac:chgData name="ΜΑΡΓΑΡΙΤΗΣ ΓΡΗΓΟΡΙΟΣ" userId="c0822744-574b-4ae9-94c8-ec2c0bec115e" providerId="ADAL" clId="{391146E9-4D69-4658-BB40-2D13A5E4C14D}" dt="2021-10-04T11:18:28.190" v="17608" actId="1076"/>
          <ac:spMkLst>
            <pc:docMk/>
            <pc:sldMk cId="357868315" sldId="369"/>
            <ac:spMk id="4" creationId="{D5F4B458-DDFC-426D-B14A-0F2B8F5478BA}"/>
          </ac:spMkLst>
        </pc:spChg>
      </pc:sldChg>
      <pc:sldChg chg="addSp delSp modSp del mod">
        <pc:chgData name="ΜΑΡΓΑΡΙΤΗΣ ΓΡΗΓΟΡΙΟΣ" userId="c0822744-574b-4ae9-94c8-ec2c0bec115e" providerId="ADAL" clId="{391146E9-4D69-4658-BB40-2D13A5E4C14D}" dt="2021-09-20T16:04:51.525" v="897" actId="47"/>
        <pc:sldMkLst>
          <pc:docMk/>
          <pc:sldMk cId="2888112196" sldId="371"/>
        </pc:sldMkLst>
        <pc:spChg chg="del">
          <ac:chgData name="ΜΑΡΓΑΡΙΤΗΣ ΓΡΗΓΟΡΙΟΣ" userId="c0822744-574b-4ae9-94c8-ec2c0bec115e" providerId="ADAL" clId="{391146E9-4D69-4658-BB40-2D13A5E4C14D}" dt="2021-09-20T16:04:50.022" v="896" actId="21"/>
          <ac:spMkLst>
            <pc:docMk/>
            <pc:sldMk cId="2888112196" sldId="371"/>
            <ac:spMk id="2" creationId="{46AA9BF7-55A2-4A3E-A87E-518623C1E3E2}"/>
          </ac:spMkLst>
        </pc:spChg>
        <pc:spChg chg="mod">
          <ac:chgData name="ΜΑΡΓΑΡΙΤΗΣ ΓΡΗΓΟΡΙΟΣ" userId="c0822744-574b-4ae9-94c8-ec2c0bec115e" providerId="ADAL" clId="{391146E9-4D69-4658-BB40-2D13A5E4C14D}" dt="2021-09-20T16:04:26.012" v="891" actId="21"/>
          <ac:spMkLst>
            <pc:docMk/>
            <pc:sldMk cId="2888112196" sldId="371"/>
            <ac:spMk id="3" creationId="{7730EE01-FE19-4CB0-A83E-0A26B6740768}"/>
          </ac:spMkLst>
        </pc:spChg>
        <pc:spChg chg="add mod">
          <ac:chgData name="ΜΑΡΓΑΡΙΤΗΣ ΓΡΗΓΟΡΙΟΣ" userId="c0822744-574b-4ae9-94c8-ec2c0bec115e" providerId="ADAL" clId="{391146E9-4D69-4658-BB40-2D13A5E4C14D}" dt="2021-09-20T16:04:50.022" v="896" actId="21"/>
          <ac:spMkLst>
            <pc:docMk/>
            <pc:sldMk cId="2888112196" sldId="371"/>
            <ac:spMk id="5" creationId="{51D36978-5AF6-43EA-926B-6509E752E03F}"/>
          </ac:spMkLst>
        </pc:spChg>
      </pc:sldChg>
      <pc:sldChg chg="del modNotesTx">
        <pc:chgData name="ΜΑΡΓΑΡΙΤΗΣ ΓΡΗΓΟΡΙΟΣ" userId="c0822744-574b-4ae9-94c8-ec2c0bec115e" providerId="ADAL" clId="{391146E9-4D69-4658-BB40-2D13A5E4C14D}" dt="2021-10-04T11:21:57.286" v="17618" actId="2696"/>
        <pc:sldMkLst>
          <pc:docMk/>
          <pc:sldMk cId="712291215" sldId="372"/>
        </pc:sldMkLst>
      </pc:sldChg>
      <pc:sldChg chg="del">
        <pc:chgData name="ΜΑΡΓΑΡΙΤΗΣ ΓΡΗΓΟΡΙΟΣ" userId="c0822744-574b-4ae9-94c8-ec2c0bec115e" providerId="ADAL" clId="{391146E9-4D69-4658-BB40-2D13A5E4C14D}" dt="2021-09-20T16:06:28.661" v="996" actId="47"/>
        <pc:sldMkLst>
          <pc:docMk/>
          <pc:sldMk cId="1272835651" sldId="373"/>
        </pc:sldMkLst>
      </pc:sldChg>
      <pc:sldChg chg="del">
        <pc:chgData name="ΜΑΡΓΑΡΙΤΗΣ ΓΡΗΓΟΡΙΟΣ" userId="c0822744-574b-4ae9-94c8-ec2c0bec115e" providerId="ADAL" clId="{391146E9-4D69-4658-BB40-2D13A5E4C14D}" dt="2021-09-20T16:10:42.644" v="999" actId="47"/>
        <pc:sldMkLst>
          <pc:docMk/>
          <pc:sldMk cId="2046781220" sldId="374"/>
        </pc:sldMkLst>
      </pc:sldChg>
      <pc:sldChg chg="del">
        <pc:chgData name="ΜΑΡΓΑΡΙΤΗΣ ΓΡΗΓΟΡΙΟΣ" userId="c0822744-574b-4ae9-94c8-ec2c0bec115e" providerId="ADAL" clId="{391146E9-4D69-4658-BB40-2D13A5E4C14D}" dt="2021-09-20T16:06:53.637" v="997" actId="47"/>
        <pc:sldMkLst>
          <pc:docMk/>
          <pc:sldMk cId="1274178688" sldId="375"/>
        </pc:sldMkLst>
      </pc:sldChg>
      <pc:sldChg chg="ord">
        <pc:chgData name="ΜΑΡΓΑΡΙΤΗΣ ΓΡΗΓΟΡΙΟΣ" userId="c0822744-574b-4ae9-94c8-ec2c0bec115e" providerId="ADAL" clId="{391146E9-4D69-4658-BB40-2D13A5E4C14D}" dt="2021-09-20T16:15:39.795" v="1106"/>
        <pc:sldMkLst>
          <pc:docMk/>
          <pc:sldMk cId="3575774372" sldId="376"/>
        </pc:sldMkLst>
      </pc:sldChg>
      <pc:sldChg chg="del">
        <pc:chgData name="ΜΑΡΓΑΡΙΤΗΣ ΓΡΗΓΟΡΙΟΣ" userId="c0822744-574b-4ae9-94c8-ec2c0bec115e" providerId="ADAL" clId="{391146E9-4D69-4658-BB40-2D13A5E4C14D}" dt="2021-09-20T15:56:09.677" v="568" actId="47"/>
        <pc:sldMkLst>
          <pc:docMk/>
          <pc:sldMk cId="686319735" sldId="378"/>
        </pc:sldMkLst>
      </pc:sldChg>
      <pc:sldChg chg="del">
        <pc:chgData name="ΜΑΡΓΑΡΙΤΗΣ ΓΡΗΓΟΡΙΟΣ" userId="c0822744-574b-4ae9-94c8-ec2c0bec115e" providerId="ADAL" clId="{391146E9-4D69-4658-BB40-2D13A5E4C14D}" dt="2021-09-20T16:18:54.954" v="1112" actId="47"/>
        <pc:sldMkLst>
          <pc:docMk/>
          <pc:sldMk cId="967466233" sldId="379"/>
        </pc:sldMkLst>
      </pc:sldChg>
      <pc:sldChg chg="del">
        <pc:chgData name="ΜΑΡΓΑΡΙΤΗΣ ΓΡΗΓΟΡΙΟΣ" userId="c0822744-574b-4ae9-94c8-ec2c0bec115e" providerId="ADAL" clId="{391146E9-4D69-4658-BB40-2D13A5E4C14D}" dt="2021-09-20T16:18:53.263" v="1111" actId="47"/>
        <pc:sldMkLst>
          <pc:docMk/>
          <pc:sldMk cId="4236512364" sldId="386"/>
        </pc:sldMkLst>
      </pc:sldChg>
      <pc:sldChg chg="modSp mod">
        <pc:chgData name="ΜΑΡΓΑΡΙΤΗΣ ΓΡΗΓΟΡΙΟΣ" userId="c0822744-574b-4ae9-94c8-ec2c0bec115e" providerId="ADAL" clId="{391146E9-4D69-4658-BB40-2D13A5E4C14D}" dt="2021-10-04T12:07:39.833" v="18220" actId="313"/>
        <pc:sldMkLst>
          <pc:docMk/>
          <pc:sldMk cId="3841869866" sldId="387"/>
        </pc:sldMkLst>
        <pc:spChg chg="mod">
          <ac:chgData name="ΜΑΡΓΑΡΙΤΗΣ ΓΡΗΓΟΡΙΟΣ" userId="c0822744-574b-4ae9-94c8-ec2c0bec115e" providerId="ADAL" clId="{391146E9-4D69-4658-BB40-2D13A5E4C14D}" dt="2021-09-20T16:21:19.045" v="1157" actId="113"/>
          <ac:spMkLst>
            <pc:docMk/>
            <pc:sldMk cId="3841869866" sldId="387"/>
            <ac:spMk id="2" creationId="{9A144FE7-C6EA-48F7-8751-A130DCE1C75E}"/>
          </ac:spMkLst>
        </pc:spChg>
        <pc:spChg chg="mod">
          <ac:chgData name="ΜΑΡΓΑΡΙΤΗΣ ΓΡΗΓΟΡΙΟΣ" userId="c0822744-574b-4ae9-94c8-ec2c0bec115e" providerId="ADAL" clId="{391146E9-4D69-4658-BB40-2D13A5E4C14D}" dt="2021-10-04T12:07:39.833" v="18220" actId="313"/>
          <ac:spMkLst>
            <pc:docMk/>
            <pc:sldMk cId="3841869866" sldId="387"/>
            <ac:spMk id="3" creationId="{95688859-D0AE-4FD6-A4D9-84CF4CD62967}"/>
          </ac:spMkLst>
        </pc:spChg>
      </pc:sldChg>
      <pc:sldChg chg="del">
        <pc:chgData name="ΜΑΡΓΑΡΙΤΗΣ ΓΡΗΓΟΡΙΟΣ" userId="c0822744-574b-4ae9-94c8-ec2c0bec115e" providerId="ADAL" clId="{391146E9-4D69-4658-BB40-2D13A5E4C14D}" dt="2021-09-20T16:19:43.117" v="1113" actId="2696"/>
        <pc:sldMkLst>
          <pc:docMk/>
          <pc:sldMk cId="39082290" sldId="390"/>
        </pc:sldMkLst>
      </pc:sldChg>
      <pc:sldChg chg="add del">
        <pc:chgData name="ΜΑΡΓΑΡΙΤΗΣ ΓΡΗΓΟΡΙΟΣ" userId="c0822744-574b-4ae9-94c8-ec2c0bec115e" providerId="ADAL" clId="{391146E9-4D69-4658-BB40-2D13A5E4C14D}" dt="2021-09-20T16:20:02.834" v="1115" actId="47"/>
        <pc:sldMkLst>
          <pc:docMk/>
          <pc:sldMk cId="443233109" sldId="390"/>
        </pc:sldMkLst>
      </pc:sldChg>
      <pc:sldChg chg="addSp delSp modSp mod">
        <pc:chgData name="ΜΑΡΓΑΡΙΤΗΣ ΓΡΗΓΟΡΙΟΣ" userId="c0822744-574b-4ae9-94c8-ec2c0bec115e" providerId="ADAL" clId="{391146E9-4D69-4658-BB40-2D13A5E4C14D}" dt="2021-10-04T11:59:11.885" v="18064" actId="1076"/>
        <pc:sldMkLst>
          <pc:docMk/>
          <pc:sldMk cId="1176920943" sldId="392"/>
        </pc:sldMkLst>
        <pc:picChg chg="add mod">
          <ac:chgData name="ΜΑΡΓΑΡΙΤΗΣ ΓΡΗΓΟΡΙΟΣ" userId="c0822744-574b-4ae9-94c8-ec2c0bec115e" providerId="ADAL" clId="{391146E9-4D69-4658-BB40-2D13A5E4C14D}" dt="2021-10-04T11:59:11.885" v="18064" actId="1076"/>
          <ac:picMkLst>
            <pc:docMk/>
            <pc:sldMk cId="1176920943" sldId="392"/>
            <ac:picMk id="4" creationId="{6C3012A0-D836-4432-A92E-49F72E1B1170}"/>
          </ac:picMkLst>
        </pc:picChg>
        <pc:picChg chg="del">
          <ac:chgData name="ΜΑΡΓΑΡΙΤΗΣ ΓΡΗΓΟΡΙΟΣ" userId="c0822744-574b-4ae9-94c8-ec2c0bec115e" providerId="ADAL" clId="{391146E9-4D69-4658-BB40-2D13A5E4C14D}" dt="2021-10-04T11:58:58.561" v="18059" actId="478"/>
          <ac:picMkLst>
            <pc:docMk/>
            <pc:sldMk cId="1176920943" sldId="392"/>
            <ac:picMk id="1026" creationId="{40A92733-3528-4767-A39A-4DE0F4C8CFBB}"/>
          </ac:picMkLst>
        </pc:picChg>
      </pc:sldChg>
      <pc:sldChg chg="del">
        <pc:chgData name="ΜΑΡΓΑΡΙΤΗΣ ΓΡΗΓΟΡΙΟΣ" userId="c0822744-574b-4ae9-94c8-ec2c0bec115e" providerId="ADAL" clId="{391146E9-4D69-4658-BB40-2D13A5E4C14D}" dt="2021-09-20T14:17:11.561" v="85" actId="2696"/>
        <pc:sldMkLst>
          <pc:docMk/>
          <pc:sldMk cId="1443933486" sldId="393"/>
        </pc:sldMkLst>
      </pc:sldChg>
      <pc:sldChg chg="add ord">
        <pc:chgData name="ΜΑΡΓΑΡΙΤΗΣ ΓΡΗΓΟΡΙΟΣ" userId="c0822744-574b-4ae9-94c8-ec2c0bec115e" providerId="ADAL" clId="{391146E9-4D69-4658-BB40-2D13A5E4C14D}" dt="2021-10-03T13:16:28.146" v="15394"/>
        <pc:sldMkLst>
          <pc:docMk/>
          <pc:sldMk cId="2390301586" sldId="393"/>
        </pc:sldMkLst>
      </pc:sldChg>
      <pc:sldChg chg="del">
        <pc:chgData name="ΜΑΡΓΑΡΙΤΗΣ ΓΡΗΓΟΡΙΟΣ" userId="c0822744-574b-4ae9-94c8-ec2c0bec115e" providerId="ADAL" clId="{391146E9-4D69-4658-BB40-2D13A5E4C14D}" dt="2021-09-25T15:21:40.841" v="1408" actId="2696"/>
        <pc:sldMkLst>
          <pc:docMk/>
          <pc:sldMk cId="149410993" sldId="394"/>
        </pc:sldMkLst>
      </pc:sldChg>
      <pc:sldChg chg="add del">
        <pc:chgData name="ΜΑΡΓΑΡΙΤΗΣ ΓΡΗΓΟΡΙΟΣ" userId="c0822744-574b-4ae9-94c8-ec2c0bec115e" providerId="ADAL" clId="{391146E9-4D69-4658-BB40-2D13A5E4C14D}" dt="2021-10-04T12:06:39.150" v="18218" actId="47"/>
        <pc:sldMkLst>
          <pc:docMk/>
          <pc:sldMk cId="1950214037" sldId="394"/>
        </pc:sldMkLst>
      </pc:sldChg>
      <pc:sldChg chg="del">
        <pc:chgData name="ΜΑΡΓΑΡΙΤΗΣ ΓΡΗΓΟΡΙΟΣ" userId="c0822744-574b-4ae9-94c8-ec2c0bec115e" providerId="ADAL" clId="{391146E9-4D69-4658-BB40-2D13A5E4C14D}" dt="2021-09-20T14:26:21.490" v="139" actId="2696"/>
        <pc:sldMkLst>
          <pc:docMk/>
          <pc:sldMk cId="154915389" sldId="395"/>
        </pc:sldMkLst>
      </pc:sldChg>
      <pc:sldChg chg="addSp modSp add mod">
        <pc:chgData name="ΜΑΡΓΑΡΙΤΗΣ ΓΡΗΓΟΡΙΟΣ" userId="c0822744-574b-4ae9-94c8-ec2c0bec115e" providerId="ADAL" clId="{391146E9-4D69-4658-BB40-2D13A5E4C14D}" dt="2021-09-20T14:27:20.434" v="175" actId="1035"/>
        <pc:sldMkLst>
          <pc:docMk/>
          <pc:sldMk cId="424224505" sldId="395"/>
        </pc:sldMkLst>
        <pc:spChg chg="add mod">
          <ac:chgData name="ΜΑΡΓΑΡΙΤΗΣ ΓΡΗΓΟΡΙΟΣ" userId="c0822744-574b-4ae9-94c8-ec2c0bec115e" providerId="ADAL" clId="{391146E9-4D69-4658-BB40-2D13A5E4C14D}" dt="2021-09-20T14:27:20.434" v="175" actId="1035"/>
          <ac:spMkLst>
            <pc:docMk/>
            <pc:sldMk cId="424224505" sldId="395"/>
            <ac:spMk id="3" creationId="{0E42FAA2-1660-448F-BC04-0B535EF873FD}"/>
          </ac:spMkLst>
        </pc:spChg>
      </pc:sldChg>
      <pc:sldChg chg="add del modNotesTx">
        <pc:chgData name="ΜΑΡΓΑΡΙΤΗΣ ΓΡΗΓΟΡΙΟΣ" userId="c0822744-574b-4ae9-94c8-ec2c0bec115e" providerId="ADAL" clId="{391146E9-4D69-4658-BB40-2D13A5E4C14D}" dt="2021-10-03T09:23:48.115" v="14861" actId="47"/>
        <pc:sldMkLst>
          <pc:docMk/>
          <pc:sldMk cId="272744261" sldId="396"/>
        </pc:sldMkLst>
      </pc:sldChg>
      <pc:sldChg chg="del">
        <pc:chgData name="ΜΑΡΓΑΡΙΤΗΣ ΓΡΗΓΟΡΙΟΣ" userId="c0822744-574b-4ae9-94c8-ec2c0bec115e" providerId="ADAL" clId="{391146E9-4D69-4658-BB40-2D13A5E4C14D}" dt="2021-09-20T14:22:39.677" v="122" actId="2696"/>
        <pc:sldMkLst>
          <pc:docMk/>
          <pc:sldMk cId="4275605269" sldId="396"/>
        </pc:sldMkLst>
      </pc:sldChg>
      <pc:sldChg chg="del">
        <pc:chgData name="ΜΑΡΓΑΡΙΤΗΣ ΓΡΗΓΟΡΙΟΣ" userId="c0822744-574b-4ae9-94c8-ec2c0bec115e" providerId="ADAL" clId="{391146E9-4D69-4658-BB40-2D13A5E4C14D}" dt="2021-09-20T16:19:43.117" v="1113" actId="2696"/>
        <pc:sldMkLst>
          <pc:docMk/>
          <pc:sldMk cId="90380162" sldId="399"/>
        </pc:sldMkLst>
      </pc:sldChg>
      <pc:sldChg chg="add del">
        <pc:chgData name="ΜΑΡΓΑΡΙΤΗΣ ΓΡΗΓΟΡΙΟΣ" userId="c0822744-574b-4ae9-94c8-ec2c0bec115e" providerId="ADAL" clId="{391146E9-4D69-4658-BB40-2D13A5E4C14D}" dt="2021-10-04T12:09:46.561" v="18230" actId="2696"/>
        <pc:sldMkLst>
          <pc:docMk/>
          <pc:sldMk cId="457255920" sldId="399"/>
        </pc:sldMkLst>
      </pc:sldChg>
      <pc:sldChg chg="add">
        <pc:chgData name="ΜΑΡΓΑΡΙΤΗΣ ΓΡΗΓΟΡΙΟΣ" userId="c0822744-574b-4ae9-94c8-ec2c0bec115e" providerId="ADAL" clId="{391146E9-4D69-4658-BB40-2D13A5E4C14D}" dt="2021-10-04T12:10:01.562" v="18231"/>
        <pc:sldMkLst>
          <pc:docMk/>
          <pc:sldMk cId="2462020214" sldId="399"/>
        </pc:sldMkLst>
      </pc:sldChg>
      <pc:sldChg chg="del">
        <pc:chgData name="ΜΑΡΓΑΡΙΤΗΣ ΓΡΗΓΟΡΙΟΣ" userId="c0822744-574b-4ae9-94c8-ec2c0bec115e" providerId="ADAL" clId="{391146E9-4D69-4658-BB40-2D13A5E4C14D}" dt="2021-09-20T15:55:44.802" v="565" actId="47"/>
        <pc:sldMkLst>
          <pc:docMk/>
          <pc:sldMk cId="0" sldId="400"/>
        </pc:sldMkLst>
      </pc:sldChg>
      <pc:sldChg chg="del">
        <pc:chgData name="ΜΑΡΓΑΡΙΤΗΣ ΓΡΗΓΟΡΙΟΣ" userId="c0822744-574b-4ae9-94c8-ec2c0bec115e" providerId="ADAL" clId="{391146E9-4D69-4658-BB40-2D13A5E4C14D}" dt="2021-09-20T16:35:08.748" v="1394" actId="47"/>
        <pc:sldMkLst>
          <pc:docMk/>
          <pc:sldMk cId="1333816034" sldId="401"/>
        </pc:sldMkLst>
      </pc:sldChg>
      <pc:sldChg chg="modSp del mod">
        <pc:chgData name="ΜΑΡΓΑΡΙΤΗΣ ΓΡΗΓΟΡΙΟΣ" userId="c0822744-574b-4ae9-94c8-ec2c0bec115e" providerId="ADAL" clId="{391146E9-4D69-4658-BB40-2D13A5E4C14D}" dt="2021-09-20T15:52:12.482" v="554" actId="2696"/>
        <pc:sldMkLst>
          <pc:docMk/>
          <pc:sldMk cId="248656693" sldId="402"/>
        </pc:sldMkLst>
        <pc:spChg chg="mod">
          <ac:chgData name="ΜΑΡΓΑΡΙΤΗΣ ΓΡΗΓΟΡΙΟΣ" userId="c0822744-574b-4ae9-94c8-ec2c0bec115e" providerId="ADAL" clId="{391146E9-4D69-4658-BB40-2D13A5E4C14D}" dt="2021-09-20T15:52:08.832" v="553" actId="6549"/>
          <ac:spMkLst>
            <pc:docMk/>
            <pc:sldMk cId="248656693" sldId="402"/>
            <ac:spMk id="3" creationId="{99A423D8-6D6D-41FE-981F-6F3413597088}"/>
          </ac:spMkLst>
        </pc:spChg>
      </pc:sldChg>
      <pc:sldChg chg="del">
        <pc:chgData name="ΜΑΡΓΑΡΙΤΗΣ ΓΡΗΓΟΡΙΟΣ" userId="c0822744-574b-4ae9-94c8-ec2c0bec115e" providerId="ADAL" clId="{391146E9-4D69-4658-BB40-2D13A5E4C14D}" dt="2021-09-20T15:40:36.731" v="526" actId="47"/>
        <pc:sldMkLst>
          <pc:docMk/>
          <pc:sldMk cId="1923348901" sldId="404"/>
        </pc:sldMkLst>
      </pc:sldChg>
      <pc:sldChg chg="add">
        <pc:chgData name="ΜΑΡΓΑΡΙΤΗΣ ΓΡΗΓΟΡΙΟΣ" userId="c0822744-574b-4ae9-94c8-ec2c0bec115e" providerId="ADAL" clId="{391146E9-4D69-4658-BB40-2D13A5E4C14D}" dt="2021-10-04T10:22:05.601" v="17149"/>
        <pc:sldMkLst>
          <pc:docMk/>
          <pc:sldMk cId="1224827652" sldId="405"/>
        </pc:sldMkLst>
      </pc:sldChg>
      <pc:sldChg chg="del">
        <pc:chgData name="ΜΑΡΓΑΡΙΤΗΣ ΓΡΗΓΟΡΙΟΣ" userId="c0822744-574b-4ae9-94c8-ec2c0bec115e" providerId="ADAL" clId="{391146E9-4D69-4658-BB40-2D13A5E4C14D}" dt="2021-10-04T10:21:52.659" v="17148" actId="2696"/>
        <pc:sldMkLst>
          <pc:docMk/>
          <pc:sldMk cId="4046445736" sldId="405"/>
        </pc:sldMkLst>
      </pc:sldChg>
      <pc:sldChg chg="add del">
        <pc:chgData name="ΜΑΡΓΑΡΙΤΗΣ ΓΡΗΓΟΡΙΟΣ" userId="c0822744-574b-4ae9-94c8-ec2c0bec115e" providerId="ADAL" clId="{391146E9-4D69-4658-BB40-2D13A5E4C14D}" dt="2021-09-20T16:14:07.233" v="1099" actId="47"/>
        <pc:sldMkLst>
          <pc:docMk/>
          <pc:sldMk cId="1774005099" sldId="408"/>
        </pc:sldMkLst>
      </pc:sldChg>
      <pc:sldChg chg="del">
        <pc:chgData name="ΜΑΡΓΑΡΙΤΗΣ ΓΡΗΓΟΡΙΟΣ" userId="c0822744-574b-4ae9-94c8-ec2c0bec115e" providerId="ADAL" clId="{391146E9-4D69-4658-BB40-2D13A5E4C14D}" dt="2021-09-20T15:49:29.490" v="548" actId="2696"/>
        <pc:sldMkLst>
          <pc:docMk/>
          <pc:sldMk cId="2867103851" sldId="408"/>
        </pc:sldMkLst>
      </pc:sldChg>
      <pc:sldChg chg="del">
        <pc:chgData name="ΜΑΡΓΑΡΙΤΗΣ ΓΡΗΓΟΡΙΟΣ" userId="c0822744-574b-4ae9-94c8-ec2c0bec115e" providerId="ADAL" clId="{391146E9-4D69-4658-BB40-2D13A5E4C14D}" dt="2021-09-20T15:41:18.217" v="530" actId="47"/>
        <pc:sldMkLst>
          <pc:docMk/>
          <pc:sldMk cId="537473854" sldId="409"/>
        </pc:sldMkLst>
      </pc:sldChg>
      <pc:sldChg chg="del">
        <pc:chgData name="ΜΑΡΓΑΡΙΤΗΣ ΓΡΗΓΟΡΙΟΣ" userId="c0822744-574b-4ae9-94c8-ec2c0bec115e" providerId="ADAL" clId="{391146E9-4D69-4658-BB40-2D13A5E4C14D}" dt="2021-10-04T07:38:14.812" v="16118" actId="47"/>
        <pc:sldMkLst>
          <pc:docMk/>
          <pc:sldMk cId="2530477738" sldId="410"/>
        </pc:sldMkLst>
      </pc:sldChg>
      <pc:sldChg chg="add del">
        <pc:chgData name="ΜΑΡΓΑΡΙΤΗΣ ΓΡΗΓΟΡΙΟΣ" userId="c0822744-574b-4ae9-94c8-ec2c0bec115e" providerId="ADAL" clId="{391146E9-4D69-4658-BB40-2D13A5E4C14D}" dt="2021-09-20T16:14:56.065" v="1102" actId="47"/>
        <pc:sldMkLst>
          <pc:docMk/>
          <pc:sldMk cId="3163812657" sldId="411"/>
        </pc:sldMkLst>
      </pc:sldChg>
      <pc:sldChg chg="del">
        <pc:chgData name="ΜΑΡΓΑΡΙΤΗΣ ΓΡΗΓΟΡΙΟΣ" userId="c0822744-574b-4ae9-94c8-ec2c0bec115e" providerId="ADAL" clId="{391146E9-4D69-4658-BB40-2D13A5E4C14D}" dt="2021-09-20T15:49:29.490" v="548" actId="2696"/>
        <pc:sldMkLst>
          <pc:docMk/>
          <pc:sldMk cId="4042676179" sldId="411"/>
        </pc:sldMkLst>
      </pc:sldChg>
      <pc:sldChg chg="del">
        <pc:chgData name="ΜΑΡΓΑΡΙΤΗΣ ΓΡΗΓΟΡΙΟΣ" userId="c0822744-574b-4ae9-94c8-ec2c0bec115e" providerId="ADAL" clId="{391146E9-4D69-4658-BB40-2D13A5E4C14D}" dt="2021-09-20T15:49:29.490" v="548" actId="2696"/>
        <pc:sldMkLst>
          <pc:docMk/>
          <pc:sldMk cId="3377566728" sldId="412"/>
        </pc:sldMkLst>
      </pc:sldChg>
      <pc:sldChg chg="add">
        <pc:chgData name="ΜΑΡΓΑΡΙΤΗΣ ΓΡΗΓΟΡΙΟΣ" userId="c0822744-574b-4ae9-94c8-ec2c0bec115e" providerId="ADAL" clId="{391146E9-4D69-4658-BB40-2D13A5E4C14D}" dt="2021-09-20T15:50:06.548" v="549"/>
        <pc:sldMkLst>
          <pc:docMk/>
          <pc:sldMk cId="4238676396" sldId="412"/>
        </pc:sldMkLst>
      </pc:sldChg>
      <pc:sldChg chg="modSp del mod">
        <pc:chgData name="ΜΑΡΓΑΡΙΤΗΣ ΓΡΗΓΟΡΙΟΣ" userId="c0822744-574b-4ae9-94c8-ec2c0bec115e" providerId="ADAL" clId="{391146E9-4D69-4658-BB40-2D13A5E4C14D}" dt="2021-09-20T15:40:58.123" v="529" actId="47"/>
        <pc:sldMkLst>
          <pc:docMk/>
          <pc:sldMk cId="3127260700" sldId="413"/>
        </pc:sldMkLst>
        <pc:spChg chg="mod">
          <ac:chgData name="ΜΑΡΓΑΡΙΤΗΣ ΓΡΗΓΟΡΙΟΣ" userId="c0822744-574b-4ae9-94c8-ec2c0bec115e" providerId="ADAL" clId="{391146E9-4D69-4658-BB40-2D13A5E4C14D}" dt="2021-09-20T15:40:54.436" v="528" actId="1076"/>
          <ac:spMkLst>
            <pc:docMk/>
            <pc:sldMk cId="3127260700" sldId="413"/>
            <ac:spMk id="3" creationId="{2240E179-104B-4129-B50B-44148FF627A4}"/>
          </ac:spMkLst>
        </pc:spChg>
      </pc:sldChg>
      <pc:sldChg chg="del">
        <pc:chgData name="ΜΑΡΓΑΡΙΤΗΣ ΓΡΗΓΟΡΙΟΣ" userId="c0822744-574b-4ae9-94c8-ec2c0bec115e" providerId="ADAL" clId="{391146E9-4D69-4658-BB40-2D13A5E4C14D}" dt="2021-09-20T15:49:10.737" v="547" actId="47"/>
        <pc:sldMkLst>
          <pc:docMk/>
          <pc:sldMk cId="205739923" sldId="414"/>
        </pc:sldMkLst>
      </pc:sldChg>
      <pc:sldChg chg="addSp modSp add mod">
        <pc:chgData name="ΜΑΡΓΑΡΙΤΗΣ ΓΡΗΓΟΡΙΟΣ" userId="c0822744-574b-4ae9-94c8-ec2c0bec115e" providerId="ADAL" clId="{391146E9-4D69-4658-BB40-2D13A5E4C14D}" dt="2021-09-20T16:25:26.034" v="1391" actId="207"/>
        <pc:sldMkLst>
          <pc:docMk/>
          <pc:sldMk cId="3942601959" sldId="427"/>
        </pc:sldMkLst>
        <pc:spChg chg="add mod">
          <ac:chgData name="ΜΑΡΓΑΡΙΤΗΣ ΓΡΗΓΟΡΙΟΣ" userId="c0822744-574b-4ae9-94c8-ec2c0bec115e" providerId="ADAL" clId="{391146E9-4D69-4658-BB40-2D13A5E4C14D}" dt="2021-09-20T16:25:26.034" v="1391" actId="207"/>
          <ac:spMkLst>
            <pc:docMk/>
            <pc:sldMk cId="3942601959" sldId="427"/>
            <ac:spMk id="4" creationId="{9C3EC10C-1576-43B7-9BAF-19921D7EBED4}"/>
          </ac:spMkLst>
        </pc:spChg>
      </pc:sldChg>
      <pc:sldChg chg="add del">
        <pc:chgData name="ΜΑΡΓΑΡΙΤΗΣ ΓΡΗΓΟΡΙΟΣ" userId="c0822744-574b-4ae9-94c8-ec2c0bec115e" providerId="ADAL" clId="{391146E9-4D69-4658-BB40-2D13A5E4C14D}" dt="2021-10-04T11:15:40.185" v="17598" actId="47"/>
        <pc:sldMkLst>
          <pc:docMk/>
          <pc:sldMk cId="673243295" sldId="533"/>
        </pc:sldMkLst>
      </pc:sldChg>
      <pc:sldChg chg="delSp modSp add del mod modAnim modNotesTx">
        <pc:chgData name="ΜΑΡΓΑΡΙΤΗΣ ΓΡΗΓΟΡΙΟΣ" userId="c0822744-574b-4ae9-94c8-ec2c0bec115e" providerId="ADAL" clId="{391146E9-4D69-4658-BB40-2D13A5E4C14D}" dt="2021-10-02T10:06:49.366" v="9944" actId="20577"/>
        <pc:sldMkLst>
          <pc:docMk/>
          <pc:sldMk cId="1546011643" sldId="548"/>
        </pc:sldMkLst>
        <pc:spChg chg="mod">
          <ac:chgData name="ΜΑΡΓΑΡΙΤΗΣ ΓΡΗΓΟΡΙΟΣ" userId="c0822744-574b-4ae9-94c8-ec2c0bec115e" providerId="ADAL" clId="{391146E9-4D69-4658-BB40-2D13A5E4C14D}" dt="2021-09-20T14:16:17.714" v="84" actId="6549"/>
          <ac:spMkLst>
            <pc:docMk/>
            <pc:sldMk cId="1546011643" sldId="548"/>
            <ac:spMk id="2" creationId="{EE45F99B-6CD6-446B-A890-92724E48135E}"/>
          </ac:spMkLst>
        </pc:spChg>
        <pc:picChg chg="mod">
          <ac:chgData name="ΜΑΡΓΑΡΙΤΗΣ ΓΡΗΓΟΡΙΟΣ" userId="c0822744-574b-4ae9-94c8-ec2c0bec115e" providerId="ADAL" clId="{391146E9-4D69-4658-BB40-2D13A5E4C14D}" dt="2021-09-20T14:20:39.819" v="118" actId="1076"/>
          <ac:picMkLst>
            <pc:docMk/>
            <pc:sldMk cId="1546011643" sldId="548"/>
            <ac:picMk id="4" creationId="{18D27EC1-C275-410A-98EE-784C1670CC80}"/>
          </ac:picMkLst>
        </pc:picChg>
        <pc:picChg chg="del">
          <ac:chgData name="ΜΑΡΓΑΡΙΤΗΣ ΓΡΗΓΟΡΙΟΣ" userId="c0822744-574b-4ae9-94c8-ec2c0bec115e" providerId="ADAL" clId="{391146E9-4D69-4658-BB40-2D13A5E4C14D}" dt="2021-09-20T14:20:36.714" v="117" actId="478"/>
          <ac:picMkLst>
            <pc:docMk/>
            <pc:sldMk cId="1546011643" sldId="548"/>
            <ac:picMk id="7" creationId="{BF85F81F-F60F-4774-A66D-67FEA00BB8AA}"/>
          </ac:picMkLst>
        </pc:picChg>
      </pc:sldChg>
      <pc:sldChg chg="del">
        <pc:chgData name="ΜΑΡΓΑΡΙΤΗΣ ΓΡΗΓΟΡΙΟΣ" userId="c0822744-574b-4ae9-94c8-ec2c0bec115e" providerId="ADAL" clId="{391146E9-4D69-4658-BB40-2D13A5E4C14D}" dt="2021-09-20T14:14:51.439" v="0" actId="47"/>
        <pc:sldMkLst>
          <pc:docMk/>
          <pc:sldMk cId="3818664863" sldId="552"/>
        </pc:sldMkLst>
      </pc:sldChg>
      <pc:sldChg chg="addSp delSp modSp mod modNotesTx">
        <pc:chgData name="ΜΑΡΓΑΡΙΤΗΣ ΓΡΗΓΟΡΙΟΣ" userId="c0822744-574b-4ae9-94c8-ec2c0bec115e" providerId="ADAL" clId="{391146E9-4D69-4658-BB40-2D13A5E4C14D}" dt="2021-10-02T07:26:24.104" v="8782" actId="1076"/>
        <pc:sldMkLst>
          <pc:docMk/>
          <pc:sldMk cId="3184875515" sldId="553"/>
        </pc:sldMkLst>
        <pc:spChg chg="mod">
          <ac:chgData name="ΜΑΡΓΑΡΙΤΗΣ ΓΡΗΓΟΡΙΟΣ" userId="c0822744-574b-4ae9-94c8-ec2c0bec115e" providerId="ADAL" clId="{391146E9-4D69-4658-BB40-2D13A5E4C14D}" dt="2021-09-20T14:15:14.661" v="16" actId="6549"/>
          <ac:spMkLst>
            <pc:docMk/>
            <pc:sldMk cId="3184875515" sldId="553"/>
            <ac:spMk id="2" creationId="{E60EC62E-7D24-4103-94B7-3584C621B974}"/>
          </ac:spMkLst>
        </pc:spChg>
        <pc:picChg chg="add mod">
          <ac:chgData name="ΜΑΡΓΑΡΙΤΗΣ ΓΡΗΓΟΡΙΟΣ" userId="c0822744-574b-4ae9-94c8-ec2c0bec115e" providerId="ADAL" clId="{391146E9-4D69-4658-BB40-2D13A5E4C14D}" dt="2021-10-02T07:25:46.579" v="8777" actId="1076"/>
          <ac:picMkLst>
            <pc:docMk/>
            <pc:sldMk cId="3184875515" sldId="553"/>
            <ac:picMk id="4" creationId="{097AFBA8-E542-4149-9B8E-24A0ADBA1654}"/>
          </ac:picMkLst>
        </pc:picChg>
        <pc:picChg chg="del mod">
          <ac:chgData name="ΜΑΡΓΑΡΙΤΗΣ ΓΡΗΓΟΡΙΟΣ" userId="c0822744-574b-4ae9-94c8-ec2c0bec115e" providerId="ADAL" clId="{391146E9-4D69-4658-BB40-2D13A5E4C14D}" dt="2021-10-02T07:23:25.696" v="8765" actId="478"/>
          <ac:picMkLst>
            <pc:docMk/>
            <pc:sldMk cId="3184875515" sldId="553"/>
            <ac:picMk id="6" creationId="{3A2A148D-8EEB-49F0-B417-4467978CF857}"/>
          </ac:picMkLst>
        </pc:picChg>
        <pc:picChg chg="add mod">
          <ac:chgData name="ΜΑΡΓΑΡΙΤΗΣ ΓΡΗΓΟΡΙΟΣ" userId="c0822744-574b-4ae9-94c8-ec2c0bec115e" providerId="ADAL" clId="{391146E9-4D69-4658-BB40-2D13A5E4C14D}" dt="2021-10-02T07:25:41.095" v="8776" actId="1076"/>
          <ac:picMkLst>
            <pc:docMk/>
            <pc:sldMk cId="3184875515" sldId="553"/>
            <ac:picMk id="7" creationId="{023A530F-851B-4EE2-8448-64D260EA4928}"/>
          </ac:picMkLst>
        </pc:picChg>
        <pc:picChg chg="mod ord">
          <ac:chgData name="ΜΑΡΓΑΡΙΤΗΣ ΓΡΗΓΟΡΙΟΣ" userId="c0822744-574b-4ae9-94c8-ec2c0bec115e" providerId="ADAL" clId="{391146E9-4D69-4658-BB40-2D13A5E4C14D}" dt="2021-10-02T07:26:24.104" v="8782" actId="1076"/>
          <ac:picMkLst>
            <pc:docMk/>
            <pc:sldMk cId="3184875515" sldId="553"/>
            <ac:picMk id="8" creationId="{9CDDC9C3-3AC7-43E8-A79B-02F45F0A3845}"/>
          </ac:picMkLst>
        </pc:picChg>
      </pc:sldChg>
      <pc:sldChg chg="del">
        <pc:chgData name="ΜΑΡΓΑΡΙΤΗΣ ΓΡΗΓΟΡΙΟΣ" userId="c0822744-574b-4ae9-94c8-ec2c0bec115e" providerId="ADAL" clId="{391146E9-4D69-4658-BB40-2D13A5E4C14D}" dt="2021-10-02T07:21:24.977" v="8762" actId="47"/>
        <pc:sldMkLst>
          <pc:docMk/>
          <pc:sldMk cId="1898891342" sldId="554"/>
        </pc:sldMkLst>
      </pc:sldChg>
      <pc:sldChg chg="add modNotesTx">
        <pc:chgData name="ΜΑΡΓΑΡΙΤΗΣ ΓΡΗΓΟΡΙΟΣ" userId="c0822744-574b-4ae9-94c8-ec2c0bec115e" providerId="ADAL" clId="{391146E9-4D69-4658-BB40-2D13A5E4C14D}" dt="2021-10-01T15:04:10.176" v="8683" actId="20577"/>
        <pc:sldMkLst>
          <pc:docMk/>
          <pc:sldMk cId="2690522375" sldId="555"/>
        </pc:sldMkLst>
      </pc:sldChg>
      <pc:sldChg chg="del">
        <pc:chgData name="ΜΑΡΓΑΡΙΤΗΣ ΓΡΗΓΟΡΙΟΣ" userId="c0822744-574b-4ae9-94c8-ec2c0bec115e" providerId="ADAL" clId="{391146E9-4D69-4658-BB40-2D13A5E4C14D}" dt="2021-10-01T14:52:41.621" v="7729" actId="2696"/>
        <pc:sldMkLst>
          <pc:docMk/>
          <pc:sldMk cId="3234758656" sldId="555"/>
        </pc:sldMkLst>
      </pc:sldChg>
      <pc:sldChg chg="addSp modSp mod ord modNotesTx">
        <pc:chgData name="ΜΑΡΓΑΡΙΤΗΣ ΓΡΗΓΟΡΙΟΣ" userId="c0822744-574b-4ae9-94c8-ec2c0bec115e" providerId="ADAL" clId="{391146E9-4D69-4658-BB40-2D13A5E4C14D}" dt="2021-10-02T08:05:18.495" v="8934"/>
        <pc:sldMkLst>
          <pc:docMk/>
          <pc:sldMk cId="3343864707" sldId="556"/>
        </pc:sldMkLst>
        <pc:spChg chg="add mod">
          <ac:chgData name="ΜΑΡΓΑΡΙΤΗΣ ΓΡΗΓΟΡΙΟΣ" userId="c0822744-574b-4ae9-94c8-ec2c0bec115e" providerId="ADAL" clId="{391146E9-4D69-4658-BB40-2D13A5E4C14D}" dt="2021-10-02T08:01:00.047" v="8860" actId="1076"/>
          <ac:spMkLst>
            <pc:docMk/>
            <pc:sldMk cId="3343864707" sldId="556"/>
            <ac:spMk id="5" creationId="{CAE81706-C390-4456-9827-F7020F469C86}"/>
          </ac:spMkLst>
        </pc:spChg>
        <pc:spChg chg="add mod">
          <ac:chgData name="ΜΑΡΓΑΡΙΤΗΣ ΓΡΗΓΟΡΙΟΣ" userId="c0822744-574b-4ae9-94c8-ec2c0bec115e" providerId="ADAL" clId="{391146E9-4D69-4658-BB40-2D13A5E4C14D}" dt="2021-10-02T08:04:53.515" v="8931" actId="1038"/>
          <ac:spMkLst>
            <pc:docMk/>
            <pc:sldMk cId="3343864707" sldId="556"/>
            <ac:spMk id="7" creationId="{EEF44A68-DF5E-4B19-99D5-602DD300A4C2}"/>
          </ac:spMkLst>
        </pc:spChg>
        <pc:picChg chg="mod">
          <ac:chgData name="ΜΑΡΓΑΡΙΤΗΣ ΓΡΗΓΟΡΙΟΣ" userId="c0822744-574b-4ae9-94c8-ec2c0bec115e" providerId="ADAL" clId="{391146E9-4D69-4658-BB40-2D13A5E4C14D}" dt="2021-10-02T07:58:44.695" v="8804" actId="1076"/>
          <ac:picMkLst>
            <pc:docMk/>
            <pc:sldMk cId="3343864707" sldId="556"/>
            <ac:picMk id="4" creationId="{51DEE45B-76E7-4E66-A459-1DF1CC8E8DD8}"/>
          </ac:picMkLst>
        </pc:picChg>
      </pc:sldChg>
      <pc:sldChg chg="addSp delSp modSp mod modNotesTx">
        <pc:chgData name="ΜΑΡΓΑΡΙΤΗΣ ΓΡΗΓΟΡΙΟΣ" userId="c0822744-574b-4ae9-94c8-ec2c0bec115e" providerId="ADAL" clId="{391146E9-4D69-4658-BB40-2D13A5E4C14D}" dt="2021-10-02T09:57:27.374" v="9233"/>
        <pc:sldMkLst>
          <pc:docMk/>
          <pc:sldMk cId="192490820" sldId="557"/>
        </pc:sldMkLst>
        <pc:spChg chg="mod">
          <ac:chgData name="ΜΑΡΓΑΡΙΤΗΣ ΓΡΗΓΟΡΙΟΣ" userId="c0822744-574b-4ae9-94c8-ec2c0bec115e" providerId="ADAL" clId="{391146E9-4D69-4658-BB40-2D13A5E4C14D}" dt="2021-10-02T08:11:27.074" v="9141" actId="20577"/>
          <ac:spMkLst>
            <pc:docMk/>
            <pc:sldMk cId="192490820" sldId="557"/>
            <ac:spMk id="5" creationId="{A3A76DE0-DD01-4853-AA4E-6BDB7064CFA2}"/>
          </ac:spMkLst>
        </pc:spChg>
        <pc:picChg chg="del mod">
          <ac:chgData name="ΜΑΡΓΑΡΙΤΗΣ ΓΡΗΓΟΡΙΟΣ" userId="c0822744-574b-4ae9-94c8-ec2c0bec115e" providerId="ADAL" clId="{391146E9-4D69-4658-BB40-2D13A5E4C14D}" dt="2021-10-02T08:10:22.682" v="9092" actId="478"/>
          <ac:picMkLst>
            <pc:docMk/>
            <pc:sldMk cId="192490820" sldId="557"/>
            <ac:picMk id="3" creationId="{59D02AA2-4F5A-4D8F-904C-9F7D4FB373F4}"/>
          </ac:picMkLst>
        </pc:picChg>
        <pc:picChg chg="add del mod">
          <ac:chgData name="ΜΑΡΓΑΡΙΤΗΣ ΓΡΗΓΟΡΙΟΣ" userId="c0822744-574b-4ae9-94c8-ec2c0bec115e" providerId="ADAL" clId="{391146E9-4D69-4658-BB40-2D13A5E4C14D}" dt="2021-10-02T09:50:40.970" v="9143" actId="478"/>
          <ac:picMkLst>
            <pc:docMk/>
            <pc:sldMk cId="192490820" sldId="557"/>
            <ac:picMk id="4" creationId="{9504BBED-E75C-4B30-B932-9C7CD9F40B94}"/>
          </ac:picMkLst>
        </pc:picChg>
        <pc:picChg chg="add del mod">
          <ac:chgData name="ΜΑΡΓΑΡΙΤΗΣ ΓΡΗΓΟΡΙΟΣ" userId="c0822744-574b-4ae9-94c8-ec2c0bec115e" providerId="ADAL" clId="{391146E9-4D69-4658-BB40-2D13A5E4C14D}" dt="2021-10-02T09:55:49.692" v="9224" actId="478"/>
          <ac:picMkLst>
            <pc:docMk/>
            <pc:sldMk cId="192490820" sldId="557"/>
            <ac:picMk id="7" creationId="{5A6950C9-E0A4-49A3-981D-8D07292C6546}"/>
          </ac:picMkLst>
        </pc:picChg>
        <pc:picChg chg="add mod">
          <ac:chgData name="ΜΑΡΓΑΡΙΤΗΣ ΓΡΗΓΟΡΙΟΣ" userId="c0822744-574b-4ae9-94c8-ec2c0bec115e" providerId="ADAL" clId="{391146E9-4D69-4658-BB40-2D13A5E4C14D}" dt="2021-10-02T09:56:02.698" v="9227" actId="208"/>
          <ac:picMkLst>
            <pc:docMk/>
            <pc:sldMk cId="192490820" sldId="557"/>
            <ac:picMk id="9" creationId="{B2BE42EC-55C9-46F2-9AB1-EF26357C975B}"/>
          </ac:picMkLst>
        </pc:picChg>
        <pc:picChg chg="add del mod">
          <ac:chgData name="ΜΑΡΓΑΡΙΤΗΣ ΓΡΗΓΟΡΙΟΣ" userId="c0822744-574b-4ae9-94c8-ec2c0bec115e" providerId="ADAL" clId="{391146E9-4D69-4658-BB40-2D13A5E4C14D}" dt="2021-10-02T09:51:25.325" v="9149" actId="478"/>
          <ac:picMkLst>
            <pc:docMk/>
            <pc:sldMk cId="192490820" sldId="557"/>
            <ac:picMk id="1026" creationId="{34D2B73F-1A43-428E-A65A-C5E58298F415}"/>
          </ac:picMkLst>
        </pc:picChg>
      </pc:sldChg>
      <pc:sldChg chg="modSp del mod modNotes modNotesTx">
        <pc:chgData name="ΜΑΡΓΑΡΙΤΗΣ ΓΡΗΓΟΡΙΟΣ" userId="c0822744-574b-4ae9-94c8-ec2c0bec115e" providerId="ADAL" clId="{391146E9-4D69-4658-BB40-2D13A5E4C14D}" dt="2021-10-01T14:49:11.154" v="7594" actId="47"/>
        <pc:sldMkLst>
          <pc:docMk/>
          <pc:sldMk cId="1651620969" sldId="560"/>
        </pc:sldMkLst>
        <pc:picChg chg="mod">
          <ac:chgData name="ΜΑΡΓΑΡΙΤΗΣ ΓΡΗΓΟΡΙΟΣ" userId="c0822744-574b-4ae9-94c8-ec2c0bec115e" providerId="ADAL" clId="{391146E9-4D69-4658-BB40-2D13A5E4C14D}" dt="2021-10-01T14:34:03.237" v="7576" actId="1076"/>
          <ac:picMkLst>
            <pc:docMk/>
            <pc:sldMk cId="1651620969" sldId="560"/>
            <ac:picMk id="4" creationId="{A167E05B-BB2B-4385-A768-8683BFDBD8CF}"/>
          </ac:picMkLst>
        </pc:picChg>
      </pc:sldChg>
      <pc:sldChg chg="add del">
        <pc:chgData name="ΜΑΡΓΑΡΙΤΗΣ ΓΡΗΓΟΡΙΟΣ" userId="c0822744-574b-4ae9-94c8-ec2c0bec115e" providerId="ADAL" clId="{391146E9-4D69-4658-BB40-2D13A5E4C14D}" dt="2021-09-25T15:15:04.746" v="1401" actId="47"/>
        <pc:sldMkLst>
          <pc:docMk/>
          <pc:sldMk cId="479196787" sldId="561"/>
        </pc:sldMkLst>
      </pc:sldChg>
      <pc:sldChg chg="del">
        <pc:chgData name="ΜΑΡΓΑΡΙΤΗΣ ΓΡΗΓΟΡΙΟΣ" userId="c0822744-574b-4ae9-94c8-ec2c0bec115e" providerId="ADAL" clId="{391146E9-4D69-4658-BB40-2D13A5E4C14D}" dt="2021-09-20T15:50:55.835" v="550" actId="2696"/>
        <pc:sldMkLst>
          <pc:docMk/>
          <pc:sldMk cId="3549986146" sldId="562"/>
        </pc:sldMkLst>
      </pc:sldChg>
      <pc:sldChg chg="add">
        <pc:chgData name="ΜΑΡΓΑΡΙΤΗΣ ΓΡΗΓΟΡΙΟΣ" userId="c0822744-574b-4ae9-94c8-ec2c0bec115e" providerId="ADAL" clId="{391146E9-4D69-4658-BB40-2D13A5E4C14D}" dt="2021-09-20T15:51:01.737" v="551"/>
        <pc:sldMkLst>
          <pc:docMk/>
          <pc:sldMk cId="3864521289" sldId="562"/>
        </pc:sldMkLst>
      </pc:sldChg>
      <pc:sldChg chg="del">
        <pc:chgData name="ΜΑΡΓΑΡΙΤΗΣ ΓΡΗΓΟΡΙΟΣ" userId="c0822744-574b-4ae9-94c8-ec2c0bec115e" providerId="ADAL" clId="{391146E9-4D69-4658-BB40-2D13A5E4C14D}" dt="2021-09-20T14:17:11.561" v="85" actId="2696"/>
        <pc:sldMkLst>
          <pc:docMk/>
          <pc:sldMk cId="1911661777" sldId="563"/>
        </pc:sldMkLst>
      </pc:sldChg>
      <pc:sldChg chg="modSp add mod ord modNotesTx">
        <pc:chgData name="ΜΑΡΓΑΡΙΤΗΣ ΓΡΗΓΟΡΙΟΣ" userId="c0822744-574b-4ae9-94c8-ec2c0bec115e" providerId="ADAL" clId="{391146E9-4D69-4658-BB40-2D13A5E4C14D}" dt="2021-10-02T14:24:38.049" v="11479"/>
        <pc:sldMkLst>
          <pc:docMk/>
          <pc:sldMk cId="2866785937" sldId="563"/>
        </pc:sldMkLst>
        <pc:spChg chg="mod">
          <ac:chgData name="ΜΑΡΓΑΡΙΤΗΣ ΓΡΗΓΟΡΙΟΣ" userId="c0822744-574b-4ae9-94c8-ec2c0bec115e" providerId="ADAL" clId="{391146E9-4D69-4658-BB40-2D13A5E4C14D}" dt="2021-09-20T14:19:15.004" v="114" actId="6549"/>
          <ac:spMkLst>
            <pc:docMk/>
            <pc:sldMk cId="2866785937" sldId="563"/>
            <ac:spMk id="2" creationId="{57BC02C7-D35D-4305-A0E4-F41782EE9998}"/>
          </ac:spMkLst>
        </pc:spChg>
      </pc:sldChg>
      <pc:sldChg chg="addSp delSp modSp add del mod ord">
        <pc:chgData name="ΜΑΡΓΑΡΙΤΗΣ ΓΡΗΓΟΡΙΟΣ" userId="c0822744-574b-4ae9-94c8-ec2c0bec115e" providerId="ADAL" clId="{391146E9-4D69-4658-BB40-2D13A5E4C14D}" dt="2021-10-04T07:37:05.243" v="16116" actId="47"/>
        <pc:sldMkLst>
          <pc:docMk/>
          <pc:sldMk cId="1551763861" sldId="564"/>
        </pc:sldMkLst>
        <pc:spChg chg="mod">
          <ac:chgData name="ΜΑΡΓΑΡΙΤΗΣ ΓΡΗΓΟΡΙΟΣ" userId="c0822744-574b-4ae9-94c8-ec2c0bec115e" providerId="ADAL" clId="{391146E9-4D69-4658-BB40-2D13A5E4C14D}" dt="2021-10-03T07:40:27.718" v="12132" actId="1076"/>
          <ac:spMkLst>
            <pc:docMk/>
            <pc:sldMk cId="1551763861" sldId="564"/>
            <ac:spMk id="2" creationId="{A08D3A5C-B1F8-4FD2-B711-3E207A522402}"/>
          </ac:spMkLst>
        </pc:spChg>
        <pc:spChg chg="add mod">
          <ac:chgData name="ΜΑΡΓΑΡΙΤΗΣ ΓΡΗΓΟΡΙΟΣ" userId="c0822744-574b-4ae9-94c8-ec2c0bec115e" providerId="ADAL" clId="{391146E9-4D69-4658-BB40-2D13A5E4C14D}" dt="2021-10-04T07:26:35.836" v="16115" actId="20577"/>
          <ac:spMkLst>
            <pc:docMk/>
            <pc:sldMk cId="1551763861" sldId="564"/>
            <ac:spMk id="5" creationId="{4A7A73CF-4881-432A-9AAB-67C86702F770}"/>
          </ac:spMkLst>
        </pc:spChg>
        <pc:picChg chg="del">
          <ac:chgData name="ΜΑΡΓΑΡΙΤΗΣ ΓΡΗΓΟΡΙΟΣ" userId="c0822744-574b-4ae9-94c8-ec2c0bec115e" providerId="ADAL" clId="{391146E9-4D69-4658-BB40-2D13A5E4C14D}" dt="2021-10-02T10:04:55.787" v="9891" actId="478"/>
          <ac:picMkLst>
            <pc:docMk/>
            <pc:sldMk cId="1551763861" sldId="564"/>
            <ac:picMk id="4" creationId="{3CC5053F-4E4F-4ABF-A967-E6E5B366EAA7}"/>
          </ac:picMkLst>
        </pc:picChg>
      </pc:sldChg>
      <pc:sldChg chg="del">
        <pc:chgData name="ΜΑΡΓΑΡΙΤΗΣ ΓΡΗΓΟΡΙΟΣ" userId="c0822744-574b-4ae9-94c8-ec2c0bec115e" providerId="ADAL" clId="{391146E9-4D69-4658-BB40-2D13A5E4C14D}" dt="2021-09-20T14:17:11.561" v="85" actId="2696"/>
        <pc:sldMkLst>
          <pc:docMk/>
          <pc:sldMk cId="3787685480" sldId="564"/>
        </pc:sldMkLst>
      </pc:sldChg>
      <pc:sldChg chg="addSp delSp modSp add del mod">
        <pc:chgData name="ΜΑΡΓΑΡΙΤΗΣ ΓΡΗΓΟΡΙΟΣ" userId="c0822744-574b-4ae9-94c8-ec2c0bec115e" providerId="ADAL" clId="{391146E9-4D69-4658-BB40-2D13A5E4C14D}" dt="2021-10-03T08:32:44.513" v="12850" actId="2696"/>
        <pc:sldMkLst>
          <pc:docMk/>
          <pc:sldMk cId="588075567" sldId="567"/>
        </pc:sldMkLst>
        <pc:spChg chg="del">
          <ac:chgData name="ΜΑΡΓΑΡΙΤΗΣ ΓΡΗΓΟΡΙΟΣ" userId="c0822744-574b-4ae9-94c8-ec2c0bec115e" providerId="ADAL" clId="{391146E9-4D69-4658-BB40-2D13A5E4C14D}" dt="2021-09-20T14:54:17.427" v="283" actId="478"/>
          <ac:spMkLst>
            <pc:docMk/>
            <pc:sldMk cId="588075567" sldId="567"/>
            <ac:spMk id="2" creationId="{F3E0017D-8ACD-46CF-8463-9245EE03F12B}"/>
          </ac:spMkLst>
        </pc:spChg>
        <pc:spChg chg="add del mod">
          <ac:chgData name="ΜΑΡΓΑΡΙΤΗΣ ΓΡΗΓΟΡΙΟΣ" userId="c0822744-574b-4ae9-94c8-ec2c0bec115e" providerId="ADAL" clId="{391146E9-4D69-4658-BB40-2D13A5E4C14D}" dt="2021-09-20T14:54:20.607" v="284" actId="478"/>
          <ac:spMkLst>
            <pc:docMk/>
            <pc:sldMk cId="588075567" sldId="567"/>
            <ac:spMk id="5" creationId="{1531BC1C-B2E8-463F-A4CB-24F88C1E30CD}"/>
          </ac:spMkLst>
        </pc:spChg>
        <pc:picChg chg="del">
          <ac:chgData name="ΜΑΡΓΑΡΙΤΗΣ ΓΡΗΓΟΡΙΟΣ" userId="c0822744-574b-4ae9-94c8-ec2c0bec115e" providerId="ADAL" clId="{391146E9-4D69-4658-BB40-2D13A5E4C14D}" dt="2021-09-20T14:54:13.123" v="282" actId="478"/>
          <ac:picMkLst>
            <pc:docMk/>
            <pc:sldMk cId="588075567" sldId="567"/>
            <ac:picMk id="4" creationId="{E83B01C4-9AE5-49EC-B5C2-76D40DD2E30C}"/>
          </ac:picMkLst>
        </pc:picChg>
        <pc:picChg chg="add mod">
          <ac:chgData name="ΜΑΡΓΑΡΙΤΗΣ ΓΡΗΓΟΡΙΟΣ" userId="c0822744-574b-4ae9-94c8-ec2c0bec115e" providerId="ADAL" clId="{391146E9-4D69-4658-BB40-2D13A5E4C14D}" dt="2021-09-20T14:54:36.829" v="289" actId="1076"/>
          <ac:picMkLst>
            <pc:docMk/>
            <pc:sldMk cId="588075567" sldId="567"/>
            <ac:picMk id="7" creationId="{580FC370-5003-4FE4-8CBB-013BF56F27D9}"/>
          </ac:picMkLst>
        </pc:picChg>
      </pc:sldChg>
      <pc:sldChg chg="modSp add mod">
        <pc:chgData name="ΜΑΡΓΑΡΙΤΗΣ ΓΡΗΓΟΡΙΟΣ" userId="c0822744-574b-4ae9-94c8-ec2c0bec115e" providerId="ADAL" clId="{391146E9-4D69-4658-BB40-2D13A5E4C14D}" dt="2021-10-04T08:14:24.086" v="16674" actId="1076"/>
        <pc:sldMkLst>
          <pc:docMk/>
          <pc:sldMk cId="981073148" sldId="567"/>
        </pc:sldMkLst>
        <pc:picChg chg="mod">
          <ac:chgData name="ΜΑΡΓΑΡΙΤΗΣ ΓΡΗΓΟΡΙΟΣ" userId="c0822744-574b-4ae9-94c8-ec2c0bec115e" providerId="ADAL" clId="{391146E9-4D69-4658-BB40-2D13A5E4C14D}" dt="2021-10-04T08:14:24.086" v="16674" actId="1076"/>
          <ac:picMkLst>
            <pc:docMk/>
            <pc:sldMk cId="981073148" sldId="567"/>
            <ac:picMk id="7" creationId="{580FC370-5003-4FE4-8CBB-013BF56F27D9}"/>
          </ac:picMkLst>
        </pc:picChg>
      </pc:sldChg>
      <pc:sldChg chg="del ord">
        <pc:chgData name="ΜΑΡΓΑΡΙΤΗΣ ΓΡΗΓΟΡΙΟΣ" userId="c0822744-574b-4ae9-94c8-ec2c0bec115e" providerId="ADAL" clId="{391146E9-4D69-4658-BB40-2D13A5E4C14D}" dt="2021-09-20T14:26:04.455" v="137" actId="2696"/>
        <pc:sldMkLst>
          <pc:docMk/>
          <pc:sldMk cId="3218542213" sldId="567"/>
        </pc:sldMkLst>
      </pc:sldChg>
      <pc:sldChg chg="del">
        <pc:chgData name="ΜΑΡΓΑΡΙΤΗΣ ΓΡΗΓΟΡΙΟΣ" userId="c0822744-574b-4ae9-94c8-ec2c0bec115e" providerId="ADAL" clId="{391146E9-4D69-4658-BB40-2D13A5E4C14D}" dt="2021-09-20T14:23:56.766" v="124" actId="2696"/>
        <pc:sldMkLst>
          <pc:docMk/>
          <pc:sldMk cId="2955438475" sldId="568"/>
        </pc:sldMkLst>
      </pc:sldChg>
      <pc:sldChg chg="add del">
        <pc:chgData name="ΜΑΡΓΑΡΙΤΗΣ ΓΡΗΓΟΡΙΟΣ" userId="c0822744-574b-4ae9-94c8-ec2c0bec115e" providerId="ADAL" clId="{391146E9-4D69-4658-BB40-2D13A5E4C14D}" dt="2021-09-20T14:24:22.881" v="126" actId="47"/>
        <pc:sldMkLst>
          <pc:docMk/>
          <pc:sldMk cId="3465077944" sldId="568"/>
        </pc:sldMkLst>
      </pc:sldChg>
      <pc:sldChg chg="addSp delSp modSp del mod">
        <pc:chgData name="ΜΑΡΓΑΡΙΤΗΣ ΓΡΗΓΟΡΙΟΣ" userId="c0822744-574b-4ae9-94c8-ec2c0bec115e" providerId="ADAL" clId="{391146E9-4D69-4658-BB40-2D13A5E4C14D}" dt="2021-09-20T14:27:38.630" v="177" actId="47"/>
        <pc:sldMkLst>
          <pc:docMk/>
          <pc:sldMk cId="4025712648" sldId="569"/>
        </pc:sldMkLst>
        <pc:spChg chg="del">
          <ac:chgData name="ΜΑΡΓΑΡΙΤΗΣ ΓΡΗΓΟΡΙΟΣ" userId="c0822744-574b-4ae9-94c8-ec2c0bec115e" providerId="ADAL" clId="{391146E9-4D69-4658-BB40-2D13A5E4C14D}" dt="2021-09-20T14:24:50.943" v="129" actId="21"/>
          <ac:spMkLst>
            <pc:docMk/>
            <pc:sldMk cId="4025712648" sldId="569"/>
            <ac:spMk id="2" creationId="{1996627D-63EE-4F06-9E17-12AB4E88FF4B}"/>
          </ac:spMkLst>
        </pc:spChg>
        <pc:spChg chg="add mod">
          <ac:chgData name="ΜΑΡΓΑΡΙΤΗΣ ΓΡΗΓΟΡΙΟΣ" userId="c0822744-574b-4ae9-94c8-ec2c0bec115e" providerId="ADAL" clId="{391146E9-4D69-4658-BB40-2D13A5E4C14D}" dt="2021-09-20T14:24:50.943" v="129" actId="21"/>
          <ac:spMkLst>
            <pc:docMk/>
            <pc:sldMk cId="4025712648" sldId="569"/>
            <ac:spMk id="4" creationId="{FB87B8FF-D083-44E1-BCD1-37D3FFC2730F}"/>
          </ac:spMkLst>
        </pc:spChg>
      </pc:sldChg>
      <pc:sldChg chg="del">
        <pc:chgData name="ΜΑΡΓΑΡΙΤΗΣ ΓΡΗΓΟΡΙΟΣ" userId="c0822744-574b-4ae9-94c8-ec2c0bec115e" providerId="ADAL" clId="{391146E9-4D69-4658-BB40-2D13A5E4C14D}" dt="2021-09-20T14:24:32.096" v="127" actId="2696"/>
        <pc:sldMkLst>
          <pc:docMk/>
          <pc:sldMk cId="1614225726" sldId="570"/>
        </pc:sldMkLst>
      </pc:sldChg>
      <pc:sldChg chg="addSp modSp add mod">
        <pc:chgData name="ΜΑΡΓΑΡΙΤΗΣ ΓΡΗΓΟΡΙΟΣ" userId="c0822744-574b-4ae9-94c8-ec2c0bec115e" providerId="ADAL" clId="{391146E9-4D69-4658-BB40-2D13A5E4C14D}" dt="2021-09-20T14:25:16.712" v="134" actId="6549"/>
        <pc:sldMkLst>
          <pc:docMk/>
          <pc:sldMk cId="1711336738" sldId="570"/>
        </pc:sldMkLst>
        <pc:spChg chg="add mod">
          <ac:chgData name="ΜΑΡΓΑΡΙΤΗΣ ΓΡΗΓΟΡΙΟΣ" userId="c0822744-574b-4ae9-94c8-ec2c0bec115e" providerId="ADAL" clId="{391146E9-4D69-4658-BB40-2D13A5E4C14D}" dt="2021-09-20T14:25:16.712" v="134" actId="6549"/>
          <ac:spMkLst>
            <pc:docMk/>
            <pc:sldMk cId="1711336738" sldId="570"/>
            <ac:spMk id="4" creationId="{89A9A29B-EC03-456D-8E8F-2747D4616304}"/>
          </ac:spMkLst>
        </pc:spChg>
        <pc:picChg chg="mod">
          <ac:chgData name="ΜΑΡΓΑΡΙΤΗΣ ΓΡΗΓΟΡΙΟΣ" userId="c0822744-574b-4ae9-94c8-ec2c0bec115e" providerId="ADAL" clId="{391146E9-4D69-4658-BB40-2D13A5E4C14D}" dt="2021-09-20T14:24:58.867" v="130" actId="1076"/>
          <ac:picMkLst>
            <pc:docMk/>
            <pc:sldMk cId="1711336738" sldId="570"/>
            <ac:picMk id="6146" creationId="{BD9A8FBB-B809-46B9-8AB5-009320457A61}"/>
          </ac:picMkLst>
        </pc:picChg>
      </pc:sldChg>
      <pc:sldChg chg="del">
        <pc:chgData name="ΜΑΡΓΑΡΙΤΗΣ ΓΡΗΓΟΡΙΟΣ" userId="c0822744-574b-4ae9-94c8-ec2c0bec115e" providerId="ADAL" clId="{391146E9-4D69-4658-BB40-2D13A5E4C14D}" dt="2021-10-04T11:21:57.286" v="17618" actId="2696"/>
        <pc:sldMkLst>
          <pc:docMk/>
          <pc:sldMk cId="1161216320" sldId="571"/>
        </pc:sldMkLst>
      </pc:sldChg>
      <pc:sldChg chg="del">
        <pc:chgData name="ΜΑΡΓΑΡΙΤΗΣ ΓΡΗΓΟΡΙΟΣ" userId="c0822744-574b-4ae9-94c8-ec2c0bec115e" providerId="ADAL" clId="{391146E9-4D69-4658-BB40-2D13A5E4C14D}" dt="2021-10-03T09:22:59.194" v="14796" actId="47"/>
        <pc:sldMkLst>
          <pc:docMk/>
          <pc:sldMk cId="2960328404" sldId="572"/>
        </pc:sldMkLst>
      </pc:sldChg>
      <pc:sldChg chg="addSp delSp modSp new del mod">
        <pc:chgData name="ΜΑΡΓΑΡΙΤΗΣ ΓΡΗΓΟΡΙΟΣ" userId="c0822744-574b-4ae9-94c8-ec2c0bec115e" providerId="ADAL" clId="{391146E9-4D69-4658-BB40-2D13A5E4C14D}" dt="2021-09-20T14:27:25.251" v="176" actId="47"/>
        <pc:sldMkLst>
          <pc:docMk/>
          <pc:sldMk cId="3444756461" sldId="573"/>
        </pc:sldMkLst>
        <pc:spChg chg="del mod">
          <ac:chgData name="ΜΑΡΓΑΡΙΤΗΣ ΓΡΗΓΟΡΙΟΣ" userId="c0822744-574b-4ae9-94c8-ec2c0bec115e" providerId="ADAL" clId="{391146E9-4D69-4658-BB40-2D13A5E4C14D}" dt="2021-09-20T14:27:04.987" v="164" actId="21"/>
          <ac:spMkLst>
            <pc:docMk/>
            <pc:sldMk cId="3444756461" sldId="573"/>
            <ac:spMk id="2" creationId="{A5253F8E-671B-44F6-B30B-737BF46CA208}"/>
          </ac:spMkLst>
        </pc:spChg>
        <pc:spChg chg="add mod">
          <ac:chgData name="ΜΑΡΓΑΡΙΤΗΣ ΓΡΗΓΟΡΙΟΣ" userId="c0822744-574b-4ae9-94c8-ec2c0bec115e" providerId="ADAL" clId="{391146E9-4D69-4658-BB40-2D13A5E4C14D}" dt="2021-09-20T14:27:04.987" v="164" actId="21"/>
          <ac:spMkLst>
            <pc:docMk/>
            <pc:sldMk cId="3444756461" sldId="573"/>
            <ac:spMk id="4" creationId="{1C749371-0578-4789-A8CC-666C7DE65E33}"/>
          </ac:spMkLst>
        </pc:spChg>
      </pc:sldChg>
      <pc:sldChg chg="addSp delSp modSp new mod ord modNotesTx">
        <pc:chgData name="ΜΑΡΓΑΡΙΤΗΣ ΓΡΗΓΟΡΙΟΣ" userId="c0822744-574b-4ae9-94c8-ec2c0bec115e" providerId="ADAL" clId="{391146E9-4D69-4658-BB40-2D13A5E4C14D}" dt="2021-10-03T13:26:36.933" v="15859" actId="478"/>
        <pc:sldMkLst>
          <pc:docMk/>
          <pc:sldMk cId="4162806601" sldId="573"/>
        </pc:sldMkLst>
        <pc:spChg chg="mod">
          <ac:chgData name="ΜΑΡΓΑΡΙΤΗΣ ΓΡΗΓΟΡΙΟΣ" userId="c0822744-574b-4ae9-94c8-ec2c0bec115e" providerId="ADAL" clId="{391146E9-4D69-4658-BB40-2D13A5E4C14D}" dt="2021-09-20T14:36:11.729" v="249" actId="6549"/>
          <ac:spMkLst>
            <pc:docMk/>
            <pc:sldMk cId="4162806601" sldId="573"/>
            <ac:spMk id="2" creationId="{54DB790E-7580-420E-ACF7-C75FF416F085}"/>
          </ac:spMkLst>
        </pc:spChg>
        <pc:spChg chg="add mod">
          <ac:chgData name="ΜΑΡΓΑΡΙΤΗΣ ΓΡΗΓΟΡΙΟΣ" userId="c0822744-574b-4ae9-94c8-ec2c0bec115e" providerId="ADAL" clId="{391146E9-4D69-4658-BB40-2D13A5E4C14D}" dt="2021-09-20T14:35:27.979" v="203" actId="208"/>
          <ac:spMkLst>
            <pc:docMk/>
            <pc:sldMk cId="4162806601" sldId="573"/>
            <ac:spMk id="5" creationId="{CCC004F8-4CEC-487E-9868-7F668FC01580}"/>
          </ac:spMkLst>
        </pc:spChg>
        <pc:spChg chg="add mod">
          <ac:chgData name="ΜΑΡΓΑΡΙΤΗΣ ΓΡΗΓΟΡΙΟΣ" userId="c0822744-574b-4ae9-94c8-ec2c0bec115e" providerId="ADAL" clId="{391146E9-4D69-4658-BB40-2D13A5E4C14D}" dt="2021-09-20T14:35:50.321" v="238" actId="14100"/>
          <ac:spMkLst>
            <pc:docMk/>
            <pc:sldMk cId="4162806601" sldId="573"/>
            <ac:spMk id="6" creationId="{34F462F7-F048-4465-8F90-8FEB45E90C0F}"/>
          </ac:spMkLst>
        </pc:spChg>
        <pc:spChg chg="add del mod">
          <ac:chgData name="ΜΑΡΓΑΡΙΤΗΣ ΓΡΗΓΟΡΙΟΣ" userId="c0822744-574b-4ae9-94c8-ec2c0bec115e" providerId="ADAL" clId="{391146E9-4D69-4658-BB40-2D13A5E4C14D}" dt="2021-10-03T13:26:36.933" v="15859" actId="478"/>
          <ac:spMkLst>
            <pc:docMk/>
            <pc:sldMk cId="4162806601" sldId="573"/>
            <ac:spMk id="8" creationId="{B0A7DE42-8645-49C9-9072-C0196E77EF31}"/>
          </ac:spMkLst>
        </pc:spChg>
        <pc:picChg chg="add mod">
          <ac:chgData name="ΜΑΡΓΑΡΙΤΗΣ ΓΡΗΓΟΡΙΟΣ" userId="c0822744-574b-4ae9-94c8-ec2c0bec115e" providerId="ADAL" clId="{391146E9-4D69-4658-BB40-2D13A5E4C14D}" dt="2021-09-20T14:34:16.243" v="180" actId="1076"/>
          <ac:picMkLst>
            <pc:docMk/>
            <pc:sldMk cId="4162806601" sldId="573"/>
            <ac:picMk id="4" creationId="{B14FF11F-4CB5-4A4E-9434-801A5C581C57}"/>
          </ac:picMkLst>
        </pc:picChg>
      </pc:sldChg>
      <pc:sldChg chg="add del modNotesTx">
        <pc:chgData name="ΜΑΡΓΑΡΙΤΗΣ ΓΡΗΓΟΡΙΟΣ" userId="c0822744-574b-4ae9-94c8-ec2c0bec115e" providerId="ADAL" clId="{391146E9-4D69-4658-BB40-2D13A5E4C14D}" dt="2021-10-04T08:30:15.852" v="17145" actId="47"/>
        <pc:sldMkLst>
          <pc:docMk/>
          <pc:sldMk cId="3124160703" sldId="574"/>
        </pc:sldMkLst>
      </pc:sldChg>
      <pc:sldChg chg="addSp modSp new del mod ord">
        <pc:chgData name="ΜΑΡΓΑΡΙΤΗΣ ΓΡΗΓΟΡΙΟΣ" userId="c0822744-574b-4ae9-94c8-ec2c0bec115e" providerId="ADAL" clId="{391146E9-4D69-4658-BB40-2D13A5E4C14D}" dt="2021-09-25T15:27:19.897" v="1434" actId="47"/>
        <pc:sldMkLst>
          <pc:docMk/>
          <pc:sldMk cId="1458175158" sldId="575"/>
        </pc:sldMkLst>
        <pc:spChg chg="add mod">
          <ac:chgData name="ΜΑΡΓΑΡΙΤΗΣ ΓΡΗΓΟΡΙΟΣ" userId="c0822744-574b-4ae9-94c8-ec2c0bec115e" providerId="ADAL" clId="{391146E9-4D69-4658-BB40-2D13A5E4C14D}" dt="2021-09-20T14:50:51.401" v="274" actId="1076"/>
          <ac:spMkLst>
            <pc:docMk/>
            <pc:sldMk cId="1458175158" sldId="575"/>
            <ac:spMk id="3" creationId="{C6E83D2F-F825-4BB5-857C-74B9905DC211}"/>
          </ac:spMkLst>
        </pc:spChg>
        <pc:picChg chg="add mod">
          <ac:chgData name="ΜΑΡΓΑΡΙΤΗΣ ΓΡΗΓΟΡΙΟΣ" userId="c0822744-574b-4ae9-94c8-ec2c0bec115e" providerId="ADAL" clId="{391146E9-4D69-4658-BB40-2D13A5E4C14D}" dt="2021-09-20T14:51:28.489" v="277" actId="1076"/>
          <ac:picMkLst>
            <pc:docMk/>
            <pc:sldMk cId="1458175158" sldId="575"/>
            <ac:picMk id="5" creationId="{F99B4336-5ABC-4C8C-8AF7-0D548E812A2A}"/>
          </ac:picMkLst>
        </pc:picChg>
        <pc:picChg chg="add mod">
          <ac:chgData name="ΜΑΡΓΑΡΙΤΗΣ ΓΡΗΓΟΡΙΟΣ" userId="c0822744-574b-4ae9-94c8-ec2c0bec115e" providerId="ADAL" clId="{391146E9-4D69-4658-BB40-2D13A5E4C14D}" dt="2021-09-20T14:51:52.367" v="279" actId="1076"/>
          <ac:picMkLst>
            <pc:docMk/>
            <pc:sldMk cId="1458175158" sldId="575"/>
            <ac:picMk id="7" creationId="{F21AD333-5BA2-4E3B-9653-C302FCAE6258}"/>
          </ac:picMkLst>
        </pc:picChg>
      </pc:sldChg>
      <pc:sldChg chg="addSp modSp new del mod ord">
        <pc:chgData name="ΜΑΡΓΑΡΙΤΗΣ ΓΡΗΓΟΡΙΟΣ" userId="c0822744-574b-4ae9-94c8-ec2c0bec115e" providerId="ADAL" clId="{391146E9-4D69-4658-BB40-2D13A5E4C14D}" dt="2021-10-03T09:15:47.711" v="14554" actId="2696"/>
        <pc:sldMkLst>
          <pc:docMk/>
          <pc:sldMk cId="1405928396" sldId="576"/>
        </pc:sldMkLst>
        <pc:spChg chg="mod">
          <ac:chgData name="ΜΑΡΓΑΡΙΤΗΣ ΓΡΗΓΟΡΙΟΣ" userId="c0822744-574b-4ae9-94c8-ec2c0bec115e" providerId="ADAL" clId="{391146E9-4D69-4658-BB40-2D13A5E4C14D}" dt="2021-09-20T15:01:07.247" v="324" actId="255"/>
          <ac:spMkLst>
            <pc:docMk/>
            <pc:sldMk cId="1405928396" sldId="576"/>
            <ac:spMk id="2" creationId="{E0559C9C-EC78-49E2-BE9A-609E987EE0EF}"/>
          </ac:spMkLst>
        </pc:spChg>
        <pc:picChg chg="add mod">
          <ac:chgData name="ΜΑΡΓΑΡΙΤΗΣ ΓΡΗΓΟΡΙΟΣ" userId="c0822744-574b-4ae9-94c8-ec2c0bec115e" providerId="ADAL" clId="{391146E9-4D69-4658-BB40-2D13A5E4C14D}" dt="2021-09-20T15:00:45.599" v="292" actId="1076"/>
          <ac:picMkLst>
            <pc:docMk/>
            <pc:sldMk cId="1405928396" sldId="576"/>
            <ac:picMk id="4" creationId="{1C61371F-763C-4525-8D1D-33301D89BB4C}"/>
          </ac:picMkLst>
        </pc:picChg>
      </pc:sldChg>
      <pc:sldChg chg="modSp add mod">
        <pc:chgData name="ΜΑΡΓΑΡΙΤΗΣ ΓΡΗΓΟΡΙΟΣ" userId="c0822744-574b-4ae9-94c8-ec2c0bec115e" providerId="ADAL" clId="{391146E9-4D69-4658-BB40-2D13A5E4C14D}" dt="2021-10-04T08:15:14.649" v="16683" actId="1076"/>
        <pc:sldMkLst>
          <pc:docMk/>
          <pc:sldMk cId="2337586645" sldId="576"/>
        </pc:sldMkLst>
        <pc:picChg chg="mod">
          <ac:chgData name="ΜΑΡΓΑΡΙΤΗΣ ΓΡΗΓΟΡΙΟΣ" userId="c0822744-574b-4ae9-94c8-ec2c0bec115e" providerId="ADAL" clId="{391146E9-4D69-4658-BB40-2D13A5E4C14D}" dt="2021-10-04T08:15:14.649" v="16683" actId="1076"/>
          <ac:picMkLst>
            <pc:docMk/>
            <pc:sldMk cId="2337586645" sldId="576"/>
            <ac:picMk id="4" creationId="{1C61371F-763C-4525-8D1D-33301D89BB4C}"/>
          </ac:picMkLst>
        </pc:picChg>
      </pc:sldChg>
      <pc:sldChg chg="modSp add del mod">
        <pc:chgData name="ΜΑΡΓΑΡΙΤΗΣ ΓΡΗΓΟΡΙΟΣ" userId="c0822744-574b-4ae9-94c8-ec2c0bec115e" providerId="ADAL" clId="{391146E9-4D69-4658-BB40-2D13A5E4C14D}" dt="2021-10-04T08:14:59.324" v="16681" actId="2696"/>
        <pc:sldMkLst>
          <pc:docMk/>
          <pc:sldMk cId="3051789019" sldId="576"/>
        </pc:sldMkLst>
        <pc:spChg chg="mod">
          <ac:chgData name="ΜΑΡΓΑΡΙΤΗΣ ΓΡΗΓΟΡΙΟΣ" userId="c0822744-574b-4ae9-94c8-ec2c0bec115e" providerId="ADAL" clId="{391146E9-4D69-4658-BB40-2D13A5E4C14D}" dt="2021-10-03T09:16:43.398" v="14572" actId="115"/>
          <ac:spMkLst>
            <pc:docMk/>
            <pc:sldMk cId="3051789019" sldId="576"/>
            <ac:spMk id="2" creationId="{E0559C9C-EC78-49E2-BE9A-609E987EE0EF}"/>
          </ac:spMkLst>
        </pc:spChg>
        <pc:picChg chg="mod">
          <ac:chgData name="ΜΑΡΓΑΡΙΤΗΣ ΓΡΗΓΟΡΙΟΣ" userId="c0822744-574b-4ae9-94c8-ec2c0bec115e" providerId="ADAL" clId="{391146E9-4D69-4658-BB40-2D13A5E4C14D}" dt="2021-10-03T09:16:50.868" v="14574" actId="208"/>
          <ac:picMkLst>
            <pc:docMk/>
            <pc:sldMk cId="3051789019" sldId="576"/>
            <ac:picMk id="4" creationId="{1C61371F-763C-4525-8D1D-33301D89BB4C}"/>
          </ac:picMkLst>
        </pc:picChg>
      </pc:sldChg>
      <pc:sldChg chg="addSp delSp modSp new del mod modNotesTx">
        <pc:chgData name="ΜΑΡΓΑΡΙΤΗΣ ΓΡΗΓΟΡΙΟΣ" userId="c0822744-574b-4ae9-94c8-ec2c0bec115e" providerId="ADAL" clId="{391146E9-4D69-4658-BB40-2D13A5E4C14D}" dt="2021-10-03T08:32:44.513" v="12850" actId="2696"/>
        <pc:sldMkLst>
          <pc:docMk/>
          <pc:sldMk cId="304701437" sldId="577"/>
        </pc:sldMkLst>
        <pc:spChg chg="mod">
          <ac:chgData name="ΜΑΡΓΑΡΙΤΗΣ ΓΡΗΓΟΡΙΟΣ" userId="c0822744-574b-4ae9-94c8-ec2c0bec115e" providerId="ADAL" clId="{391146E9-4D69-4658-BB40-2D13A5E4C14D}" dt="2021-09-20T15:25:17.893" v="492" actId="20577"/>
          <ac:spMkLst>
            <pc:docMk/>
            <pc:sldMk cId="304701437" sldId="577"/>
            <ac:spMk id="2" creationId="{73E19AC7-1AAF-436D-9BBE-DC86435C3C80}"/>
          </ac:spMkLst>
        </pc:spChg>
        <pc:picChg chg="add del mod">
          <ac:chgData name="ΜΑΡΓΑΡΙΤΗΣ ΓΡΗΓΟΡΙΟΣ" userId="c0822744-574b-4ae9-94c8-ec2c0bec115e" providerId="ADAL" clId="{391146E9-4D69-4658-BB40-2D13A5E4C14D}" dt="2021-09-20T15:24:39.900" v="482" actId="478"/>
          <ac:picMkLst>
            <pc:docMk/>
            <pc:sldMk cId="304701437" sldId="577"/>
            <ac:picMk id="4" creationId="{6629EFC3-6B40-4E5F-8B8C-DCD0058F9985}"/>
          </ac:picMkLst>
        </pc:picChg>
        <pc:picChg chg="add mod">
          <ac:chgData name="ΜΑΡΓΑΡΙΤΗΣ ΓΡΗΓΟΡΙΟΣ" userId="c0822744-574b-4ae9-94c8-ec2c0bec115e" providerId="ADAL" clId="{391146E9-4D69-4658-BB40-2D13A5E4C14D}" dt="2021-09-20T15:24:49.511" v="485" actId="1076"/>
          <ac:picMkLst>
            <pc:docMk/>
            <pc:sldMk cId="304701437" sldId="577"/>
            <ac:picMk id="6" creationId="{1E4EAF5C-063E-42CA-87B8-28354841DD83}"/>
          </ac:picMkLst>
        </pc:picChg>
      </pc:sldChg>
      <pc:sldChg chg="add del">
        <pc:chgData name="ΜΑΡΓΑΡΙΤΗΣ ΓΡΗΓΟΡΙΟΣ" userId="c0822744-574b-4ae9-94c8-ec2c0bec115e" providerId="ADAL" clId="{391146E9-4D69-4658-BB40-2D13A5E4C14D}" dt="2021-10-03T08:33:08.178" v="12852" actId="2696"/>
        <pc:sldMkLst>
          <pc:docMk/>
          <pc:sldMk cId="1929883199" sldId="577"/>
        </pc:sldMkLst>
      </pc:sldChg>
      <pc:sldChg chg="addSp delSp modSp add mod delAnim modAnim modNotesTx">
        <pc:chgData name="ΜΑΡΓΑΡΙΤΗΣ ΓΡΗΓΟΡΙΟΣ" userId="c0822744-574b-4ae9-94c8-ec2c0bec115e" providerId="ADAL" clId="{391146E9-4D69-4658-BB40-2D13A5E4C14D}" dt="2021-10-03T09:09:44.446" v="14179" actId="6549"/>
        <pc:sldMkLst>
          <pc:docMk/>
          <pc:sldMk cId="3586243080" sldId="577"/>
        </pc:sldMkLst>
        <pc:spChg chg="mod">
          <ac:chgData name="ΜΑΡΓΑΡΙΤΗΣ ΓΡΗΓΟΡΙΟΣ" userId="c0822744-574b-4ae9-94c8-ec2c0bec115e" providerId="ADAL" clId="{391146E9-4D69-4658-BB40-2D13A5E4C14D}" dt="2021-10-03T09:08:04.961" v="14165" actId="20577"/>
          <ac:spMkLst>
            <pc:docMk/>
            <pc:sldMk cId="3586243080" sldId="577"/>
            <ac:spMk id="2" creationId="{73E19AC7-1AAF-436D-9BBE-DC86435C3C80}"/>
          </ac:spMkLst>
        </pc:spChg>
        <pc:grpChg chg="add del mod">
          <ac:chgData name="ΜΑΡΓΑΡΙΤΗΣ ΓΡΗΓΟΡΙΟΣ" userId="c0822744-574b-4ae9-94c8-ec2c0bec115e" providerId="ADAL" clId="{391146E9-4D69-4658-BB40-2D13A5E4C14D}" dt="2021-10-03T09:07:28.627" v="14148" actId="478"/>
          <ac:grpSpMkLst>
            <pc:docMk/>
            <pc:sldMk cId="3586243080" sldId="577"/>
            <ac:grpSpMk id="8" creationId="{D06F2C4D-945F-4D1B-86A8-FE44402BC259}"/>
          </ac:grpSpMkLst>
        </pc:grpChg>
        <pc:grpChg chg="add mod">
          <ac:chgData name="ΜΑΡΓΑΡΙΤΗΣ ΓΡΗΓΟΡΙΟΣ" userId="c0822744-574b-4ae9-94c8-ec2c0bec115e" providerId="ADAL" clId="{391146E9-4D69-4658-BB40-2D13A5E4C14D}" dt="2021-10-03T09:08:11.758" v="14167" actId="1076"/>
          <ac:grpSpMkLst>
            <pc:docMk/>
            <pc:sldMk cId="3586243080" sldId="577"/>
            <ac:grpSpMk id="9" creationId="{F235306A-782E-47E8-9699-F1837ECEE313}"/>
          </ac:grpSpMkLst>
        </pc:grpChg>
        <pc:grpChg chg="add mod">
          <ac:chgData name="ΜΑΡΓΑΡΙΤΗΣ ΓΡΗΓΟΡΙΟΣ" userId="c0822744-574b-4ae9-94c8-ec2c0bec115e" providerId="ADAL" clId="{391146E9-4D69-4658-BB40-2D13A5E4C14D}" dt="2021-10-03T09:08:46.238" v="14172" actId="1076"/>
          <ac:grpSpMkLst>
            <pc:docMk/>
            <pc:sldMk cId="3586243080" sldId="577"/>
            <ac:grpSpMk id="13" creationId="{C357ABF8-72B8-4D7E-90B5-74E9BE0F17DB}"/>
          </ac:grpSpMkLst>
        </pc:grpChg>
        <pc:picChg chg="mod">
          <ac:chgData name="ΜΑΡΓΑΡΙΤΗΣ ΓΡΗΓΟΡΙΟΣ" userId="c0822744-574b-4ae9-94c8-ec2c0bec115e" providerId="ADAL" clId="{391146E9-4D69-4658-BB40-2D13A5E4C14D}" dt="2021-10-03T09:08:07.812" v="14166" actId="1076"/>
          <ac:picMkLst>
            <pc:docMk/>
            <pc:sldMk cId="3586243080" sldId="577"/>
            <ac:picMk id="6" creationId="{1E4EAF5C-063E-42CA-87B8-28354841DD83}"/>
          </ac:picMkLst>
        </pc:picChg>
        <pc:picChg chg="add mod">
          <ac:chgData name="ΜΑΡΓΑΡΙΤΗΣ ΓΡΗΓΟΡΙΟΣ" userId="c0822744-574b-4ae9-94c8-ec2c0bec115e" providerId="ADAL" clId="{391146E9-4D69-4658-BB40-2D13A5E4C14D}" dt="2021-10-03T09:08:31.807" v="14170" actId="1076"/>
          <ac:picMkLst>
            <pc:docMk/>
            <pc:sldMk cId="3586243080" sldId="577"/>
            <ac:picMk id="12" creationId="{72832F04-4B06-4F61-8FF0-18B9C849D665}"/>
          </ac:picMkLst>
        </pc:picChg>
        <pc:cxnChg chg="add mod">
          <ac:chgData name="ΜΑΡΓΑΡΙΤΗΣ ΓΡΗΓΟΡΙΟΣ" userId="c0822744-574b-4ae9-94c8-ec2c0bec115e" providerId="ADAL" clId="{391146E9-4D69-4658-BB40-2D13A5E4C14D}" dt="2021-10-03T09:04:52.406" v="13946" actId="164"/>
          <ac:cxnSpMkLst>
            <pc:docMk/>
            <pc:sldMk cId="3586243080" sldId="577"/>
            <ac:cxnSpMk id="4" creationId="{B6BBB65E-51D3-428B-A967-B8953252240D}"/>
          </ac:cxnSpMkLst>
        </pc:cxnChg>
        <pc:cxnChg chg="add mod">
          <ac:chgData name="ΜΑΡΓΑΡΙΤΗΣ ΓΡΗΓΟΡΙΟΣ" userId="c0822744-574b-4ae9-94c8-ec2c0bec115e" providerId="ADAL" clId="{391146E9-4D69-4658-BB40-2D13A5E4C14D}" dt="2021-10-03T09:04:52.406" v="13946" actId="164"/>
          <ac:cxnSpMkLst>
            <pc:docMk/>
            <pc:sldMk cId="3586243080" sldId="577"/>
            <ac:cxnSpMk id="7" creationId="{F502E03E-02E8-4B8A-BCA3-3CAE23BB1C17}"/>
          </ac:cxnSpMkLst>
        </pc:cxnChg>
        <pc:cxnChg chg="mod">
          <ac:chgData name="ΜΑΡΓΑΡΙΤΗΣ ΓΡΗΓΟΡΙΟΣ" userId="c0822744-574b-4ae9-94c8-ec2c0bec115e" providerId="ADAL" clId="{391146E9-4D69-4658-BB40-2D13A5E4C14D}" dt="2021-10-03T09:05:33.882" v="13949"/>
          <ac:cxnSpMkLst>
            <pc:docMk/>
            <pc:sldMk cId="3586243080" sldId="577"/>
            <ac:cxnSpMk id="10" creationId="{8113C7BD-AA8E-4161-9378-B1790497734C}"/>
          </ac:cxnSpMkLst>
        </pc:cxnChg>
        <pc:cxnChg chg="mod">
          <ac:chgData name="ΜΑΡΓΑΡΙΤΗΣ ΓΡΗΓΟΡΙΟΣ" userId="c0822744-574b-4ae9-94c8-ec2c0bec115e" providerId="ADAL" clId="{391146E9-4D69-4658-BB40-2D13A5E4C14D}" dt="2021-10-03T09:05:33.882" v="13949"/>
          <ac:cxnSpMkLst>
            <pc:docMk/>
            <pc:sldMk cId="3586243080" sldId="577"/>
            <ac:cxnSpMk id="11" creationId="{D05797F2-B13E-462B-933B-9B2C611F7185}"/>
          </ac:cxnSpMkLst>
        </pc:cxnChg>
        <pc:cxnChg chg="mod">
          <ac:chgData name="ΜΑΡΓΑΡΙΤΗΣ ΓΡΗΓΟΡΙΟΣ" userId="c0822744-574b-4ae9-94c8-ec2c0bec115e" providerId="ADAL" clId="{391146E9-4D69-4658-BB40-2D13A5E4C14D}" dt="2021-10-03T09:08:42.411" v="14171"/>
          <ac:cxnSpMkLst>
            <pc:docMk/>
            <pc:sldMk cId="3586243080" sldId="577"/>
            <ac:cxnSpMk id="14" creationId="{6C6173BB-B638-49B2-98CD-5B422B9F65AE}"/>
          </ac:cxnSpMkLst>
        </pc:cxnChg>
        <pc:cxnChg chg="mod">
          <ac:chgData name="ΜΑΡΓΑΡΙΤΗΣ ΓΡΗΓΟΡΙΟΣ" userId="c0822744-574b-4ae9-94c8-ec2c0bec115e" providerId="ADAL" clId="{391146E9-4D69-4658-BB40-2D13A5E4C14D}" dt="2021-10-03T09:08:42.411" v="14171"/>
          <ac:cxnSpMkLst>
            <pc:docMk/>
            <pc:sldMk cId="3586243080" sldId="577"/>
            <ac:cxnSpMk id="15" creationId="{64A63244-5BBD-4021-B841-044D8523CD18}"/>
          </ac:cxnSpMkLst>
        </pc:cxnChg>
      </pc:sldChg>
      <pc:sldChg chg="addSp modSp new del mod">
        <pc:chgData name="ΜΑΡΓΑΡΙΤΗΣ ΓΡΗΓΟΡΙΟΣ" userId="c0822744-574b-4ae9-94c8-ec2c0bec115e" providerId="ADAL" clId="{391146E9-4D69-4658-BB40-2D13A5E4C14D}" dt="2021-10-03T09:17:11.112" v="14575" actId="2696"/>
        <pc:sldMkLst>
          <pc:docMk/>
          <pc:sldMk cId="242690547" sldId="578"/>
        </pc:sldMkLst>
        <pc:picChg chg="add mod">
          <ac:chgData name="ΜΑΡΓΑΡΙΤΗΣ ΓΡΗΓΟΡΙΟΣ" userId="c0822744-574b-4ae9-94c8-ec2c0bec115e" providerId="ADAL" clId="{391146E9-4D69-4658-BB40-2D13A5E4C14D}" dt="2021-09-20T15:20:11.387" v="479" actId="1076"/>
          <ac:picMkLst>
            <pc:docMk/>
            <pc:sldMk cId="242690547" sldId="578"/>
            <ac:picMk id="4" creationId="{21BE0E1D-43B1-4AB5-85A5-CC02040B3707}"/>
          </ac:picMkLst>
        </pc:picChg>
      </pc:sldChg>
      <pc:sldChg chg="addSp delSp modSp add mod">
        <pc:chgData name="ΜΑΡΓΑΡΙΤΗΣ ΓΡΗΓΟΡΙΟΣ" userId="c0822744-574b-4ae9-94c8-ec2c0bec115e" providerId="ADAL" clId="{391146E9-4D69-4658-BB40-2D13A5E4C14D}" dt="2021-10-03T09:21:03.968" v="14723" actId="14100"/>
        <pc:sldMkLst>
          <pc:docMk/>
          <pc:sldMk cId="339264660" sldId="578"/>
        </pc:sldMkLst>
        <pc:spChg chg="del">
          <ac:chgData name="ΜΑΡΓΑΡΙΤΗΣ ΓΡΗΓΟΡΙΟΣ" userId="c0822744-574b-4ae9-94c8-ec2c0bec115e" providerId="ADAL" clId="{391146E9-4D69-4658-BB40-2D13A5E4C14D}" dt="2021-10-03T09:17:38.121" v="14578"/>
          <ac:spMkLst>
            <pc:docMk/>
            <pc:sldMk cId="339264660" sldId="578"/>
            <ac:spMk id="2" creationId="{56FDA29A-29F4-4BC3-BE3B-1534670171D3}"/>
          </ac:spMkLst>
        </pc:spChg>
        <pc:spChg chg="add mod">
          <ac:chgData name="ΜΑΡΓΑΡΙΤΗΣ ΓΡΗΓΟΡΙΟΣ" userId="c0822744-574b-4ae9-94c8-ec2c0bec115e" providerId="ADAL" clId="{391146E9-4D69-4658-BB40-2D13A5E4C14D}" dt="2021-10-03T09:21:03.968" v="14723" actId="14100"/>
          <ac:spMkLst>
            <pc:docMk/>
            <pc:sldMk cId="339264660" sldId="578"/>
            <ac:spMk id="5" creationId="{95699E93-615E-4F71-87B6-B4969FA01D9F}"/>
          </ac:spMkLst>
        </pc:spChg>
        <pc:picChg chg="mod">
          <ac:chgData name="ΜΑΡΓΑΡΙΤΗΣ ΓΡΗΓΟΡΙΟΣ" userId="c0822744-574b-4ae9-94c8-ec2c0bec115e" providerId="ADAL" clId="{391146E9-4D69-4658-BB40-2D13A5E4C14D}" dt="2021-10-03T09:20:59.086" v="14721" actId="1076"/>
          <ac:picMkLst>
            <pc:docMk/>
            <pc:sldMk cId="339264660" sldId="578"/>
            <ac:picMk id="4" creationId="{21BE0E1D-43B1-4AB5-85A5-CC02040B3707}"/>
          </ac:picMkLst>
        </pc:picChg>
      </pc:sldChg>
      <pc:sldChg chg="add del">
        <pc:chgData name="ΜΑΡΓΑΡΙΤΗΣ ΓΡΗΓΟΡΙΟΣ" userId="c0822744-574b-4ae9-94c8-ec2c0bec115e" providerId="ADAL" clId="{391146E9-4D69-4658-BB40-2D13A5E4C14D}" dt="2021-10-03T08:33:08.178" v="12852" actId="2696"/>
        <pc:sldMkLst>
          <pc:docMk/>
          <pc:sldMk cId="1922232217" sldId="579"/>
        </pc:sldMkLst>
      </pc:sldChg>
      <pc:sldChg chg="modSp add del mod modNotesTx">
        <pc:chgData name="ΜΑΡΓΑΡΙΤΗΣ ΓΡΗΓΟΡΙΟΣ" userId="c0822744-574b-4ae9-94c8-ec2c0bec115e" providerId="ADAL" clId="{391146E9-4D69-4658-BB40-2D13A5E4C14D}" dt="2021-10-03T09:13:48.921" v="14547" actId="47"/>
        <pc:sldMkLst>
          <pc:docMk/>
          <pc:sldMk cId="1965423434" sldId="579"/>
        </pc:sldMkLst>
        <pc:spChg chg="mod">
          <ac:chgData name="ΜΑΡΓΑΡΙΤΗΣ ΓΡΗΓΟΡΙΟΣ" userId="c0822744-574b-4ae9-94c8-ec2c0bec115e" providerId="ADAL" clId="{391146E9-4D69-4658-BB40-2D13A5E4C14D}" dt="2021-10-03T09:06:35.294" v="13956" actId="1076"/>
          <ac:spMkLst>
            <pc:docMk/>
            <pc:sldMk cId="1965423434" sldId="579"/>
            <ac:spMk id="3" creationId="{82810418-9CC7-4439-8C2D-6AC749D1BE8D}"/>
          </ac:spMkLst>
        </pc:spChg>
        <pc:picChg chg="mod">
          <ac:chgData name="ΜΑΡΓΑΡΙΤΗΣ ΓΡΗΓΟΡΙΟΣ" userId="c0822744-574b-4ae9-94c8-ec2c0bec115e" providerId="ADAL" clId="{391146E9-4D69-4658-BB40-2D13A5E4C14D}" dt="2021-10-03T09:08:18.190" v="14168" actId="14100"/>
          <ac:picMkLst>
            <pc:docMk/>
            <pc:sldMk cId="1965423434" sldId="579"/>
            <ac:picMk id="5" creationId="{52C92556-3E4D-4EBD-9EE6-D099C88FC105}"/>
          </ac:picMkLst>
        </pc:picChg>
      </pc:sldChg>
      <pc:sldChg chg="addSp delSp modSp new del mod modNotesTx">
        <pc:chgData name="ΜΑΡΓΑΡΙΤΗΣ ΓΡΗΓΟΡΙΟΣ" userId="c0822744-574b-4ae9-94c8-ec2c0bec115e" providerId="ADAL" clId="{391146E9-4D69-4658-BB40-2D13A5E4C14D}" dt="2021-10-03T08:32:44.513" v="12850" actId="2696"/>
        <pc:sldMkLst>
          <pc:docMk/>
          <pc:sldMk cId="3089264391" sldId="579"/>
        </pc:sldMkLst>
        <pc:spChg chg="del">
          <ac:chgData name="ΜΑΡΓΑΡΙΤΗΣ ΓΡΗΓΟΡΙΟΣ" userId="c0822744-574b-4ae9-94c8-ec2c0bec115e" providerId="ADAL" clId="{391146E9-4D69-4658-BB40-2D13A5E4C14D}" dt="2021-09-20T15:25:32.536" v="494"/>
          <ac:spMkLst>
            <pc:docMk/>
            <pc:sldMk cId="3089264391" sldId="579"/>
            <ac:spMk id="2" creationId="{8EC9460F-19B7-48C7-951A-3A3B9040B3DC}"/>
          </ac:spMkLst>
        </pc:spChg>
        <pc:spChg chg="add mod">
          <ac:chgData name="ΜΑΡΓΑΡΙΤΗΣ ΓΡΗΓΟΡΙΟΣ" userId="c0822744-574b-4ae9-94c8-ec2c0bec115e" providerId="ADAL" clId="{391146E9-4D69-4658-BB40-2D13A5E4C14D}" dt="2021-09-20T15:25:45.738" v="512" actId="20577"/>
          <ac:spMkLst>
            <pc:docMk/>
            <pc:sldMk cId="3089264391" sldId="579"/>
            <ac:spMk id="3" creationId="{82810418-9CC7-4439-8C2D-6AC749D1BE8D}"/>
          </ac:spMkLst>
        </pc:spChg>
        <pc:picChg chg="add mod">
          <ac:chgData name="ΜΑΡΓΑΡΙΤΗΣ ΓΡΗΓΟΡΙΟΣ" userId="c0822744-574b-4ae9-94c8-ec2c0bec115e" providerId="ADAL" clId="{391146E9-4D69-4658-BB40-2D13A5E4C14D}" dt="2021-09-20T15:35:48.379" v="521" actId="1076"/>
          <ac:picMkLst>
            <pc:docMk/>
            <pc:sldMk cId="3089264391" sldId="579"/>
            <ac:picMk id="5" creationId="{52C92556-3E4D-4EBD-9EE6-D099C88FC105}"/>
          </ac:picMkLst>
        </pc:picChg>
      </pc:sldChg>
      <pc:sldChg chg="add del">
        <pc:chgData name="ΜΑΡΓΑΡΙΤΗΣ ΓΡΗΓΟΡΙΟΣ" userId="c0822744-574b-4ae9-94c8-ec2c0bec115e" providerId="ADAL" clId="{391146E9-4D69-4658-BB40-2D13A5E4C14D}" dt="2021-10-04T12:06:34.239" v="18217" actId="47"/>
        <pc:sldMkLst>
          <pc:docMk/>
          <pc:sldMk cId="3025147595" sldId="580"/>
        </pc:sldMkLst>
      </pc:sldChg>
      <pc:sldChg chg="add del">
        <pc:chgData name="ΜΑΡΓΑΡΙΤΗΣ ΓΡΗΓΟΡΙΟΣ" userId="c0822744-574b-4ae9-94c8-ec2c0bec115e" providerId="ADAL" clId="{391146E9-4D69-4658-BB40-2D13A5E4C14D}" dt="2021-10-04T12:06:31.147" v="18216" actId="47"/>
        <pc:sldMkLst>
          <pc:docMk/>
          <pc:sldMk cId="1886947556" sldId="725"/>
        </pc:sldMkLst>
      </pc:sldChg>
      <pc:sldChg chg="modSp add del mod">
        <pc:chgData name="ΜΑΡΓΑΡΙΤΗΣ ΓΡΗΓΟΡΙΟΣ" userId="c0822744-574b-4ae9-94c8-ec2c0bec115e" providerId="ADAL" clId="{391146E9-4D69-4658-BB40-2D13A5E4C14D}" dt="2021-10-04T10:50:42.736" v="17160" actId="2696"/>
        <pc:sldMkLst>
          <pc:docMk/>
          <pc:sldMk cId="1118273205" sldId="811"/>
        </pc:sldMkLst>
        <pc:spChg chg="mod">
          <ac:chgData name="ΜΑΡΓΑΡΙΤΗΣ ΓΡΗΓΟΡΙΟΣ" userId="c0822744-574b-4ae9-94c8-ec2c0bec115e" providerId="ADAL" clId="{391146E9-4D69-4658-BB40-2D13A5E4C14D}" dt="2021-10-04T08:33:03.379" v="17147" actId="1076"/>
          <ac:spMkLst>
            <pc:docMk/>
            <pc:sldMk cId="1118273205" sldId="811"/>
            <ac:spMk id="2" creationId="{43AF3E37-C0F8-47A7-BB73-BE4094756463}"/>
          </ac:spMkLst>
        </pc:spChg>
      </pc:sldChg>
      <pc:sldChg chg="add">
        <pc:chgData name="ΜΑΡΓΑΡΙΤΗΣ ΓΡΗΓΟΡΙΟΣ" userId="c0822744-574b-4ae9-94c8-ec2c0bec115e" providerId="ADAL" clId="{391146E9-4D69-4658-BB40-2D13A5E4C14D}" dt="2021-10-04T10:51:24.232" v="17161"/>
        <pc:sldMkLst>
          <pc:docMk/>
          <pc:sldMk cId="3476929218" sldId="811"/>
        </pc:sldMkLst>
      </pc:sldChg>
      <pc:sldChg chg="add del">
        <pc:chgData name="ΜΑΡΓΑΡΙΤΗΣ ΓΡΗΓΟΡΙΟΣ" userId="c0822744-574b-4ae9-94c8-ec2c0bec115e" providerId="ADAL" clId="{391146E9-4D69-4658-BB40-2D13A5E4C14D}" dt="2021-10-04T11:15:37.964" v="17597" actId="47"/>
        <pc:sldMkLst>
          <pc:docMk/>
          <pc:sldMk cId="3413910131" sldId="812"/>
        </pc:sldMkLst>
      </pc:sldChg>
      <pc:sldChg chg="add">
        <pc:chgData name="ΜΑΡΓΑΡΙΤΗΣ ΓΡΗΓΟΡΙΟΣ" userId="c0822744-574b-4ae9-94c8-ec2c0bec115e" providerId="ADAL" clId="{391146E9-4D69-4658-BB40-2D13A5E4C14D}" dt="2021-09-20T15:39:10.320" v="523"/>
        <pc:sldMkLst>
          <pc:docMk/>
          <pc:sldMk cId="1655453108" sldId="823"/>
        </pc:sldMkLst>
      </pc:sldChg>
      <pc:sldChg chg="add">
        <pc:chgData name="ΜΑΡΓΑΡΙΤΗΣ ΓΡΗΓΟΡΙΟΣ" userId="c0822744-574b-4ae9-94c8-ec2c0bec115e" providerId="ADAL" clId="{391146E9-4D69-4658-BB40-2D13A5E4C14D}" dt="2021-09-20T15:37:45.971" v="522"/>
        <pc:sldMkLst>
          <pc:docMk/>
          <pc:sldMk cId="2898138548" sldId="824"/>
        </pc:sldMkLst>
      </pc:sldChg>
      <pc:sldChg chg="add">
        <pc:chgData name="ΜΑΡΓΑΡΙΤΗΣ ΓΡΗΓΟΡΙΟΣ" userId="c0822744-574b-4ae9-94c8-ec2c0bec115e" providerId="ADAL" clId="{391146E9-4D69-4658-BB40-2D13A5E4C14D}" dt="2021-09-20T15:39:10.320" v="523"/>
        <pc:sldMkLst>
          <pc:docMk/>
          <pc:sldMk cId="3175565376" sldId="825"/>
        </pc:sldMkLst>
      </pc:sldChg>
      <pc:sldChg chg="add">
        <pc:chgData name="ΜΑΡΓΑΡΙΤΗΣ ΓΡΗΓΟΡΙΟΣ" userId="c0822744-574b-4ae9-94c8-ec2c0bec115e" providerId="ADAL" clId="{391146E9-4D69-4658-BB40-2D13A5E4C14D}" dt="2021-09-20T15:53:38.864" v="555"/>
        <pc:sldMkLst>
          <pc:docMk/>
          <pc:sldMk cId="3811862928" sldId="826"/>
        </pc:sldMkLst>
      </pc:sldChg>
      <pc:sldChg chg="add">
        <pc:chgData name="ΜΑΡΓΑΡΙΤΗΣ ΓΡΗΓΟΡΙΟΣ" userId="c0822744-574b-4ae9-94c8-ec2c0bec115e" providerId="ADAL" clId="{391146E9-4D69-4658-BB40-2D13A5E4C14D}" dt="2021-10-04T11:24:15.384" v="17619"/>
        <pc:sldMkLst>
          <pc:docMk/>
          <pc:sldMk cId="3421027741" sldId="828"/>
        </pc:sldMkLst>
      </pc:sldChg>
      <pc:sldChg chg="add ord">
        <pc:chgData name="ΜΑΡΓΑΡΙΤΗΣ ΓΡΗΓΟΡΙΟΣ" userId="c0822744-574b-4ae9-94c8-ec2c0bec115e" providerId="ADAL" clId="{391146E9-4D69-4658-BB40-2D13A5E4C14D}" dt="2021-09-20T15:53:55.230" v="558"/>
        <pc:sldMkLst>
          <pc:docMk/>
          <pc:sldMk cId="1809205659" sldId="836"/>
        </pc:sldMkLst>
      </pc:sldChg>
      <pc:sldChg chg="add">
        <pc:chgData name="ΜΑΡΓΑΡΙΤΗΣ ΓΡΗΓΟΡΙΟΣ" userId="c0822744-574b-4ae9-94c8-ec2c0bec115e" providerId="ADAL" clId="{391146E9-4D69-4658-BB40-2D13A5E4C14D}" dt="2021-09-20T15:53:38.864" v="555"/>
        <pc:sldMkLst>
          <pc:docMk/>
          <pc:sldMk cId="2703744630" sldId="837"/>
        </pc:sldMkLst>
      </pc:sldChg>
      <pc:sldChg chg="addSp delSp modSp new mod">
        <pc:chgData name="ΜΑΡΓΑΡΙΤΗΣ ΓΡΗΓΟΡΙΟΣ" userId="c0822744-574b-4ae9-94c8-ec2c0bec115e" providerId="ADAL" clId="{391146E9-4D69-4658-BB40-2D13A5E4C14D}" dt="2021-09-20T16:06:16.585" v="995" actId="20577"/>
        <pc:sldMkLst>
          <pc:docMk/>
          <pc:sldMk cId="3116479859" sldId="838"/>
        </pc:sldMkLst>
        <pc:spChg chg="del mod">
          <ac:chgData name="ΜΑΡΓΑΡΙΤΗΣ ΓΡΗΓΟΡΙΟΣ" userId="c0822744-574b-4ae9-94c8-ec2c0bec115e" providerId="ADAL" clId="{391146E9-4D69-4658-BB40-2D13A5E4C14D}" dt="2021-09-20T16:04:58.526" v="898" actId="478"/>
          <ac:spMkLst>
            <pc:docMk/>
            <pc:sldMk cId="3116479859" sldId="838"/>
            <ac:spMk id="2" creationId="{F06E2B7E-4B9C-43E2-9D12-E8B1210F55DE}"/>
          </ac:spMkLst>
        </pc:spChg>
        <pc:spChg chg="mod">
          <ac:chgData name="ΜΑΡΓΑΡΙΤΗΣ ΓΡΗΓΟΡΙΟΣ" userId="c0822744-574b-4ae9-94c8-ec2c0bec115e" providerId="ADAL" clId="{391146E9-4D69-4658-BB40-2D13A5E4C14D}" dt="2021-09-20T16:06:16.585" v="995" actId="20577"/>
          <ac:spMkLst>
            <pc:docMk/>
            <pc:sldMk cId="3116479859" sldId="838"/>
            <ac:spMk id="3" creationId="{396465AC-A591-41CC-BB01-B85F8820E5AC}"/>
          </ac:spMkLst>
        </pc:spChg>
        <pc:spChg chg="add mod">
          <ac:chgData name="ΜΑΡΓΑΡΙΤΗΣ ΓΡΗΓΟΡΙΟΣ" userId="c0822744-574b-4ae9-94c8-ec2c0bec115e" providerId="ADAL" clId="{391146E9-4D69-4658-BB40-2D13A5E4C14D}" dt="2021-09-20T16:05:19.022" v="916" actId="6549"/>
          <ac:spMkLst>
            <pc:docMk/>
            <pc:sldMk cId="3116479859" sldId="838"/>
            <ac:spMk id="4" creationId="{34D6C03D-3E8E-418D-B553-33032CDE2A01}"/>
          </ac:spMkLst>
        </pc:spChg>
      </pc:sldChg>
      <pc:sldChg chg="addSp modSp new del mod modNotesTx">
        <pc:chgData name="ΜΑΡΓΑΡΙΤΗΣ ΓΡΗΓΟΡΙΟΣ" userId="c0822744-574b-4ae9-94c8-ec2c0bec115e" providerId="ADAL" clId="{391146E9-4D69-4658-BB40-2D13A5E4C14D}" dt="2021-10-04T11:21:57.286" v="17618" actId="2696"/>
        <pc:sldMkLst>
          <pc:docMk/>
          <pc:sldMk cId="2897883817" sldId="839"/>
        </pc:sldMkLst>
        <pc:spChg chg="mod">
          <ac:chgData name="ΜΑΡΓΑΡΙΤΗΣ ΓΡΗΓΟΡΙΟΣ" userId="c0822744-574b-4ae9-94c8-ec2c0bec115e" providerId="ADAL" clId="{391146E9-4D69-4658-BB40-2D13A5E4C14D}" dt="2021-09-20T16:13:42.405" v="1098" actId="20577"/>
          <ac:spMkLst>
            <pc:docMk/>
            <pc:sldMk cId="2897883817" sldId="839"/>
            <ac:spMk id="2" creationId="{95BD70AE-BAE9-4691-AFAA-9E0881D67077}"/>
          </ac:spMkLst>
        </pc:spChg>
        <pc:picChg chg="add mod">
          <ac:chgData name="ΜΑΡΓΑΡΙΤΗΣ ΓΡΗΓΟΡΙΟΣ" userId="c0822744-574b-4ae9-94c8-ec2c0bec115e" providerId="ADAL" clId="{391146E9-4D69-4658-BB40-2D13A5E4C14D}" dt="2021-09-20T16:11:53.062" v="1004" actId="1076"/>
          <ac:picMkLst>
            <pc:docMk/>
            <pc:sldMk cId="2897883817" sldId="839"/>
            <ac:picMk id="4" creationId="{1C06BA23-D810-4504-AAD2-21F6F9379889}"/>
          </ac:picMkLst>
        </pc:picChg>
        <pc:picChg chg="add mod">
          <ac:chgData name="ΜΑΡΓΑΡΙΤΗΣ ΓΡΗΓΟΡΙΟΣ" userId="c0822744-574b-4ae9-94c8-ec2c0bec115e" providerId="ADAL" clId="{391146E9-4D69-4658-BB40-2D13A5E4C14D}" dt="2021-09-20T16:11:54.519" v="1005" actId="1076"/>
          <ac:picMkLst>
            <pc:docMk/>
            <pc:sldMk cId="2897883817" sldId="839"/>
            <ac:picMk id="6" creationId="{5376AF92-EF61-4D0C-8584-5B4117360F52}"/>
          </ac:picMkLst>
        </pc:picChg>
      </pc:sldChg>
      <pc:sldChg chg="add">
        <pc:chgData name="ΜΑΡΓΑΡΙΤΗΣ ΓΡΗΓΟΡΙΟΣ" userId="c0822744-574b-4ae9-94c8-ec2c0bec115e" providerId="ADAL" clId="{391146E9-4D69-4658-BB40-2D13A5E4C14D}" dt="2021-09-20T16:14:42.049" v="1100"/>
        <pc:sldMkLst>
          <pc:docMk/>
          <pc:sldMk cId="4241299224" sldId="840"/>
        </pc:sldMkLst>
      </pc:sldChg>
      <pc:sldChg chg="addSp delSp modSp add del mod">
        <pc:chgData name="ΜΑΡΓΑΡΙΤΗΣ ΓΡΗΓΟΡΙΟΣ" userId="c0822744-574b-4ae9-94c8-ec2c0bec115e" providerId="ADAL" clId="{391146E9-4D69-4658-BB40-2D13A5E4C14D}" dt="2021-10-03T13:33:18.164" v="15937" actId="47"/>
        <pc:sldMkLst>
          <pc:docMk/>
          <pc:sldMk cId="1280504070" sldId="841"/>
        </pc:sldMkLst>
        <pc:picChg chg="del">
          <ac:chgData name="ΜΑΡΓΑΡΙΤΗΣ ΓΡΗΓΟΡΙΟΣ" userId="c0822744-574b-4ae9-94c8-ec2c0bec115e" providerId="ADAL" clId="{391146E9-4D69-4658-BB40-2D13A5E4C14D}" dt="2021-10-03T13:27:50.727" v="15860" actId="478"/>
          <ac:picMkLst>
            <pc:docMk/>
            <pc:sldMk cId="1280504070" sldId="841"/>
            <ac:picMk id="2" creationId="{00000000-0000-0000-0000-000000000000}"/>
          </ac:picMkLst>
        </pc:picChg>
        <pc:picChg chg="add del mod">
          <ac:chgData name="ΜΑΡΓΑΡΙΤΗΣ ΓΡΗΓΟΡΙΟΣ" userId="c0822744-574b-4ae9-94c8-ec2c0bec115e" providerId="ADAL" clId="{391146E9-4D69-4658-BB40-2D13A5E4C14D}" dt="2021-10-03T13:32:38.235" v="15882" actId="478"/>
          <ac:picMkLst>
            <pc:docMk/>
            <pc:sldMk cId="1280504070" sldId="841"/>
            <ac:picMk id="4" creationId="{AFB969AA-4BB9-4C55-AB1B-466513BB6DEF}"/>
          </ac:picMkLst>
        </pc:picChg>
      </pc:sldChg>
      <pc:sldChg chg="modSp add mod">
        <pc:chgData name="ΜΑΡΓΑΡΙΤΗΣ ΓΡΗΓΟΡΙΟΣ" userId="c0822744-574b-4ae9-94c8-ec2c0bec115e" providerId="ADAL" clId="{391146E9-4D69-4658-BB40-2D13A5E4C14D}" dt="2021-10-04T11:15:14.717" v="17596" actId="6549"/>
        <pc:sldMkLst>
          <pc:docMk/>
          <pc:sldMk cId="4236998635" sldId="842"/>
        </pc:sldMkLst>
        <pc:spChg chg="mod">
          <ac:chgData name="ΜΑΡΓΑΡΙΤΗΣ ΓΡΗΓΟΡΙΟΣ" userId="c0822744-574b-4ae9-94c8-ec2c0bec115e" providerId="ADAL" clId="{391146E9-4D69-4658-BB40-2D13A5E4C14D}" dt="2021-10-04T11:15:14.717" v="17596" actId="6549"/>
          <ac:spMkLst>
            <pc:docMk/>
            <pc:sldMk cId="4236998635" sldId="842"/>
            <ac:spMk id="3" creationId="{D9A5AB2B-E07F-407F-972A-D8F368FDBD45}"/>
          </ac:spMkLst>
        </pc:spChg>
        <pc:spChg chg="mod">
          <ac:chgData name="ΜΑΡΓΑΡΙΤΗΣ ΓΡΗΓΟΡΙΟΣ" userId="c0822744-574b-4ae9-94c8-ec2c0bec115e" providerId="ADAL" clId="{391146E9-4D69-4658-BB40-2D13A5E4C14D}" dt="2021-10-04T10:50:14.388" v="17159" actId="6549"/>
          <ac:spMkLst>
            <pc:docMk/>
            <pc:sldMk cId="4236998635" sldId="842"/>
            <ac:spMk id="4" creationId="{D69420C3-8D88-4CC2-95CB-A110B29C9CEC}"/>
          </ac:spMkLst>
        </pc:spChg>
      </pc:sldChg>
      <pc:sldChg chg="add">
        <pc:chgData name="ΜΑΡΓΑΡΙΤΗΣ ΓΡΗΓΟΡΙΟΣ" userId="c0822744-574b-4ae9-94c8-ec2c0bec115e" providerId="ADAL" clId="{391146E9-4D69-4658-BB40-2D13A5E4C14D}" dt="2021-09-25T15:32:23.080" v="1439"/>
        <pc:sldMkLst>
          <pc:docMk/>
          <pc:sldMk cId="3917179537" sldId="844"/>
        </pc:sldMkLst>
      </pc:sldChg>
      <pc:sldChg chg="modSp new mod">
        <pc:chgData name="ΜΑΡΓΑΡΙΤΗΣ ΓΡΗΓΟΡΙΟΣ" userId="c0822744-574b-4ae9-94c8-ec2c0bec115e" providerId="ADAL" clId="{391146E9-4D69-4658-BB40-2D13A5E4C14D}" dt="2021-10-04T12:13:14.274" v="18283" actId="1076"/>
        <pc:sldMkLst>
          <pc:docMk/>
          <pc:sldMk cId="370587949" sldId="845"/>
        </pc:sldMkLst>
        <pc:spChg chg="mod">
          <ac:chgData name="ΜΑΡΓΑΡΙΤΗΣ ΓΡΗΓΟΡΙΟΣ" userId="c0822744-574b-4ae9-94c8-ec2c0bec115e" providerId="ADAL" clId="{391146E9-4D69-4658-BB40-2D13A5E4C14D}" dt="2021-10-04T12:13:14.274" v="18283" actId="1076"/>
          <ac:spMkLst>
            <pc:docMk/>
            <pc:sldMk cId="370587949" sldId="845"/>
            <ac:spMk id="2" creationId="{852A3F99-EAFD-4D86-99E6-42D7F6824DD5}"/>
          </ac:spMkLst>
        </pc:spChg>
      </pc:sldChg>
      <pc:sldChg chg="modSp new mod">
        <pc:chgData name="ΜΑΡΓΑΡΙΤΗΣ ΓΡΗΓΟΡΙΟΣ" userId="c0822744-574b-4ae9-94c8-ec2c0bec115e" providerId="ADAL" clId="{391146E9-4D69-4658-BB40-2D13A5E4C14D}" dt="2021-10-04T12:27:45.158" v="18343" actId="313"/>
        <pc:sldMkLst>
          <pc:docMk/>
          <pc:sldMk cId="400899147" sldId="846"/>
        </pc:sldMkLst>
        <pc:spChg chg="mod">
          <ac:chgData name="ΜΑΡΓΑΡΙΤΗΣ ΓΡΗΓΟΡΙΟΣ" userId="c0822744-574b-4ae9-94c8-ec2c0bec115e" providerId="ADAL" clId="{391146E9-4D69-4658-BB40-2D13A5E4C14D}" dt="2021-10-04T12:27:45.158" v="18343" actId="313"/>
          <ac:spMkLst>
            <pc:docMk/>
            <pc:sldMk cId="400899147" sldId="846"/>
            <ac:spMk id="3" creationId="{7F253265-E65B-420B-ACF9-991298E1544E}"/>
          </ac:spMkLst>
        </pc:spChg>
      </pc:sldChg>
      <pc:sldChg chg="modSp new mod">
        <pc:chgData name="ΜΑΡΓΑΡΙΤΗΣ ΓΡΗΓΟΡΙΟΣ" userId="c0822744-574b-4ae9-94c8-ec2c0bec115e" providerId="ADAL" clId="{391146E9-4D69-4658-BB40-2D13A5E4C14D}" dt="2021-09-30T16:31:56.093" v="5123" actId="6549"/>
        <pc:sldMkLst>
          <pc:docMk/>
          <pc:sldMk cId="4130764418" sldId="847"/>
        </pc:sldMkLst>
        <pc:spChg chg="mod">
          <ac:chgData name="ΜΑΡΓΑΡΙΤΗΣ ΓΡΗΓΟΡΙΟΣ" userId="c0822744-574b-4ae9-94c8-ec2c0bec115e" providerId="ADAL" clId="{391146E9-4D69-4658-BB40-2D13A5E4C14D}" dt="2021-09-30T16:31:56.093" v="5123" actId="6549"/>
          <ac:spMkLst>
            <pc:docMk/>
            <pc:sldMk cId="4130764418" sldId="847"/>
            <ac:spMk id="2" creationId="{3759A77E-E15F-43E5-AA8F-50137F7FF488}"/>
          </ac:spMkLst>
        </pc:spChg>
        <pc:spChg chg="mod">
          <ac:chgData name="ΜΑΡΓΑΡΙΤΗΣ ΓΡΗΓΟΡΙΟΣ" userId="c0822744-574b-4ae9-94c8-ec2c0bec115e" providerId="ADAL" clId="{391146E9-4D69-4658-BB40-2D13A5E4C14D}" dt="2021-09-26T14:37:53.919" v="1470"/>
          <ac:spMkLst>
            <pc:docMk/>
            <pc:sldMk cId="4130764418" sldId="847"/>
            <ac:spMk id="3" creationId="{6C21444F-9294-43DE-911C-7761CAA13B6D}"/>
          </ac:spMkLst>
        </pc:spChg>
      </pc:sldChg>
      <pc:sldChg chg="addSp delSp modSp new mod modClrScheme chgLayout modNotesTx">
        <pc:chgData name="ΜΑΡΓΑΡΙΤΗΣ ΓΡΗΓΟΡΙΟΣ" userId="c0822744-574b-4ae9-94c8-ec2c0bec115e" providerId="ADAL" clId="{391146E9-4D69-4658-BB40-2D13A5E4C14D}" dt="2021-09-26T14:44:27.352" v="1521"/>
        <pc:sldMkLst>
          <pc:docMk/>
          <pc:sldMk cId="3892720871" sldId="848"/>
        </pc:sldMkLst>
        <pc:spChg chg="del">
          <ac:chgData name="ΜΑΡΓΑΡΙΤΗΣ ΓΡΗΓΟΡΙΟΣ" userId="c0822744-574b-4ae9-94c8-ec2c0bec115e" providerId="ADAL" clId="{391146E9-4D69-4658-BB40-2D13A5E4C14D}" dt="2021-09-26T14:38:30.461" v="1476" actId="26606"/>
          <ac:spMkLst>
            <pc:docMk/>
            <pc:sldMk cId="3892720871" sldId="848"/>
            <ac:spMk id="2" creationId="{AEBF3104-D7C7-4A7F-A711-F01BFADC13A8}"/>
          </ac:spMkLst>
        </pc:spChg>
        <pc:spChg chg="add mod">
          <ac:chgData name="ΜΑΡΓΑΡΙΤΗΣ ΓΡΗΓΟΡΙΟΣ" userId="c0822744-574b-4ae9-94c8-ec2c0bec115e" providerId="ADAL" clId="{391146E9-4D69-4658-BB40-2D13A5E4C14D}" dt="2021-09-26T14:43:59.928" v="1520" actId="27636"/>
          <ac:spMkLst>
            <pc:docMk/>
            <pc:sldMk cId="3892720871" sldId="848"/>
            <ac:spMk id="9" creationId="{C23785B7-F97E-4B98-9B44-026446036781}"/>
          </ac:spMkLst>
        </pc:spChg>
        <pc:picChg chg="add mod">
          <ac:chgData name="ΜΑΡΓΑΡΙΤΗΣ ΓΡΗΓΟΡΙΟΣ" userId="c0822744-574b-4ae9-94c8-ec2c0bec115e" providerId="ADAL" clId="{391146E9-4D69-4658-BB40-2D13A5E4C14D}" dt="2021-09-26T14:38:30.461" v="1476" actId="26606"/>
          <ac:picMkLst>
            <pc:docMk/>
            <pc:sldMk cId="3892720871" sldId="848"/>
            <ac:picMk id="4" creationId="{7F63CE70-53E1-4D1B-9963-D68D89409212}"/>
          </ac:picMkLst>
        </pc:picChg>
      </pc:sldChg>
      <pc:sldChg chg="modSp new mod">
        <pc:chgData name="ΜΑΡΓΑΡΙΤΗΣ ΓΡΗΓΟΡΙΟΣ" userId="c0822744-574b-4ae9-94c8-ec2c0bec115e" providerId="ADAL" clId="{391146E9-4D69-4658-BB40-2D13A5E4C14D}" dt="2021-09-30T16:34:45.216" v="5434" actId="6549"/>
        <pc:sldMkLst>
          <pc:docMk/>
          <pc:sldMk cId="2707344346" sldId="849"/>
        </pc:sldMkLst>
        <pc:spChg chg="mod">
          <ac:chgData name="ΜΑΡΓΑΡΙΤΗΣ ΓΡΗΓΟΡΙΟΣ" userId="c0822744-574b-4ae9-94c8-ec2c0bec115e" providerId="ADAL" clId="{391146E9-4D69-4658-BB40-2D13A5E4C14D}" dt="2021-09-30T16:33:44.781" v="5283" actId="208"/>
          <ac:spMkLst>
            <pc:docMk/>
            <pc:sldMk cId="2707344346" sldId="849"/>
            <ac:spMk id="2" creationId="{A21E22D3-531C-4E7B-897B-C282A26F6DDF}"/>
          </ac:spMkLst>
        </pc:spChg>
        <pc:spChg chg="mod">
          <ac:chgData name="ΜΑΡΓΑΡΙΤΗΣ ΓΡΗΓΟΡΙΟΣ" userId="c0822744-574b-4ae9-94c8-ec2c0bec115e" providerId="ADAL" clId="{391146E9-4D69-4658-BB40-2D13A5E4C14D}" dt="2021-09-30T16:34:45.216" v="5434" actId="6549"/>
          <ac:spMkLst>
            <pc:docMk/>
            <pc:sldMk cId="2707344346" sldId="849"/>
            <ac:spMk id="3" creationId="{FD25508F-038E-4F89-9F45-7F101F7A8A5B}"/>
          </ac:spMkLst>
        </pc:spChg>
      </pc:sldChg>
      <pc:sldChg chg="addSp delSp modSp new mod modNotesTx">
        <pc:chgData name="ΜΑΡΓΑΡΙΤΗΣ ΓΡΗΓΟΡΙΟΣ" userId="c0822744-574b-4ae9-94c8-ec2c0bec115e" providerId="ADAL" clId="{391146E9-4D69-4658-BB40-2D13A5E4C14D}" dt="2021-09-26T14:46:52.598" v="1536" actId="1076"/>
        <pc:sldMkLst>
          <pc:docMk/>
          <pc:sldMk cId="1552938386" sldId="850"/>
        </pc:sldMkLst>
        <pc:spChg chg="mod">
          <ac:chgData name="ΜΑΡΓΑΡΙΤΗΣ ΓΡΗΓΟΡΙΟΣ" userId="c0822744-574b-4ae9-94c8-ec2c0bec115e" providerId="ADAL" clId="{391146E9-4D69-4658-BB40-2D13A5E4C14D}" dt="2021-09-26T14:46:52.598" v="1536" actId="1076"/>
          <ac:spMkLst>
            <pc:docMk/>
            <pc:sldMk cId="1552938386" sldId="850"/>
            <ac:spMk id="2" creationId="{85FD2331-7658-43BB-8520-C141854D19C7}"/>
          </ac:spMkLst>
        </pc:spChg>
        <pc:spChg chg="del mod">
          <ac:chgData name="ΜΑΡΓΑΡΙΤΗΣ ΓΡΗΓΟΡΙΟΣ" userId="c0822744-574b-4ae9-94c8-ec2c0bec115e" providerId="ADAL" clId="{391146E9-4D69-4658-BB40-2D13A5E4C14D}" dt="2021-09-26T14:45:11.193" v="1523" actId="478"/>
          <ac:spMkLst>
            <pc:docMk/>
            <pc:sldMk cId="1552938386" sldId="850"/>
            <ac:spMk id="3" creationId="{F04EBFE0-1676-4512-B2E2-4B1D6DF3D676}"/>
          </ac:spMkLst>
        </pc:spChg>
        <pc:spChg chg="add del mod">
          <ac:chgData name="ΜΑΡΓΑΡΙΤΗΣ ΓΡΗΓΟΡΙΟΣ" userId="c0822744-574b-4ae9-94c8-ec2c0bec115e" providerId="ADAL" clId="{391146E9-4D69-4658-BB40-2D13A5E4C14D}" dt="2021-09-26T14:45:14.397" v="1524" actId="478"/>
          <ac:spMkLst>
            <pc:docMk/>
            <pc:sldMk cId="1552938386" sldId="850"/>
            <ac:spMk id="5" creationId="{66D3DE86-823E-4A48-B645-84B2FBEFE7E4}"/>
          </ac:spMkLst>
        </pc:spChg>
        <pc:picChg chg="add mod">
          <ac:chgData name="ΜΑΡΓΑΡΙΤΗΣ ΓΡΗΓΟΡΙΟΣ" userId="c0822744-574b-4ae9-94c8-ec2c0bec115e" providerId="ADAL" clId="{391146E9-4D69-4658-BB40-2D13A5E4C14D}" dt="2021-09-26T14:45:40.360" v="1526" actId="1076"/>
          <ac:picMkLst>
            <pc:docMk/>
            <pc:sldMk cId="1552938386" sldId="850"/>
            <ac:picMk id="7" creationId="{A8D5B3EC-64FB-44C4-9C57-B7F935F87C53}"/>
          </ac:picMkLst>
        </pc:picChg>
      </pc:sldChg>
      <pc:sldChg chg="modSp new mod">
        <pc:chgData name="ΜΑΡΓΑΡΙΤΗΣ ΓΡΗΓΟΡΙΟΣ" userId="c0822744-574b-4ae9-94c8-ec2c0bec115e" providerId="ADAL" clId="{391146E9-4D69-4658-BB40-2D13A5E4C14D}" dt="2021-09-26T14:42:07.421" v="1518" actId="208"/>
        <pc:sldMkLst>
          <pc:docMk/>
          <pc:sldMk cId="1862843391" sldId="851"/>
        </pc:sldMkLst>
        <pc:spChg chg="mod">
          <ac:chgData name="ΜΑΡΓΑΡΙΤΗΣ ΓΡΗΓΟΡΙΟΣ" userId="c0822744-574b-4ae9-94c8-ec2c0bec115e" providerId="ADAL" clId="{391146E9-4D69-4658-BB40-2D13A5E4C14D}" dt="2021-09-26T14:40:51.843" v="1496"/>
          <ac:spMkLst>
            <pc:docMk/>
            <pc:sldMk cId="1862843391" sldId="851"/>
            <ac:spMk id="3" creationId="{89E6998C-5CA1-4C68-8E67-86BC254E95CC}"/>
          </ac:spMkLst>
        </pc:spChg>
        <pc:spChg chg="mod">
          <ac:chgData name="ΜΑΡΓΑΡΙΤΗΣ ΓΡΗΓΟΡΙΟΣ" userId="c0822744-574b-4ae9-94c8-ec2c0bec115e" providerId="ADAL" clId="{391146E9-4D69-4658-BB40-2D13A5E4C14D}" dt="2021-09-26T14:42:07.421" v="1518" actId="208"/>
          <ac:spMkLst>
            <pc:docMk/>
            <pc:sldMk cId="1862843391" sldId="851"/>
            <ac:spMk id="4" creationId="{DF5556F9-A95F-4A08-835E-EC1A92BFDAE8}"/>
          </ac:spMkLst>
        </pc:spChg>
        <pc:spChg chg="mod">
          <ac:chgData name="ΜΑΡΓΑΡΙΤΗΣ ΓΡΗΓΟΡΙΟΣ" userId="c0822744-574b-4ae9-94c8-ec2c0bec115e" providerId="ADAL" clId="{391146E9-4D69-4658-BB40-2D13A5E4C14D}" dt="2021-09-26T14:41:29.323" v="1502"/>
          <ac:spMkLst>
            <pc:docMk/>
            <pc:sldMk cId="1862843391" sldId="851"/>
            <ac:spMk id="5" creationId="{7D522E49-04B2-4346-92CE-788AD1323AAF}"/>
          </ac:spMkLst>
        </pc:spChg>
        <pc:spChg chg="mod">
          <ac:chgData name="ΜΑΡΓΑΡΙΤΗΣ ΓΡΗΓΟΡΙΟΣ" userId="c0822744-574b-4ae9-94c8-ec2c0bec115e" providerId="ADAL" clId="{391146E9-4D69-4658-BB40-2D13A5E4C14D}" dt="2021-09-26T14:42:02.572" v="1517" actId="208"/>
          <ac:spMkLst>
            <pc:docMk/>
            <pc:sldMk cId="1862843391" sldId="851"/>
            <ac:spMk id="6" creationId="{A6BA6C51-C308-4B75-8DB4-160B5B28F5C6}"/>
          </ac:spMkLst>
        </pc:spChg>
      </pc:sldChg>
      <pc:sldChg chg="new del">
        <pc:chgData name="ΜΑΡΓΑΡΙΤΗΣ ΓΡΗΓΟΡΙΟΣ" userId="c0822744-574b-4ae9-94c8-ec2c0bec115e" providerId="ADAL" clId="{391146E9-4D69-4658-BB40-2D13A5E4C14D}" dt="2021-09-26T14:40:30.913" v="1494" actId="680"/>
        <pc:sldMkLst>
          <pc:docMk/>
          <pc:sldMk cId="2730564767" sldId="851"/>
        </pc:sldMkLst>
      </pc:sldChg>
      <pc:sldChg chg="modSp new del mod">
        <pc:chgData name="ΜΑΡΓΑΡΙΤΗΣ ΓΡΗΓΟΡΙΟΣ" userId="c0822744-574b-4ae9-94c8-ec2c0bec115e" providerId="ADAL" clId="{391146E9-4D69-4658-BB40-2D13A5E4C14D}" dt="2021-09-30T16:37:26.430" v="5436" actId="2696"/>
        <pc:sldMkLst>
          <pc:docMk/>
          <pc:sldMk cId="410869316" sldId="852"/>
        </pc:sldMkLst>
        <pc:spChg chg="mod">
          <ac:chgData name="ΜΑΡΓΑΡΙΤΗΣ ΓΡΗΓΟΡΙΟΣ" userId="c0822744-574b-4ae9-94c8-ec2c0bec115e" providerId="ADAL" clId="{391146E9-4D69-4658-BB40-2D13A5E4C14D}" dt="2021-09-26T14:53:23.938" v="1544" actId="6549"/>
          <ac:spMkLst>
            <pc:docMk/>
            <pc:sldMk cId="410869316" sldId="852"/>
            <ac:spMk id="3" creationId="{02186CD6-F7D4-484C-B579-5F2F9AFA86CD}"/>
          </ac:spMkLst>
        </pc:spChg>
      </pc:sldChg>
      <pc:sldChg chg="addSp delSp modSp add del mod">
        <pc:chgData name="ΜΑΡΓΑΡΙΤΗΣ ΓΡΗΓΟΡΙΟΣ" userId="c0822744-574b-4ae9-94c8-ec2c0bec115e" providerId="ADAL" clId="{391146E9-4D69-4658-BB40-2D13A5E4C14D}" dt="2021-10-04T12:16:28.201" v="18305" actId="47"/>
        <pc:sldMkLst>
          <pc:docMk/>
          <pc:sldMk cId="4222773519" sldId="852"/>
        </pc:sldMkLst>
        <pc:spChg chg="del">
          <ac:chgData name="ΜΑΡΓΑΡΙΤΗΣ ΓΡΗΓΟΡΙΟΣ" userId="c0822744-574b-4ae9-94c8-ec2c0bec115e" providerId="ADAL" clId="{391146E9-4D69-4658-BB40-2D13A5E4C14D}" dt="2021-10-04T12:14:39.097" v="18302" actId="478"/>
          <ac:spMkLst>
            <pc:docMk/>
            <pc:sldMk cId="4222773519" sldId="852"/>
            <ac:spMk id="2" creationId="{B65BD479-811F-4933-AF68-7B1681C2DD88}"/>
          </ac:spMkLst>
        </pc:spChg>
        <pc:spChg chg="add del mod">
          <ac:chgData name="ΜΑΡΓΑΡΙΤΗΣ ΓΡΗΓΟΡΙΟΣ" userId="c0822744-574b-4ae9-94c8-ec2c0bec115e" providerId="ADAL" clId="{391146E9-4D69-4658-BB40-2D13A5E4C14D}" dt="2021-10-04T12:16:02.194" v="18304" actId="6549"/>
          <ac:spMkLst>
            <pc:docMk/>
            <pc:sldMk cId="4222773519" sldId="852"/>
            <ac:spMk id="3" creationId="{02186CD6-F7D4-484C-B579-5F2F9AFA86CD}"/>
          </ac:spMkLst>
        </pc:spChg>
        <pc:spChg chg="add del mod">
          <ac:chgData name="ΜΑΡΓΑΡΙΤΗΣ ΓΡΗΓΟΡΙΟΣ" userId="c0822744-574b-4ae9-94c8-ec2c0bec115e" providerId="ADAL" clId="{391146E9-4D69-4658-BB40-2D13A5E4C14D}" dt="2021-10-04T12:14:35.450" v="18301" actId="478"/>
          <ac:spMkLst>
            <pc:docMk/>
            <pc:sldMk cId="4222773519" sldId="852"/>
            <ac:spMk id="5" creationId="{12EDB931-621F-40DD-BB17-3271596887D7}"/>
          </ac:spMkLst>
        </pc:spChg>
      </pc:sldChg>
      <pc:sldChg chg="add del">
        <pc:chgData name="ΜΑΡΓΑΡΙΤΗΣ ΓΡΗΓΟΡΙΟΣ" userId="c0822744-574b-4ae9-94c8-ec2c0bec115e" providerId="ADAL" clId="{391146E9-4D69-4658-BB40-2D13A5E4C14D}" dt="2021-10-04T12:16:29.151" v="18306" actId="47"/>
        <pc:sldMkLst>
          <pc:docMk/>
          <pc:sldMk cId="436829513" sldId="853"/>
        </pc:sldMkLst>
      </pc:sldChg>
      <pc:sldChg chg="modSp new del mod">
        <pc:chgData name="ΜΑΡΓΑΡΙΤΗΣ ΓΡΗΓΟΡΙΟΣ" userId="c0822744-574b-4ae9-94c8-ec2c0bec115e" providerId="ADAL" clId="{391146E9-4D69-4658-BB40-2D13A5E4C14D}" dt="2021-09-30T16:37:26.430" v="5436" actId="2696"/>
        <pc:sldMkLst>
          <pc:docMk/>
          <pc:sldMk cId="1655179922" sldId="853"/>
        </pc:sldMkLst>
        <pc:spChg chg="mod">
          <ac:chgData name="ΜΑΡΓΑΡΙΤΗΣ ΓΡΗΓΟΡΙΟΣ" userId="c0822744-574b-4ae9-94c8-ec2c0bec115e" providerId="ADAL" clId="{391146E9-4D69-4658-BB40-2D13A5E4C14D}" dt="2021-09-26T14:53:45.707" v="1549" actId="27636"/>
          <ac:spMkLst>
            <pc:docMk/>
            <pc:sldMk cId="1655179922" sldId="853"/>
            <ac:spMk id="3" creationId="{489B06E3-8907-49FE-BFEB-4D0AE4FB937C}"/>
          </ac:spMkLst>
        </pc:spChg>
      </pc:sldChg>
      <pc:sldChg chg="add del">
        <pc:chgData name="ΜΑΡΓΑΡΙΤΗΣ ΓΡΗΓΟΡΙΟΣ" userId="c0822744-574b-4ae9-94c8-ec2c0bec115e" providerId="ADAL" clId="{391146E9-4D69-4658-BB40-2D13A5E4C14D}" dt="2021-10-04T12:16:30.033" v="18307" actId="47"/>
        <pc:sldMkLst>
          <pc:docMk/>
          <pc:sldMk cId="1729771933" sldId="854"/>
        </pc:sldMkLst>
      </pc:sldChg>
      <pc:sldChg chg="modSp new del mod modNotesTx">
        <pc:chgData name="ΜΑΡΓΑΡΙΤΗΣ ΓΡΗΓΟΡΙΟΣ" userId="c0822744-574b-4ae9-94c8-ec2c0bec115e" providerId="ADAL" clId="{391146E9-4D69-4658-BB40-2D13A5E4C14D}" dt="2021-09-30T16:37:26.430" v="5436" actId="2696"/>
        <pc:sldMkLst>
          <pc:docMk/>
          <pc:sldMk cId="3916143692" sldId="854"/>
        </pc:sldMkLst>
        <pc:spChg chg="mod">
          <ac:chgData name="ΜΑΡΓΑΡΙΤΗΣ ΓΡΗΓΟΡΙΟΣ" userId="c0822744-574b-4ae9-94c8-ec2c0bec115e" providerId="ADAL" clId="{391146E9-4D69-4658-BB40-2D13A5E4C14D}" dt="2021-09-26T14:54:36.270" v="1574" actId="27636"/>
          <ac:spMkLst>
            <pc:docMk/>
            <pc:sldMk cId="3916143692" sldId="854"/>
            <ac:spMk id="2" creationId="{61502BCD-90E8-40D7-95F7-1DE45BDEABCA}"/>
          </ac:spMkLst>
        </pc:spChg>
        <pc:spChg chg="mod">
          <ac:chgData name="ΜΑΡΓΑΡΙΤΗΣ ΓΡΗΓΟΡΙΟΣ" userId="c0822744-574b-4ae9-94c8-ec2c0bec115e" providerId="ADAL" clId="{391146E9-4D69-4658-BB40-2D13A5E4C14D}" dt="2021-09-26T14:54:44.865" v="1577" actId="1076"/>
          <ac:spMkLst>
            <pc:docMk/>
            <pc:sldMk cId="3916143692" sldId="854"/>
            <ac:spMk id="3" creationId="{5F2DC017-1E67-43C5-842F-EB7828E389DE}"/>
          </ac:spMkLst>
        </pc:spChg>
      </pc:sldChg>
      <pc:sldChg chg="modSp new del mod">
        <pc:chgData name="ΜΑΡΓΑΡΙΤΗΣ ΓΡΗΓΟΡΙΟΣ" userId="c0822744-574b-4ae9-94c8-ec2c0bec115e" providerId="ADAL" clId="{391146E9-4D69-4658-BB40-2D13A5E4C14D}" dt="2021-10-04T12:32:45.812" v="18344" actId="47"/>
        <pc:sldMkLst>
          <pc:docMk/>
          <pc:sldMk cId="195646855" sldId="855"/>
        </pc:sldMkLst>
        <pc:spChg chg="mod">
          <ac:chgData name="ΜΑΡΓΑΡΙΤΗΣ ΓΡΗΓΟΡΙΟΣ" userId="c0822744-574b-4ae9-94c8-ec2c0bec115e" providerId="ADAL" clId="{391146E9-4D69-4658-BB40-2D13A5E4C14D}" dt="2021-09-26T14:59:56.818" v="1580" actId="27636"/>
          <ac:spMkLst>
            <pc:docMk/>
            <pc:sldMk cId="195646855" sldId="855"/>
            <ac:spMk id="3" creationId="{3BF24794-8B38-4FE1-BD2B-5DE8D2746A65}"/>
          </ac:spMkLst>
        </pc:spChg>
      </pc:sldChg>
      <pc:sldChg chg="modSp new del mod">
        <pc:chgData name="ΜΑΡΓΑΡΙΤΗΣ ΓΡΗΓΟΡΙΟΣ" userId="c0822744-574b-4ae9-94c8-ec2c0bec115e" providerId="ADAL" clId="{391146E9-4D69-4658-BB40-2D13A5E4C14D}" dt="2021-10-04T12:32:46.318" v="18345" actId="47"/>
        <pc:sldMkLst>
          <pc:docMk/>
          <pc:sldMk cId="1586566037" sldId="856"/>
        </pc:sldMkLst>
        <pc:spChg chg="mod">
          <ac:chgData name="ΜΑΡΓΑΡΙΤΗΣ ΓΡΗΓΟΡΙΟΣ" userId="c0822744-574b-4ae9-94c8-ec2c0bec115e" providerId="ADAL" clId="{391146E9-4D69-4658-BB40-2D13A5E4C14D}" dt="2021-09-26T15:00:22.140" v="1585" actId="20577"/>
          <ac:spMkLst>
            <pc:docMk/>
            <pc:sldMk cId="1586566037" sldId="856"/>
            <ac:spMk id="2" creationId="{1919B697-09B2-4AC5-A12B-9D502DC91E4D}"/>
          </ac:spMkLst>
        </pc:spChg>
        <pc:spChg chg="mod">
          <ac:chgData name="ΜΑΡΓΑΡΙΤΗΣ ΓΡΗΓΟΡΙΟΣ" userId="c0822744-574b-4ae9-94c8-ec2c0bec115e" providerId="ADAL" clId="{391146E9-4D69-4658-BB40-2D13A5E4C14D}" dt="2021-09-26T15:00:16.722" v="1582"/>
          <ac:spMkLst>
            <pc:docMk/>
            <pc:sldMk cId="1586566037" sldId="856"/>
            <ac:spMk id="3" creationId="{C59C7D5A-1590-47F1-8010-9AAE2638A3EF}"/>
          </ac:spMkLst>
        </pc:spChg>
      </pc:sldChg>
      <pc:sldChg chg="modSp new del mod modNotesTx">
        <pc:chgData name="ΜΑΡΓΑΡΙΤΗΣ ΓΡΗΓΟΡΙΟΣ" userId="c0822744-574b-4ae9-94c8-ec2c0bec115e" providerId="ADAL" clId="{391146E9-4D69-4658-BB40-2D13A5E4C14D}" dt="2021-10-04T12:32:48.110" v="18346" actId="47"/>
        <pc:sldMkLst>
          <pc:docMk/>
          <pc:sldMk cId="425107351" sldId="857"/>
        </pc:sldMkLst>
        <pc:spChg chg="mod">
          <ac:chgData name="ΜΑΡΓΑΡΙΤΗΣ ΓΡΗΓΟΡΙΟΣ" userId="c0822744-574b-4ae9-94c8-ec2c0bec115e" providerId="ADAL" clId="{391146E9-4D69-4658-BB40-2D13A5E4C14D}" dt="2021-09-26T15:00:59.512" v="1596" actId="1076"/>
          <ac:spMkLst>
            <pc:docMk/>
            <pc:sldMk cId="425107351" sldId="857"/>
            <ac:spMk id="2" creationId="{4826AE85-78C8-48C4-B583-2551A06C32D0}"/>
          </ac:spMkLst>
        </pc:spChg>
        <pc:spChg chg="mod">
          <ac:chgData name="ΜΑΡΓΑΡΙΤΗΣ ΓΡΗΓΟΡΙΟΣ" userId="c0822744-574b-4ae9-94c8-ec2c0bec115e" providerId="ADAL" clId="{391146E9-4D69-4658-BB40-2D13A5E4C14D}" dt="2021-09-26T15:00:56.935" v="1595" actId="1076"/>
          <ac:spMkLst>
            <pc:docMk/>
            <pc:sldMk cId="425107351" sldId="857"/>
            <ac:spMk id="3" creationId="{C8E43451-B540-479A-A455-CC2714191107}"/>
          </ac:spMkLst>
        </pc:spChg>
      </pc:sldChg>
      <pc:sldChg chg="modSp new del mod">
        <pc:chgData name="ΜΑΡΓΑΡΙΤΗΣ ΓΡΗΓΟΡΙΟΣ" userId="c0822744-574b-4ae9-94c8-ec2c0bec115e" providerId="ADAL" clId="{391146E9-4D69-4658-BB40-2D13A5E4C14D}" dt="2021-10-04T12:32:55.725" v="18347" actId="47"/>
        <pc:sldMkLst>
          <pc:docMk/>
          <pc:sldMk cId="1262016541" sldId="858"/>
        </pc:sldMkLst>
        <pc:spChg chg="mod">
          <ac:chgData name="ΜΑΡΓΑΡΙΤΗΣ ΓΡΗΓΟΡΙΟΣ" userId="c0822744-574b-4ae9-94c8-ec2c0bec115e" providerId="ADAL" clId="{391146E9-4D69-4658-BB40-2D13A5E4C14D}" dt="2021-09-26T15:07:15.968" v="1614" actId="27636"/>
          <ac:spMkLst>
            <pc:docMk/>
            <pc:sldMk cId="1262016541" sldId="858"/>
            <ac:spMk id="3" creationId="{A13AB943-6394-43AB-BAB5-61FB078DAABD}"/>
          </ac:spMkLst>
        </pc:spChg>
      </pc:sldChg>
      <pc:sldChg chg="addSp modSp new del mod">
        <pc:chgData name="ΜΑΡΓΑΡΙΤΗΣ ΓΡΗΓΟΡΙΟΣ" userId="c0822744-574b-4ae9-94c8-ec2c0bec115e" providerId="ADAL" clId="{391146E9-4D69-4658-BB40-2D13A5E4C14D}" dt="2021-10-04T12:32:57.781" v="18348" actId="47"/>
        <pc:sldMkLst>
          <pc:docMk/>
          <pc:sldMk cId="598080591" sldId="859"/>
        </pc:sldMkLst>
        <pc:picChg chg="add mod">
          <ac:chgData name="ΜΑΡΓΑΡΙΤΗΣ ΓΡΗΓΟΡΙΟΣ" userId="c0822744-574b-4ae9-94c8-ec2c0bec115e" providerId="ADAL" clId="{391146E9-4D69-4658-BB40-2D13A5E4C14D}" dt="2021-09-26T15:07:45.119" v="1619" actId="1076"/>
          <ac:picMkLst>
            <pc:docMk/>
            <pc:sldMk cId="598080591" sldId="859"/>
            <ac:picMk id="4" creationId="{2E3F6A12-1944-418B-B726-FB0D4EB364A7}"/>
          </ac:picMkLst>
        </pc:picChg>
      </pc:sldChg>
      <pc:sldChg chg="modSp new del mod modNotesTx">
        <pc:chgData name="ΜΑΡΓΑΡΙΤΗΣ ΓΡΗΓΟΡΙΟΣ" userId="c0822744-574b-4ae9-94c8-ec2c0bec115e" providerId="ADAL" clId="{391146E9-4D69-4658-BB40-2D13A5E4C14D}" dt="2021-10-04T12:32:59.243" v="18349" actId="47"/>
        <pc:sldMkLst>
          <pc:docMk/>
          <pc:sldMk cId="2873535634" sldId="860"/>
        </pc:sldMkLst>
        <pc:spChg chg="mod">
          <ac:chgData name="ΜΑΡΓΑΡΙΤΗΣ ΓΡΗΓΟΡΙΟΣ" userId="c0822744-574b-4ae9-94c8-ec2c0bec115e" providerId="ADAL" clId="{391146E9-4D69-4658-BB40-2D13A5E4C14D}" dt="2021-09-26T15:08:11.705" v="1625" actId="27636"/>
          <ac:spMkLst>
            <pc:docMk/>
            <pc:sldMk cId="2873535634" sldId="860"/>
            <ac:spMk id="2" creationId="{7A74497B-A039-44EA-B8AF-A662799F7581}"/>
          </ac:spMkLst>
        </pc:spChg>
        <pc:spChg chg="mod">
          <ac:chgData name="ΜΑΡΓΑΡΙΤΗΣ ΓΡΗΓΟΡΙΟΣ" userId="c0822744-574b-4ae9-94c8-ec2c0bec115e" providerId="ADAL" clId="{391146E9-4D69-4658-BB40-2D13A5E4C14D}" dt="2021-09-26T15:08:11.705" v="1624" actId="27636"/>
          <ac:spMkLst>
            <pc:docMk/>
            <pc:sldMk cId="2873535634" sldId="860"/>
            <ac:spMk id="3" creationId="{FDEF86CA-6E39-4B49-A4E1-1EDBBCC4B053}"/>
          </ac:spMkLst>
        </pc:spChg>
      </pc:sldChg>
      <pc:sldChg chg="modSp new del mod modNotesTx">
        <pc:chgData name="ΜΑΡΓΑΡΙΤΗΣ ΓΡΗΓΟΡΙΟΣ" userId="c0822744-574b-4ae9-94c8-ec2c0bec115e" providerId="ADAL" clId="{391146E9-4D69-4658-BB40-2D13A5E4C14D}" dt="2021-10-04T12:34:12.425" v="18350" actId="47"/>
        <pc:sldMkLst>
          <pc:docMk/>
          <pc:sldMk cId="555115791" sldId="861"/>
        </pc:sldMkLst>
        <pc:spChg chg="mod">
          <ac:chgData name="ΜΑΡΓΑΡΙΤΗΣ ΓΡΗΓΟΡΙΟΣ" userId="c0822744-574b-4ae9-94c8-ec2c0bec115e" providerId="ADAL" clId="{391146E9-4D69-4658-BB40-2D13A5E4C14D}" dt="2021-09-26T15:14:29.464" v="1638" actId="27636"/>
          <ac:spMkLst>
            <pc:docMk/>
            <pc:sldMk cId="555115791" sldId="861"/>
            <ac:spMk id="3" creationId="{19139F6C-3244-4943-B4CA-669D1DAF8712}"/>
          </ac:spMkLst>
        </pc:spChg>
      </pc:sldChg>
      <pc:sldChg chg="modSp new del mod">
        <pc:chgData name="ΜΑΡΓΑΡΙΤΗΣ ΓΡΗΓΟΡΙΟΣ" userId="c0822744-574b-4ae9-94c8-ec2c0bec115e" providerId="ADAL" clId="{391146E9-4D69-4658-BB40-2D13A5E4C14D}" dt="2021-10-04T12:34:35.438" v="18353" actId="47"/>
        <pc:sldMkLst>
          <pc:docMk/>
          <pc:sldMk cId="4242887147" sldId="862"/>
        </pc:sldMkLst>
        <pc:spChg chg="mod">
          <ac:chgData name="ΜΑΡΓΑΡΙΤΗΣ ΓΡΗΓΟΡΙΟΣ" userId="c0822744-574b-4ae9-94c8-ec2c0bec115e" providerId="ADAL" clId="{391146E9-4D69-4658-BB40-2D13A5E4C14D}" dt="2021-09-26T15:15:17.824" v="1660" actId="20577"/>
          <ac:spMkLst>
            <pc:docMk/>
            <pc:sldMk cId="4242887147" sldId="862"/>
            <ac:spMk id="2" creationId="{26FB5D47-3877-477C-8686-5A1FDD2D35F2}"/>
          </ac:spMkLst>
        </pc:spChg>
        <pc:spChg chg="mod">
          <ac:chgData name="ΜΑΡΓΑΡΙΤΗΣ ΓΡΗΓΟΡΙΟΣ" userId="c0822744-574b-4ae9-94c8-ec2c0bec115e" providerId="ADAL" clId="{391146E9-4D69-4658-BB40-2D13A5E4C14D}" dt="2021-10-04T12:34:33.007" v="18352" actId="27636"/>
          <ac:spMkLst>
            <pc:docMk/>
            <pc:sldMk cId="4242887147" sldId="862"/>
            <ac:spMk id="3" creationId="{3E6CFEBD-B842-4750-B5CC-731B6070C9A6}"/>
          </ac:spMkLst>
        </pc:spChg>
      </pc:sldChg>
      <pc:sldChg chg="modSp new del mod">
        <pc:chgData name="ΜΑΡΓΑΡΙΤΗΣ ΓΡΗΓΟΡΙΟΣ" userId="c0822744-574b-4ae9-94c8-ec2c0bec115e" providerId="ADAL" clId="{391146E9-4D69-4658-BB40-2D13A5E4C14D}" dt="2021-10-04T12:34:59.740" v="18354" actId="47"/>
        <pc:sldMkLst>
          <pc:docMk/>
          <pc:sldMk cId="1711066212" sldId="863"/>
        </pc:sldMkLst>
        <pc:spChg chg="mod">
          <ac:chgData name="ΜΑΡΓΑΡΙΤΗΣ ΓΡΗΓΟΡΙΟΣ" userId="c0822744-574b-4ae9-94c8-ec2c0bec115e" providerId="ADAL" clId="{391146E9-4D69-4658-BB40-2D13A5E4C14D}" dt="2021-09-26T15:15:59.282" v="1667" actId="27636"/>
          <ac:spMkLst>
            <pc:docMk/>
            <pc:sldMk cId="1711066212" sldId="863"/>
            <ac:spMk id="2" creationId="{89EDA48E-4FA5-49EB-A49B-32E21B39D632}"/>
          </ac:spMkLst>
        </pc:spChg>
        <pc:spChg chg="mod">
          <ac:chgData name="ΜΑΡΓΑΡΙΤΗΣ ΓΡΗΓΟΡΙΟΣ" userId="c0822744-574b-4ae9-94c8-ec2c0bec115e" providerId="ADAL" clId="{391146E9-4D69-4658-BB40-2D13A5E4C14D}" dt="2021-09-26T15:15:56.123" v="1665"/>
          <ac:spMkLst>
            <pc:docMk/>
            <pc:sldMk cId="1711066212" sldId="863"/>
            <ac:spMk id="3" creationId="{606729F4-2E3A-46EB-B15B-3C698162D001}"/>
          </ac:spMkLst>
        </pc:spChg>
      </pc:sldChg>
      <pc:sldChg chg="addSp delSp modSp new mod">
        <pc:chgData name="ΜΑΡΓΑΡΙΤΗΣ ΓΡΗΓΟΡΙΟΣ" userId="c0822744-574b-4ae9-94c8-ec2c0bec115e" providerId="ADAL" clId="{391146E9-4D69-4658-BB40-2D13A5E4C14D}" dt="2021-09-30T16:25:25.579" v="4348" actId="313"/>
        <pc:sldMkLst>
          <pc:docMk/>
          <pc:sldMk cId="236694440" sldId="864"/>
        </pc:sldMkLst>
        <pc:spChg chg="mod">
          <ac:chgData name="ΜΑΡΓΑΡΙΤΗΣ ΓΡΗΓΟΡΙΟΣ" userId="c0822744-574b-4ae9-94c8-ec2c0bec115e" providerId="ADAL" clId="{391146E9-4D69-4658-BB40-2D13A5E4C14D}" dt="2021-09-30T16:25:25.579" v="4348" actId="313"/>
          <ac:spMkLst>
            <pc:docMk/>
            <pc:sldMk cId="236694440" sldId="864"/>
            <ac:spMk id="2" creationId="{9E1CCD06-06D5-4907-B648-16D2703315B1}"/>
          </ac:spMkLst>
        </pc:spChg>
        <pc:spChg chg="del">
          <ac:chgData name="ΜΑΡΓΑΡΙΤΗΣ ΓΡΗΓΟΡΙΟΣ" userId="c0822744-574b-4ae9-94c8-ec2c0bec115e" providerId="ADAL" clId="{391146E9-4D69-4658-BB40-2D13A5E4C14D}" dt="2021-09-29T12:39:57.905" v="1689" actId="478"/>
          <ac:spMkLst>
            <pc:docMk/>
            <pc:sldMk cId="236694440" sldId="864"/>
            <ac:spMk id="3" creationId="{8F56400E-63E6-4456-BF48-A88A7D7B8534}"/>
          </ac:spMkLst>
        </pc:spChg>
        <pc:picChg chg="add mod">
          <ac:chgData name="ΜΑΡΓΑΡΙΤΗΣ ΓΡΗΓΟΡΙΟΣ" userId="c0822744-574b-4ae9-94c8-ec2c0bec115e" providerId="ADAL" clId="{391146E9-4D69-4658-BB40-2D13A5E4C14D}" dt="2021-09-30T16:25:16.115" v="4345" actId="1076"/>
          <ac:picMkLst>
            <pc:docMk/>
            <pc:sldMk cId="236694440" sldId="864"/>
            <ac:picMk id="5" creationId="{502BB757-E35F-4194-9F53-D4F323425511}"/>
          </ac:picMkLst>
        </pc:picChg>
      </pc:sldChg>
      <pc:sldChg chg="modSp new mod">
        <pc:chgData name="ΜΑΡΓΑΡΙΤΗΣ ΓΡΗΓΟΡΙΟΣ" userId="c0822744-574b-4ae9-94c8-ec2c0bec115e" providerId="ADAL" clId="{391146E9-4D69-4658-BB40-2D13A5E4C14D}" dt="2021-09-30T16:17:39.467" v="4341" actId="20577"/>
        <pc:sldMkLst>
          <pc:docMk/>
          <pc:sldMk cId="2248434389" sldId="865"/>
        </pc:sldMkLst>
        <pc:spChg chg="mod">
          <ac:chgData name="ΜΑΡΓΑΡΙΤΗΣ ΓΡΗΓΟΡΙΟΣ" userId="c0822744-574b-4ae9-94c8-ec2c0bec115e" providerId="ADAL" clId="{391146E9-4D69-4658-BB40-2D13A5E4C14D}" dt="2021-09-30T16:17:21.910" v="4335" actId="208"/>
          <ac:spMkLst>
            <pc:docMk/>
            <pc:sldMk cId="2248434389" sldId="865"/>
            <ac:spMk id="2" creationId="{BF4000A7-737C-4E2F-8A03-B0E0841075DA}"/>
          </ac:spMkLst>
        </pc:spChg>
        <pc:spChg chg="mod">
          <ac:chgData name="ΜΑΡΓΑΡΙΤΗΣ ΓΡΗΓΟΡΙΟΣ" userId="c0822744-574b-4ae9-94c8-ec2c0bec115e" providerId="ADAL" clId="{391146E9-4D69-4658-BB40-2D13A5E4C14D}" dt="2021-09-30T16:17:39.467" v="4341" actId="20577"/>
          <ac:spMkLst>
            <pc:docMk/>
            <pc:sldMk cId="2248434389" sldId="865"/>
            <ac:spMk id="3" creationId="{2E3BB038-833F-4A6F-AF1A-FD8338D923A0}"/>
          </ac:spMkLst>
        </pc:spChg>
      </pc:sldChg>
      <pc:sldChg chg="addSp modSp new mod">
        <pc:chgData name="ΜΑΡΓΑΡΙΤΗΣ ΓΡΗΓΟΡΙΟΣ" userId="c0822744-574b-4ae9-94c8-ec2c0bec115e" providerId="ADAL" clId="{391146E9-4D69-4658-BB40-2D13A5E4C14D}" dt="2021-09-29T13:01:15.301" v="2221" actId="5793"/>
        <pc:sldMkLst>
          <pc:docMk/>
          <pc:sldMk cId="1002659686" sldId="866"/>
        </pc:sldMkLst>
        <pc:spChg chg="mod">
          <ac:chgData name="ΜΑΡΓΑΡΙΤΗΣ ΓΡΗΓΟΡΙΟΣ" userId="c0822744-574b-4ae9-94c8-ec2c0bec115e" providerId="ADAL" clId="{391146E9-4D69-4658-BB40-2D13A5E4C14D}" dt="2021-09-29T13:01:15.301" v="2221" actId="5793"/>
          <ac:spMkLst>
            <pc:docMk/>
            <pc:sldMk cId="1002659686" sldId="866"/>
            <ac:spMk id="2" creationId="{B77AC9E4-7C48-467D-BF01-4D747483A78B}"/>
          </ac:spMkLst>
        </pc:spChg>
        <pc:picChg chg="add mod">
          <ac:chgData name="ΜΑΡΓΑΡΙΤΗΣ ΓΡΗΓΟΡΙΟΣ" userId="c0822744-574b-4ae9-94c8-ec2c0bec115e" providerId="ADAL" clId="{391146E9-4D69-4658-BB40-2D13A5E4C14D}" dt="2021-09-29T12:54:38.936" v="2177" actId="1076"/>
          <ac:picMkLst>
            <pc:docMk/>
            <pc:sldMk cId="1002659686" sldId="866"/>
            <ac:picMk id="4" creationId="{3235F25F-F0C1-4572-B335-C78223A3F6D7}"/>
          </ac:picMkLst>
        </pc:picChg>
        <pc:picChg chg="add mod">
          <ac:chgData name="ΜΑΡΓΑΡΙΤΗΣ ΓΡΗΓΟΡΙΟΣ" userId="c0822744-574b-4ae9-94c8-ec2c0bec115e" providerId="ADAL" clId="{391146E9-4D69-4658-BB40-2D13A5E4C14D}" dt="2021-09-29T12:54:37.459" v="2176" actId="1076"/>
          <ac:picMkLst>
            <pc:docMk/>
            <pc:sldMk cId="1002659686" sldId="866"/>
            <ac:picMk id="6" creationId="{73F6E30A-42DE-4BC7-8C20-90A09A906AB5}"/>
          </ac:picMkLst>
        </pc:picChg>
      </pc:sldChg>
      <pc:sldChg chg="addSp delSp modSp new del">
        <pc:chgData name="ΜΑΡΓΑΡΙΤΗΣ ΓΡΗΓΟΡΙΟΣ" userId="c0822744-574b-4ae9-94c8-ec2c0bec115e" providerId="ADAL" clId="{391146E9-4D69-4658-BB40-2D13A5E4C14D}" dt="2021-10-04T12:17:57.967" v="18310" actId="47"/>
        <pc:sldMkLst>
          <pc:docMk/>
          <pc:sldMk cId="879789999" sldId="867"/>
        </pc:sldMkLst>
        <pc:spChg chg="del">
          <ac:chgData name="ΜΑΡΓΑΡΙΤΗΣ ΓΡΗΓΟΡΙΟΣ" userId="c0822744-574b-4ae9-94c8-ec2c0bec115e" providerId="ADAL" clId="{391146E9-4D69-4658-BB40-2D13A5E4C14D}" dt="2021-09-29T13:01:37.829" v="2226"/>
          <ac:spMkLst>
            <pc:docMk/>
            <pc:sldMk cId="879789999" sldId="867"/>
            <ac:spMk id="2" creationId="{D23CEB75-4585-4185-B4B3-D9C7CF11B0D3}"/>
          </ac:spMkLst>
        </pc:spChg>
        <pc:spChg chg="add mod">
          <ac:chgData name="ΜΑΡΓΑΡΙΤΗΣ ΓΡΗΓΟΡΙΟΣ" userId="c0822744-574b-4ae9-94c8-ec2c0bec115e" providerId="ADAL" clId="{391146E9-4D69-4658-BB40-2D13A5E4C14D}" dt="2021-09-29T13:01:37.829" v="2226"/>
          <ac:spMkLst>
            <pc:docMk/>
            <pc:sldMk cId="879789999" sldId="867"/>
            <ac:spMk id="5" creationId="{B7BDABAA-8414-42CB-B0E9-74FDE0ED88ED}"/>
          </ac:spMkLst>
        </pc:spChg>
        <pc:picChg chg="add del">
          <ac:chgData name="ΜΑΡΓΑΡΙΤΗΣ ΓΡΗΓΟΡΙΟΣ" userId="c0822744-574b-4ae9-94c8-ec2c0bec115e" providerId="ADAL" clId="{391146E9-4D69-4658-BB40-2D13A5E4C14D}" dt="2021-09-29T13:01:35.896" v="2225"/>
          <ac:picMkLst>
            <pc:docMk/>
            <pc:sldMk cId="879789999" sldId="867"/>
            <ac:picMk id="4" creationId="{AC28180E-94E9-415F-A7AB-93B7C18A8EA5}"/>
          </ac:picMkLst>
        </pc:picChg>
      </pc:sldChg>
      <pc:sldChg chg="addSp delSp modSp new mod">
        <pc:chgData name="ΜΑΡΓΑΡΙΤΗΣ ΓΡΗΓΟΡΙΟΣ" userId="c0822744-574b-4ae9-94c8-ec2c0bec115e" providerId="ADAL" clId="{391146E9-4D69-4658-BB40-2D13A5E4C14D}" dt="2021-10-04T12:11:50.274" v="18281" actId="1076"/>
        <pc:sldMkLst>
          <pc:docMk/>
          <pc:sldMk cId="1555941501" sldId="868"/>
        </pc:sldMkLst>
        <pc:spChg chg="mod">
          <ac:chgData name="ΜΑΡΓΑΡΙΤΗΣ ΓΡΗΓΟΡΙΟΣ" userId="c0822744-574b-4ae9-94c8-ec2c0bec115e" providerId="ADAL" clId="{391146E9-4D69-4658-BB40-2D13A5E4C14D}" dt="2021-10-04T12:11:50.274" v="18281" actId="1076"/>
          <ac:spMkLst>
            <pc:docMk/>
            <pc:sldMk cId="1555941501" sldId="868"/>
            <ac:spMk id="2" creationId="{E7BB75C7-0BD7-42F5-AC90-CFF26538A773}"/>
          </ac:spMkLst>
        </pc:spChg>
        <pc:picChg chg="add del mod">
          <ac:chgData name="ΜΑΡΓΑΡΙΤΗΣ ΓΡΗΓΟΡΙΟΣ" userId="c0822744-574b-4ae9-94c8-ec2c0bec115e" providerId="ADAL" clId="{391146E9-4D69-4658-BB40-2D13A5E4C14D}" dt="2021-10-04T12:11:42.123" v="18278" actId="478"/>
          <ac:picMkLst>
            <pc:docMk/>
            <pc:sldMk cId="1555941501" sldId="868"/>
            <ac:picMk id="4" creationId="{7A89C6C3-E5EB-4FD2-8D2B-FDF8EF66B9C7}"/>
          </ac:picMkLst>
        </pc:picChg>
        <pc:picChg chg="add mod">
          <ac:chgData name="ΜΑΡΓΑΡΙΤΗΣ ΓΡΗΓΟΡΙΟΣ" userId="c0822744-574b-4ae9-94c8-ec2c0bec115e" providerId="ADAL" clId="{391146E9-4D69-4658-BB40-2D13A5E4C14D}" dt="2021-10-04T12:11:45.893" v="18280" actId="1076"/>
          <ac:picMkLst>
            <pc:docMk/>
            <pc:sldMk cId="1555941501" sldId="868"/>
            <ac:picMk id="5" creationId="{684468F2-287C-4CA3-BE46-7BDEE2E460A2}"/>
          </ac:picMkLst>
        </pc:picChg>
      </pc:sldChg>
      <pc:sldChg chg="addSp modSp new mod">
        <pc:chgData name="ΜΑΡΓΑΡΙΤΗΣ ΓΡΗΓΟΡΙΟΣ" userId="c0822744-574b-4ae9-94c8-ec2c0bec115e" providerId="ADAL" clId="{391146E9-4D69-4658-BB40-2D13A5E4C14D}" dt="2021-09-30T16:26:19.304" v="4349" actId="208"/>
        <pc:sldMkLst>
          <pc:docMk/>
          <pc:sldMk cId="2950993193" sldId="869"/>
        </pc:sldMkLst>
        <pc:spChg chg="mod">
          <ac:chgData name="ΜΑΡΓΑΡΙΤΗΣ ΓΡΗΓΟΡΙΟΣ" userId="c0822744-574b-4ae9-94c8-ec2c0bec115e" providerId="ADAL" clId="{391146E9-4D69-4658-BB40-2D13A5E4C14D}" dt="2021-09-30T16:26:19.304" v="4349" actId="208"/>
          <ac:spMkLst>
            <pc:docMk/>
            <pc:sldMk cId="2950993193" sldId="869"/>
            <ac:spMk id="2" creationId="{F6FD5148-D509-44E0-83ED-7A9D260E41F4}"/>
          </ac:spMkLst>
        </pc:spChg>
        <pc:picChg chg="add mod">
          <ac:chgData name="ΜΑΡΓΑΡΙΤΗΣ ΓΡΗΓΟΡΙΟΣ" userId="c0822744-574b-4ae9-94c8-ec2c0bec115e" providerId="ADAL" clId="{391146E9-4D69-4658-BB40-2D13A5E4C14D}" dt="2021-09-29T13:25:38.621" v="2305" actId="1076"/>
          <ac:picMkLst>
            <pc:docMk/>
            <pc:sldMk cId="2950993193" sldId="869"/>
            <ac:picMk id="4" creationId="{FBD11638-F62D-42E2-96A1-A8ED357D1541}"/>
          </ac:picMkLst>
        </pc:picChg>
      </pc:sldChg>
      <pc:sldChg chg="modSp add mod">
        <pc:chgData name="ΜΑΡΓΑΡΙΤΗΣ ΓΡΗΓΟΡΙΟΣ" userId="c0822744-574b-4ae9-94c8-ec2c0bec115e" providerId="ADAL" clId="{391146E9-4D69-4658-BB40-2D13A5E4C14D}" dt="2021-10-04T12:18:04.927" v="18311" actId="20577"/>
        <pc:sldMkLst>
          <pc:docMk/>
          <pc:sldMk cId="1345285624" sldId="870"/>
        </pc:sldMkLst>
        <pc:spChg chg="mod">
          <ac:chgData name="ΜΑΡΓΑΡΙΤΗΣ ΓΡΗΓΟΡΙΟΣ" userId="c0822744-574b-4ae9-94c8-ec2c0bec115e" providerId="ADAL" clId="{391146E9-4D69-4658-BB40-2D13A5E4C14D}" dt="2021-09-29T13:32:23.603" v="2564" actId="6549"/>
          <ac:spMkLst>
            <pc:docMk/>
            <pc:sldMk cId="1345285624" sldId="870"/>
            <ac:spMk id="3" creationId="{C88158B1-C967-4F04-9A5B-7D368727EFE4}"/>
          </ac:spMkLst>
        </pc:spChg>
        <pc:spChg chg="mod">
          <ac:chgData name="ΜΑΡΓΑΡΙΤΗΣ ΓΡΗΓΟΡΙΟΣ" userId="c0822744-574b-4ae9-94c8-ec2c0bec115e" providerId="ADAL" clId="{391146E9-4D69-4658-BB40-2D13A5E4C14D}" dt="2021-10-04T12:18:04.927" v="18311" actId="20577"/>
          <ac:spMkLst>
            <pc:docMk/>
            <pc:sldMk cId="1345285624" sldId="870"/>
            <ac:spMk id="5" creationId="{B7BDABAA-8414-42CB-B0E9-74FDE0ED88ED}"/>
          </ac:spMkLst>
        </pc:spChg>
      </pc:sldChg>
      <pc:sldChg chg="delSp modSp new mod">
        <pc:chgData name="ΜΑΡΓΑΡΙΤΗΣ ΓΡΗΓΟΡΙΟΣ" userId="c0822744-574b-4ae9-94c8-ec2c0bec115e" providerId="ADAL" clId="{391146E9-4D69-4658-BB40-2D13A5E4C14D}" dt="2021-10-04T12:16:34.335" v="18308" actId="1076"/>
        <pc:sldMkLst>
          <pc:docMk/>
          <pc:sldMk cId="2461699296" sldId="871"/>
        </pc:sldMkLst>
        <pc:spChg chg="del mod">
          <ac:chgData name="ΜΑΡΓΑΡΙΤΗΣ ΓΡΗΓΟΡΙΟΣ" userId="c0822744-574b-4ae9-94c8-ec2c0bec115e" providerId="ADAL" clId="{391146E9-4D69-4658-BB40-2D13A5E4C14D}" dt="2021-09-30T16:06:41.540" v="4192" actId="478"/>
          <ac:spMkLst>
            <pc:docMk/>
            <pc:sldMk cId="2461699296" sldId="871"/>
            <ac:spMk id="2" creationId="{BD9C9960-A0C0-4E3A-9B73-6FA666BFDF38}"/>
          </ac:spMkLst>
        </pc:spChg>
        <pc:spChg chg="mod">
          <ac:chgData name="ΜΑΡΓΑΡΙΤΗΣ ΓΡΗΓΟΡΙΟΣ" userId="c0822744-574b-4ae9-94c8-ec2c0bec115e" providerId="ADAL" clId="{391146E9-4D69-4658-BB40-2D13A5E4C14D}" dt="2021-10-04T12:16:34.335" v="18308" actId="1076"/>
          <ac:spMkLst>
            <pc:docMk/>
            <pc:sldMk cId="2461699296" sldId="871"/>
            <ac:spMk id="3" creationId="{2251148C-B6A3-4EBB-91C7-1F0A0E11129E}"/>
          </ac:spMkLst>
        </pc:spChg>
      </pc:sldChg>
      <pc:sldChg chg="addSp delSp modSp new mod">
        <pc:chgData name="ΜΑΡΓΑΡΙΤΗΣ ΓΡΗΓΟΡΙΟΣ" userId="c0822744-574b-4ae9-94c8-ec2c0bec115e" providerId="ADAL" clId="{391146E9-4D69-4658-BB40-2D13A5E4C14D}" dt="2021-09-30T16:14:45.083" v="4321" actId="20577"/>
        <pc:sldMkLst>
          <pc:docMk/>
          <pc:sldMk cId="959450160" sldId="872"/>
        </pc:sldMkLst>
        <pc:spChg chg="del">
          <ac:chgData name="ΜΑΡΓΑΡΙΤΗΣ ΓΡΗΓΟΡΙΟΣ" userId="c0822744-574b-4ae9-94c8-ec2c0bec115e" providerId="ADAL" clId="{391146E9-4D69-4658-BB40-2D13A5E4C14D}" dt="2021-09-29T13:37:14.630" v="2697"/>
          <ac:spMkLst>
            <pc:docMk/>
            <pc:sldMk cId="959450160" sldId="872"/>
            <ac:spMk id="2" creationId="{B13E7896-CD7E-4F46-8DB6-230686F4344D}"/>
          </ac:spMkLst>
        </pc:spChg>
        <pc:spChg chg="mod">
          <ac:chgData name="ΜΑΡΓΑΡΙΤΗΣ ΓΡΗΓΟΡΙΟΣ" userId="c0822744-574b-4ae9-94c8-ec2c0bec115e" providerId="ADAL" clId="{391146E9-4D69-4658-BB40-2D13A5E4C14D}" dt="2021-09-30T16:14:45.083" v="4321" actId="20577"/>
          <ac:spMkLst>
            <pc:docMk/>
            <pc:sldMk cId="959450160" sldId="872"/>
            <ac:spMk id="3" creationId="{5C5C3714-939C-4615-8F64-150C9A29F71A}"/>
          </ac:spMkLst>
        </pc:spChg>
        <pc:spChg chg="add mod">
          <ac:chgData name="ΜΑΡΓΑΡΙΤΗΣ ΓΡΗΓΟΡΙΟΣ" userId="c0822744-574b-4ae9-94c8-ec2c0bec115e" providerId="ADAL" clId="{391146E9-4D69-4658-BB40-2D13A5E4C14D}" dt="2021-09-30T16:08:23.238" v="4219" actId="208"/>
          <ac:spMkLst>
            <pc:docMk/>
            <pc:sldMk cId="959450160" sldId="872"/>
            <ac:spMk id="5" creationId="{7B2F882C-ACAB-4DD0-806D-D02DAA948601}"/>
          </ac:spMkLst>
        </pc:spChg>
        <pc:picChg chg="add del">
          <ac:chgData name="ΜΑΡΓΑΡΙΤΗΣ ΓΡΗΓΟΡΙΟΣ" userId="c0822744-574b-4ae9-94c8-ec2c0bec115e" providerId="ADAL" clId="{391146E9-4D69-4658-BB40-2D13A5E4C14D}" dt="2021-09-29T13:37:11.721" v="2696"/>
          <ac:picMkLst>
            <pc:docMk/>
            <pc:sldMk cId="959450160" sldId="872"/>
            <ac:picMk id="4" creationId="{634940D7-5322-4F5B-A6E4-63C22789D002}"/>
          </ac:picMkLst>
        </pc:picChg>
      </pc:sldChg>
      <pc:sldChg chg="delSp modSp new mod">
        <pc:chgData name="ΜΑΡΓΑΡΙΤΗΣ ΓΡΗΓΟΡΙΟΣ" userId="c0822744-574b-4ae9-94c8-ec2c0bec115e" providerId="ADAL" clId="{391146E9-4D69-4658-BB40-2D13A5E4C14D}" dt="2021-10-04T12:13:54.234" v="18288" actId="313"/>
        <pc:sldMkLst>
          <pc:docMk/>
          <pc:sldMk cId="628707716" sldId="873"/>
        </pc:sldMkLst>
        <pc:spChg chg="del">
          <ac:chgData name="ΜΑΡΓΑΡΙΤΗΣ ΓΡΗΓΟΡΙΟΣ" userId="c0822744-574b-4ae9-94c8-ec2c0bec115e" providerId="ADAL" clId="{391146E9-4D69-4658-BB40-2D13A5E4C14D}" dt="2021-09-30T16:00:24.100" v="3874" actId="478"/>
          <ac:spMkLst>
            <pc:docMk/>
            <pc:sldMk cId="628707716" sldId="873"/>
            <ac:spMk id="2" creationId="{A180FF6B-3C8A-4111-A8D7-2028FF776B86}"/>
          </ac:spMkLst>
        </pc:spChg>
        <pc:spChg chg="mod">
          <ac:chgData name="ΜΑΡΓΑΡΙΤΗΣ ΓΡΗΓΟΡΙΟΣ" userId="c0822744-574b-4ae9-94c8-ec2c0bec115e" providerId="ADAL" clId="{391146E9-4D69-4658-BB40-2D13A5E4C14D}" dt="2021-10-04T12:13:54.234" v="18288" actId="313"/>
          <ac:spMkLst>
            <pc:docMk/>
            <pc:sldMk cId="628707716" sldId="873"/>
            <ac:spMk id="3" creationId="{2FCD7DE4-F1D4-4BC9-9A33-CEA524F90CA2}"/>
          </ac:spMkLst>
        </pc:spChg>
      </pc:sldChg>
      <pc:sldChg chg="modSp new mod">
        <pc:chgData name="ΜΑΡΓΑΡΙΤΗΣ ΓΡΗΓΟΡΙΟΣ" userId="c0822744-574b-4ae9-94c8-ec2c0bec115e" providerId="ADAL" clId="{391146E9-4D69-4658-BB40-2D13A5E4C14D}" dt="2021-10-04T12:14:20.439" v="18299" actId="313"/>
        <pc:sldMkLst>
          <pc:docMk/>
          <pc:sldMk cId="3139541895" sldId="874"/>
        </pc:sldMkLst>
        <pc:spChg chg="mod">
          <ac:chgData name="ΜΑΡΓΑΡΙΤΗΣ ΓΡΗΓΟΡΙΟΣ" userId="c0822744-574b-4ae9-94c8-ec2c0bec115e" providerId="ADAL" clId="{391146E9-4D69-4658-BB40-2D13A5E4C14D}" dt="2021-09-30T16:06:30.392" v="4191" actId="208"/>
          <ac:spMkLst>
            <pc:docMk/>
            <pc:sldMk cId="3139541895" sldId="874"/>
            <ac:spMk id="2" creationId="{6400642C-0D86-4A76-BAA6-31331D8C6F6F}"/>
          </ac:spMkLst>
        </pc:spChg>
        <pc:spChg chg="mod">
          <ac:chgData name="ΜΑΡΓΑΡΙΤΗΣ ΓΡΗΓΟΡΙΟΣ" userId="c0822744-574b-4ae9-94c8-ec2c0bec115e" providerId="ADAL" clId="{391146E9-4D69-4658-BB40-2D13A5E4C14D}" dt="2021-10-04T12:14:20.439" v="18299" actId="313"/>
          <ac:spMkLst>
            <pc:docMk/>
            <pc:sldMk cId="3139541895" sldId="874"/>
            <ac:spMk id="3" creationId="{3A8550A8-CE52-4CA8-8BCD-1AD51D1FF04E}"/>
          </ac:spMkLst>
        </pc:spChg>
      </pc:sldChg>
      <pc:sldChg chg="add">
        <pc:chgData name="ΜΑΡΓΑΡΙΤΗΣ ΓΡΗΓΟΡΙΟΣ" userId="c0822744-574b-4ae9-94c8-ec2c0bec115e" providerId="ADAL" clId="{391146E9-4D69-4658-BB40-2D13A5E4C14D}" dt="2021-09-30T16:05:33.293" v="4177"/>
        <pc:sldMkLst>
          <pc:docMk/>
          <pc:sldMk cId="3999623088" sldId="875"/>
        </pc:sldMkLst>
      </pc:sldChg>
      <pc:sldChg chg="add del">
        <pc:chgData name="ΜΑΡΓΑΡΙΤΗΣ ΓΡΗΓΟΡΙΟΣ" userId="c0822744-574b-4ae9-94c8-ec2c0bec115e" providerId="ADAL" clId="{391146E9-4D69-4658-BB40-2D13A5E4C14D}" dt="2021-09-30T16:18:02.279" v="4342" actId="2696"/>
        <pc:sldMkLst>
          <pc:docMk/>
          <pc:sldMk cId="422776869" sldId="876"/>
        </pc:sldMkLst>
      </pc:sldChg>
      <pc:sldChg chg="add">
        <pc:chgData name="ΜΑΡΓΑΡΙΤΗΣ ΓΡΗΓΟΡΙΟΣ" userId="c0822744-574b-4ae9-94c8-ec2c0bec115e" providerId="ADAL" clId="{391146E9-4D69-4658-BB40-2D13A5E4C14D}" dt="2021-09-30T16:18:07.811" v="4343"/>
        <pc:sldMkLst>
          <pc:docMk/>
          <pc:sldMk cId="3770968753" sldId="876"/>
        </pc:sldMkLst>
      </pc:sldChg>
      <pc:sldChg chg="add">
        <pc:chgData name="ΜΑΡΓΑΡΙΤΗΣ ΓΡΗΓΟΡΙΟΣ" userId="c0822744-574b-4ae9-94c8-ec2c0bec115e" providerId="ADAL" clId="{391146E9-4D69-4658-BB40-2D13A5E4C14D}" dt="2021-09-30T16:35:54.973" v="5435"/>
        <pc:sldMkLst>
          <pc:docMk/>
          <pc:sldMk cId="1104966661" sldId="877"/>
        </pc:sldMkLst>
      </pc:sldChg>
      <pc:sldChg chg="addSp new mod">
        <pc:chgData name="ΜΑΡΓΑΡΙΤΗΣ ΓΡΗΓΟΡΙΟΣ" userId="c0822744-574b-4ae9-94c8-ec2c0bec115e" providerId="ADAL" clId="{391146E9-4D69-4658-BB40-2D13A5E4C14D}" dt="2021-09-30T17:22:46.001" v="7262" actId="22"/>
        <pc:sldMkLst>
          <pc:docMk/>
          <pc:sldMk cId="3879440223" sldId="878"/>
        </pc:sldMkLst>
        <pc:picChg chg="add">
          <ac:chgData name="ΜΑΡΓΑΡΙΤΗΣ ΓΡΗΓΟΡΙΟΣ" userId="c0822744-574b-4ae9-94c8-ec2c0bec115e" providerId="ADAL" clId="{391146E9-4D69-4658-BB40-2D13A5E4C14D}" dt="2021-09-30T17:22:46.001" v="7262" actId="22"/>
          <ac:picMkLst>
            <pc:docMk/>
            <pc:sldMk cId="3879440223" sldId="878"/>
            <ac:picMk id="3" creationId="{F5BA3986-4FD2-44CA-9D85-9B6E56F20142}"/>
          </ac:picMkLst>
        </pc:picChg>
      </pc:sldChg>
      <pc:sldChg chg="addSp new mod">
        <pc:chgData name="ΜΑΡΓΑΡΙΤΗΣ ΓΡΗΓΟΡΙΟΣ" userId="c0822744-574b-4ae9-94c8-ec2c0bec115e" providerId="ADAL" clId="{391146E9-4D69-4658-BB40-2D13A5E4C14D}" dt="2021-09-30T17:23:28.771" v="7266" actId="22"/>
        <pc:sldMkLst>
          <pc:docMk/>
          <pc:sldMk cId="4031256204" sldId="879"/>
        </pc:sldMkLst>
        <pc:picChg chg="add">
          <ac:chgData name="ΜΑΡΓΑΡΙΤΗΣ ΓΡΗΓΟΡΙΟΣ" userId="c0822744-574b-4ae9-94c8-ec2c0bec115e" providerId="ADAL" clId="{391146E9-4D69-4658-BB40-2D13A5E4C14D}" dt="2021-09-30T17:23:28.771" v="7266" actId="22"/>
          <ac:picMkLst>
            <pc:docMk/>
            <pc:sldMk cId="4031256204" sldId="879"/>
            <ac:picMk id="3" creationId="{115B39EE-7FAF-42D4-90BD-C079BFAE3352}"/>
          </ac:picMkLst>
        </pc:picChg>
      </pc:sldChg>
      <pc:sldChg chg="addSp modSp new mod">
        <pc:chgData name="ΜΑΡΓΑΡΙΤΗΣ ΓΡΗΓΟΡΙΟΣ" userId="c0822744-574b-4ae9-94c8-ec2c0bec115e" providerId="ADAL" clId="{391146E9-4D69-4658-BB40-2D13A5E4C14D}" dt="2021-09-30T17:24:27.841" v="7272" actId="1076"/>
        <pc:sldMkLst>
          <pc:docMk/>
          <pc:sldMk cId="2657201848" sldId="880"/>
        </pc:sldMkLst>
        <pc:picChg chg="add mod">
          <ac:chgData name="ΜΑΡΓΑΡΙΤΗΣ ΓΡΗΓΟΡΙΟΣ" userId="c0822744-574b-4ae9-94c8-ec2c0bec115e" providerId="ADAL" clId="{391146E9-4D69-4658-BB40-2D13A5E4C14D}" dt="2021-09-30T17:24:27.841" v="7272" actId="1076"/>
          <ac:picMkLst>
            <pc:docMk/>
            <pc:sldMk cId="2657201848" sldId="880"/>
            <ac:picMk id="3" creationId="{6AA220B6-B6EA-41CC-9F74-E6B87E33BF28}"/>
          </ac:picMkLst>
        </pc:picChg>
      </pc:sldChg>
      <pc:sldChg chg="addSp delSp modSp new mod modNotes modNotesTx">
        <pc:chgData name="ΜΑΡΓΑΡΙΤΗΣ ΓΡΗΓΟΡΙΟΣ" userId="c0822744-574b-4ae9-94c8-ec2c0bec115e" providerId="ADAL" clId="{391146E9-4D69-4658-BB40-2D13A5E4C14D}" dt="2021-10-03T07:31:22.503" v="11807" actId="27636"/>
        <pc:sldMkLst>
          <pc:docMk/>
          <pc:sldMk cId="162458834" sldId="881"/>
        </pc:sldMkLst>
        <pc:spChg chg="add mod">
          <ac:chgData name="ΜΑΡΓΑΡΙΤΗΣ ΓΡΗΓΟΡΙΟΣ" userId="c0822744-574b-4ae9-94c8-ec2c0bec115e" providerId="ADAL" clId="{391146E9-4D69-4658-BB40-2D13A5E4C14D}" dt="2021-10-01T14:46:49.079" v="7593" actId="1076"/>
          <ac:spMkLst>
            <pc:docMk/>
            <pc:sldMk cId="162458834" sldId="881"/>
            <ac:spMk id="5" creationId="{151EBD87-DEDE-46C3-8A48-68B0A795DC4E}"/>
          </ac:spMkLst>
        </pc:spChg>
        <pc:picChg chg="add del mod">
          <ac:chgData name="ΜΑΡΓΑΡΙΤΗΣ ΓΡΗΓΟΡΙΟΣ" userId="c0822744-574b-4ae9-94c8-ec2c0bec115e" providerId="ADAL" clId="{391146E9-4D69-4658-BB40-2D13A5E4C14D}" dt="2021-10-01T14:40:45.009" v="7581" actId="478"/>
          <ac:picMkLst>
            <pc:docMk/>
            <pc:sldMk cId="162458834" sldId="881"/>
            <ac:picMk id="3" creationId="{B731C9B5-B952-4003-821D-839DA23C12AB}"/>
          </ac:picMkLst>
        </pc:picChg>
        <pc:picChg chg="add mod">
          <ac:chgData name="ΜΑΡΓΑΡΙΤΗΣ ΓΡΗΓΟΡΙΟΣ" userId="c0822744-574b-4ae9-94c8-ec2c0bec115e" providerId="ADAL" clId="{391146E9-4D69-4658-BB40-2D13A5E4C14D}" dt="2021-10-01T14:49:19.675" v="7596" actId="1076"/>
          <ac:picMkLst>
            <pc:docMk/>
            <pc:sldMk cId="162458834" sldId="881"/>
            <ac:picMk id="1026" creationId="{50F24BB0-F1B8-4A96-A1CE-F6A7FB5A4358}"/>
          </ac:picMkLst>
        </pc:picChg>
      </pc:sldChg>
      <pc:sldChg chg="addSp new mod">
        <pc:chgData name="ΜΑΡΓΑΡΙΤΗΣ ΓΡΗΓΟΡΙΟΣ" userId="c0822744-574b-4ae9-94c8-ec2c0bec115e" providerId="ADAL" clId="{391146E9-4D69-4658-BB40-2D13A5E4C14D}" dt="2021-10-02T07:21:57.577" v="8764" actId="22"/>
        <pc:sldMkLst>
          <pc:docMk/>
          <pc:sldMk cId="1966943888" sldId="882"/>
        </pc:sldMkLst>
        <pc:picChg chg="add">
          <ac:chgData name="ΜΑΡΓΑΡΙΤΗΣ ΓΡΗΓΟΡΙΟΣ" userId="c0822744-574b-4ae9-94c8-ec2c0bec115e" providerId="ADAL" clId="{391146E9-4D69-4658-BB40-2D13A5E4C14D}" dt="2021-10-02T07:21:57.577" v="8764" actId="22"/>
          <ac:picMkLst>
            <pc:docMk/>
            <pc:sldMk cId="1966943888" sldId="882"/>
            <ac:picMk id="4" creationId="{1CBCCCBB-694A-480A-82A0-2B0676E63CC5}"/>
          </ac:picMkLst>
        </pc:picChg>
      </pc:sldChg>
      <pc:sldChg chg="addSp modSp new mod">
        <pc:chgData name="ΜΑΡΓΑΡΙΤΗΣ ΓΡΗΓΟΡΙΟΣ" userId="c0822744-574b-4ae9-94c8-ec2c0bec115e" providerId="ADAL" clId="{391146E9-4D69-4658-BB40-2D13A5E4C14D}" dt="2021-10-02T07:56:39.557" v="8802" actId="20577"/>
        <pc:sldMkLst>
          <pc:docMk/>
          <pc:sldMk cId="421873578" sldId="883"/>
        </pc:sldMkLst>
        <pc:spChg chg="mod">
          <ac:chgData name="ΜΑΡΓΑΡΙΤΗΣ ΓΡΗΓΟΡΙΟΣ" userId="c0822744-574b-4ae9-94c8-ec2c0bec115e" providerId="ADAL" clId="{391146E9-4D69-4658-BB40-2D13A5E4C14D}" dt="2021-10-02T07:56:39.557" v="8802" actId="20577"/>
          <ac:spMkLst>
            <pc:docMk/>
            <pc:sldMk cId="421873578" sldId="883"/>
            <ac:spMk id="2" creationId="{00F7D3B1-40C7-4BB2-A823-35110E9FB4CB}"/>
          </ac:spMkLst>
        </pc:spChg>
        <pc:picChg chg="add mod">
          <ac:chgData name="ΜΑΡΓΑΡΙΤΗΣ ΓΡΗΓΟΡΙΟΣ" userId="c0822744-574b-4ae9-94c8-ec2c0bec115e" providerId="ADAL" clId="{391146E9-4D69-4658-BB40-2D13A5E4C14D}" dt="2021-10-02T07:56:04.333" v="8788" actId="1076"/>
          <ac:picMkLst>
            <pc:docMk/>
            <pc:sldMk cId="421873578" sldId="883"/>
            <ac:picMk id="4" creationId="{319EBE00-BE56-4F3F-A436-69CCE55D442C}"/>
          </ac:picMkLst>
        </pc:picChg>
      </pc:sldChg>
      <pc:sldChg chg="modSp new mod">
        <pc:chgData name="ΜΑΡΓΑΡΙΤΗΣ ΓΡΗΓΟΡΙΟΣ" userId="c0822744-574b-4ae9-94c8-ec2c0bec115e" providerId="ADAL" clId="{391146E9-4D69-4658-BB40-2D13A5E4C14D}" dt="2021-10-04T08:30:07.628" v="17144" actId="1076"/>
        <pc:sldMkLst>
          <pc:docMk/>
          <pc:sldMk cId="373386693" sldId="884"/>
        </pc:sldMkLst>
        <pc:spChg chg="mod">
          <ac:chgData name="ΜΑΡΓΑΡΙΤΗΣ ΓΡΗΓΟΡΙΟΣ" userId="c0822744-574b-4ae9-94c8-ec2c0bec115e" providerId="ADAL" clId="{391146E9-4D69-4658-BB40-2D13A5E4C14D}" dt="2021-10-04T08:24:42.623" v="16904" actId="20577"/>
          <ac:spMkLst>
            <pc:docMk/>
            <pc:sldMk cId="373386693" sldId="884"/>
            <ac:spMk id="2" creationId="{B2129863-025B-4BBD-AB25-2FE3EA692437}"/>
          </ac:spMkLst>
        </pc:spChg>
        <pc:spChg chg="mod">
          <ac:chgData name="ΜΑΡΓΑΡΙΤΗΣ ΓΡΗΓΟΡΙΟΣ" userId="c0822744-574b-4ae9-94c8-ec2c0bec115e" providerId="ADAL" clId="{391146E9-4D69-4658-BB40-2D13A5E4C14D}" dt="2021-10-04T08:30:07.628" v="17144" actId="1076"/>
          <ac:spMkLst>
            <pc:docMk/>
            <pc:sldMk cId="373386693" sldId="884"/>
            <ac:spMk id="3" creationId="{F826981A-662B-4F8E-95E9-DD1C6F024543}"/>
          </ac:spMkLst>
        </pc:spChg>
      </pc:sldChg>
      <pc:sldChg chg="addSp delSp modSp new mod ord modNotesTx">
        <pc:chgData name="ΜΑΡΓΑΡΙΤΗΣ ΓΡΗΓΟΡΙΟΣ" userId="c0822744-574b-4ae9-94c8-ec2c0bec115e" providerId="ADAL" clId="{391146E9-4D69-4658-BB40-2D13A5E4C14D}" dt="2021-10-03T07:48:13.776" v="12458" actId="6549"/>
        <pc:sldMkLst>
          <pc:docMk/>
          <pc:sldMk cId="3250204011" sldId="885"/>
        </pc:sldMkLst>
        <pc:spChg chg="mod">
          <ac:chgData name="ΜΑΡΓΑΡΙΤΗΣ ΓΡΗΓΟΡΙΟΣ" userId="c0822744-574b-4ae9-94c8-ec2c0bec115e" providerId="ADAL" clId="{391146E9-4D69-4658-BB40-2D13A5E4C14D}" dt="2021-10-03T07:42:44.936" v="12208" actId="947"/>
          <ac:spMkLst>
            <pc:docMk/>
            <pc:sldMk cId="3250204011" sldId="885"/>
            <ac:spMk id="2" creationId="{45991812-297B-4C1B-B471-CCD54842C51C}"/>
          </ac:spMkLst>
        </pc:spChg>
        <pc:spChg chg="del mod">
          <ac:chgData name="ΜΑΡΓΑΡΙΤΗΣ ΓΡΗΓΟΡΙΟΣ" userId="c0822744-574b-4ae9-94c8-ec2c0bec115e" providerId="ADAL" clId="{391146E9-4D69-4658-BB40-2D13A5E4C14D}" dt="2021-10-03T07:42:16.985" v="12204" actId="478"/>
          <ac:spMkLst>
            <pc:docMk/>
            <pc:sldMk cId="3250204011" sldId="885"/>
            <ac:spMk id="3" creationId="{29FACD94-DE24-4ECA-96E0-08D9E61A4326}"/>
          </ac:spMkLst>
        </pc:spChg>
        <pc:spChg chg="add del mod">
          <ac:chgData name="ΜΑΡΓΑΡΙΤΗΣ ΓΡΗΓΟΡΙΟΣ" userId="c0822744-574b-4ae9-94c8-ec2c0bec115e" providerId="ADAL" clId="{391146E9-4D69-4658-BB40-2D13A5E4C14D}" dt="2021-10-03T07:42:23.059" v="12205" actId="478"/>
          <ac:spMkLst>
            <pc:docMk/>
            <pc:sldMk cId="3250204011" sldId="885"/>
            <ac:spMk id="5" creationId="{D2D1F812-2915-4E91-9224-1CA62812B2AB}"/>
          </ac:spMkLst>
        </pc:spChg>
        <pc:picChg chg="add mod">
          <ac:chgData name="ΜΑΡΓΑΡΙΤΗΣ ΓΡΗΓΟΡΙΟΣ" userId="c0822744-574b-4ae9-94c8-ec2c0bec115e" providerId="ADAL" clId="{391146E9-4D69-4658-BB40-2D13A5E4C14D}" dt="2021-10-03T07:43:15.954" v="12210" actId="1076"/>
          <ac:picMkLst>
            <pc:docMk/>
            <pc:sldMk cId="3250204011" sldId="885"/>
            <ac:picMk id="7" creationId="{8FAA5CDA-FB28-4C85-A2A7-797B60CCE270}"/>
          </ac:picMkLst>
        </pc:picChg>
      </pc:sldChg>
      <pc:sldChg chg="addSp delSp modSp new del mod modNotesTx">
        <pc:chgData name="ΜΑΡΓΑΡΙΤΗΣ ΓΡΗΓΟΡΙΟΣ" userId="c0822744-574b-4ae9-94c8-ec2c0bec115e" providerId="ADAL" clId="{391146E9-4D69-4658-BB40-2D13A5E4C14D}" dt="2021-10-03T09:16:24.072" v="14556" actId="47"/>
        <pc:sldMkLst>
          <pc:docMk/>
          <pc:sldMk cId="774957843" sldId="886"/>
        </pc:sldMkLst>
        <pc:picChg chg="add mod">
          <ac:chgData name="ΜΑΡΓΑΡΙΤΗΣ ΓΡΗΓΟΡΙΟΣ" userId="c0822744-574b-4ae9-94c8-ec2c0bec115e" providerId="ADAL" clId="{391146E9-4D69-4658-BB40-2D13A5E4C14D}" dt="2021-10-03T08:12:40.944" v="12782" actId="1076"/>
          <ac:picMkLst>
            <pc:docMk/>
            <pc:sldMk cId="774957843" sldId="886"/>
            <ac:picMk id="4" creationId="{F0C59895-7F3B-4F07-AE16-DEA5ED4F3428}"/>
          </ac:picMkLst>
        </pc:picChg>
        <pc:picChg chg="add del mod">
          <ac:chgData name="ΜΑΡΓΑΡΙΤΗΣ ΓΡΗΓΟΡΙΟΣ" userId="c0822744-574b-4ae9-94c8-ec2c0bec115e" providerId="ADAL" clId="{391146E9-4D69-4658-BB40-2D13A5E4C14D}" dt="2021-10-03T08:12:27.196" v="12779" actId="478"/>
          <ac:picMkLst>
            <pc:docMk/>
            <pc:sldMk cId="774957843" sldId="886"/>
            <ac:picMk id="2050" creationId="{54CDB229-5E86-4937-ACB5-FACD81B06F1B}"/>
          </ac:picMkLst>
        </pc:picChg>
      </pc:sldChg>
      <pc:sldChg chg="addSp delSp modSp new mod modNotesTx">
        <pc:chgData name="ΜΑΡΓΑΡΙΤΗΣ ΓΡΗΓΟΡΙΟΣ" userId="c0822744-574b-4ae9-94c8-ec2c0bec115e" providerId="ADAL" clId="{391146E9-4D69-4658-BB40-2D13A5E4C14D}" dt="2021-10-03T09:33:01.280" v="15027" actId="6549"/>
        <pc:sldMkLst>
          <pc:docMk/>
          <pc:sldMk cId="2310905911" sldId="887"/>
        </pc:sldMkLst>
        <pc:spChg chg="add mod ord">
          <ac:chgData name="ΜΑΡΓΑΡΙΤΗΣ ΓΡΗΓΟΡΙΟΣ" userId="c0822744-574b-4ae9-94c8-ec2c0bec115e" providerId="ADAL" clId="{391146E9-4D69-4658-BB40-2D13A5E4C14D}" dt="2021-10-03T09:32:16.951" v="15024" actId="1076"/>
          <ac:spMkLst>
            <pc:docMk/>
            <pc:sldMk cId="2310905911" sldId="887"/>
            <ac:spMk id="4" creationId="{FB43A03D-F69E-46BB-A1F1-BBD1AC96C54A}"/>
          </ac:spMkLst>
        </pc:spChg>
        <pc:spChg chg="add mod">
          <ac:chgData name="ΜΑΡΓΑΡΙΤΗΣ ΓΡΗΓΟΡΙΟΣ" userId="c0822744-574b-4ae9-94c8-ec2c0bec115e" providerId="ADAL" clId="{391146E9-4D69-4658-BB40-2D13A5E4C14D}" dt="2021-10-03T09:32:07.150" v="15021" actId="1076"/>
          <ac:spMkLst>
            <pc:docMk/>
            <pc:sldMk cId="2310905911" sldId="887"/>
            <ac:spMk id="7" creationId="{750A3FF7-D9A5-457F-8AB8-C52500FD1DFE}"/>
          </ac:spMkLst>
        </pc:spChg>
        <pc:picChg chg="add mod">
          <ac:chgData name="ΜΑΡΓΑΡΙΤΗΣ ΓΡΗΓΟΡΙΟΣ" userId="c0822744-574b-4ae9-94c8-ec2c0bec115e" providerId="ADAL" clId="{391146E9-4D69-4658-BB40-2D13A5E4C14D}" dt="2021-10-03T09:32:12.996" v="15023" actId="1076"/>
          <ac:picMkLst>
            <pc:docMk/>
            <pc:sldMk cId="2310905911" sldId="887"/>
            <ac:picMk id="5" creationId="{8685C58C-C10D-49FD-BA41-422D616C1A3E}"/>
          </ac:picMkLst>
        </pc:picChg>
        <pc:picChg chg="add del">
          <ac:chgData name="ΜΑΡΓΑΡΙΤΗΣ ΓΡΗΓΟΡΙΟΣ" userId="c0822744-574b-4ae9-94c8-ec2c0bec115e" providerId="ADAL" clId="{391146E9-4D69-4658-BB40-2D13A5E4C14D}" dt="2021-10-03T09:29:50.344" v="14968" actId="478"/>
          <ac:picMkLst>
            <pc:docMk/>
            <pc:sldMk cId="2310905911" sldId="887"/>
            <ac:picMk id="3074" creationId="{953A5E0E-54C9-40D5-9970-636C0F02C1E0}"/>
          </ac:picMkLst>
        </pc:picChg>
      </pc:sldChg>
      <pc:sldChg chg="addSp modSp new mod modClrScheme chgLayout">
        <pc:chgData name="ΜΑΡΓΑΡΙΤΗΣ ΓΡΗΓΟΡΙΟΣ" userId="c0822744-574b-4ae9-94c8-ec2c0bec115e" providerId="ADAL" clId="{391146E9-4D69-4658-BB40-2D13A5E4C14D}" dt="2021-10-02T15:09:45.765" v="11732" actId="26606"/>
        <pc:sldMkLst>
          <pc:docMk/>
          <pc:sldMk cId="2806261037" sldId="888"/>
        </pc:sldMkLst>
        <pc:picChg chg="add mod">
          <ac:chgData name="ΜΑΡΓΑΡΙΤΗΣ ΓΡΗΓΟΡΙΟΣ" userId="c0822744-574b-4ae9-94c8-ec2c0bec115e" providerId="ADAL" clId="{391146E9-4D69-4658-BB40-2D13A5E4C14D}" dt="2021-10-02T15:09:45.765" v="11732" actId="26606"/>
          <ac:picMkLst>
            <pc:docMk/>
            <pc:sldMk cId="2806261037" sldId="888"/>
            <ac:picMk id="3" creationId="{F50E1184-480A-4567-934C-CA26BFB121D3}"/>
          </ac:picMkLst>
        </pc:picChg>
      </pc:sldChg>
      <pc:sldChg chg="add">
        <pc:chgData name="ΜΑΡΓΑΡΙΤΗΣ ΓΡΗΓΟΡΙΟΣ" userId="c0822744-574b-4ae9-94c8-ec2c0bec115e" providerId="ADAL" clId="{391146E9-4D69-4658-BB40-2D13A5E4C14D}" dt="2021-10-03T08:33:26.502" v="12855"/>
        <pc:sldMkLst>
          <pc:docMk/>
          <pc:sldMk cId="1188912794" sldId="889"/>
        </pc:sldMkLst>
      </pc:sldChg>
      <pc:sldChg chg="addSp delSp modSp new del mod">
        <pc:chgData name="ΜΑΡΓΑΡΙΤΗΣ ΓΡΗΓΟΡΙΟΣ" userId="c0822744-574b-4ae9-94c8-ec2c0bec115e" providerId="ADAL" clId="{391146E9-4D69-4658-BB40-2D13A5E4C14D}" dt="2021-10-03T08:33:23.251" v="12854" actId="2696"/>
        <pc:sldMkLst>
          <pc:docMk/>
          <pc:sldMk cId="3768971253" sldId="889"/>
        </pc:sldMkLst>
        <pc:spChg chg="mod">
          <ac:chgData name="ΜΑΡΓΑΡΙΤΗΣ ΓΡΗΓΟΡΙΟΣ" userId="c0822744-574b-4ae9-94c8-ec2c0bec115e" providerId="ADAL" clId="{391146E9-4D69-4658-BB40-2D13A5E4C14D}" dt="2021-10-03T08:25:24.417" v="12846" actId="114"/>
          <ac:spMkLst>
            <pc:docMk/>
            <pc:sldMk cId="3768971253" sldId="889"/>
            <ac:spMk id="2" creationId="{1F5AF39C-8AAD-4E88-B8D4-3D5CDEBBEBCF}"/>
          </ac:spMkLst>
        </pc:spChg>
        <pc:picChg chg="add del mod">
          <ac:chgData name="ΜΑΡΓΑΡΙΤΗΣ ΓΡΗΓΟΡΙΟΣ" userId="c0822744-574b-4ae9-94c8-ec2c0bec115e" providerId="ADAL" clId="{391146E9-4D69-4658-BB40-2D13A5E4C14D}" dt="2021-10-03T08:24:05.337" v="12786" actId="478"/>
          <ac:picMkLst>
            <pc:docMk/>
            <pc:sldMk cId="3768971253" sldId="889"/>
            <ac:picMk id="4" creationId="{478CD53D-6A50-4D2B-961A-5A7E3226E932}"/>
          </ac:picMkLst>
        </pc:picChg>
        <pc:picChg chg="add mod">
          <ac:chgData name="ΜΑΡΓΑΡΙΤΗΣ ΓΡΗΓΟΡΙΟΣ" userId="c0822744-574b-4ae9-94c8-ec2c0bec115e" providerId="ADAL" clId="{391146E9-4D69-4658-BB40-2D13A5E4C14D}" dt="2021-10-03T08:25:29.701" v="12848" actId="1076"/>
          <ac:picMkLst>
            <pc:docMk/>
            <pc:sldMk cId="3768971253" sldId="889"/>
            <ac:picMk id="6" creationId="{A2038DFB-18B6-4625-8CF2-533D6E30F813}"/>
          </ac:picMkLst>
        </pc:picChg>
        <pc:picChg chg="add mod">
          <ac:chgData name="ΜΑΡΓΑΡΙΤΗΣ ΓΡΗΓΟΡΙΟΣ" userId="c0822744-574b-4ae9-94c8-ec2c0bec115e" providerId="ADAL" clId="{391146E9-4D69-4658-BB40-2D13A5E4C14D}" dt="2021-10-03T08:25:28.294" v="12847" actId="1076"/>
          <ac:picMkLst>
            <pc:docMk/>
            <pc:sldMk cId="3768971253" sldId="889"/>
            <ac:picMk id="8" creationId="{EB94592D-99C0-429C-ABBC-AA7FD2AFD930}"/>
          </ac:picMkLst>
        </pc:picChg>
      </pc:sldChg>
      <pc:sldChg chg="modSp new mod modNotesTx">
        <pc:chgData name="ΜΑΡΓΑΡΙΤΗΣ ΓΡΗΓΟΡΙΟΣ" userId="c0822744-574b-4ae9-94c8-ec2c0bec115e" providerId="ADAL" clId="{391146E9-4D69-4658-BB40-2D13A5E4C14D}" dt="2021-10-03T09:14:35.975" v="14553" actId="313"/>
        <pc:sldMkLst>
          <pc:docMk/>
          <pc:sldMk cId="3421574718" sldId="890"/>
        </pc:sldMkLst>
        <pc:spChg chg="mod">
          <ac:chgData name="ΜΑΡΓΑΡΙΤΗΣ ΓΡΗΓΟΡΙΟΣ" userId="c0822744-574b-4ae9-94c8-ec2c0bec115e" providerId="ADAL" clId="{391146E9-4D69-4658-BB40-2D13A5E4C14D}" dt="2021-10-03T09:13:41.153" v="14545" actId="1076"/>
          <ac:spMkLst>
            <pc:docMk/>
            <pc:sldMk cId="3421574718" sldId="890"/>
            <ac:spMk id="2" creationId="{0C825793-F9DB-4F71-8DB2-64B696C52BC1}"/>
          </ac:spMkLst>
        </pc:spChg>
        <pc:spChg chg="mod">
          <ac:chgData name="ΜΑΡΓΑΡΙΤΗΣ ΓΡΗΓΟΡΙΟΣ" userId="c0822744-574b-4ae9-94c8-ec2c0bec115e" providerId="ADAL" clId="{391146E9-4D69-4658-BB40-2D13A5E4C14D}" dt="2021-10-03T09:14:35.975" v="14553" actId="313"/>
          <ac:spMkLst>
            <pc:docMk/>
            <pc:sldMk cId="3421574718" sldId="890"/>
            <ac:spMk id="3" creationId="{025ADAF6-39F4-4E1C-B7B4-3FE781CFEFCA}"/>
          </ac:spMkLst>
        </pc:spChg>
      </pc:sldChg>
      <pc:sldChg chg="addSp modSp new mod">
        <pc:chgData name="ΜΑΡΓΑΡΙΤΗΣ ΓΡΗΓΟΡΙΟΣ" userId="c0822744-574b-4ae9-94c8-ec2c0bec115e" providerId="ADAL" clId="{391146E9-4D69-4658-BB40-2D13A5E4C14D}" dt="2021-10-03T13:31:44.751" v="15881" actId="1076"/>
        <pc:sldMkLst>
          <pc:docMk/>
          <pc:sldMk cId="2480895667" sldId="891"/>
        </pc:sldMkLst>
        <pc:spChg chg="mod">
          <ac:chgData name="ΜΑΡΓΑΡΙΤΗΣ ΓΡΗΓΟΡΙΟΣ" userId="c0822744-574b-4ae9-94c8-ec2c0bec115e" providerId="ADAL" clId="{391146E9-4D69-4658-BB40-2D13A5E4C14D}" dt="2021-10-03T13:31:39.057" v="15878" actId="1076"/>
          <ac:spMkLst>
            <pc:docMk/>
            <pc:sldMk cId="2480895667" sldId="891"/>
            <ac:spMk id="2" creationId="{687AC07E-2F24-4789-A785-23549DA19950}"/>
          </ac:spMkLst>
        </pc:spChg>
        <pc:spChg chg="mod">
          <ac:chgData name="ΜΑΡΓΑΡΙΤΗΣ ΓΡΗΓΟΡΙΟΣ" userId="c0822744-574b-4ae9-94c8-ec2c0bec115e" providerId="ADAL" clId="{391146E9-4D69-4658-BB40-2D13A5E4C14D}" dt="2021-10-03T13:31:40.708" v="15879" actId="1076"/>
          <ac:spMkLst>
            <pc:docMk/>
            <pc:sldMk cId="2480895667" sldId="891"/>
            <ac:spMk id="3" creationId="{7377A4D8-E4C0-47FF-ABF1-8BEE27CBBA72}"/>
          </ac:spMkLst>
        </pc:spChg>
        <pc:picChg chg="add mod">
          <ac:chgData name="ΜΑΡΓΑΡΙΤΗΣ ΓΡΗΓΟΡΙΟΣ" userId="c0822744-574b-4ae9-94c8-ec2c0bec115e" providerId="ADAL" clId="{391146E9-4D69-4658-BB40-2D13A5E4C14D}" dt="2021-10-03T13:31:44.751" v="15881" actId="1076"/>
          <ac:picMkLst>
            <pc:docMk/>
            <pc:sldMk cId="2480895667" sldId="891"/>
            <ac:picMk id="5" creationId="{1AAB5434-EC43-4665-A0D9-026E32C3A008}"/>
          </ac:picMkLst>
        </pc:picChg>
      </pc:sldChg>
      <pc:sldChg chg="modSp new del mod">
        <pc:chgData name="ΜΑΡΓΑΡΙΤΗΣ ΓΡΗΓΟΡΙΟΣ" userId="c0822744-574b-4ae9-94c8-ec2c0bec115e" providerId="ADAL" clId="{391146E9-4D69-4658-BB40-2D13A5E4C14D}" dt="2021-10-03T09:17:40.109" v="14579" actId="47"/>
        <pc:sldMkLst>
          <pc:docMk/>
          <pc:sldMk cId="3441921971" sldId="891"/>
        </pc:sldMkLst>
        <pc:spChg chg="mod">
          <ac:chgData name="ΜΑΡΓΑΡΙΤΗΣ ΓΡΗΓΟΡΙΟΣ" userId="c0822744-574b-4ae9-94c8-ec2c0bec115e" providerId="ADAL" clId="{391146E9-4D69-4658-BB40-2D13A5E4C14D}" dt="2021-10-03T09:17:30.598" v="14577" actId="255"/>
          <ac:spMkLst>
            <pc:docMk/>
            <pc:sldMk cId="3441921971" sldId="891"/>
            <ac:spMk id="2" creationId="{1F6DD5FE-9934-4525-9190-9EB4C480DC26}"/>
          </ac:spMkLst>
        </pc:spChg>
      </pc:sldChg>
      <pc:sldChg chg="addSp modSp new del mod ord">
        <pc:chgData name="ΜΑΡΓΑΡΙΤΗΣ ΓΡΗΓΟΡΙΟΣ" userId="c0822744-574b-4ae9-94c8-ec2c0bec115e" providerId="ADAL" clId="{391146E9-4D69-4658-BB40-2D13A5E4C14D}" dt="2021-10-03T13:13:13.444" v="15340" actId="47"/>
        <pc:sldMkLst>
          <pc:docMk/>
          <pc:sldMk cId="3535207151" sldId="892"/>
        </pc:sldMkLst>
        <pc:spChg chg="mod">
          <ac:chgData name="ΜΑΡΓΑΡΙΤΗΣ ΓΡΗΓΟΡΙΟΣ" userId="c0822744-574b-4ae9-94c8-ec2c0bec115e" providerId="ADAL" clId="{391146E9-4D69-4658-BB40-2D13A5E4C14D}" dt="2021-10-03T12:27:01.708" v="15221" actId="208"/>
          <ac:spMkLst>
            <pc:docMk/>
            <pc:sldMk cId="3535207151" sldId="892"/>
            <ac:spMk id="2" creationId="{1CD38B89-7BB1-456A-BD93-663D7B50A2D2}"/>
          </ac:spMkLst>
        </pc:spChg>
        <pc:picChg chg="add mod">
          <ac:chgData name="ΜΑΡΓΑΡΙΤΗΣ ΓΡΗΓΟΡΙΟΣ" userId="c0822744-574b-4ae9-94c8-ec2c0bec115e" providerId="ADAL" clId="{391146E9-4D69-4658-BB40-2D13A5E4C14D}" dt="2021-10-03T12:27:14.870" v="15222" actId="1076"/>
          <ac:picMkLst>
            <pc:docMk/>
            <pc:sldMk cId="3535207151" sldId="892"/>
            <ac:picMk id="4" creationId="{86375791-CE06-4648-8693-1714B69E194C}"/>
          </ac:picMkLst>
        </pc:picChg>
      </pc:sldChg>
      <pc:sldChg chg="addSp delSp modSp new mod ord">
        <pc:chgData name="ΜΑΡΓΑΡΙΤΗΣ ΓΡΗΓΟΡΙΟΣ" userId="c0822744-574b-4ae9-94c8-ec2c0bec115e" providerId="ADAL" clId="{391146E9-4D69-4658-BB40-2D13A5E4C14D}" dt="2021-10-03T13:16:24.604" v="15392"/>
        <pc:sldMkLst>
          <pc:docMk/>
          <pc:sldMk cId="3961385799" sldId="893"/>
        </pc:sldMkLst>
        <pc:spChg chg="del">
          <ac:chgData name="ΜΑΡΓΑΡΙΤΗΣ ΓΡΗΓΟΡΙΟΣ" userId="c0822744-574b-4ae9-94c8-ec2c0bec115e" providerId="ADAL" clId="{391146E9-4D69-4658-BB40-2D13A5E4C14D}" dt="2021-10-03T12:31:18.963" v="15291" actId="478"/>
          <ac:spMkLst>
            <pc:docMk/>
            <pc:sldMk cId="3961385799" sldId="893"/>
            <ac:spMk id="2" creationId="{707AD67D-B30D-40E9-A8EA-F593FE5BB21C}"/>
          </ac:spMkLst>
        </pc:spChg>
        <pc:spChg chg="del">
          <ac:chgData name="ΜΑΡΓΑΡΙΤΗΣ ΓΡΗΓΟΡΙΟΣ" userId="c0822744-574b-4ae9-94c8-ec2c0bec115e" providerId="ADAL" clId="{391146E9-4D69-4658-BB40-2D13A5E4C14D}" dt="2021-10-03T12:27:29.584" v="15224" actId="478"/>
          <ac:spMkLst>
            <pc:docMk/>
            <pc:sldMk cId="3961385799" sldId="893"/>
            <ac:spMk id="3" creationId="{44C87360-AA56-4054-97D1-5F6E956B2C7E}"/>
          </ac:spMkLst>
        </pc:spChg>
        <pc:spChg chg="del mod">
          <ac:chgData name="ΜΑΡΓΑΡΙΤΗΣ ΓΡΗΓΟΡΙΟΣ" userId="c0822744-574b-4ae9-94c8-ec2c0bec115e" providerId="ADAL" clId="{391146E9-4D69-4658-BB40-2D13A5E4C14D}" dt="2021-10-03T13:15:32.115" v="15370" actId="478"/>
          <ac:spMkLst>
            <pc:docMk/>
            <pc:sldMk cId="3961385799" sldId="893"/>
            <ac:spMk id="4" creationId="{7CFCD68B-4F1B-468B-85FF-F1B424751525}"/>
          </ac:spMkLst>
        </pc:spChg>
        <pc:spChg chg="add mod">
          <ac:chgData name="ΜΑΡΓΑΡΙΤΗΣ ΓΡΗΓΟΡΙΟΣ" userId="c0822744-574b-4ae9-94c8-ec2c0bec115e" providerId="ADAL" clId="{391146E9-4D69-4658-BB40-2D13A5E4C14D}" dt="2021-10-03T13:16:01.700" v="15388" actId="313"/>
          <ac:spMkLst>
            <pc:docMk/>
            <pc:sldMk cId="3961385799" sldId="893"/>
            <ac:spMk id="6" creationId="{D3D46E8C-CE1C-43AF-AEE0-BF156EB62E54}"/>
          </ac:spMkLst>
        </pc:spChg>
        <pc:spChg chg="add del mod">
          <ac:chgData name="ΜΑΡΓΑΡΙΤΗΣ ΓΡΗΓΟΡΙΟΣ" userId="c0822744-574b-4ae9-94c8-ec2c0bec115e" providerId="ADAL" clId="{391146E9-4D69-4658-BB40-2D13A5E4C14D}" dt="2021-10-03T13:15:34.702" v="15371" actId="478"/>
          <ac:spMkLst>
            <pc:docMk/>
            <pc:sldMk cId="3961385799" sldId="893"/>
            <ac:spMk id="8" creationId="{52BA6DA4-B57E-46E8-B5A2-E7AA93EBE624}"/>
          </ac:spMkLst>
        </pc:spChg>
        <pc:picChg chg="add mod">
          <ac:chgData name="ΜΑΡΓΑΡΙΤΗΣ ΓΡΗΓΟΡΙΟΣ" userId="c0822744-574b-4ae9-94c8-ec2c0bec115e" providerId="ADAL" clId="{391146E9-4D69-4658-BB40-2D13A5E4C14D}" dt="2021-10-03T13:16:06.335" v="15390" actId="1076"/>
          <ac:picMkLst>
            <pc:docMk/>
            <pc:sldMk cId="3961385799" sldId="893"/>
            <ac:picMk id="5" creationId="{DC3CB374-CC6D-457E-8084-ECF0159DFDDA}"/>
          </ac:picMkLst>
        </pc:picChg>
      </pc:sldChg>
      <pc:sldChg chg="new del">
        <pc:chgData name="ΜΑΡΓΑΡΙΤΗΣ ΓΡΗΓΟΡΙΟΣ" userId="c0822744-574b-4ae9-94c8-ec2c0bec115e" providerId="ADAL" clId="{391146E9-4D69-4658-BB40-2D13A5E4C14D}" dt="2021-10-04T07:37:17.289" v="16117" actId="47"/>
        <pc:sldMkLst>
          <pc:docMk/>
          <pc:sldMk cId="3542860945" sldId="894"/>
        </pc:sldMkLst>
      </pc:sldChg>
      <pc:sldChg chg="addSp modSp new mod">
        <pc:chgData name="ΜΑΡΓΑΡΙΤΗΣ ΓΡΗΓΟΡΙΟΣ" userId="c0822744-574b-4ae9-94c8-ec2c0bec115e" providerId="ADAL" clId="{391146E9-4D69-4658-BB40-2D13A5E4C14D}" dt="2021-10-03T13:33:11.447" v="15936" actId="20577"/>
        <pc:sldMkLst>
          <pc:docMk/>
          <pc:sldMk cId="1346633914" sldId="895"/>
        </pc:sldMkLst>
        <pc:spChg chg="mod">
          <ac:chgData name="ΜΑΡΓΑΡΙΤΗΣ ΓΡΗΓΟΡΙΟΣ" userId="c0822744-574b-4ae9-94c8-ec2c0bec115e" providerId="ADAL" clId="{391146E9-4D69-4658-BB40-2D13A5E4C14D}" dt="2021-10-03T13:33:11.447" v="15936" actId="20577"/>
          <ac:spMkLst>
            <pc:docMk/>
            <pc:sldMk cId="1346633914" sldId="895"/>
            <ac:spMk id="2" creationId="{F4B2E942-4AB6-42F3-B2BD-420BA859BFD5}"/>
          </ac:spMkLst>
        </pc:spChg>
        <pc:picChg chg="add mod">
          <ac:chgData name="ΜΑΡΓΑΡΙΤΗΣ ΓΡΗΓΟΡΙΟΣ" userId="c0822744-574b-4ae9-94c8-ec2c0bec115e" providerId="ADAL" clId="{391146E9-4D69-4658-BB40-2D13A5E4C14D}" dt="2021-10-03T13:32:48.142" v="15885" actId="1076"/>
          <ac:picMkLst>
            <pc:docMk/>
            <pc:sldMk cId="1346633914" sldId="895"/>
            <ac:picMk id="4" creationId="{DAF270D3-744D-4615-A5BF-B9D6FCE7CAD9}"/>
          </ac:picMkLst>
        </pc:picChg>
      </pc:sldChg>
      <pc:sldChg chg="addSp modSp new del mod">
        <pc:chgData name="ΜΑΡΓΑΡΙΤΗΣ ΓΡΗΓΟΡΙΟΣ" userId="c0822744-574b-4ae9-94c8-ec2c0bec115e" providerId="ADAL" clId="{391146E9-4D69-4658-BB40-2D13A5E4C14D}" dt="2021-10-04T08:15:22.614" v="16684" actId="2696"/>
        <pc:sldMkLst>
          <pc:docMk/>
          <pc:sldMk cId="326374935" sldId="896"/>
        </pc:sldMkLst>
        <pc:spChg chg="mod">
          <ac:chgData name="ΜΑΡΓΑΡΙΤΗΣ ΓΡΗΓΟΡΙΟΣ" userId="c0822744-574b-4ae9-94c8-ec2c0bec115e" providerId="ADAL" clId="{391146E9-4D69-4658-BB40-2D13A5E4C14D}" dt="2021-10-04T07:20:29.619" v="15950" actId="14100"/>
          <ac:spMkLst>
            <pc:docMk/>
            <pc:sldMk cId="326374935" sldId="896"/>
            <ac:spMk id="2" creationId="{76935471-1866-48F1-8909-10714C70FC10}"/>
          </ac:spMkLst>
        </pc:spChg>
        <pc:picChg chg="add mod">
          <ac:chgData name="ΜΑΡΓΑΡΙΤΗΣ ΓΡΗΓΟΡΙΟΣ" userId="c0822744-574b-4ae9-94c8-ec2c0bec115e" providerId="ADAL" clId="{391146E9-4D69-4658-BB40-2D13A5E4C14D}" dt="2021-10-04T07:20:15.522" v="15945" actId="1076"/>
          <ac:picMkLst>
            <pc:docMk/>
            <pc:sldMk cId="326374935" sldId="896"/>
            <ac:picMk id="4" creationId="{22E5CA16-1CAC-4D13-A803-A057CB91B1D3}"/>
          </ac:picMkLst>
        </pc:picChg>
      </pc:sldChg>
      <pc:sldChg chg="modSp add mod">
        <pc:chgData name="ΜΑΡΓΑΡΙΤΗΣ ΓΡΗΓΟΡΙΟΣ" userId="c0822744-574b-4ae9-94c8-ec2c0bec115e" providerId="ADAL" clId="{391146E9-4D69-4658-BB40-2D13A5E4C14D}" dt="2021-10-04T08:16:07.479" v="16692" actId="208"/>
        <pc:sldMkLst>
          <pc:docMk/>
          <pc:sldMk cId="1696699232" sldId="896"/>
        </pc:sldMkLst>
        <pc:spChg chg="mod">
          <ac:chgData name="ΜΑΡΓΑΡΙΤΗΣ ΓΡΗΓΟΡΙΟΣ" userId="c0822744-574b-4ae9-94c8-ec2c0bec115e" providerId="ADAL" clId="{391146E9-4D69-4658-BB40-2D13A5E4C14D}" dt="2021-10-04T08:16:07.479" v="16692" actId="208"/>
          <ac:spMkLst>
            <pc:docMk/>
            <pc:sldMk cId="1696699232" sldId="896"/>
            <ac:spMk id="2" creationId="{76935471-1866-48F1-8909-10714C70FC10}"/>
          </ac:spMkLst>
        </pc:spChg>
      </pc:sldChg>
      <pc:sldChg chg="modSp new mod">
        <pc:chgData name="ΜΑΡΓΑΡΙΤΗΣ ΓΡΗΓΟΡΙΟΣ" userId="c0822744-574b-4ae9-94c8-ec2c0bec115e" providerId="ADAL" clId="{391146E9-4D69-4658-BB40-2D13A5E4C14D}" dt="2021-10-04T08:05:25.889" v="16658" actId="20577"/>
        <pc:sldMkLst>
          <pc:docMk/>
          <pc:sldMk cId="3350172217" sldId="897"/>
        </pc:sldMkLst>
        <pc:spChg chg="mod">
          <ac:chgData name="ΜΑΡΓΑΡΙΤΗΣ ΓΡΗΓΟΡΙΟΣ" userId="c0822744-574b-4ae9-94c8-ec2c0bec115e" providerId="ADAL" clId="{391146E9-4D69-4658-BB40-2D13A5E4C14D}" dt="2021-10-04T08:05:01.079" v="16654" actId="20577"/>
          <ac:spMkLst>
            <pc:docMk/>
            <pc:sldMk cId="3350172217" sldId="897"/>
            <ac:spMk id="2" creationId="{190B08BA-6D4A-411E-9F79-2FFB07B29DDF}"/>
          </ac:spMkLst>
        </pc:spChg>
        <pc:spChg chg="mod">
          <ac:chgData name="ΜΑΡΓΑΡΙΤΗΣ ΓΡΗΓΟΡΙΟΣ" userId="c0822744-574b-4ae9-94c8-ec2c0bec115e" providerId="ADAL" clId="{391146E9-4D69-4658-BB40-2D13A5E4C14D}" dt="2021-10-04T08:05:25.889" v="16658" actId="20577"/>
          <ac:spMkLst>
            <pc:docMk/>
            <pc:sldMk cId="3350172217" sldId="897"/>
            <ac:spMk id="3" creationId="{832D6B9F-CDE2-4A22-BE1B-E3CC042E6071}"/>
          </ac:spMkLst>
        </pc:spChg>
      </pc:sldChg>
      <pc:sldChg chg="addSp delSp modSp new mod modNotesTx">
        <pc:chgData name="ΜΑΡΓΑΡΙΤΗΣ ΓΡΗΓΟΡΙΟΣ" userId="c0822744-574b-4ae9-94c8-ec2c0bec115e" providerId="ADAL" clId="{391146E9-4D69-4658-BB40-2D13A5E4C14D}" dt="2021-10-04T08:11:30.413" v="16673" actId="6549"/>
        <pc:sldMkLst>
          <pc:docMk/>
          <pc:sldMk cId="1664338054" sldId="898"/>
        </pc:sldMkLst>
        <pc:spChg chg="add mod">
          <ac:chgData name="ΜΑΡΓΑΡΙΤΗΣ ΓΡΗΓΟΡΙΟΣ" userId="c0822744-574b-4ae9-94c8-ec2c0bec115e" providerId="ADAL" clId="{391146E9-4D69-4658-BB40-2D13A5E4C14D}" dt="2021-10-04T08:04:41.246" v="16650" actId="1076"/>
          <ac:spMkLst>
            <pc:docMk/>
            <pc:sldMk cId="1664338054" sldId="898"/>
            <ac:spMk id="13" creationId="{DCF673A7-EA85-4594-AEFA-AEC8125CEDE2}"/>
          </ac:spMkLst>
        </pc:spChg>
        <pc:grpChg chg="add mod">
          <ac:chgData name="ΜΑΡΓΑΡΙΤΗΣ ΓΡΗΓΟΡΙΟΣ" userId="c0822744-574b-4ae9-94c8-ec2c0bec115e" providerId="ADAL" clId="{391146E9-4D69-4658-BB40-2D13A5E4C14D}" dt="2021-10-04T08:04:07.360" v="16635" actId="1076"/>
          <ac:grpSpMkLst>
            <pc:docMk/>
            <pc:sldMk cId="1664338054" sldId="898"/>
            <ac:grpSpMk id="11" creationId="{5ACACA9C-A3A3-4416-824F-DE587715B3B4}"/>
          </ac:grpSpMkLst>
        </pc:grpChg>
        <pc:picChg chg="add mod">
          <ac:chgData name="ΜΑΡΓΑΡΙΤΗΣ ΓΡΗΓΟΡΙΟΣ" userId="c0822744-574b-4ae9-94c8-ec2c0bec115e" providerId="ADAL" clId="{391146E9-4D69-4658-BB40-2D13A5E4C14D}" dt="2021-10-04T08:02:35.582" v="16618" actId="1076"/>
          <ac:picMkLst>
            <pc:docMk/>
            <pc:sldMk cId="1664338054" sldId="898"/>
            <ac:picMk id="3" creationId="{13D892AE-D57A-4515-A0F9-38DC4DE52D81}"/>
          </ac:picMkLst>
        </pc:picChg>
        <pc:picChg chg="add del mod">
          <ac:chgData name="ΜΑΡΓΑΡΙΤΗΣ ΓΡΗΓΟΡΙΟΣ" userId="c0822744-574b-4ae9-94c8-ec2c0bec115e" providerId="ADAL" clId="{391146E9-4D69-4658-BB40-2D13A5E4C14D}" dt="2021-10-04T08:02:04.552" v="16609" actId="478"/>
          <ac:picMkLst>
            <pc:docMk/>
            <pc:sldMk cId="1664338054" sldId="898"/>
            <ac:picMk id="5" creationId="{4FE053CB-C13D-4E76-A72C-9A8F832B109D}"/>
          </ac:picMkLst>
        </pc:picChg>
        <pc:picChg chg="add mod">
          <ac:chgData name="ΜΑΡΓΑΡΙΤΗΣ ΓΡΗΓΟΡΙΟΣ" userId="c0822744-574b-4ae9-94c8-ec2c0bec115e" providerId="ADAL" clId="{391146E9-4D69-4658-BB40-2D13A5E4C14D}" dt="2021-10-04T08:02:45.827" v="16619" actId="164"/>
          <ac:picMkLst>
            <pc:docMk/>
            <pc:sldMk cId="1664338054" sldId="898"/>
            <ac:picMk id="9" creationId="{D1111572-3C7E-4E16-90F9-FC8123402966}"/>
          </ac:picMkLst>
        </pc:picChg>
        <pc:cxnChg chg="add mod ord">
          <ac:chgData name="ΜΑΡΓΑΡΙΤΗΣ ΓΡΗΓΟΡΙΟΣ" userId="c0822744-574b-4ae9-94c8-ec2c0bec115e" providerId="ADAL" clId="{391146E9-4D69-4658-BB40-2D13A5E4C14D}" dt="2021-10-04T08:02:45.827" v="16619" actId="164"/>
          <ac:cxnSpMkLst>
            <pc:docMk/>
            <pc:sldMk cId="1664338054" sldId="898"/>
            <ac:cxnSpMk id="7" creationId="{5F276A60-1CB4-4058-BC89-FE05E7611D80}"/>
          </ac:cxnSpMkLst>
        </pc:cxnChg>
      </pc:sldChg>
      <pc:sldChg chg="modSp new mod">
        <pc:chgData name="ΜΑΡΓΑΡΙΤΗΣ ΓΡΗΓΟΡΙΟΣ" userId="c0822744-574b-4ae9-94c8-ec2c0bec115e" providerId="ADAL" clId="{391146E9-4D69-4658-BB40-2D13A5E4C14D}" dt="2021-10-04T12:42:52.631" v="18883" actId="20577"/>
        <pc:sldMkLst>
          <pc:docMk/>
          <pc:sldMk cId="4168420489" sldId="899"/>
        </pc:sldMkLst>
        <pc:spChg chg="mod">
          <ac:chgData name="ΜΑΡΓΑΡΙΤΗΣ ΓΡΗΓΟΡΙΟΣ" userId="c0822744-574b-4ae9-94c8-ec2c0bec115e" providerId="ADAL" clId="{391146E9-4D69-4658-BB40-2D13A5E4C14D}" dt="2021-10-04T12:39:12.182" v="18613" actId="313"/>
          <ac:spMkLst>
            <pc:docMk/>
            <pc:sldMk cId="4168420489" sldId="899"/>
            <ac:spMk id="2" creationId="{67A7ED20-6885-405D-8B31-D5CA91849BB8}"/>
          </ac:spMkLst>
        </pc:spChg>
        <pc:spChg chg="mod">
          <ac:chgData name="ΜΑΡΓΑΡΙΤΗΣ ΓΡΗΓΟΡΙΟΣ" userId="c0822744-574b-4ae9-94c8-ec2c0bec115e" providerId="ADAL" clId="{391146E9-4D69-4658-BB40-2D13A5E4C14D}" dt="2021-10-04T12:42:52.631" v="18883" actId="20577"/>
          <ac:spMkLst>
            <pc:docMk/>
            <pc:sldMk cId="4168420489" sldId="899"/>
            <ac:spMk id="3" creationId="{CF1EDE27-8577-41B3-9F62-808A0F715578}"/>
          </ac:spMkLst>
        </pc:spChg>
      </pc:sldChg>
      <pc:sldChg chg="addSp delSp modSp new mod modNotesTx">
        <pc:chgData name="ΜΑΡΓΑΡΙΤΗΣ ΓΡΗΓΟΡΙΟΣ" userId="c0822744-574b-4ae9-94c8-ec2c0bec115e" providerId="ADAL" clId="{391146E9-4D69-4658-BB40-2D13A5E4C14D}" dt="2021-10-04T11:53:02.330" v="17759" actId="14100"/>
        <pc:sldMkLst>
          <pc:docMk/>
          <pc:sldMk cId="2534379573" sldId="900"/>
        </pc:sldMkLst>
        <pc:spChg chg="mod">
          <ac:chgData name="ΜΑΡΓΑΡΙΤΗΣ ΓΡΗΓΟΡΙΟΣ" userId="c0822744-574b-4ae9-94c8-ec2c0bec115e" providerId="ADAL" clId="{391146E9-4D69-4658-BB40-2D13A5E4C14D}" dt="2021-10-04T11:53:02.330" v="17759" actId="14100"/>
          <ac:spMkLst>
            <pc:docMk/>
            <pc:sldMk cId="2534379573" sldId="900"/>
            <ac:spMk id="2" creationId="{361A1124-2C32-4772-AC0B-46ACF28AD075}"/>
          </ac:spMkLst>
        </pc:spChg>
        <pc:picChg chg="add del mod">
          <ac:chgData name="ΜΑΡΓΑΡΙΤΗΣ ΓΡΗΓΟΡΙΟΣ" userId="c0822744-574b-4ae9-94c8-ec2c0bec115e" providerId="ADAL" clId="{391146E9-4D69-4658-BB40-2D13A5E4C14D}" dt="2021-10-04T11:50:39.150" v="17668" actId="478"/>
          <ac:picMkLst>
            <pc:docMk/>
            <pc:sldMk cId="2534379573" sldId="900"/>
            <ac:picMk id="4" creationId="{E52DA197-B47D-433A-B5D3-7B6BB9B2B5C3}"/>
          </ac:picMkLst>
        </pc:picChg>
        <pc:picChg chg="add del mod">
          <ac:chgData name="ΜΑΡΓΑΡΙΤΗΣ ΓΡΗΓΟΡΙΟΣ" userId="c0822744-574b-4ae9-94c8-ec2c0bec115e" providerId="ADAL" clId="{391146E9-4D69-4658-BB40-2D13A5E4C14D}" dt="2021-10-04T11:50:39.965" v="17669" actId="478"/>
          <ac:picMkLst>
            <pc:docMk/>
            <pc:sldMk cId="2534379573" sldId="900"/>
            <ac:picMk id="6" creationId="{25235281-8DEF-4146-87A2-2396D68D11F4}"/>
          </ac:picMkLst>
        </pc:picChg>
        <pc:picChg chg="add mod">
          <ac:chgData name="ΜΑΡΓΑΡΙΤΗΣ ΓΡΗΓΟΡΙΟΣ" userId="c0822744-574b-4ae9-94c8-ec2c0bec115e" providerId="ADAL" clId="{391146E9-4D69-4658-BB40-2D13A5E4C14D}" dt="2021-10-04T11:52:46.030" v="17747" actId="1076"/>
          <ac:picMkLst>
            <pc:docMk/>
            <pc:sldMk cId="2534379573" sldId="900"/>
            <ac:picMk id="8" creationId="{C4CC1604-F82C-403D-9F0E-03C6655B9C88}"/>
          </ac:picMkLst>
        </pc:picChg>
      </pc:sldChg>
      <pc:sldChg chg="addSp modSp new mod">
        <pc:chgData name="ΜΑΡΓΑΡΙΤΗΣ ΓΡΗΓΟΡΙΟΣ" userId="c0822744-574b-4ae9-94c8-ec2c0bec115e" providerId="ADAL" clId="{391146E9-4D69-4658-BB40-2D13A5E4C14D}" dt="2021-10-04T12:05:02.245" v="18212" actId="27636"/>
        <pc:sldMkLst>
          <pc:docMk/>
          <pc:sldMk cId="3838770639" sldId="901"/>
        </pc:sldMkLst>
        <pc:spChg chg="mod">
          <ac:chgData name="ΜΑΡΓΑΡΙΤΗΣ ΓΡΗΓΟΡΙΟΣ" userId="c0822744-574b-4ae9-94c8-ec2c0bec115e" providerId="ADAL" clId="{391146E9-4D69-4658-BB40-2D13A5E4C14D}" dt="2021-10-04T12:05:02.245" v="18212" actId="27636"/>
          <ac:spMkLst>
            <pc:docMk/>
            <pc:sldMk cId="3838770639" sldId="901"/>
            <ac:spMk id="2" creationId="{E7D1F9BD-F92E-42CD-8CC9-5F20F98EC8C4}"/>
          </ac:spMkLst>
        </pc:spChg>
        <pc:picChg chg="add mod">
          <ac:chgData name="ΜΑΡΓΑΡΙΤΗΣ ΓΡΗΓΟΡΙΟΣ" userId="c0822744-574b-4ae9-94c8-ec2c0bec115e" providerId="ADAL" clId="{391146E9-4D69-4658-BB40-2D13A5E4C14D}" dt="2021-10-04T12:04:56.112" v="18209" actId="1076"/>
          <ac:picMkLst>
            <pc:docMk/>
            <pc:sldMk cId="3838770639" sldId="901"/>
            <ac:picMk id="4" creationId="{F687CEAB-D8C8-4E65-A22B-3787EC298442}"/>
          </ac:picMkLst>
        </pc:picChg>
      </pc:sldChg>
      <pc:sldChg chg="add">
        <pc:chgData name="ΜΑΡΓΑΡΙΤΗΣ ΓΡΗΓΟΡΙΟΣ" userId="c0822744-574b-4ae9-94c8-ec2c0bec115e" providerId="ADAL" clId="{391146E9-4D69-4658-BB40-2D13A5E4C14D}" dt="2021-10-04T12:17:50.364" v="18309"/>
        <pc:sldMkLst>
          <pc:docMk/>
          <pc:sldMk cId="47706543" sldId="902"/>
        </pc:sldMkLst>
      </pc:sldChg>
    </pc:docChg>
  </pc:docChgLst>
  <pc:docChgLst>
    <pc:chgData name="Marina Michalaki" userId="889d5982a491d101" providerId="LiveId" clId="{24BCADC8-ACC1-4BB3-912D-E74DF5045DAD}"/>
    <pc:docChg chg="undo custSel addSld delSld modSld sldOrd">
      <pc:chgData name="Marina Michalaki" userId="889d5982a491d101" providerId="LiveId" clId="{24BCADC8-ACC1-4BB3-912D-E74DF5045DAD}" dt="2020-10-12T15:23:20.670" v="2493" actId="47"/>
      <pc:docMkLst>
        <pc:docMk/>
      </pc:docMkLst>
      <pc:sldChg chg="add">
        <pc:chgData name="Marina Michalaki" userId="889d5982a491d101" providerId="LiveId" clId="{24BCADC8-ACC1-4BB3-912D-E74DF5045DAD}" dt="2020-10-08T16:31:35.437" v="1857"/>
        <pc:sldMkLst>
          <pc:docMk/>
          <pc:sldMk cId="1266009876" sldId="271"/>
        </pc:sldMkLst>
      </pc:sldChg>
      <pc:sldChg chg="modSp add del mod">
        <pc:chgData name="Marina Michalaki" userId="889d5982a491d101" providerId="LiveId" clId="{24BCADC8-ACC1-4BB3-912D-E74DF5045DAD}" dt="2020-10-08T16:31:29.124" v="1856" actId="2696"/>
        <pc:sldMkLst>
          <pc:docMk/>
          <pc:sldMk cId="3174857467" sldId="271"/>
        </pc:sldMkLst>
        <pc:spChg chg="mod">
          <ac:chgData name="Marina Michalaki" userId="889d5982a491d101" providerId="LiveId" clId="{24BCADC8-ACC1-4BB3-912D-E74DF5045DAD}" dt="2020-10-08T16:14:45.483" v="1502" actId="20577"/>
          <ac:spMkLst>
            <pc:docMk/>
            <pc:sldMk cId="3174857467" sldId="271"/>
            <ac:spMk id="3" creationId="{52A22C1E-9251-4988-8770-AAA84E4E1D8D}"/>
          </ac:spMkLst>
        </pc:spChg>
      </pc:sldChg>
      <pc:sldChg chg="add">
        <pc:chgData name="Marina Michalaki" userId="889d5982a491d101" providerId="LiveId" clId="{24BCADC8-ACC1-4BB3-912D-E74DF5045DAD}" dt="2020-10-08T16:26:10.404" v="1744"/>
        <pc:sldMkLst>
          <pc:docMk/>
          <pc:sldMk cId="524521626" sldId="279"/>
        </pc:sldMkLst>
      </pc:sldChg>
      <pc:sldChg chg="add">
        <pc:chgData name="Marina Michalaki" userId="889d5982a491d101" providerId="LiveId" clId="{24BCADC8-ACC1-4BB3-912D-E74DF5045DAD}" dt="2020-10-08T16:26:10.404" v="1744"/>
        <pc:sldMkLst>
          <pc:docMk/>
          <pc:sldMk cId="596537958" sldId="280"/>
        </pc:sldMkLst>
      </pc:sldChg>
      <pc:sldChg chg="modSp mod">
        <pc:chgData name="Marina Michalaki" userId="889d5982a491d101" providerId="LiveId" clId="{24BCADC8-ACC1-4BB3-912D-E74DF5045DAD}" dt="2020-10-09T06:05:18.266" v="2484" actId="1076"/>
        <pc:sldMkLst>
          <pc:docMk/>
          <pc:sldMk cId="0" sldId="283"/>
        </pc:sldMkLst>
        <pc:picChg chg="mod">
          <ac:chgData name="Marina Michalaki" userId="889d5982a491d101" providerId="LiveId" clId="{24BCADC8-ACC1-4BB3-912D-E74DF5045DAD}" dt="2020-10-09T06:05:18.266" v="2484" actId="1076"/>
          <ac:picMkLst>
            <pc:docMk/>
            <pc:sldMk cId="0" sldId="283"/>
            <ac:picMk id="3" creationId="{191FF2CF-284C-4301-951F-4496D1AEBC4F}"/>
          </ac:picMkLst>
        </pc:picChg>
      </pc:sldChg>
      <pc:sldChg chg="modSp mod">
        <pc:chgData name="Marina Michalaki" userId="889d5982a491d101" providerId="LiveId" clId="{24BCADC8-ACC1-4BB3-912D-E74DF5045DAD}" dt="2020-09-30T14:26:26.006" v="35" actId="313"/>
        <pc:sldMkLst>
          <pc:docMk/>
          <pc:sldMk cId="0" sldId="284"/>
        </pc:sldMkLst>
        <pc:spChg chg="mod">
          <ac:chgData name="Marina Michalaki" userId="889d5982a491d101" providerId="LiveId" clId="{24BCADC8-ACC1-4BB3-912D-E74DF5045DAD}" dt="2020-09-30T14:26:26.006" v="35" actId="313"/>
          <ac:spMkLst>
            <pc:docMk/>
            <pc:sldMk cId="0" sldId="284"/>
            <ac:spMk id="3" creationId="{00000000-0000-0000-0000-000000000000}"/>
          </ac:spMkLst>
        </pc:spChg>
      </pc:sldChg>
      <pc:sldChg chg="ord">
        <pc:chgData name="Marina Michalaki" userId="889d5982a491d101" providerId="LiveId" clId="{24BCADC8-ACC1-4BB3-912D-E74DF5045DAD}" dt="2020-10-08T15:25:32.500" v="1337"/>
        <pc:sldMkLst>
          <pc:docMk/>
          <pc:sldMk cId="0" sldId="302"/>
        </pc:sldMkLst>
      </pc:sldChg>
      <pc:sldChg chg="ord">
        <pc:chgData name="Marina Michalaki" userId="889d5982a491d101" providerId="LiveId" clId="{24BCADC8-ACC1-4BB3-912D-E74DF5045DAD}" dt="2020-10-08T15:26:17.697" v="1339"/>
        <pc:sldMkLst>
          <pc:docMk/>
          <pc:sldMk cId="0" sldId="303"/>
        </pc:sldMkLst>
      </pc:sldChg>
      <pc:sldChg chg="modSp mod">
        <pc:chgData name="Marina Michalaki" userId="889d5982a491d101" providerId="LiveId" clId="{24BCADC8-ACC1-4BB3-912D-E74DF5045DAD}" dt="2020-10-08T16:48:21.401" v="2481" actId="313"/>
        <pc:sldMkLst>
          <pc:docMk/>
          <pc:sldMk cId="0" sldId="309"/>
        </pc:sldMkLst>
        <pc:spChg chg="mod">
          <ac:chgData name="Marina Michalaki" userId="889d5982a491d101" providerId="LiveId" clId="{24BCADC8-ACC1-4BB3-912D-E74DF5045DAD}" dt="2020-10-08T16:48:21.401" v="2481" actId="313"/>
          <ac:spMkLst>
            <pc:docMk/>
            <pc:sldMk cId="0" sldId="309"/>
            <ac:spMk id="3" creationId="{00000000-0000-0000-0000-000000000000}"/>
          </ac:spMkLst>
        </pc:spChg>
      </pc:sldChg>
      <pc:sldChg chg="modSp mod">
        <pc:chgData name="Marina Michalaki" userId="889d5982a491d101" providerId="LiveId" clId="{24BCADC8-ACC1-4BB3-912D-E74DF5045DAD}" dt="2020-10-08T16:45:45.005" v="2339" actId="6549"/>
        <pc:sldMkLst>
          <pc:docMk/>
          <pc:sldMk cId="0" sldId="310"/>
        </pc:sldMkLst>
        <pc:spChg chg="mod">
          <ac:chgData name="Marina Michalaki" userId="889d5982a491d101" providerId="LiveId" clId="{24BCADC8-ACC1-4BB3-912D-E74DF5045DAD}" dt="2020-09-30T14:34:03.015" v="78" actId="255"/>
          <ac:spMkLst>
            <pc:docMk/>
            <pc:sldMk cId="0" sldId="310"/>
            <ac:spMk id="2" creationId="{00000000-0000-0000-0000-000000000000}"/>
          </ac:spMkLst>
        </pc:spChg>
        <pc:spChg chg="mod">
          <ac:chgData name="Marina Michalaki" userId="889d5982a491d101" providerId="LiveId" clId="{24BCADC8-ACC1-4BB3-912D-E74DF5045DAD}" dt="2020-10-08T16:45:45.005" v="2339" actId="6549"/>
          <ac:spMkLst>
            <pc:docMk/>
            <pc:sldMk cId="0" sldId="310"/>
            <ac:spMk id="3" creationId="{00000000-0000-0000-0000-000000000000}"/>
          </ac:spMkLst>
        </pc:spChg>
      </pc:sldChg>
      <pc:sldChg chg="modSp mod">
        <pc:chgData name="Marina Michalaki" userId="889d5982a491d101" providerId="LiveId" clId="{24BCADC8-ACC1-4BB3-912D-E74DF5045DAD}" dt="2020-09-30T14:31:36.371" v="36" actId="313"/>
        <pc:sldMkLst>
          <pc:docMk/>
          <pc:sldMk cId="3275383264" sldId="323"/>
        </pc:sldMkLst>
        <pc:spChg chg="mod">
          <ac:chgData name="Marina Michalaki" userId="889d5982a491d101" providerId="LiveId" clId="{24BCADC8-ACC1-4BB3-912D-E74DF5045DAD}" dt="2020-09-30T14:31:36.371" v="36" actId="313"/>
          <ac:spMkLst>
            <pc:docMk/>
            <pc:sldMk cId="3275383264" sldId="323"/>
            <ac:spMk id="3" creationId="{00000000-0000-0000-0000-000000000000}"/>
          </ac:spMkLst>
        </pc:spChg>
      </pc:sldChg>
      <pc:sldChg chg="del">
        <pc:chgData name="Marina Michalaki" userId="889d5982a491d101" providerId="LiveId" clId="{24BCADC8-ACC1-4BB3-912D-E74DF5045DAD}" dt="2020-10-08T16:19:18.155" v="1597" actId="2696"/>
        <pc:sldMkLst>
          <pc:docMk/>
          <pc:sldMk cId="265076419" sldId="324"/>
        </pc:sldMkLst>
      </pc:sldChg>
      <pc:sldChg chg="add del">
        <pc:chgData name="Marina Michalaki" userId="889d5982a491d101" providerId="LiveId" clId="{24BCADC8-ACC1-4BB3-912D-E74DF5045DAD}" dt="2020-10-08T16:41:34.715" v="2214" actId="2696"/>
        <pc:sldMkLst>
          <pc:docMk/>
          <pc:sldMk cId="383177545" sldId="327"/>
        </pc:sldMkLst>
      </pc:sldChg>
      <pc:sldChg chg="add del">
        <pc:chgData name="Marina Michalaki" userId="889d5982a491d101" providerId="LiveId" clId="{24BCADC8-ACC1-4BB3-912D-E74DF5045DAD}" dt="2020-10-08T16:18:55.740" v="1595" actId="2696"/>
        <pc:sldMkLst>
          <pc:docMk/>
          <pc:sldMk cId="3192248216" sldId="327"/>
        </pc:sldMkLst>
      </pc:sldChg>
      <pc:sldChg chg="del">
        <pc:chgData name="Marina Michalaki" userId="889d5982a491d101" providerId="LiveId" clId="{24BCADC8-ACC1-4BB3-912D-E74DF5045DAD}" dt="2020-10-08T16:18:02.080" v="1589" actId="2696"/>
        <pc:sldMkLst>
          <pc:docMk/>
          <pc:sldMk cId="3832045190" sldId="327"/>
        </pc:sldMkLst>
        <pc:spChg chg="mod">
          <ac:chgData name="Marina Michalaki" userId="889d5982a491d101" providerId="LiveId" clId="{24BCADC8-ACC1-4BB3-912D-E74DF5045DAD}" dt="2020-10-08T16:43:15.756" v="2255" actId="115"/>
          <ac:spMkLst>
            <pc:docMk/>
            <pc:sldMk cId="3832045190" sldId="327"/>
            <ac:spMk id="3" creationId="{00000000-0000-0000-0000-000000000000}"/>
          </ac:spMkLst>
        </pc:spChg>
      </pc:sldChg>
      <pc:sldChg chg="add">
        <pc:chgData name="Marina Michalaki" userId="889d5982a491d101" providerId="LiveId" clId="{24BCADC8-ACC1-4BB3-912D-E74DF5045DAD}" dt="2020-10-08T16:26:10.404" v="1744"/>
        <pc:sldMkLst>
          <pc:docMk/>
          <pc:sldMk cId="221946127" sldId="328"/>
        </pc:sldMkLst>
      </pc:sldChg>
      <pc:sldChg chg="del">
        <pc:chgData name="Marina Michalaki" userId="889d5982a491d101" providerId="LiveId" clId="{24BCADC8-ACC1-4BB3-912D-E74DF5045DAD}" dt="2020-10-08T16:25:57.661" v="1743" actId="2696"/>
        <pc:sldMkLst>
          <pc:docMk/>
          <pc:sldMk cId="527744738" sldId="329"/>
        </pc:sldMkLst>
      </pc:sldChg>
      <pc:sldChg chg="add del">
        <pc:chgData name="Marina Michalaki" userId="889d5982a491d101" providerId="LiveId" clId="{24BCADC8-ACC1-4BB3-912D-E74DF5045DAD}" dt="2020-10-08T16:28:35.078" v="1830" actId="2696"/>
        <pc:sldMkLst>
          <pc:docMk/>
          <pc:sldMk cId="759038037" sldId="329"/>
        </pc:sldMkLst>
      </pc:sldChg>
      <pc:sldChg chg="add">
        <pc:chgData name="Marina Michalaki" userId="889d5982a491d101" providerId="LiveId" clId="{24BCADC8-ACC1-4BB3-912D-E74DF5045DAD}" dt="2020-10-08T16:26:10.404" v="1744"/>
        <pc:sldMkLst>
          <pc:docMk/>
          <pc:sldMk cId="2074934587" sldId="330"/>
        </pc:sldMkLst>
      </pc:sldChg>
      <pc:sldChg chg="del">
        <pc:chgData name="Marina Michalaki" userId="889d5982a491d101" providerId="LiveId" clId="{24BCADC8-ACC1-4BB3-912D-E74DF5045DAD}" dt="2020-10-08T16:50:07.955" v="2482" actId="2696"/>
        <pc:sldMkLst>
          <pc:docMk/>
          <pc:sldMk cId="3145805112" sldId="341"/>
        </pc:sldMkLst>
      </pc:sldChg>
      <pc:sldChg chg="add">
        <pc:chgData name="Marina Michalaki" userId="889d5982a491d101" providerId="LiveId" clId="{24BCADC8-ACC1-4BB3-912D-E74DF5045DAD}" dt="2020-10-06T07:07:52.565" v="1073"/>
        <pc:sldMkLst>
          <pc:docMk/>
          <pc:sldMk cId="1418746962" sldId="342"/>
        </pc:sldMkLst>
      </pc:sldChg>
      <pc:sldChg chg="del">
        <pc:chgData name="Marina Michalaki" userId="889d5982a491d101" providerId="LiveId" clId="{24BCADC8-ACC1-4BB3-912D-E74DF5045DAD}" dt="2020-10-06T07:07:38.875" v="1072" actId="2696"/>
        <pc:sldMkLst>
          <pc:docMk/>
          <pc:sldMk cId="780978103" sldId="343"/>
        </pc:sldMkLst>
      </pc:sldChg>
      <pc:sldChg chg="add">
        <pc:chgData name="Marina Michalaki" userId="889d5982a491d101" providerId="LiveId" clId="{24BCADC8-ACC1-4BB3-912D-E74DF5045DAD}" dt="2020-10-06T07:07:52.565" v="1073"/>
        <pc:sldMkLst>
          <pc:docMk/>
          <pc:sldMk cId="2870772857" sldId="344"/>
        </pc:sldMkLst>
      </pc:sldChg>
      <pc:sldChg chg="del">
        <pc:chgData name="Marina Michalaki" userId="889d5982a491d101" providerId="LiveId" clId="{24BCADC8-ACC1-4BB3-912D-E74DF5045DAD}" dt="2020-10-06T07:07:38.875" v="1072" actId="2696"/>
        <pc:sldMkLst>
          <pc:docMk/>
          <pc:sldMk cId="3895480421" sldId="345"/>
        </pc:sldMkLst>
      </pc:sldChg>
      <pc:sldChg chg="del">
        <pc:chgData name="Marina Michalaki" userId="889d5982a491d101" providerId="LiveId" clId="{24BCADC8-ACC1-4BB3-912D-E74DF5045DAD}" dt="2020-10-06T07:07:38.875" v="1072" actId="2696"/>
        <pc:sldMkLst>
          <pc:docMk/>
          <pc:sldMk cId="79197174" sldId="346"/>
        </pc:sldMkLst>
      </pc:sldChg>
      <pc:sldChg chg="add">
        <pc:chgData name="Marina Michalaki" userId="889d5982a491d101" providerId="LiveId" clId="{24BCADC8-ACC1-4BB3-912D-E74DF5045DAD}" dt="2020-10-06T07:07:52.565" v="1073"/>
        <pc:sldMkLst>
          <pc:docMk/>
          <pc:sldMk cId="2875898930" sldId="347"/>
        </pc:sldMkLst>
      </pc:sldChg>
      <pc:sldChg chg="add">
        <pc:chgData name="Marina Michalaki" userId="889d5982a491d101" providerId="LiveId" clId="{24BCADC8-ACC1-4BB3-912D-E74DF5045DAD}" dt="2020-10-06T07:07:52.565" v="1073"/>
        <pc:sldMkLst>
          <pc:docMk/>
          <pc:sldMk cId="2752506367" sldId="352"/>
        </pc:sldMkLst>
      </pc:sldChg>
      <pc:sldChg chg="add">
        <pc:chgData name="Marina Michalaki" userId="889d5982a491d101" providerId="LiveId" clId="{24BCADC8-ACC1-4BB3-912D-E74DF5045DAD}" dt="2020-10-06T07:07:52.565" v="1073"/>
        <pc:sldMkLst>
          <pc:docMk/>
          <pc:sldMk cId="935426766" sldId="353"/>
        </pc:sldMkLst>
      </pc:sldChg>
      <pc:sldChg chg="del">
        <pc:chgData name="Marina Michalaki" userId="889d5982a491d101" providerId="LiveId" clId="{24BCADC8-ACC1-4BB3-912D-E74DF5045DAD}" dt="2020-10-06T07:07:38.875" v="1072" actId="2696"/>
        <pc:sldMkLst>
          <pc:docMk/>
          <pc:sldMk cId="1070777526" sldId="354"/>
        </pc:sldMkLst>
      </pc:sldChg>
      <pc:sldChg chg="add">
        <pc:chgData name="Marina Michalaki" userId="889d5982a491d101" providerId="LiveId" clId="{24BCADC8-ACC1-4BB3-912D-E74DF5045DAD}" dt="2020-10-06T07:07:52.565" v="1073"/>
        <pc:sldMkLst>
          <pc:docMk/>
          <pc:sldMk cId="1702648850" sldId="355"/>
        </pc:sldMkLst>
      </pc:sldChg>
      <pc:sldChg chg="add">
        <pc:chgData name="Marina Michalaki" userId="889d5982a491d101" providerId="LiveId" clId="{24BCADC8-ACC1-4BB3-912D-E74DF5045DAD}" dt="2020-10-06T07:07:52.565" v="1073"/>
        <pc:sldMkLst>
          <pc:docMk/>
          <pc:sldMk cId="13134492" sldId="356"/>
        </pc:sldMkLst>
      </pc:sldChg>
      <pc:sldChg chg="del">
        <pc:chgData name="Marina Michalaki" userId="889d5982a491d101" providerId="LiveId" clId="{24BCADC8-ACC1-4BB3-912D-E74DF5045DAD}" dt="2020-10-06T07:07:38.875" v="1072" actId="2696"/>
        <pc:sldMkLst>
          <pc:docMk/>
          <pc:sldMk cId="2203975899" sldId="357"/>
        </pc:sldMkLst>
      </pc:sldChg>
      <pc:sldChg chg="add">
        <pc:chgData name="Marina Michalaki" userId="889d5982a491d101" providerId="LiveId" clId="{24BCADC8-ACC1-4BB3-912D-E74DF5045DAD}" dt="2020-10-06T07:07:52.565" v="1073"/>
        <pc:sldMkLst>
          <pc:docMk/>
          <pc:sldMk cId="301966326" sldId="358"/>
        </pc:sldMkLst>
      </pc:sldChg>
      <pc:sldChg chg="del">
        <pc:chgData name="Marina Michalaki" userId="889d5982a491d101" providerId="LiveId" clId="{24BCADC8-ACC1-4BB3-912D-E74DF5045DAD}" dt="2020-10-08T16:17:04.405" v="1587" actId="47"/>
        <pc:sldMkLst>
          <pc:docMk/>
          <pc:sldMk cId="3206213239" sldId="359"/>
        </pc:sldMkLst>
      </pc:sldChg>
      <pc:sldChg chg="del">
        <pc:chgData name="Marina Michalaki" userId="889d5982a491d101" providerId="LiveId" clId="{24BCADC8-ACC1-4BB3-912D-E74DF5045DAD}" dt="2020-10-08T16:25:57.661" v="1743" actId="2696"/>
        <pc:sldMkLst>
          <pc:docMk/>
          <pc:sldMk cId="3594017092" sldId="360"/>
        </pc:sldMkLst>
      </pc:sldChg>
      <pc:sldChg chg="add">
        <pc:chgData name="Marina Michalaki" userId="889d5982a491d101" providerId="LiveId" clId="{24BCADC8-ACC1-4BB3-912D-E74DF5045DAD}" dt="2020-10-08T16:19:51.857" v="1598"/>
        <pc:sldMkLst>
          <pc:docMk/>
          <pc:sldMk cId="788594834" sldId="370"/>
        </pc:sldMkLst>
      </pc:sldChg>
      <pc:sldChg chg="del">
        <pc:chgData name="Marina Michalaki" userId="889d5982a491d101" providerId="LiveId" clId="{24BCADC8-ACC1-4BB3-912D-E74DF5045DAD}" dt="2020-10-08T16:19:18.155" v="1597" actId="2696"/>
        <pc:sldMkLst>
          <pc:docMk/>
          <pc:sldMk cId="1372968802" sldId="370"/>
        </pc:sldMkLst>
      </pc:sldChg>
      <pc:sldChg chg="modSp mod">
        <pc:chgData name="Marina Michalaki" userId="889d5982a491d101" providerId="LiveId" clId="{24BCADC8-ACC1-4BB3-912D-E74DF5045DAD}" dt="2020-10-08T16:21:37.104" v="1714" actId="6549"/>
        <pc:sldMkLst>
          <pc:docMk/>
          <pc:sldMk cId="2888112196" sldId="371"/>
        </pc:sldMkLst>
        <pc:spChg chg="mod">
          <ac:chgData name="Marina Michalaki" userId="889d5982a491d101" providerId="LiveId" clId="{24BCADC8-ACC1-4BB3-912D-E74DF5045DAD}" dt="2020-10-08T16:21:37.104" v="1714" actId="6549"/>
          <ac:spMkLst>
            <pc:docMk/>
            <pc:sldMk cId="2888112196" sldId="371"/>
            <ac:spMk id="3" creationId="{7730EE01-FE19-4CB0-A83E-0A26B6740768}"/>
          </ac:spMkLst>
        </pc:spChg>
      </pc:sldChg>
      <pc:sldChg chg="modNotesTx">
        <pc:chgData name="Marina Michalaki" userId="889d5982a491d101" providerId="LiveId" clId="{24BCADC8-ACC1-4BB3-912D-E74DF5045DAD}" dt="2020-10-08T15:29:01.680" v="1344" actId="6549"/>
        <pc:sldMkLst>
          <pc:docMk/>
          <pc:sldMk cId="1272835651" sldId="373"/>
        </pc:sldMkLst>
      </pc:sldChg>
      <pc:sldChg chg="addSp delSp modSp mod">
        <pc:chgData name="Marina Michalaki" userId="889d5982a491d101" providerId="LiveId" clId="{24BCADC8-ACC1-4BB3-912D-E74DF5045DAD}" dt="2020-10-08T15:34:00.810" v="1348" actId="1076"/>
        <pc:sldMkLst>
          <pc:docMk/>
          <pc:sldMk cId="2046781220" sldId="374"/>
        </pc:sldMkLst>
        <pc:picChg chg="add mod">
          <ac:chgData name="Marina Michalaki" userId="889d5982a491d101" providerId="LiveId" clId="{24BCADC8-ACC1-4BB3-912D-E74DF5045DAD}" dt="2020-10-08T15:34:00.810" v="1348" actId="1076"/>
          <ac:picMkLst>
            <pc:docMk/>
            <pc:sldMk cId="2046781220" sldId="374"/>
            <ac:picMk id="2" creationId="{C19C7E2F-CC8C-46A1-AFF8-B723543A6004}"/>
          </ac:picMkLst>
        </pc:picChg>
        <pc:picChg chg="del mod">
          <ac:chgData name="Marina Michalaki" userId="889d5982a491d101" providerId="LiveId" clId="{24BCADC8-ACC1-4BB3-912D-E74DF5045DAD}" dt="2020-10-08T15:33:56.450" v="1346" actId="478"/>
          <ac:picMkLst>
            <pc:docMk/>
            <pc:sldMk cId="2046781220" sldId="374"/>
            <ac:picMk id="4" creationId="{DA8A1948-ADD6-4695-B1F9-F57B2B536099}"/>
          </ac:picMkLst>
        </pc:picChg>
      </pc:sldChg>
      <pc:sldChg chg="del">
        <pc:chgData name="Marina Michalaki" userId="889d5982a491d101" providerId="LiveId" clId="{24BCADC8-ACC1-4BB3-912D-E74DF5045DAD}" dt="2020-10-08T16:25:57.661" v="1743" actId="2696"/>
        <pc:sldMkLst>
          <pc:docMk/>
          <pc:sldMk cId="417723689" sldId="376"/>
        </pc:sldMkLst>
      </pc:sldChg>
      <pc:sldChg chg="add">
        <pc:chgData name="Marina Michalaki" userId="889d5982a491d101" providerId="LiveId" clId="{24BCADC8-ACC1-4BB3-912D-E74DF5045DAD}" dt="2020-10-08T16:26:10.404" v="1744"/>
        <pc:sldMkLst>
          <pc:docMk/>
          <pc:sldMk cId="3575774372" sldId="376"/>
        </pc:sldMkLst>
      </pc:sldChg>
      <pc:sldChg chg="del modNotesTx">
        <pc:chgData name="Marina Michalaki" userId="889d5982a491d101" providerId="LiveId" clId="{24BCADC8-ACC1-4BB3-912D-E74DF5045DAD}" dt="2020-10-08T15:24:33.647" v="1335" actId="47"/>
        <pc:sldMkLst>
          <pc:docMk/>
          <pc:sldMk cId="1918563701" sldId="380"/>
        </pc:sldMkLst>
      </pc:sldChg>
      <pc:sldChg chg="del">
        <pc:chgData name="Marina Michalaki" userId="889d5982a491d101" providerId="LiveId" clId="{24BCADC8-ACC1-4BB3-912D-E74DF5045DAD}" dt="2020-10-12T15:23:17.384" v="2489" actId="47"/>
        <pc:sldMkLst>
          <pc:docMk/>
          <pc:sldMk cId="1821051286" sldId="381"/>
        </pc:sldMkLst>
      </pc:sldChg>
      <pc:sldChg chg="del">
        <pc:chgData name="Marina Michalaki" userId="889d5982a491d101" providerId="LiveId" clId="{24BCADC8-ACC1-4BB3-912D-E74DF5045DAD}" dt="2020-10-12T15:23:18.128" v="2490" actId="47"/>
        <pc:sldMkLst>
          <pc:docMk/>
          <pc:sldMk cId="1020193522" sldId="382"/>
        </pc:sldMkLst>
      </pc:sldChg>
      <pc:sldChg chg="del">
        <pc:chgData name="Marina Michalaki" userId="889d5982a491d101" providerId="LiveId" clId="{24BCADC8-ACC1-4BB3-912D-E74DF5045DAD}" dt="2020-10-12T15:23:19.170" v="2491" actId="47"/>
        <pc:sldMkLst>
          <pc:docMk/>
          <pc:sldMk cId="2017718656" sldId="383"/>
        </pc:sldMkLst>
      </pc:sldChg>
      <pc:sldChg chg="del">
        <pc:chgData name="Marina Michalaki" userId="889d5982a491d101" providerId="LiveId" clId="{24BCADC8-ACC1-4BB3-912D-E74DF5045DAD}" dt="2020-10-12T15:23:19.995" v="2492" actId="47"/>
        <pc:sldMkLst>
          <pc:docMk/>
          <pc:sldMk cId="779952599" sldId="384"/>
        </pc:sldMkLst>
      </pc:sldChg>
      <pc:sldChg chg="del">
        <pc:chgData name="Marina Michalaki" userId="889d5982a491d101" providerId="LiveId" clId="{24BCADC8-ACC1-4BB3-912D-E74DF5045DAD}" dt="2020-10-12T15:23:20.670" v="2493" actId="47"/>
        <pc:sldMkLst>
          <pc:docMk/>
          <pc:sldMk cId="1562415390" sldId="385"/>
        </pc:sldMkLst>
      </pc:sldChg>
      <pc:sldChg chg="modSp new del mod">
        <pc:chgData name="Marina Michalaki" userId="889d5982a491d101" providerId="LiveId" clId="{24BCADC8-ACC1-4BB3-912D-E74DF5045DAD}" dt="2020-10-08T16:31:29.124" v="1856" actId="2696"/>
        <pc:sldMkLst>
          <pc:docMk/>
          <pc:sldMk cId="1538954073" sldId="387"/>
        </pc:sldMkLst>
        <pc:spChg chg="mod">
          <ac:chgData name="Marina Michalaki" userId="889d5982a491d101" providerId="LiveId" clId="{24BCADC8-ACC1-4BB3-912D-E74DF5045DAD}" dt="2020-10-08T16:11:09.585" v="1354" actId="20577"/>
          <ac:spMkLst>
            <pc:docMk/>
            <pc:sldMk cId="1538954073" sldId="387"/>
            <ac:spMk id="2" creationId="{9A144FE7-C6EA-48F7-8751-A130DCE1C75E}"/>
          </ac:spMkLst>
        </pc:spChg>
        <pc:spChg chg="mod">
          <ac:chgData name="Marina Michalaki" userId="889d5982a491d101" providerId="LiveId" clId="{24BCADC8-ACC1-4BB3-912D-E74DF5045DAD}" dt="2020-10-08T16:16:24.905" v="1582" actId="20577"/>
          <ac:spMkLst>
            <pc:docMk/>
            <pc:sldMk cId="1538954073" sldId="387"/>
            <ac:spMk id="3" creationId="{95688859-D0AE-4FD6-A4D9-84CF4CD62967}"/>
          </ac:spMkLst>
        </pc:spChg>
      </pc:sldChg>
      <pc:sldChg chg="add">
        <pc:chgData name="Marina Michalaki" userId="889d5982a491d101" providerId="LiveId" clId="{24BCADC8-ACC1-4BB3-912D-E74DF5045DAD}" dt="2020-10-08T16:31:35.437" v="1857"/>
        <pc:sldMkLst>
          <pc:docMk/>
          <pc:sldMk cId="3841869866" sldId="387"/>
        </pc:sldMkLst>
      </pc:sldChg>
      <pc:sldChg chg="add del">
        <pc:chgData name="Marina Michalaki" userId="889d5982a491d101" providerId="LiveId" clId="{24BCADC8-ACC1-4BB3-912D-E74DF5045DAD}" dt="2020-10-12T15:23:01.790" v="2488" actId="47"/>
        <pc:sldMkLst>
          <pc:docMk/>
          <pc:sldMk cId="175827765" sldId="388"/>
        </pc:sldMkLst>
      </pc:sldChg>
      <pc:sldChg chg="addSp modSp new del mod ord">
        <pc:chgData name="Marina Michalaki" userId="889d5982a491d101" providerId="LiveId" clId="{24BCADC8-ACC1-4BB3-912D-E74DF5045DAD}" dt="2020-10-08T16:31:29.124" v="1856" actId="2696"/>
        <pc:sldMkLst>
          <pc:docMk/>
          <pc:sldMk cId="380829247" sldId="388"/>
        </pc:sldMkLst>
        <pc:spChg chg="mod">
          <ac:chgData name="Marina Michalaki" userId="889d5982a491d101" providerId="LiveId" clId="{24BCADC8-ACC1-4BB3-912D-E74DF5045DAD}" dt="2020-10-06T06:18:25.395" v="228" actId="20577"/>
          <ac:spMkLst>
            <pc:docMk/>
            <pc:sldMk cId="380829247" sldId="388"/>
            <ac:spMk id="2" creationId="{3A677D4A-2034-4173-BA86-DB001CBD8526}"/>
          </ac:spMkLst>
        </pc:spChg>
        <pc:picChg chg="add mod">
          <ac:chgData name="Marina Michalaki" userId="889d5982a491d101" providerId="LiveId" clId="{24BCADC8-ACC1-4BB3-912D-E74DF5045DAD}" dt="2020-10-06T06:17:37.679" v="214" actId="1076"/>
          <ac:picMkLst>
            <pc:docMk/>
            <pc:sldMk cId="380829247" sldId="388"/>
            <ac:picMk id="1026" creationId="{9914493E-88F0-4D05-9554-C4B0924946EC}"/>
          </ac:picMkLst>
        </pc:picChg>
        <pc:picChg chg="add mod">
          <ac:chgData name="Marina Michalaki" userId="889d5982a491d101" providerId="LiveId" clId="{24BCADC8-ACC1-4BB3-912D-E74DF5045DAD}" dt="2020-10-06T06:18:18.413" v="218" actId="1076"/>
          <ac:picMkLst>
            <pc:docMk/>
            <pc:sldMk cId="380829247" sldId="388"/>
            <ac:picMk id="1028" creationId="{BD5C4824-F83B-48F3-8231-F25AE3A6C75D}"/>
          </ac:picMkLst>
        </pc:picChg>
      </pc:sldChg>
      <pc:sldChg chg="modSp new del mod">
        <pc:chgData name="Marina Michalaki" userId="889d5982a491d101" providerId="LiveId" clId="{24BCADC8-ACC1-4BB3-912D-E74DF5045DAD}" dt="2020-10-08T16:16:36.702" v="1583" actId="47"/>
        <pc:sldMkLst>
          <pc:docMk/>
          <pc:sldMk cId="4003951790" sldId="389"/>
        </pc:sldMkLst>
        <pc:spChg chg="mod">
          <ac:chgData name="Marina Michalaki" userId="889d5982a491d101" providerId="LiveId" clId="{24BCADC8-ACC1-4BB3-912D-E74DF5045DAD}" dt="2020-10-06T07:09:02.035" v="1079" actId="6549"/>
          <ac:spMkLst>
            <pc:docMk/>
            <pc:sldMk cId="4003951790" sldId="389"/>
            <ac:spMk id="2" creationId="{9D613ED1-A432-4566-807D-9F8A16C6BE4D}"/>
          </ac:spMkLst>
        </pc:spChg>
        <pc:spChg chg="mod">
          <ac:chgData name="Marina Michalaki" userId="889d5982a491d101" providerId="LiveId" clId="{24BCADC8-ACC1-4BB3-912D-E74DF5045DAD}" dt="2020-10-08T16:15:03.086" v="1504" actId="27636"/>
          <ac:spMkLst>
            <pc:docMk/>
            <pc:sldMk cId="4003951790" sldId="389"/>
            <ac:spMk id="3" creationId="{8C364836-11ED-4058-B38A-D81F687F84D4}"/>
          </ac:spMkLst>
        </pc:spChg>
      </pc:sldChg>
      <pc:sldChg chg="delSp modSp new mod ord">
        <pc:chgData name="Marina Michalaki" userId="889d5982a491d101" providerId="LiveId" clId="{24BCADC8-ACC1-4BB3-912D-E74DF5045DAD}" dt="2020-10-08T16:32:25.795" v="1898" actId="6549"/>
        <pc:sldMkLst>
          <pc:docMk/>
          <pc:sldMk cId="39082290" sldId="390"/>
        </pc:sldMkLst>
        <pc:spChg chg="mod">
          <ac:chgData name="Marina Michalaki" userId="889d5982a491d101" providerId="LiveId" clId="{24BCADC8-ACC1-4BB3-912D-E74DF5045DAD}" dt="2020-10-08T16:32:25.795" v="1898" actId="6549"/>
          <ac:spMkLst>
            <pc:docMk/>
            <pc:sldMk cId="39082290" sldId="390"/>
            <ac:spMk id="2" creationId="{A7ECF372-FED7-41C8-ABE5-0A348F3A0AD8}"/>
          </ac:spMkLst>
        </pc:spChg>
        <pc:spChg chg="del">
          <ac:chgData name="Marina Michalaki" userId="889d5982a491d101" providerId="LiveId" clId="{24BCADC8-ACC1-4BB3-912D-E74DF5045DAD}" dt="2020-10-08T16:17:36.203" v="1588" actId="478"/>
          <ac:spMkLst>
            <pc:docMk/>
            <pc:sldMk cId="39082290" sldId="390"/>
            <ac:spMk id="3" creationId="{0B139BBA-01B3-49D0-A517-FB2BA360F42D}"/>
          </ac:spMkLst>
        </pc:spChg>
      </pc:sldChg>
      <pc:sldChg chg="add">
        <pc:chgData name="Marina Michalaki" userId="889d5982a491d101" providerId="LiveId" clId="{24BCADC8-ACC1-4BB3-912D-E74DF5045DAD}" dt="2020-10-08T16:31:35.437" v="1857"/>
        <pc:sldMkLst>
          <pc:docMk/>
          <pc:sldMk cId="2535604327" sldId="391"/>
        </pc:sldMkLst>
      </pc:sldChg>
      <pc:sldChg chg="addSp delSp modSp new del mod">
        <pc:chgData name="Marina Michalaki" userId="889d5982a491d101" providerId="LiveId" clId="{24BCADC8-ACC1-4BB3-912D-E74DF5045DAD}" dt="2020-10-08T16:31:29.124" v="1856" actId="2696"/>
        <pc:sldMkLst>
          <pc:docMk/>
          <pc:sldMk cId="3849907482" sldId="391"/>
        </pc:sldMkLst>
        <pc:spChg chg="del">
          <ac:chgData name="Marina Michalaki" userId="889d5982a491d101" providerId="LiveId" clId="{24BCADC8-ACC1-4BB3-912D-E74DF5045DAD}" dt="2020-10-06T07:08:27.267" v="1075"/>
          <ac:spMkLst>
            <pc:docMk/>
            <pc:sldMk cId="3849907482" sldId="391"/>
            <ac:spMk id="2" creationId="{D3B2CE9E-54D3-4A91-9AFA-698CE6753867}"/>
          </ac:spMkLst>
        </pc:spChg>
        <pc:spChg chg="add mod">
          <ac:chgData name="Marina Michalaki" userId="889d5982a491d101" providerId="LiveId" clId="{24BCADC8-ACC1-4BB3-912D-E74DF5045DAD}" dt="2020-10-06T07:08:29.984" v="1076" actId="1076"/>
          <ac:spMkLst>
            <pc:docMk/>
            <pc:sldMk cId="3849907482" sldId="391"/>
            <ac:spMk id="3" creationId="{A8E618DF-0F10-4EC5-87E6-BE7CC552F2F5}"/>
          </ac:spMkLst>
        </pc:spChg>
      </pc:sldChg>
      <pc:sldChg chg="addSp modSp new mod">
        <pc:chgData name="Marina Michalaki" userId="889d5982a491d101" providerId="LiveId" clId="{24BCADC8-ACC1-4BB3-912D-E74DF5045DAD}" dt="2020-10-08T14:41:38.477" v="1211" actId="1076"/>
        <pc:sldMkLst>
          <pc:docMk/>
          <pc:sldMk cId="1176920943" sldId="392"/>
        </pc:sldMkLst>
        <pc:spChg chg="mod">
          <ac:chgData name="Marina Michalaki" userId="889d5982a491d101" providerId="LiveId" clId="{24BCADC8-ACC1-4BB3-912D-E74DF5045DAD}" dt="2020-10-08T14:41:28.841" v="1208" actId="115"/>
          <ac:spMkLst>
            <pc:docMk/>
            <pc:sldMk cId="1176920943" sldId="392"/>
            <ac:spMk id="2" creationId="{3549D5CF-E829-4362-A845-2D9BE667BEB3}"/>
          </ac:spMkLst>
        </pc:spChg>
        <pc:picChg chg="add mod">
          <ac:chgData name="Marina Michalaki" userId="889d5982a491d101" providerId="LiveId" clId="{24BCADC8-ACC1-4BB3-912D-E74DF5045DAD}" dt="2020-10-08T14:41:38.477" v="1211" actId="1076"/>
          <ac:picMkLst>
            <pc:docMk/>
            <pc:sldMk cId="1176920943" sldId="392"/>
            <ac:picMk id="1026" creationId="{40A92733-3528-4767-A39A-4DE0F4C8CFBB}"/>
          </ac:picMkLst>
        </pc:picChg>
      </pc:sldChg>
      <pc:sldChg chg="addSp modSp new mod modNotesTx">
        <pc:chgData name="Marina Michalaki" userId="889d5982a491d101" providerId="LiveId" clId="{24BCADC8-ACC1-4BB3-912D-E74DF5045DAD}" dt="2020-10-08T14:54:02.239" v="1260" actId="208"/>
        <pc:sldMkLst>
          <pc:docMk/>
          <pc:sldMk cId="1443933486" sldId="393"/>
        </pc:sldMkLst>
        <pc:spChg chg="mod">
          <ac:chgData name="Marina Michalaki" userId="889d5982a491d101" providerId="LiveId" clId="{24BCADC8-ACC1-4BB3-912D-E74DF5045DAD}" dt="2020-10-08T14:43:18.676" v="1234" actId="115"/>
          <ac:spMkLst>
            <pc:docMk/>
            <pc:sldMk cId="1443933486" sldId="393"/>
            <ac:spMk id="2" creationId="{E9D5F24F-95EC-48F3-81A0-E0E9EC10CB01}"/>
          </ac:spMkLst>
        </pc:spChg>
        <pc:picChg chg="add mod">
          <ac:chgData name="Marina Michalaki" userId="889d5982a491d101" providerId="LiveId" clId="{24BCADC8-ACC1-4BB3-912D-E74DF5045DAD}" dt="2020-10-08T14:43:54.401" v="1238" actId="14100"/>
          <ac:picMkLst>
            <pc:docMk/>
            <pc:sldMk cId="1443933486" sldId="393"/>
            <ac:picMk id="3" creationId="{7DD73D21-327C-4DC5-9882-AF5C1F39D316}"/>
          </ac:picMkLst>
        </pc:picChg>
        <pc:picChg chg="add mod">
          <ac:chgData name="Marina Michalaki" userId="889d5982a491d101" providerId="LiveId" clId="{24BCADC8-ACC1-4BB3-912D-E74DF5045DAD}" dt="2020-10-08T14:54:02.239" v="1260" actId="208"/>
          <ac:picMkLst>
            <pc:docMk/>
            <pc:sldMk cId="1443933486" sldId="393"/>
            <ac:picMk id="4" creationId="{9115D37C-CD54-4B4C-B9C6-60103E8F26FC}"/>
          </ac:picMkLst>
        </pc:picChg>
      </pc:sldChg>
      <pc:sldChg chg="add modNotes modNotesTx">
        <pc:chgData name="Marina Michalaki" userId="889d5982a491d101" providerId="LiveId" clId="{24BCADC8-ACC1-4BB3-912D-E74DF5045DAD}" dt="2020-10-09T06:10:58.664" v="2487" actId="27636"/>
        <pc:sldMkLst>
          <pc:docMk/>
          <pc:sldMk cId="149410993" sldId="394"/>
        </pc:sldMkLst>
      </pc:sldChg>
      <pc:sldChg chg="addSp delSp modSp new mod">
        <pc:chgData name="Marina Michalaki" userId="889d5982a491d101" providerId="LiveId" clId="{24BCADC8-ACC1-4BB3-912D-E74DF5045DAD}" dt="2020-10-08T15:11:39.628" v="1324" actId="20577"/>
        <pc:sldMkLst>
          <pc:docMk/>
          <pc:sldMk cId="154915389" sldId="395"/>
        </pc:sldMkLst>
        <pc:spChg chg="mod">
          <ac:chgData name="Marina Michalaki" userId="889d5982a491d101" providerId="LiveId" clId="{24BCADC8-ACC1-4BB3-912D-E74DF5045DAD}" dt="2020-10-08T15:04:14.689" v="1292" actId="115"/>
          <ac:spMkLst>
            <pc:docMk/>
            <pc:sldMk cId="154915389" sldId="395"/>
            <ac:spMk id="2" creationId="{27DA6EA1-A6EC-4ADB-B76F-DFE4D6CE58C6}"/>
          </ac:spMkLst>
        </pc:spChg>
        <pc:spChg chg="add mod">
          <ac:chgData name="Marina Michalaki" userId="889d5982a491d101" providerId="LiveId" clId="{24BCADC8-ACC1-4BB3-912D-E74DF5045DAD}" dt="2020-10-08T15:11:39.628" v="1324" actId="20577"/>
          <ac:spMkLst>
            <pc:docMk/>
            <pc:sldMk cId="154915389" sldId="395"/>
            <ac:spMk id="5" creationId="{3FDE84EF-0BBC-4305-BED0-F218C332B34D}"/>
          </ac:spMkLst>
        </pc:spChg>
        <pc:picChg chg="add del mod">
          <ac:chgData name="Marina Michalaki" userId="889d5982a491d101" providerId="LiveId" clId="{24BCADC8-ACC1-4BB3-912D-E74DF5045DAD}" dt="2020-10-08T15:10:35.685" v="1306" actId="478"/>
          <ac:picMkLst>
            <pc:docMk/>
            <pc:sldMk cId="154915389" sldId="395"/>
            <ac:picMk id="3" creationId="{11DE2385-FBB0-4342-A286-B70902D13371}"/>
          </ac:picMkLst>
        </pc:picChg>
        <pc:picChg chg="add mod">
          <ac:chgData name="Marina Michalaki" userId="889d5982a491d101" providerId="LiveId" clId="{24BCADC8-ACC1-4BB3-912D-E74DF5045DAD}" dt="2020-10-08T15:10:49.695" v="1311" actId="1076"/>
          <ac:picMkLst>
            <pc:docMk/>
            <pc:sldMk cId="154915389" sldId="395"/>
            <ac:picMk id="4" creationId="{7690E11C-B68D-4CC5-A5FD-3BEFC6186E99}"/>
          </ac:picMkLst>
        </pc:picChg>
      </pc:sldChg>
      <pc:sldChg chg="addSp modSp new mod">
        <pc:chgData name="Marina Michalaki" userId="889d5982a491d101" providerId="LiveId" clId="{24BCADC8-ACC1-4BB3-912D-E74DF5045DAD}" dt="2020-10-08T15:13:35.465" v="1328" actId="1076"/>
        <pc:sldMkLst>
          <pc:docMk/>
          <pc:sldMk cId="4275605269" sldId="396"/>
        </pc:sldMkLst>
        <pc:picChg chg="add mod">
          <ac:chgData name="Marina Michalaki" userId="889d5982a491d101" providerId="LiveId" clId="{24BCADC8-ACC1-4BB3-912D-E74DF5045DAD}" dt="2020-10-08T15:13:35.465" v="1328" actId="1076"/>
          <ac:picMkLst>
            <pc:docMk/>
            <pc:sldMk cId="4275605269" sldId="396"/>
            <ac:picMk id="2" creationId="{E8F0E3DC-6326-48D8-8A22-AFD45041B33E}"/>
          </ac:picMkLst>
        </pc:picChg>
      </pc:sldChg>
      <pc:sldChg chg="addSp delSp modSp new del mod">
        <pc:chgData name="Marina Michalaki" userId="889d5982a491d101" providerId="LiveId" clId="{24BCADC8-ACC1-4BB3-912D-E74DF5045DAD}" dt="2020-10-08T16:26:23.965" v="1747" actId="47"/>
        <pc:sldMkLst>
          <pc:docMk/>
          <pc:sldMk cId="2049186195" sldId="397"/>
        </pc:sldMkLst>
        <pc:spChg chg="del mod">
          <ac:chgData name="Marina Michalaki" userId="889d5982a491d101" providerId="LiveId" clId="{24BCADC8-ACC1-4BB3-912D-E74DF5045DAD}" dt="2020-10-08T16:26:21.746" v="1746" actId="21"/>
          <ac:spMkLst>
            <pc:docMk/>
            <pc:sldMk cId="2049186195" sldId="397"/>
            <ac:spMk id="2" creationId="{5F2D3AAE-4AFC-4C07-8F13-B0FCCE4D9430}"/>
          </ac:spMkLst>
        </pc:spChg>
        <pc:spChg chg="add mod">
          <ac:chgData name="Marina Michalaki" userId="889d5982a491d101" providerId="LiveId" clId="{24BCADC8-ACC1-4BB3-912D-E74DF5045DAD}" dt="2020-10-08T16:26:21.746" v="1746" actId="21"/>
          <ac:spMkLst>
            <pc:docMk/>
            <pc:sldMk cId="2049186195" sldId="397"/>
            <ac:spMk id="4" creationId="{DBAAC478-4D16-489A-AEA1-D6C4B4C3A604}"/>
          </ac:spMkLst>
        </pc:spChg>
      </pc:sldChg>
      <pc:sldChg chg="addSp delSp modSp new mod">
        <pc:chgData name="Marina Michalaki" userId="889d5982a491d101" providerId="LiveId" clId="{24BCADC8-ACC1-4BB3-912D-E74DF5045DAD}" dt="2020-10-08T16:30:03.417" v="1855" actId="20577"/>
        <pc:sldMkLst>
          <pc:docMk/>
          <pc:sldMk cId="2280496722" sldId="398"/>
        </pc:sldMkLst>
        <pc:spChg chg="del">
          <ac:chgData name="Marina Michalaki" userId="889d5982a491d101" providerId="LiveId" clId="{24BCADC8-ACC1-4BB3-912D-E74DF5045DAD}" dt="2020-10-08T16:26:26.808" v="1748"/>
          <ac:spMkLst>
            <pc:docMk/>
            <pc:sldMk cId="2280496722" sldId="398"/>
            <ac:spMk id="2" creationId="{099FCE77-197B-4238-A968-78F1D7E69C73}"/>
          </ac:spMkLst>
        </pc:spChg>
        <pc:spChg chg="mod">
          <ac:chgData name="Marina Michalaki" userId="889d5982a491d101" providerId="LiveId" clId="{24BCADC8-ACC1-4BB3-912D-E74DF5045DAD}" dt="2020-10-08T16:30:03.417" v="1855" actId="20577"/>
          <ac:spMkLst>
            <pc:docMk/>
            <pc:sldMk cId="2280496722" sldId="398"/>
            <ac:spMk id="3" creationId="{562F8F9A-6AFD-4354-9591-CF045059C155}"/>
          </ac:spMkLst>
        </pc:spChg>
        <pc:spChg chg="add mod">
          <ac:chgData name="Marina Michalaki" userId="889d5982a491d101" providerId="LiveId" clId="{24BCADC8-ACC1-4BB3-912D-E74DF5045DAD}" dt="2020-10-08T16:26:26.808" v="1748"/>
          <ac:spMkLst>
            <pc:docMk/>
            <pc:sldMk cId="2280496722" sldId="398"/>
            <ac:spMk id="4" creationId="{C19F2B0D-038A-4D0B-9E11-D0320EE78FCB}"/>
          </ac:spMkLst>
        </pc:spChg>
      </pc:sldChg>
      <pc:sldChg chg="addSp modSp new mod">
        <pc:chgData name="Marina Michalaki" userId="889d5982a491d101" providerId="LiveId" clId="{24BCADC8-ACC1-4BB3-912D-E74DF5045DAD}" dt="2020-10-08T16:41:05.667" v="2213" actId="208"/>
        <pc:sldMkLst>
          <pc:docMk/>
          <pc:sldMk cId="90380162" sldId="399"/>
        </pc:sldMkLst>
        <pc:spChg chg="mod">
          <ac:chgData name="Marina Michalaki" userId="889d5982a491d101" providerId="LiveId" clId="{24BCADC8-ACC1-4BB3-912D-E74DF5045DAD}" dt="2020-10-08T16:36:56.001" v="1968" actId="1076"/>
          <ac:spMkLst>
            <pc:docMk/>
            <pc:sldMk cId="90380162" sldId="399"/>
            <ac:spMk id="2" creationId="{8850B7DD-0C13-4DE2-9B04-1CF843A15F5B}"/>
          </ac:spMkLst>
        </pc:spChg>
        <pc:spChg chg="add mod">
          <ac:chgData name="Marina Michalaki" userId="889d5982a491d101" providerId="LiveId" clId="{24BCADC8-ACC1-4BB3-912D-E74DF5045DAD}" dt="2020-10-08T16:41:05.667" v="2213" actId="208"/>
          <ac:spMkLst>
            <pc:docMk/>
            <pc:sldMk cId="90380162" sldId="399"/>
            <ac:spMk id="4" creationId="{61D4E315-05CC-4C50-BB0E-86F23CFF0C9C}"/>
          </ac:spMkLst>
        </pc:spChg>
        <pc:picChg chg="add mod">
          <ac:chgData name="Marina Michalaki" userId="889d5982a491d101" providerId="LiveId" clId="{24BCADC8-ACC1-4BB3-912D-E74DF5045DAD}" dt="2020-10-08T16:40:09.878" v="2175" actId="1076"/>
          <ac:picMkLst>
            <pc:docMk/>
            <pc:sldMk cId="90380162" sldId="399"/>
            <ac:picMk id="3" creationId="{78053131-7509-4C86-9A6F-5FA131109580}"/>
          </ac:picMkLst>
        </pc:picChg>
      </pc:sldChg>
      <pc:sldChg chg="modSp add mod">
        <pc:chgData name="Marina Michalaki" userId="889d5982a491d101" providerId="LiveId" clId="{24BCADC8-ACC1-4BB3-912D-E74DF5045DAD}" dt="2020-10-09T06:10:58.574" v="2486" actId="27636"/>
        <pc:sldMkLst>
          <pc:docMk/>
          <pc:sldMk cId="0" sldId="400"/>
        </pc:sldMkLst>
        <pc:spChg chg="mod">
          <ac:chgData name="Marina Michalaki" userId="889d5982a491d101" providerId="LiveId" clId="{24BCADC8-ACC1-4BB3-912D-E74DF5045DAD}" dt="2020-10-09T06:10:58.574" v="2486" actId="27636"/>
          <ac:spMkLst>
            <pc:docMk/>
            <pc:sldMk cId="0" sldId="400"/>
            <ac:spMk id="3" creationId="{00000000-0000-0000-0000-000000000000}"/>
          </ac:spMkLst>
        </pc:spChg>
      </pc:sldChg>
    </pc:docChg>
  </pc:docChgLst>
  <pc:docChgLst>
    <pc:chgData name="ΜΑΡΓΑΡΙΤΗΣ ΓΡΗΓΟΡΙΟΣ" userId="c0822744-574b-4ae9-94c8-ec2c0bec115e" providerId="ADAL" clId="{BE84464C-C94C-428D-9741-09870AA817FF}"/>
    <pc:docChg chg="custSel addSld modSld">
      <pc:chgData name="ΜΑΡΓΑΡΙΤΗΣ ΓΡΗΓΟΡΙΟΣ" userId="c0822744-574b-4ae9-94c8-ec2c0bec115e" providerId="ADAL" clId="{BE84464C-C94C-428D-9741-09870AA817FF}" dt="2021-05-08T07:55:26.025" v="63"/>
      <pc:docMkLst>
        <pc:docMk/>
      </pc:docMkLst>
      <pc:sldChg chg="modNotesTx">
        <pc:chgData name="ΜΑΡΓΑΡΙΤΗΣ ΓΡΗΓΟΡΙΟΣ" userId="c0822744-574b-4ae9-94c8-ec2c0bec115e" providerId="ADAL" clId="{BE84464C-C94C-428D-9741-09870AA817FF}" dt="2021-05-05T14:41:31.587" v="28" actId="20577"/>
        <pc:sldMkLst>
          <pc:docMk/>
          <pc:sldMk cId="0" sldId="283"/>
        </pc:sldMkLst>
      </pc:sldChg>
      <pc:sldChg chg="modSp new mod modNotesTx">
        <pc:chgData name="ΜΑΡΓΑΡΙΤΗΣ ΓΡΗΓΟΡΙΟΣ" userId="c0822744-574b-4ae9-94c8-ec2c0bec115e" providerId="ADAL" clId="{BE84464C-C94C-428D-9741-09870AA817FF}" dt="2021-05-08T07:55:26.025" v="63"/>
        <pc:sldMkLst>
          <pc:docMk/>
          <pc:sldMk cId="248656693" sldId="402"/>
        </pc:sldMkLst>
        <pc:spChg chg="mod">
          <ac:chgData name="ΜΑΡΓΑΡΙΤΗΣ ΓΡΗΓΟΡΙΟΣ" userId="c0822744-574b-4ae9-94c8-ec2c0bec115e" providerId="ADAL" clId="{BE84464C-C94C-428D-9741-09870AA817FF}" dt="2021-05-08T07:54:36.242" v="62" actId="27636"/>
          <ac:spMkLst>
            <pc:docMk/>
            <pc:sldMk cId="248656693" sldId="402"/>
            <ac:spMk id="2" creationId="{E618C68B-D34E-4996-B799-7E6E12DF2109}"/>
          </ac:spMkLst>
        </pc:spChg>
        <pc:spChg chg="mod">
          <ac:chgData name="ΜΑΡΓΑΡΙΤΗΣ ΓΡΗΓΟΡΙΟΣ" userId="c0822744-574b-4ae9-94c8-ec2c0bec115e" providerId="ADAL" clId="{BE84464C-C94C-428D-9741-09870AA817FF}" dt="2021-05-08T07:52:23.204" v="59" actId="27636"/>
          <ac:spMkLst>
            <pc:docMk/>
            <pc:sldMk cId="248656693" sldId="402"/>
            <ac:spMk id="3" creationId="{99A423D8-6D6D-41FE-981F-6F3413597088}"/>
          </ac:spMkLst>
        </pc:spChg>
      </pc:sldChg>
    </pc:docChg>
  </pc:docChgLst>
  <pc:docChgLst>
    <pc:chgData name="ΜΑΡΓΑΡΙΤΗΣ ΓΡΗΓΟΡΙΟΣ" userId="c0822744-574b-4ae9-94c8-ec2c0bec115e" providerId="ADAL" clId="{233391AB-CB05-40D8-973F-713DC5E0CDFE}"/>
    <pc:docChg chg="undo custSel addSld delSld modSld sldOrd">
      <pc:chgData name="ΜΑΡΓΑΡΙΤΗΣ ΓΡΗΓΟΡΙΟΣ" userId="c0822744-574b-4ae9-94c8-ec2c0bec115e" providerId="ADAL" clId="{233391AB-CB05-40D8-973F-713DC5E0CDFE}" dt="2021-09-13T14:16:57.762" v="958" actId="1076"/>
      <pc:docMkLst>
        <pc:docMk/>
      </pc:docMkLst>
      <pc:sldChg chg="modNotesTx">
        <pc:chgData name="ΜΑΡΓΑΡΙΤΗΣ ΓΡΗΓΟΡΙΟΣ" userId="c0822744-574b-4ae9-94c8-ec2c0bec115e" providerId="ADAL" clId="{233391AB-CB05-40D8-973F-713DC5E0CDFE}" dt="2021-09-13T05:32:17.429" v="930"/>
        <pc:sldMkLst>
          <pc:docMk/>
          <pc:sldMk cId="0" sldId="256"/>
        </pc:sldMkLst>
      </pc:sldChg>
      <pc:sldChg chg="addSp delSp modSp add mod ord">
        <pc:chgData name="ΜΑΡΓΑΡΙΤΗΣ ΓΡΗΓΟΡΙΟΣ" userId="c0822744-574b-4ae9-94c8-ec2c0bec115e" providerId="ADAL" clId="{233391AB-CB05-40D8-973F-713DC5E0CDFE}" dt="2021-09-04T13:20:21.666" v="459" actId="1076"/>
        <pc:sldMkLst>
          <pc:docMk/>
          <pc:sldMk cId="3865177041" sldId="257"/>
        </pc:sldMkLst>
        <pc:spChg chg="add del mod">
          <ac:chgData name="ΜΑΡΓΑΡΙΤΗΣ ΓΡΗΓΟΡΙΟΣ" userId="c0822744-574b-4ae9-94c8-ec2c0bec115e" providerId="ADAL" clId="{233391AB-CB05-40D8-973F-713DC5E0CDFE}" dt="2021-09-04T13:20:16.734" v="457" actId="478"/>
          <ac:spMkLst>
            <pc:docMk/>
            <pc:sldMk cId="3865177041" sldId="257"/>
            <ac:spMk id="6" creationId="{00162503-2E38-49DC-94E5-EE476B0695F8}"/>
          </ac:spMkLst>
        </pc:spChg>
        <pc:spChg chg="add mod">
          <ac:chgData name="ΜΑΡΓΑΡΙΤΗΣ ΓΡΗΓΟΡΙΟΣ" userId="c0822744-574b-4ae9-94c8-ec2c0bec115e" providerId="ADAL" clId="{233391AB-CB05-40D8-973F-713DC5E0CDFE}" dt="2021-09-04T13:20:19.295" v="458" actId="1076"/>
          <ac:spMkLst>
            <pc:docMk/>
            <pc:sldMk cId="3865177041" sldId="257"/>
            <ac:spMk id="8" creationId="{F98A62C5-E3A2-43A8-8E66-D88C5C66CCEA}"/>
          </ac:spMkLst>
        </pc:spChg>
        <pc:picChg chg="del">
          <ac:chgData name="ΜΑΡΓΑΡΙΤΗΣ ΓΡΗΓΟΡΙΟΣ" userId="c0822744-574b-4ae9-94c8-ec2c0bec115e" providerId="ADAL" clId="{233391AB-CB05-40D8-973F-713DC5E0CDFE}" dt="2021-09-04T13:16:51.100" v="415" actId="478"/>
          <ac:picMkLst>
            <pc:docMk/>
            <pc:sldMk cId="3865177041" sldId="257"/>
            <ac:picMk id="3" creationId="{2A3E2210-CE1A-4B08-AEBA-C6E13F79F4EB}"/>
          </ac:picMkLst>
        </pc:picChg>
        <pc:picChg chg="add mod">
          <ac:chgData name="ΜΑΡΓΑΡΙΤΗΣ ΓΡΗΓΟΡΙΟΣ" userId="c0822744-574b-4ae9-94c8-ec2c0bec115e" providerId="ADAL" clId="{233391AB-CB05-40D8-973F-713DC5E0CDFE}" dt="2021-09-04T13:20:21.666" v="459" actId="1076"/>
          <ac:picMkLst>
            <pc:docMk/>
            <pc:sldMk cId="3865177041" sldId="257"/>
            <ac:picMk id="4" creationId="{8C9BD3F5-5556-4829-AEF0-07D7F9664B54}"/>
          </ac:picMkLst>
        </pc:picChg>
      </pc:sldChg>
      <pc:sldChg chg="modNotesTx">
        <pc:chgData name="ΜΑΡΓΑΡΙΤΗΣ ΓΡΗΓΟΡΙΟΣ" userId="c0822744-574b-4ae9-94c8-ec2c0bec115e" providerId="ADAL" clId="{233391AB-CB05-40D8-973F-713DC5E0CDFE}" dt="2021-09-06T07:55:56.266" v="487" actId="6549"/>
        <pc:sldMkLst>
          <pc:docMk/>
          <pc:sldMk cId="0" sldId="277"/>
        </pc:sldMkLst>
      </pc:sldChg>
      <pc:sldChg chg="addSp delSp modSp mod modNotesTx">
        <pc:chgData name="ΜΑΡΓΑΡΙΤΗΣ ΓΡΗΓΟΡΙΟΣ" userId="c0822744-574b-4ae9-94c8-ec2c0bec115e" providerId="ADAL" clId="{233391AB-CB05-40D8-973F-713DC5E0CDFE}" dt="2021-09-06T12:08:52.041" v="821"/>
        <pc:sldMkLst>
          <pc:docMk/>
          <pc:sldMk cId="154915389" sldId="395"/>
        </pc:sldMkLst>
        <pc:spChg chg="del">
          <ac:chgData name="ΜΑΡΓΑΡΙΤΗΣ ΓΡΗΓΟΡΙΟΣ" userId="c0822744-574b-4ae9-94c8-ec2c0bec115e" providerId="ADAL" clId="{233391AB-CB05-40D8-973F-713DC5E0CDFE}" dt="2021-09-06T12:08:07.807" v="813" actId="478"/>
          <ac:spMkLst>
            <pc:docMk/>
            <pc:sldMk cId="154915389" sldId="395"/>
            <ac:spMk id="2" creationId="{27DA6EA1-A6EC-4ADB-B76F-DFE4D6CE58C6}"/>
          </ac:spMkLst>
        </pc:spChg>
        <pc:spChg chg="del">
          <ac:chgData name="ΜΑΡΓΑΡΙΤΗΣ ΓΡΗΓΟΡΙΟΣ" userId="c0822744-574b-4ae9-94c8-ec2c0bec115e" providerId="ADAL" clId="{233391AB-CB05-40D8-973F-713DC5E0CDFE}" dt="2021-09-06T12:08:10.757" v="815" actId="478"/>
          <ac:spMkLst>
            <pc:docMk/>
            <pc:sldMk cId="154915389" sldId="395"/>
            <ac:spMk id="5" creationId="{3FDE84EF-0BBC-4305-BED0-F218C332B34D}"/>
          </ac:spMkLst>
        </pc:spChg>
        <pc:spChg chg="add del mod">
          <ac:chgData name="ΜΑΡΓΑΡΙΤΗΣ ΓΡΗΓΟΡΙΟΣ" userId="c0822744-574b-4ae9-94c8-ec2c0bec115e" providerId="ADAL" clId="{233391AB-CB05-40D8-973F-713DC5E0CDFE}" dt="2021-09-06T12:08:09.538" v="814" actId="478"/>
          <ac:spMkLst>
            <pc:docMk/>
            <pc:sldMk cId="154915389" sldId="395"/>
            <ac:spMk id="6" creationId="{BF8C58E7-02D9-4BA4-83F1-928D32E4738F}"/>
          </ac:spMkLst>
        </pc:spChg>
        <pc:picChg chg="del">
          <ac:chgData name="ΜΑΡΓΑΡΙΤΗΣ ΓΡΗΓΟΡΙΟΣ" userId="c0822744-574b-4ae9-94c8-ec2c0bec115e" providerId="ADAL" clId="{233391AB-CB05-40D8-973F-713DC5E0CDFE}" dt="2021-09-06T12:08:03.825" v="812" actId="478"/>
          <ac:picMkLst>
            <pc:docMk/>
            <pc:sldMk cId="154915389" sldId="395"/>
            <ac:picMk id="4" creationId="{7690E11C-B68D-4CC5-A5FD-3BEFC6186E99}"/>
          </ac:picMkLst>
        </pc:picChg>
        <pc:picChg chg="add mod">
          <ac:chgData name="ΜΑΡΓΑΡΙΤΗΣ ΓΡΗΓΟΡΙΟΣ" userId="c0822744-574b-4ae9-94c8-ec2c0bec115e" providerId="ADAL" clId="{233391AB-CB05-40D8-973F-713DC5E0CDFE}" dt="2021-09-06T12:08:24.154" v="820" actId="14100"/>
          <ac:picMkLst>
            <pc:docMk/>
            <pc:sldMk cId="154915389" sldId="395"/>
            <ac:picMk id="2050" creationId="{52E8B24D-59FF-4CB5-8F4A-6BEEAE46D0B8}"/>
          </ac:picMkLst>
        </pc:picChg>
      </pc:sldChg>
      <pc:sldChg chg="modSp new del mod">
        <pc:chgData name="ΜΑΡΓΑΡΙΤΗΣ ΓΡΗΓΟΡΙΟΣ" userId="c0822744-574b-4ae9-94c8-ec2c0bec115e" providerId="ADAL" clId="{233391AB-CB05-40D8-973F-713DC5E0CDFE}" dt="2021-08-18T06:37:29.236" v="94" actId="47"/>
        <pc:sldMkLst>
          <pc:docMk/>
          <pc:sldMk cId="2146930449" sldId="403"/>
        </pc:sldMkLst>
        <pc:spChg chg="mod">
          <ac:chgData name="ΜΑΡΓΑΡΙΤΗΣ ΓΡΗΓΟΡΙΟΣ" userId="c0822744-574b-4ae9-94c8-ec2c0bec115e" providerId="ADAL" clId="{233391AB-CB05-40D8-973F-713DC5E0CDFE}" dt="2021-08-16T07:24:55.642" v="11" actId="20577"/>
          <ac:spMkLst>
            <pc:docMk/>
            <pc:sldMk cId="2146930449" sldId="403"/>
            <ac:spMk id="2" creationId="{BB2F491E-7406-4417-A0EE-6B9521FD65CA}"/>
          </ac:spMkLst>
        </pc:spChg>
        <pc:spChg chg="mod">
          <ac:chgData name="ΜΑΡΓΑΡΙΤΗΣ ΓΡΗΓΟΡΙΟΣ" userId="c0822744-574b-4ae9-94c8-ec2c0bec115e" providerId="ADAL" clId="{233391AB-CB05-40D8-973F-713DC5E0CDFE}" dt="2021-08-16T07:24:50.548" v="2" actId="27636"/>
          <ac:spMkLst>
            <pc:docMk/>
            <pc:sldMk cId="2146930449" sldId="403"/>
            <ac:spMk id="3" creationId="{E36AAAA3-D87A-4A67-831B-D9705B3D37B8}"/>
          </ac:spMkLst>
        </pc:spChg>
      </pc:sldChg>
      <pc:sldChg chg="modSp new mod ord">
        <pc:chgData name="ΜΑΡΓΑΡΙΤΗΣ ΓΡΗΓΟΡΙΟΣ" userId="c0822744-574b-4ae9-94c8-ec2c0bec115e" providerId="ADAL" clId="{233391AB-CB05-40D8-973F-713DC5E0CDFE}" dt="2021-08-16T07:43:05.109" v="37" actId="20577"/>
        <pc:sldMkLst>
          <pc:docMk/>
          <pc:sldMk cId="1923348901" sldId="404"/>
        </pc:sldMkLst>
        <pc:spChg chg="mod">
          <ac:chgData name="ΜΑΡΓΑΡΙΤΗΣ ΓΡΗΓΟΡΙΟΣ" userId="c0822744-574b-4ae9-94c8-ec2c0bec115e" providerId="ADAL" clId="{233391AB-CB05-40D8-973F-713DC5E0CDFE}" dt="2021-08-16T07:43:05.109" v="37" actId="20577"/>
          <ac:spMkLst>
            <pc:docMk/>
            <pc:sldMk cId="1923348901" sldId="404"/>
            <ac:spMk id="2" creationId="{B3943DC3-7D4D-4C9B-A01E-C24AE848A384}"/>
          </ac:spMkLst>
        </pc:spChg>
      </pc:sldChg>
      <pc:sldChg chg="add">
        <pc:chgData name="ΜΑΡΓΑΡΙΤΗΣ ΓΡΗΓΟΡΙΟΣ" userId="c0822744-574b-4ae9-94c8-ec2c0bec115e" providerId="ADAL" clId="{233391AB-CB05-40D8-973F-713DC5E0CDFE}" dt="2021-08-16T07:26:27.058" v="13"/>
        <pc:sldMkLst>
          <pc:docMk/>
          <pc:sldMk cId="4046445736" sldId="405"/>
        </pc:sldMkLst>
      </pc:sldChg>
      <pc:sldChg chg="modSp new del mod">
        <pc:chgData name="ΜΑΡΓΑΡΙΤΗΣ ΓΡΗΓΟΡΙΟΣ" userId="c0822744-574b-4ae9-94c8-ec2c0bec115e" providerId="ADAL" clId="{233391AB-CB05-40D8-973F-713DC5E0CDFE}" dt="2021-08-18T06:41:16.071" v="141" actId="47"/>
        <pc:sldMkLst>
          <pc:docMk/>
          <pc:sldMk cId="4113752729" sldId="406"/>
        </pc:sldMkLst>
        <pc:spChg chg="mod">
          <ac:chgData name="ΜΑΡΓΑΡΙΤΗΣ ΓΡΗΓΟΡΙΟΣ" userId="c0822744-574b-4ae9-94c8-ec2c0bec115e" providerId="ADAL" clId="{233391AB-CB05-40D8-973F-713DC5E0CDFE}" dt="2021-08-16T07:29:41.745" v="18"/>
          <ac:spMkLst>
            <pc:docMk/>
            <pc:sldMk cId="4113752729" sldId="406"/>
            <ac:spMk id="2" creationId="{37DED567-82F4-4123-9636-B02FB46291D2}"/>
          </ac:spMkLst>
        </pc:spChg>
        <pc:spChg chg="mod">
          <ac:chgData name="ΜΑΡΓΑΡΙΤΗΣ ΓΡΗΓΟΡΙΟΣ" userId="c0822744-574b-4ae9-94c8-ec2c0bec115e" providerId="ADAL" clId="{233391AB-CB05-40D8-973F-713DC5E0CDFE}" dt="2021-08-16T07:29:39.140" v="17" actId="21"/>
          <ac:spMkLst>
            <pc:docMk/>
            <pc:sldMk cId="4113752729" sldId="406"/>
            <ac:spMk id="3" creationId="{424FEFBD-6F4E-42B6-9347-465EEB80A451}"/>
          </ac:spMkLst>
        </pc:spChg>
      </pc:sldChg>
      <pc:sldChg chg="modSp new del mod">
        <pc:chgData name="ΜΑΡΓΑΡΙΤΗΣ ΓΡΗΓΟΡΙΟΣ" userId="c0822744-574b-4ae9-94c8-ec2c0bec115e" providerId="ADAL" clId="{233391AB-CB05-40D8-973F-713DC5E0CDFE}" dt="2021-08-18T06:41:20.879" v="142" actId="47"/>
        <pc:sldMkLst>
          <pc:docMk/>
          <pc:sldMk cId="2771592390" sldId="407"/>
        </pc:sldMkLst>
        <pc:spChg chg="mod">
          <ac:chgData name="ΜΑΡΓΑΡΙΤΗΣ ΓΡΗΓΟΡΙΟΣ" userId="c0822744-574b-4ae9-94c8-ec2c0bec115e" providerId="ADAL" clId="{233391AB-CB05-40D8-973F-713DC5E0CDFE}" dt="2021-08-16T07:32:20.347" v="21" actId="27636"/>
          <ac:spMkLst>
            <pc:docMk/>
            <pc:sldMk cId="2771592390" sldId="407"/>
            <ac:spMk id="3" creationId="{2057000C-15DA-4E1F-9917-98D2CC7090A5}"/>
          </ac:spMkLst>
        </pc:spChg>
      </pc:sldChg>
      <pc:sldChg chg="addSp delSp modSp new mod modNotesTx">
        <pc:chgData name="ΜΑΡΓΑΡΙΤΗΣ ΓΡΗΓΟΡΙΟΣ" userId="c0822744-574b-4ae9-94c8-ec2c0bec115e" providerId="ADAL" clId="{233391AB-CB05-40D8-973F-713DC5E0CDFE}" dt="2021-08-18T06:33:28.331" v="89"/>
        <pc:sldMkLst>
          <pc:docMk/>
          <pc:sldMk cId="2867103851" sldId="408"/>
        </pc:sldMkLst>
        <pc:picChg chg="add del">
          <ac:chgData name="ΜΑΡΓΑΡΙΤΗΣ ΓΡΗΓΟΡΙΟΣ" userId="c0822744-574b-4ae9-94c8-ec2c0bec115e" providerId="ADAL" clId="{233391AB-CB05-40D8-973F-713DC5E0CDFE}" dt="2021-08-18T06:20:34.931" v="40" actId="22"/>
          <ac:picMkLst>
            <pc:docMk/>
            <pc:sldMk cId="2867103851" sldId="408"/>
            <ac:picMk id="3" creationId="{B3E6511C-DE8B-4DC9-A6E0-6FBA9B6A0EC8}"/>
          </ac:picMkLst>
        </pc:picChg>
        <pc:picChg chg="add del mod">
          <ac:chgData name="ΜΑΡΓΑΡΙΤΗΣ ΓΡΗΓΟΡΙΟΣ" userId="c0822744-574b-4ae9-94c8-ec2c0bec115e" providerId="ADAL" clId="{233391AB-CB05-40D8-973F-713DC5E0CDFE}" dt="2021-08-18T06:21:16.537" v="44" actId="478"/>
          <ac:picMkLst>
            <pc:docMk/>
            <pc:sldMk cId="2867103851" sldId="408"/>
            <ac:picMk id="5" creationId="{8C7965EE-CE27-458C-9D47-4DAE27E5E0A0}"/>
          </ac:picMkLst>
        </pc:picChg>
        <pc:picChg chg="add mod">
          <ac:chgData name="ΜΑΡΓΑΡΙΤΗΣ ΓΡΗΓΟΡΙΟΣ" userId="c0822744-574b-4ae9-94c8-ec2c0bec115e" providerId="ADAL" clId="{233391AB-CB05-40D8-973F-713DC5E0CDFE}" dt="2021-08-18T06:21:27.051" v="48" actId="14100"/>
          <ac:picMkLst>
            <pc:docMk/>
            <pc:sldMk cId="2867103851" sldId="408"/>
            <ac:picMk id="7" creationId="{6DD5DC34-4F12-4331-8F65-FE53BF21B2E4}"/>
          </ac:picMkLst>
        </pc:picChg>
      </pc:sldChg>
      <pc:sldChg chg="add">
        <pc:chgData name="ΜΑΡΓΑΡΙΤΗΣ ΓΡΗΓΟΡΙΟΣ" userId="c0822744-574b-4ae9-94c8-ec2c0bec115e" providerId="ADAL" clId="{233391AB-CB05-40D8-973F-713DC5E0CDFE}" dt="2021-08-16T07:41:49.575" v="23"/>
        <pc:sldMkLst>
          <pc:docMk/>
          <pc:sldMk cId="537473854" sldId="409"/>
        </pc:sldMkLst>
      </pc:sldChg>
      <pc:sldChg chg="add modNotesTx">
        <pc:chgData name="ΜΑΡΓΑΡΙΤΗΣ ΓΡΗΓΟΡΙΟΣ" userId="c0822744-574b-4ae9-94c8-ec2c0bec115e" providerId="ADAL" clId="{233391AB-CB05-40D8-973F-713DC5E0CDFE}" dt="2021-08-18T06:35:44.182" v="93"/>
        <pc:sldMkLst>
          <pc:docMk/>
          <pc:sldMk cId="2530477738" sldId="410"/>
        </pc:sldMkLst>
      </pc:sldChg>
      <pc:sldChg chg="addSp modSp new mod">
        <pc:chgData name="ΜΑΡΓΑΡΙΤΗΣ ΓΡΗΓΟΡΙΟΣ" userId="c0822744-574b-4ae9-94c8-ec2c0bec115e" providerId="ADAL" clId="{233391AB-CB05-40D8-973F-713DC5E0CDFE}" dt="2021-08-18T06:23:45.285" v="53" actId="14100"/>
        <pc:sldMkLst>
          <pc:docMk/>
          <pc:sldMk cId="4042676179" sldId="411"/>
        </pc:sldMkLst>
        <pc:picChg chg="add mod">
          <ac:chgData name="ΜΑΡΓΑΡΙΤΗΣ ΓΡΗΓΟΡΙΟΣ" userId="c0822744-574b-4ae9-94c8-ec2c0bec115e" providerId="ADAL" clId="{233391AB-CB05-40D8-973F-713DC5E0CDFE}" dt="2021-08-18T06:23:45.285" v="53" actId="14100"/>
          <ac:picMkLst>
            <pc:docMk/>
            <pc:sldMk cId="4042676179" sldId="411"/>
            <ac:picMk id="3" creationId="{73396C5B-5D32-494F-98FD-6B46C145EE35}"/>
          </ac:picMkLst>
        </pc:picChg>
      </pc:sldChg>
      <pc:sldChg chg="addSp modSp new mod">
        <pc:chgData name="ΜΑΡΓΑΡΙΤΗΣ ΓΡΗΓΟΡΙΟΣ" userId="c0822744-574b-4ae9-94c8-ec2c0bec115e" providerId="ADAL" clId="{233391AB-CB05-40D8-973F-713DC5E0CDFE}" dt="2021-08-18T06:29:33.303" v="63" actId="1038"/>
        <pc:sldMkLst>
          <pc:docMk/>
          <pc:sldMk cId="3377566728" sldId="412"/>
        </pc:sldMkLst>
        <pc:picChg chg="add mod">
          <ac:chgData name="ΜΑΡΓΑΡΙΤΗΣ ΓΡΗΓΟΡΙΟΣ" userId="c0822744-574b-4ae9-94c8-ec2c0bec115e" providerId="ADAL" clId="{233391AB-CB05-40D8-973F-713DC5E0CDFE}" dt="2021-08-18T06:29:33.303" v="63" actId="1038"/>
          <ac:picMkLst>
            <pc:docMk/>
            <pc:sldMk cId="3377566728" sldId="412"/>
            <ac:picMk id="3" creationId="{83AC1B63-EFCD-46D9-9207-B9FDF99086FD}"/>
          </ac:picMkLst>
        </pc:picChg>
      </pc:sldChg>
      <pc:sldChg chg="modSp new mod modNotesTx">
        <pc:chgData name="ΜΑΡΓΑΡΙΤΗΣ ΓΡΗΓΟΡΙΟΣ" userId="c0822744-574b-4ae9-94c8-ec2c0bec115e" providerId="ADAL" clId="{233391AB-CB05-40D8-973F-713DC5E0CDFE}" dt="2021-08-18T06:39:05.977" v="106" actId="20577"/>
        <pc:sldMkLst>
          <pc:docMk/>
          <pc:sldMk cId="3127260700" sldId="413"/>
        </pc:sldMkLst>
        <pc:spChg chg="mod">
          <ac:chgData name="ΜΑΡΓΑΡΙΤΗΣ ΓΡΗΓΟΡΙΟΣ" userId="c0822744-574b-4ae9-94c8-ec2c0bec115e" providerId="ADAL" clId="{233391AB-CB05-40D8-973F-713DC5E0CDFE}" dt="2021-08-18T06:39:05.977" v="106" actId="20577"/>
          <ac:spMkLst>
            <pc:docMk/>
            <pc:sldMk cId="3127260700" sldId="413"/>
            <ac:spMk id="2" creationId="{670E7BA4-C88A-4A65-9F84-4B750E5D5242}"/>
          </ac:spMkLst>
        </pc:spChg>
        <pc:spChg chg="mod">
          <ac:chgData name="ΜΑΡΓΑΡΙΤΗΣ ΓΡΗΓΟΡΙΟΣ" userId="c0822744-574b-4ae9-94c8-ec2c0bec115e" providerId="ADAL" clId="{233391AB-CB05-40D8-973F-713DC5E0CDFE}" dt="2021-08-18T06:38:42.670" v="99" actId="20577"/>
          <ac:spMkLst>
            <pc:docMk/>
            <pc:sldMk cId="3127260700" sldId="413"/>
            <ac:spMk id="3" creationId="{2240E179-104B-4129-B50B-44148FF627A4}"/>
          </ac:spMkLst>
        </pc:spChg>
      </pc:sldChg>
      <pc:sldChg chg="modSp new mod modNotesTx">
        <pc:chgData name="ΜΑΡΓΑΡΙΤΗΣ ΓΡΗΓΟΡΙΟΣ" userId="c0822744-574b-4ae9-94c8-ec2c0bec115e" providerId="ADAL" clId="{233391AB-CB05-40D8-973F-713DC5E0CDFE}" dt="2021-08-18T06:41:50.694" v="143"/>
        <pc:sldMkLst>
          <pc:docMk/>
          <pc:sldMk cId="205739923" sldId="414"/>
        </pc:sldMkLst>
        <pc:spChg chg="mod">
          <ac:chgData name="ΜΑΡΓΑΡΙΤΗΣ ΓΡΗΓΟΡΙΟΣ" userId="c0822744-574b-4ae9-94c8-ec2c0bec115e" providerId="ADAL" clId="{233391AB-CB05-40D8-973F-713DC5E0CDFE}" dt="2021-08-18T06:41:04.001" v="140" actId="20577"/>
          <ac:spMkLst>
            <pc:docMk/>
            <pc:sldMk cId="205739923" sldId="414"/>
            <ac:spMk id="2" creationId="{EC601E86-69B0-4DAF-A958-947FED506F9A}"/>
          </ac:spMkLst>
        </pc:spChg>
        <pc:spChg chg="mod">
          <ac:chgData name="ΜΑΡΓΑΡΙΤΗΣ ΓΡΗΓΟΡΙΟΣ" userId="c0822744-574b-4ae9-94c8-ec2c0bec115e" providerId="ADAL" clId="{233391AB-CB05-40D8-973F-713DC5E0CDFE}" dt="2021-08-18T06:40:56.662" v="121" actId="20577"/>
          <ac:spMkLst>
            <pc:docMk/>
            <pc:sldMk cId="205739923" sldId="414"/>
            <ac:spMk id="3" creationId="{3FF1F20E-25A9-4928-B573-FDE70F653ADD}"/>
          </ac:spMkLst>
        </pc:spChg>
      </pc:sldChg>
      <pc:sldChg chg="add">
        <pc:chgData name="ΜΑΡΓΑΡΙΤΗΣ ΓΡΗΓΟΡΙΟΣ" userId="c0822744-574b-4ae9-94c8-ec2c0bec115e" providerId="ADAL" clId="{233391AB-CB05-40D8-973F-713DC5E0CDFE}" dt="2021-09-13T06:02:57.834" v="954"/>
        <pc:sldMkLst>
          <pc:docMk/>
          <pc:sldMk cId="1546011643" sldId="548"/>
        </pc:sldMkLst>
      </pc:sldChg>
      <pc:sldChg chg="modSp add mod">
        <pc:chgData name="ΜΑΡΓΑΡΙΤΗΣ ΓΡΗΓΟΡΙΟΣ" userId="c0822744-574b-4ae9-94c8-ec2c0bec115e" providerId="ADAL" clId="{233391AB-CB05-40D8-973F-713DC5E0CDFE}" dt="2021-09-04T10:18:52.944" v="152" actId="20577"/>
        <pc:sldMkLst>
          <pc:docMk/>
          <pc:sldMk cId="3818664863" sldId="552"/>
        </pc:sldMkLst>
        <pc:spChg chg="mod">
          <ac:chgData name="ΜΑΡΓΑΡΙΤΗΣ ΓΡΗΓΟΡΙΟΣ" userId="c0822744-574b-4ae9-94c8-ec2c0bec115e" providerId="ADAL" clId="{233391AB-CB05-40D8-973F-713DC5E0CDFE}" dt="2021-09-04T10:18:52.944" v="152" actId="20577"/>
          <ac:spMkLst>
            <pc:docMk/>
            <pc:sldMk cId="3818664863" sldId="552"/>
            <ac:spMk id="3" creationId="{4F2A0551-70B1-4799-A446-FDE688C11378}"/>
          </ac:spMkLst>
        </pc:spChg>
      </pc:sldChg>
      <pc:sldChg chg="addSp delSp modSp new mod modNotesTx">
        <pc:chgData name="ΜΑΡΓΑΡΙΤΗΣ ΓΡΗΓΟΡΙΟΣ" userId="c0822744-574b-4ae9-94c8-ec2c0bec115e" providerId="ADAL" clId="{233391AB-CB05-40D8-973F-713DC5E0CDFE}" dt="2021-09-13T05:38:10.526" v="952"/>
        <pc:sldMkLst>
          <pc:docMk/>
          <pc:sldMk cId="3184875515" sldId="553"/>
        </pc:sldMkLst>
        <pc:spChg chg="mod">
          <ac:chgData name="ΜΑΡΓΑΡΙΤΗΣ ΓΡΗΓΟΡΙΟΣ" userId="c0822744-574b-4ae9-94c8-ec2c0bec115e" providerId="ADAL" clId="{233391AB-CB05-40D8-973F-713DC5E0CDFE}" dt="2021-09-04T10:20:43.546" v="188" actId="14100"/>
          <ac:spMkLst>
            <pc:docMk/>
            <pc:sldMk cId="3184875515" sldId="553"/>
            <ac:spMk id="2" creationId="{E60EC62E-7D24-4103-94B7-3584C621B974}"/>
          </ac:spMkLst>
        </pc:spChg>
        <pc:spChg chg="del mod">
          <ac:chgData name="ΜΑΡΓΑΡΙΤΗΣ ΓΡΗΓΟΡΙΟΣ" userId="c0822744-574b-4ae9-94c8-ec2c0bec115e" providerId="ADAL" clId="{233391AB-CB05-40D8-973F-713DC5E0CDFE}" dt="2021-09-04T10:22:20.896" v="200" actId="478"/>
          <ac:spMkLst>
            <pc:docMk/>
            <pc:sldMk cId="3184875515" sldId="553"/>
            <ac:spMk id="3" creationId="{B5D3CC80-1C47-45C7-8977-298D67D308B9}"/>
          </ac:spMkLst>
        </pc:spChg>
        <pc:picChg chg="add del mod">
          <ac:chgData name="ΜΑΡΓΑΡΙΤΗΣ ΓΡΗΓΟΡΙΟΣ" userId="c0822744-574b-4ae9-94c8-ec2c0bec115e" providerId="ADAL" clId="{233391AB-CB05-40D8-973F-713DC5E0CDFE}" dt="2021-09-04T10:22:15.250" v="198" actId="478"/>
          <ac:picMkLst>
            <pc:docMk/>
            <pc:sldMk cId="3184875515" sldId="553"/>
            <ac:picMk id="4" creationId="{DC46D60D-5C57-44AA-9508-CED946DEF46B}"/>
          </ac:picMkLst>
        </pc:picChg>
        <pc:picChg chg="add mod">
          <ac:chgData name="ΜΑΡΓΑΡΙΤΗΣ ΓΡΗΓΟΡΙΟΣ" userId="c0822744-574b-4ae9-94c8-ec2c0bec115e" providerId="ADAL" clId="{233391AB-CB05-40D8-973F-713DC5E0CDFE}" dt="2021-09-04T10:22:54.112" v="206" actId="1076"/>
          <ac:picMkLst>
            <pc:docMk/>
            <pc:sldMk cId="3184875515" sldId="553"/>
            <ac:picMk id="6" creationId="{3A2A148D-8EEB-49F0-B417-4467978CF857}"/>
          </ac:picMkLst>
        </pc:picChg>
        <pc:picChg chg="add mod">
          <ac:chgData name="ΜΑΡΓΑΡΙΤΗΣ ΓΡΗΓΟΡΙΟΣ" userId="c0822744-574b-4ae9-94c8-ec2c0bec115e" providerId="ADAL" clId="{233391AB-CB05-40D8-973F-713DC5E0CDFE}" dt="2021-09-04T10:25:53.814" v="214" actId="1076"/>
          <ac:picMkLst>
            <pc:docMk/>
            <pc:sldMk cId="3184875515" sldId="553"/>
            <ac:picMk id="8" creationId="{9CDDC9C3-3AC7-43E8-A79B-02F45F0A3845}"/>
          </ac:picMkLst>
        </pc:picChg>
      </pc:sldChg>
      <pc:sldChg chg="addSp modSp new mod modNotesTx">
        <pc:chgData name="ΜΑΡΓΑΡΙΤΗΣ ΓΡΗΓΟΡΙΟΣ" userId="c0822744-574b-4ae9-94c8-ec2c0bec115e" providerId="ADAL" clId="{233391AB-CB05-40D8-973F-713DC5E0CDFE}" dt="2021-09-04T10:27:40.271" v="221" actId="6549"/>
        <pc:sldMkLst>
          <pc:docMk/>
          <pc:sldMk cId="1898891342" sldId="554"/>
        </pc:sldMkLst>
        <pc:picChg chg="add mod">
          <ac:chgData name="ΜΑΡΓΑΡΙΤΗΣ ΓΡΗΓΟΡΙΟΣ" userId="c0822744-574b-4ae9-94c8-ec2c0bec115e" providerId="ADAL" clId="{233391AB-CB05-40D8-973F-713DC5E0CDFE}" dt="2021-09-04T10:26:03.784" v="216" actId="1076"/>
          <ac:picMkLst>
            <pc:docMk/>
            <pc:sldMk cId="1898891342" sldId="554"/>
            <ac:picMk id="4" creationId="{927F2B67-75B9-405A-8BE6-E1F07C175BA3}"/>
          </ac:picMkLst>
        </pc:picChg>
      </pc:sldChg>
      <pc:sldChg chg="addSp delSp modSp new mod modNotesTx">
        <pc:chgData name="ΜΑΡΓΑΡΙΤΗΣ ΓΡΗΓΟΡΙΟΣ" userId="c0822744-574b-4ae9-94c8-ec2c0bec115e" providerId="ADAL" clId="{233391AB-CB05-40D8-973F-713DC5E0CDFE}" dt="2021-09-04T10:34:51.996" v="365" actId="1037"/>
        <pc:sldMkLst>
          <pc:docMk/>
          <pc:sldMk cId="3234758656" sldId="555"/>
        </pc:sldMkLst>
        <pc:spChg chg="mod">
          <ac:chgData name="ΜΑΡΓΑΡΙΤΗΣ ΓΡΗΓΟΡΙΟΣ" userId="c0822744-574b-4ae9-94c8-ec2c0bec115e" providerId="ADAL" clId="{233391AB-CB05-40D8-973F-713DC5E0CDFE}" dt="2021-09-04T10:34:51.996" v="365" actId="1037"/>
          <ac:spMkLst>
            <pc:docMk/>
            <pc:sldMk cId="3234758656" sldId="555"/>
            <ac:spMk id="2" creationId="{6101C245-9D02-4262-8426-CC8D07A05B9F}"/>
          </ac:spMkLst>
        </pc:spChg>
        <pc:picChg chg="add del mod">
          <ac:chgData name="ΜΑΡΓΑΡΙΤΗΣ ΓΡΗΓΟΡΙΟΣ" userId="c0822744-574b-4ae9-94c8-ec2c0bec115e" providerId="ADAL" clId="{233391AB-CB05-40D8-973F-713DC5E0CDFE}" dt="2021-09-04T10:34:10.175" v="302" actId="478"/>
          <ac:picMkLst>
            <pc:docMk/>
            <pc:sldMk cId="3234758656" sldId="555"/>
            <ac:picMk id="4" creationId="{6773AA74-78D2-4D27-B0AD-333FC8161A41}"/>
          </ac:picMkLst>
        </pc:picChg>
        <pc:picChg chg="add mod">
          <ac:chgData name="ΜΑΡΓΑΡΙΤΗΣ ΓΡΗΓΟΡΙΟΣ" userId="c0822744-574b-4ae9-94c8-ec2c0bec115e" providerId="ADAL" clId="{233391AB-CB05-40D8-973F-713DC5E0CDFE}" dt="2021-09-04T10:34:16.452" v="307" actId="1038"/>
          <ac:picMkLst>
            <pc:docMk/>
            <pc:sldMk cId="3234758656" sldId="555"/>
            <ac:picMk id="6" creationId="{20C9A20C-87B0-4C50-B9E7-F8B08DAFF8D1}"/>
          </ac:picMkLst>
        </pc:picChg>
      </pc:sldChg>
      <pc:sldChg chg="addSp modSp new mod modNotesTx">
        <pc:chgData name="ΜΑΡΓΑΡΙΤΗΣ ΓΡΗΓΟΡΙΟΣ" userId="c0822744-574b-4ae9-94c8-ec2c0bec115e" providerId="ADAL" clId="{233391AB-CB05-40D8-973F-713DC5E0CDFE}" dt="2021-09-13T05:39:37.033" v="953"/>
        <pc:sldMkLst>
          <pc:docMk/>
          <pc:sldMk cId="3343864707" sldId="556"/>
        </pc:sldMkLst>
        <pc:spChg chg="mod">
          <ac:chgData name="ΜΑΡΓΑΡΙΤΗΣ ΓΡΗΓΟΡΙΟΣ" userId="c0822744-574b-4ae9-94c8-ec2c0bec115e" providerId="ADAL" clId="{233391AB-CB05-40D8-973F-713DC5E0CDFE}" dt="2021-09-04T10:31:25.018" v="298" actId="14100"/>
          <ac:spMkLst>
            <pc:docMk/>
            <pc:sldMk cId="3343864707" sldId="556"/>
            <ac:spMk id="2" creationId="{2B0BD141-89C0-4106-8427-193428CE4E1E}"/>
          </ac:spMkLst>
        </pc:spChg>
        <pc:picChg chg="add mod">
          <ac:chgData name="ΜΑΡΓΑΡΙΤΗΣ ΓΡΗΓΟΡΙΟΣ" userId="c0822744-574b-4ae9-94c8-ec2c0bec115e" providerId="ADAL" clId="{233391AB-CB05-40D8-973F-713DC5E0CDFE}" dt="2021-09-04T10:30:25.152" v="225" actId="1076"/>
          <ac:picMkLst>
            <pc:docMk/>
            <pc:sldMk cId="3343864707" sldId="556"/>
            <ac:picMk id="4" creationId="{51DEE45B-76E7-4E66-A459-1DF1CC8E8DD8}"/>
          </ac:picMkLst>
        </pc:picChg>
      </pc:sldChg>
      <pc:sldChg chg="addSp modSp new mod">
        <pc:chgData name="ΜΑΡΓΑΡΙΤΗΣ ΓΡΗΓΟΡΙΟΣ" userId="c0822744-574b-4ae9-94c8-ec2c0bec115e" providerId="ADAL" clId="{233391AB-CB05-40D8-973F-713DC5E0CDFE}" dt="2021-09-04T10:36:42.255" v="373" actId="1076"/>
        <pc:sldMkLst>
          <pc:docMk/>
          <pc:sldMk cId="192490820" sldId="557"/>
        </pc:sldMkLst>
        <pc:spChg chg="add mod">
          <ac:chgData name="ΜΑΡΓΑΡΙΤΗΣ ΓΡΗΓΟΡΙΟΣ" userId="c0822744-574b-4ae9-94c8-ec2c0bec115e" providerId="ADAL" clId="{233391AB-CB05-40D8-973F-713DC5E0CDFE}" dt="2021-09-04T10:36:42.255" v="373" actId="1076"/>
          <ac:spMkLst>
            <pc:docMk/>
            <pc:sldMk cId="192490820" sldId="557"/>
            <ac:spMk id="5" creationId="{A3A76DE0-DD01-4853-AA4E-6BDB7064CFA2}"/>
          </ac:spMkLst>
        </pc:spChg>
        <pc:picChg chg="add">
          <ac:chgData name="ΜΑΡΓΑΡΙΤΗΣ ΓΡΗΓΟΡΙΟΣ" userId="c0822744-574b-4ae9-94c8-ec2c0bec115e" providerId="ADAL" clId="{233391AB-CB05-40D8-973F-713DC5E0CDFE}" dt="2021-09-04T10:36:10.614" v="367" actId="22"/>
          <ac:picMkLst>
            <pc:docMk/>
            <pc:sldMk cId="192490820" sldId="557"/>
            <ac:picMk id="3" creationId="{59D02AA2-4F5A-4D8F-904C-9F7D4FB373F4}"/>
          </ac:picMkLst>
        </pc:picChg>
      </pc:sldChg>
      <pc:sldChg chg="modSp new del mod">
        <pc:chgData name="ΜΑΡΓΑΡΙΤΗΣ ΓΡΗΓΟΡΙΟΣ" userId="c0822744-574b-4ae9-94c8-ec2c0bec115e" providerId="ADAL" clId="{233391AB-CB05-40D8-973F-713DC5E0CDFE}" dt="2021-09-12T06:53:58.700" v="925" actId="47"/>
        <pc:sldMkLst>
          <pc:docMk/>
          <pc:sldMk cId="569014016" sldId="558"/>
        </pc:sldMkLst>
        <pc:spChg chg="mod">
          <ac:chgData name="ΜΑΡΓΑΡΙΤΗΣ ΓΡΗΓΟΡΙΟΣ" userId="c0822744-574b-4ae9-94c8-ec2c0bec115e" providerId="ADAL" clId="{233391AB-CB05-40D8-973F-713DC5E0CDFE}" dt="2021-09-04T10:36:35.086" v="371"/>
          <ac:spMkLst>
            <pc:docMk/>
            <pc:sldMk cId="569014016" sldId="558"/>
            <ac:spMk id="2" creationId="{BDC45EE6-F25A-4166-A4C7-E130E2DB9C54}"/>
          </ac:spMkLst>
        </pc:spChg>
      </pc:sldChg>
      <pc:sldChg chg="addSp modSp new mod">
        <pc:chgData name="ΜΑΡΓΑΡΙΤΗΣ ΓΡΗΓΟΡΙΟΣ" userId="c0822744-574b-4ae9-94c8-ec2c0bec115e" providerId="ADAL" clId="{233391AB-CB05-40D8-973F-713DC5E0CDFE}" dt="2021-09-04T10:37:39.893" v="377" actId="1076"/>
        <pc:sldMkLst>
          <pc:docMk/>
          <pc:sldMk cId="1722699520" sldId="559"/>
        </pc:sldMkLst>
        <pc:picChg chg="add mod">
          <ac:chgData name="ΜΑΡΓΑΡΙΤΗΣ ΓΡΗΓΟΡΙΟΣ" userId="c0822744-574b-4ae9-94c8-ec2c0bec115e" providerId="ADAL" clId="{233391AB-CB05-40D8-973F-713DC5E0CDFE}" dt="2021-09-04T10:37:39.893" v="377" actId="1076"/>
          <ac:picMkLst>
            <pc:docMk/>
            <pc:sldMk cId="1722699520" sldId="559"/>
            <ac:picMk id="4" creationId="{5F669F6C-878E-4D8A-8F65-5F6085EE9E17}"/>
          </ac:picMkLst>
        </pc:picChg>
      </pc:sldChg>
      <pc:sldChg chg="addSp modSp new mod modNotes modNotesTx">
        <pc:chgData name="ΜΑΡΓΑΡΙΤΗΣ ΓΡΗΓΟΡΙΟΣ" userId="c0822744-574b-4ae9-94c8-ec2c0bec115e" providerId="ADAL" clId="{233391AB-CB05-40D8-973F-713DC5E0CDFE}" dt="2021-09-13T06:02:58.084" v="955" actId="27636"/>
        <pc:sldMkLst>
          <pc:docMk/>
          <pc:sldMk cId="1651620969" sldId="560"/>
        </pc:sldMkLst>
        <pc:spChg chg="mod">
          <ac:chgData name="ΜΑΡΓΑΡΙΤΗΣ ΓΡΗΓΟΡΙΟΣ" userId="c0822744-574b-4ae9-94c8-ec2c0bec115e" providerId="ADAL" clId="{233391AB-CB05-40D8-973F-713DC5E0CDFE}" dt="2021-09-04T10:52:22.192" v="391" actId="5793"/>
          <ac:spMkLst>
            <pc:docMk/>
            <pc:sldMk cId="1651620969" sldId="560"/>
            <ac:spMk id="2" creationId="{63A7C8AC-ACD6-469F-B4FC-54CD465F25D9}"/>
          </ac:spMkLst>
        </pc:spChg>
        <pc:spChg chg="add mod">
          <ac:chgData name="ΜΑΡΓΑΡΙΤΗΣ ΓΡΗΓΟΡΙΟΣ" userId="c0822744-574b-4ae9-94c8-ec2c0bec115e" providerId="ADAL" clId="{233391AB-CB05-40D8-973F-713DC5E0CDFE}" dt="2021-09-04T10:54:09.173" v="396" actId="1076"/>
          <ac:spMkLst>
            <pc:docMk/>
            <pc:sldMk cId="1651620969" sldId="560"/>
            <ac:spMk id="6" creationId="{AE14D33B-9934-44B5-A4B9-12721C767040}"/>
          </ac:spMkLst>
        </pc:spChg>
        <pc:picChg chg="add mod">
          <ac:chgData name="ΜΑΡΓΑΡΙΤΗΣ ΓΡΗΓΟΡΙΟΣ" userId="c0822744-574b-4ae9-94c8-ec2c0bec115e" providerId="ADAL" clId="{233391AB-CB05-40D8-973F-713DC5E0CDFE}" dt="2021-09-04T10:53:31.270" v="394" actId="1076"/>
          <ac:picMkLst>
            <pc:docMk/>
            <pc:sldMk cId="1651620969" sldId="560"/>
            <ac:picMk id="4" creationId="{A167E05B-BB2B-4385-A768-8683BFDBD8CF}"/>
          </ac:picMkLst>
        </pc:picChg>
      </pc:sldChg>
      <pc:sldChg chg="addSp delSp new mod modNotes modNotesTx">
        <pc:chgData name="ΜΑΡΓΑΡΙΤΗΣ ΓΡΗΓΟΡΙΟΣ" userId="c0822744-574b-4ae9-94c8-ec2c0bec115e" providerId="ADAL" clId="{233391AB-CB05-40D8-973F-713DC5E0CDFE}" dt="2021-09-13T06:02:58.115" v="956" actId="27636"/>
        <pc:sldMkLst>
          <pc:docMk/>
          <pc:sldMk cId="479196787" sldId="561"/>
        </pc:sldMkLst>
        <pc:spChg chg="del">
          <ac:chgData name="ΜΑΡΓΑΡΙΤΗΣ ΓΡΗΓΟΡΙΟΣ" userId="c0822744-574b-4ae9-94c8-ec2c0bec115e" providerId="ADAL" clId="{233391AB-CB05-40D8-973F-713DC5E0CDFE}" dt="2021-09-04T10:59:33.620" v="412" actId="478"/>
          <ac:spMkLst>
            <pc:docMk/>
            <pc:sldMk cId="479196787" sldId="561"/>
            <ac:spMk id="2" creationId="{0DC5728B-7E22-425C-8AA2-8C9CE7306B26}"/>
          </ac:spMkLst>
        </pc:spChg>
        <pc:picChg chg="add">
          <ac:chgData name="ΜΑΡΓΑΡΙΤΗΣ ΓΡΗΓΟΡΙΟΣ" userId="c0822744-574b-4ae9-94c8-ec2c0bec115e" providerId="ADAL" clId="{233391AB-CB05-40D8-973F-713DC5E0CDFE}" dt="2021-09-04T10:59:26.777" v="411" actId="22"/>
          <ac:picMkLst>
            <pc:docMk/>
            <pc:sldMk cId="479196787" sldId="561"/>
            <ac:picMk id="4" creationId="{47084130-158B-4C4F-8AC6-99C5D67A6B77}"/>
          </ac:picMkLst>
        </pc:picChg>
      </pc:sldChg>
      <pc:sldChg chg="addSp new mod">
        <pc:chgData name="ΜΑΡΓΑΡΙΤΗΣ ΓΡΗΓΟΡΙΟΣ" userId="c0822744-574b-4ae9-94c8-ec2c0bec115e" providerId="ADAL" clId="{233391AB-CB05-40D8-973F-713DC5E0CDFE}" dt="2021-09-04T13:18:15.170" v="419" actId="22"/>
        <pc:sldMkLst>
          <pc:docMk/>
          <pc:sldMk cId="3549986146" sldId="562"/>
        </pc:sldMkLst>
        <pc:picChg chg="add">
          <ac:chgData name="ΜΑΡΓΑΡΙΤΗΣ ΓΡΗΓΟΡΙΟΣ" userId="c0822744-574b-4ae9-94c8-ec2c0bec115e" providerId="ADAL" clId="{233391AB-CB05-40D8-973F-713DC5E0CDFE}" dt="2021-09-04T13:18:15.170" v="419" actId="22"/>
          <ac:picMkLst>
            <pc:docMk/>
            <pc:sldMk cId="3549986146" sldId="562"/>
            <ac:picMk id="3" creationId="{5435A2D0-5085-4F78-ADA6-664E763879D4}"/>
          </ac:picMkLst>
        </pc:picChg>
      </pc:sldChg>
      <pc:sldChg chg="addSp modSp new mod modNotesTx">
        <pc:chgData name="ΜΑΡΓΑΡΙΤΗΣ ΓΡΗΓΟΡΙΟΣ" userId="c0822744-574b-4ae9-94c8-ec2c0bec115e" providerId="ADAL" clId="{233391AB-CB05-40D8-973F-713DC5E0CDFE}" dt="2021-09-13T14:16:57.762" v="958" actId="1076"/>
        <pc:sldMkLst>
          <pc:docMk/>
          <pc:sldMk cId="1911661777" sldId="563"/>
        </pc:sldMkLst>
        <pc:spChg chg="mod">
          <ac:chgData name="ΜΑΡΓΑΡΙΤΗΣ ΓΡΗΓΟΡΙΟΣ" userId="c0822744-574b-4ae9-94c8-ec2c0bec115e" providerId="ADAL" clId="{233391AB-CB05-40D8-973F-713DC5E0CDFE}" dt="2021-09-04T14:48:52.925" v="476" actId="20577"/>
          <ac:spMkLst>
            <pc:docMk/>
            <pc:sldMk cId="1911661777" sldId="563"/>
            <ac:spMk id="2" creationId="{57BC02C7-D35D-4305-A0E4-F41782EE9998}"/>
          </ac:spMkLst>
        </pc:spChg>
        <pc:picChg chg="add mod">
          <ac:chgData name="ΜΑΡΓΑΡΙΤΗΣ ΓΡΗΓΟΡΙΟΣ" userId="c0822744-574b-4ae9-94c8-ec2c0bec115e" providerId="ADAL" clId="{233391AB-CB05-40D8-973F-713DC5E0CDFE}" dt="2021-09-13T14:16:57.762" v="958" actId="1076"/>
          <ac:picMkLst>
            <pc:docMk/>
            <pc:sldMk cId="1911661777" sldId="563"/>
            <ac:picMk id="4" creationId="{DD1FEC39-7761-4261-ABA5-18C254D4BF5F}"/>
          </ac:picMkLst>
        </pc:picChg>
      </pc:sldChg>
      <pc:sldChg chg="addSp modSp new mod modNotesTx">
        <pc:chgData name="ΜΑΡΓΑΡΙΤΗΣ ΓΡΗΓΟΡΙΟΣ" userId="c0822744-574b-4ae9-94c8-ec2c0bec115e" providerId="ADAL" clId="{233391AB-CB05-40D8-973F-713DC5E0CDFE}" dt="2021-09-13T14:16:54.013" v="957" actId="1076"/>
        <pc:sldMkLst>
          <pc:docMk/>
          <pc:sldMk cId="3787685480" sldId="564"/>
        </pc:sldMkLst>
        <pc:picChg chg="add mod">
          <ac:chgData name="ΜΑΡΓΑΡΙΤΗΣ ΓΡΗΓΟΡΙΟΣ" userId="c0822744-574b-4ae9-94c8-ec2c0bec115e" providerId="ADAL" clId="{233391AB-CB05-40D8-973F-713DC5E0CDFE}" dt="2021-09-13T14:16:54.013" v="957" actId="1076"/>
          <ac:picMkLst>
            <pc:docMk/>
            <pc:sldMk cId="3787685480" sldId="564"/>
            <ac:picMk id="4" creationId="{3CC5053F-4E4F-4ABF-A967-E6E5B366EAA7}"/>
          </ac:picMkLst>
        </pc:picChg>
      </pc:sldChg>
      <pc:sldChg chg="new del">
        <pc:chgData name="ΜΑΡΓΑΡΙΤΗΣ ΓΡΗΓΟΡΙΟΣ" userId="c0822744-574b-4ae9-94c8-ec2c0bec115e" providerId="ADAL" clId="{233391AB-CB05-40D8-973F-713DC5E0CDFE}" dt="2021-09-06T08:02:31.184" v="555" actId="47"/>
        <pc:sldMkLst>
          <pc:docMk/>
          <pc:sldMk cId="2390822910" sldId="565"/>
        </pc:sldMkLst>
      </pc:sldChg>
      <pc:sldChg chg="addSp delSp modSp new mod modNotesTx">
        <pc:chgData name="ΜΑΡΓΑΡΙΤΗΣ ΓΡΗΓΟΡΙΟΣ" userId="c0822744-574b-4ae9-94c8-ec2c0bec115e" providerId="ADAL" clId="{233391AB-CB05-40D8-973F-713DC5E0CDFE}" dt="2021-09-06T08:14:21.604" v="566" actId="1076"/>
        <pc:sldMkLst>
          <pc:docMk/>
          <pc:sldMk cId="598219430" sldId="566"/>
        </pc:sldMkLst>
        <pc:spChg chg="mod">
          <ac:chgData name="ΜΑΡΓΑΡΙΤΗΣ ΓΡΗΓΟΡΙΟΣ" userId="c0822744-574b-4ae9-94c8-ec2c0bec115e" providerId="ADAL" clId="{233391AB-CB05-40D8-973F-713DC5E0CDFE}" dt="2021-09-06T08:14:16.182" v="564" actId="1035"/>
          <ac:spMkLst>
            <pc:docMk/>
            <pc:sldMk cId="598219430" sldId="566"/>
            <ac:spMk id="2" creationId="{46AB16D9-7CD4-4C94-A8A5-6FD192C5EDB0}"/>
          </ac:spMkLst>
        </pc:spChg>
        <pc:picChg chg="add del mod">
          <ac:chgData name="ΜΑΡΓΑΡΙΤΗΣ ΓΡΗΓΟΡΙΟΣ" userId="c0822744-574b-4ae9-94c8-ec2c0bec115e" providerId="ADAL" clId="{233391AB-CB05-40D8-973F-713DC5E0CDFE}" dt="2021-09-06T08:14:01.583" v="556" actId="478"/>
          <ac:picMkLst>
            <pc:docMk/>
            <pc:sldMk cId="598219430" sldId="566"/>
            <ac:picMk id="4" creationId="{2BC84908-0879-4DD1-A37E-F610638D96F6}"/>
          </ac:picMkLst>
        </pc:picChg>
        <pc:picChg chg="add mod">
          <ac:chgData name="ΜΑΡΓΑΡΙΤΗΣ ΓΡΗΓΟΡΙΟΣ" userId="c0822744-574b-4ae9-94c8-ec2c0bec115e" providerId="ADAL" clId="{233391AB-CB05-40D8-973F-713DC5E0CDFE}" dt="2021-09-06T08:14:21.604" v="566" actId="1076"/>
          <ac:picMkLst>
            <pc:docMk/>
            <pc:sldMk cId="598219430" sldId="566"/>
            <ac:picMk id="6" creationId="{A5CF0FB4-640A-4264-8530-D75A28B99849}"/>
          </ac:picMkLst>
        </pc:picChg>
      </pc:sldChg>
      <pc:sldChg chg="addSp modSp new mod modNotesTx">
        <pc:chgData name="ΜΑΡΓΑΡΙΤΗΣ ΓΡΗΓΟΡΙΟΣ" userId="c0822744-574b-4ae9-94c8-ec2c0bec115e" providerId="ADAL" clId="{233391AB-CB05-40D8-973F-713DC5E0CDFE}" dt="2021-09-06T09:19:14.504" v="613" actId="6549"/>
        <pc:sldMkLst>
          <pc:docMk/>
          <pc:sldMk cId="3218542213" sldId="567"/>
        </pc:sldMkLst>
        <pc:spChg chg="mod">
          <ac:chgData name="ΜΑΡΓΑΡΙΤΗΣ ΓΡΗΓΟΡΙΟΣ" userId="c0822744-574b-4ae9-94c8-ec2c0bec115e" providerId="ADAL" clId="{233391AB-CB05-40D8-973F-713DC5E0CDFE}" dt="2021-09-06T08:33:33.048" v="599"/>
          <ac:spMkLst>
            <pc:docMk/>
            <pc:sldMk cId="3218542213" sldId="567"/>
            <ac:spMk id="2" creationId="{F3E0017D-8ACD-46CF-8463-9245EE03F12B}"/>
          </ac:spMkLst>
        </pc:spChg>
        <pc:picChg chg="add mod">
          <ac:chgData name="ΜΑΡΓΑΡΙΤΗΣ ΓΡΗΓΟΡΙΟΣ" userId="c0822744-574b-4ae9-94c8-ec2c0bec115e" providerId="ADAL" clId="{233391AB-CB05-40D8-973F-713DC5E0CDFE}" dt="2021-09-06T08:33:40.044" v="602" actId="1076"/>
          <ac:picMkLst>
            <pc:docMk/>
            <pc:sldMk cId="3218542213" sldId="567"/>
            <ac:picMk id="4" creationId="{E83B01C4-9AE5-49EC-B5C2-76D40DD2E30C}"/>
          </ac:picMkLst>
        </pc:picChg>
      </pc:sldChg>
      <pc:sldChg chg="addSp delSp modSp new mod modNotesTx">
        <pc:chgData name="ΜΑΡΓΑΡΙΤΗΣ ΓΡΗΓΟΡΙΟΣ" userId="c0822744-574b-4ae9-94c8-ec2c0bec115e" providerId="ADAL" clId="{233391AB-CB05-40D8-973F-713DC5E0CDFE}" dt="2021-09-06T09:34:42.380" v="793" actId="20577"/>
        <pc:sldMkLst>
          <pc:docMk/>
          <pc:sldMk cId="2955438475" sldId="568"/>
        </pc:sldMkLst>
        <pc:spChg chg="mod">
          <ac:chgData name="ΜΑΡΓΑΡΙΤΗΣ ΓΡΗΓΟΡΙΟΣ" userId="c0822744-574b-4ae9-94c8-ec2c0bec115e" providerId="ADAL" clId="{233391AB-CB05-40D8-973F-713DC5E0CDFE}" dt="2021-09-06T09:31:58.795" v="762" actId="114"/>
          <ac:spMkLst>
            <pc:docMk/>
            <pc:sldMk cId="2955438475" sldId="568"/>
            <ac:spMk id="2" creationId="{786028A8-D477-4E4C-B6D2-BEB20A5BA8B5}"/>
          </ac:spMkLst>
        </pc:spChg>
        <pc:spChg chg="del">
          <ac:chgData name="ΜΑΡΓΑΡΙΤΗΣ ΓΡΗΓΟΡΙΟΣ" userId="c0822744-574b-4ae9-94c8-ec2c0bec115e" providerId="ADAL" clId="{233391AB-CB05-40D8-973F-713DC5E0CDFE}" dt="2021-09-06T09:26:46.991" v="615" actId="478"/>
          <ac:spMkLst>
            <pc:docMk/>
            <pc:sldMk cId="2955438475" sldId="568"/>
            <ac:spMk id="3" creationId="{A9B9944A-2FCF-48BB-B647-1C17E8EBE94E}"/>
          </ac:spMkLst>
        </pc:spChg>
        <pc:picChg chg="add mod">
          <ac:chgData name="ΜΑΡΓΑΡΙΤΗΣ ΓΡΗΓΟΡΙΟΣ" userId="c0822744-574b-4ae9-94c8-ec2c0bec115e" providerId="ADAL" clId="{233391AB-CB05-40D8-973F-713DC5E0CDFE}" dt="2021-09-06T09:32:40.291" v="766" actId="1076"/>
          <ac:picMkLst>
            <pc:docMk/>
            <pc:sldMk cId="2955438475" sldId="568"/>
            <ac:picMk id="5" creationId="{E6025C0C-6D0B-43AB-B275-4C8A35C0C93E}"/>
          </ac:picMkLst>
        </pc:picChg>
        <pc:picChg chg="add mod">
          <ac:chgData name="ΜΑΡΓΑΡΙΤΗΣ ΓΡΗΓΟΡΙΟΣ" userId="c0822744-574b-4ae9-94c8-ec2c0bec115e" providerId="ADAL" clId="{233391AB-CB05-40D8-973F-713DC5E0CDFE}" dt="2021-09-06T09:32:48.612" v="772" actId="1038"/>
          <ac:picMkLst>
            <pc:docMk/>
            <pc:sldMk cId="2955438475" sldId="568"/>
            <ac:picMk id="7" creationId="{B0561DEC-960C-449F-A38A-91AAEF1A600A}"/>
          </ac:picMkLst>
        </pc:picChg>
        <pc:picChg chg="add del mod">
          <ac:chgData name="ΜΑΡΓΑΡΙΤΗΣ ΓΡΗΓΟΡΙΟΣ" userId="c0822744-574b-4ae9-94c8-ec2c0bec115e" providerId="ADAL" clId="{233391AB-CB05-40D8-973F-713DC5E0CDFE}" dt="2021-09-06T09:30:10.188" v="619" actId="478"/>
          <ac:picMkLst>
            <pc:docMk/>
            <pc:sldMk cId="2955438475" sldId="568"/>
            <ac:picMk id="1026" creationId="{D1E917D1-EE28-46CD-8C14-F5E01B1CD8B9}"/>
          </ac:picMkLst>
        </pc:picChg>
      </pc:sldChg>
      <pc:sldChg chg="modSp new mod">
        <pc:chgData name="ΜΑΡΓΑΡΙΤΗΣ ΓΡΗΓΟΡΙΟΣ" userId="c0822744-574b-4ae9-94c8-ec2c0bec115e" providerId="ADAL" clId="{233391AB-CB05-40D8-973F-713DC5E0CDFE}" dt="2021-09-06T09:38:09.003" v="810" actId="20577"/>
        <pc:sldMkLst>
          <pc:docMk/>
          <pc:sldMk cId="4025712648" sldId="569"/>
        </pc:sldMkLst>
        <pc:spChg chg="mod">
          <ac:chgData name="ΜΑΡΓΑΡΙΤΗΣ ΓΡΗΓΟΡΙΟΣ" userId="c0822744-574b-4ae9-94c8-ec2c0bec115e" providerId="ADAL" clId="{233391AB-CB05-40D8-973F-713DC5E0CDFE}" dt="2021-09-06T09:38:09.003" v="810" actId="20577"/>
          <ac:spMkLst>
            <pc:docMk/>
            <pc:sldMk cId="4025712648" sldId="569"/>
            <ac:spMk id="2" creationId="{1996627D-63EE-4F06-9E17-12AB4E88FF4B}"/>
          </ac:spMkLst>
        </pc:spChg>
      </pc:sldChg>
      <pc:sldChg chg="add modNotesTx">
        <pc:chgData name="ΜΑΡΓΑΡΙΤΗΣ ΓΡΗΓΟΡΙΟΣ" userId="c0822744-574b-4ae9-94c8-ec2c0bec115e" providerId="ADAL" clId="{233391AB-CB05-40D8-973F-713DC5E0CDFE}" dt="2021-09-06T12:27:13.347" v="902" actId="20577"/>
        <pc:sldMkLst>
          <pc:docMk/>
          <pc:sldMk cId="1614225726" sldId="570"/>
        </pc:sldMkLst>
      </pc:sldChg>
      <pc:sldChg chg="addSp modSp new mod">
        <pc:chgData name="ΜΑΡΓΑΡΙΤΗΣ ΓΡΗΓΟΡΙΟΣ" userId="c0822744-574b-4ae9-94c8-ec2c0bec115e" providerId="ADAL" clId="{233391AB-CB05-40D8-973F-713DC5E0CDFE}" dt="2021-09-09T14:10:00.760" v="924" actId="20577"/>
        <pc:sldMkLst>
          <pc:docMk/>
          <pc:sldMk cId="1161216320" sldId="571"/>
        </pc:sldMkLst>
        <pc:spChg chg="mod">
          <ac:chgData name="ΜΑΡΓΑΡΙΤΗΣ ΓΡΗΓΟΡΙΟΣ" userId="c0822744-574b-4ae9-94c8-ec2c0bec115e" providerId="ADAL" clId="{233391AB-CB05-40D8-973F-713DC5E0CDFE}" dt="2021-09-09T14:10:00.760" v="924" actId="20577"/>
          <ac:spMkLst>
            <pc:docMk/>
            <pc:sldMk cId="1161216320" sldId="571"/>
            <ac:spMk id="2" creationId="{85FE4779-249F-4AE8-8560-5FE6F81A868D}"/>
          </ac:spMkLst>
        </pc:spChg>
        <pc:picChg chg="add mod">
          <ac:chgData name="ΜΑΡΓΑΡΙΤΗΣ ΓΡΗΓΟΡΙΟΣ" userId="c0822744-574b-4ae9-94c8-ec2c0bec115e" providerId="ADAL" clId="{233391AB-CB05-40D8-973F-713DC5E0CDFE}" dt="2021-09-09T14:09:47.344" v="905" actId="1076"/>
          <ac:picMkLst>
            <pc:docMk/>
            <pc:sldMk cId="1161216320" sldId="571"/>
            <ac:picMk id="4" creationId="{B1D43175-2549-4815-8C48-BE11C7C27F77}"/>
          </ac:picMkLst>
        </pc:picChg>
      </pc:sldChg>
      <pc:sldChg chg="addSp delSp new mod">
        <pc:chgData name="ΜΑΡΓΑΡΙΤΗΣ ΓΡΗΓΟΡΙΟΣ" userId="c0822744-574b-4ae9-94c8-ec2c0bec115e" providerId="ADAL" clId="{233391AB-CB05-40D8-973F-713DC5E0CDFE}" dt="2021-09-12T06:55:31.952" v="929" actId="22"/>
        <pc:sldMkLst>
          <pc:docMk/>
          <pc:sldMk cId="2960328404" sldId="572"/>
        </pc:sldMkLst>
        <pc:picChg chg="add del">
          <ac:chgData name="ΜΑΡΓΑΡΙΤΗΣ ΓΡΗΓΟΡΙΟΣ" userId="c0822744-574b-4ae9-94c8-ec2c0bec115e" providerId="ADAL" clId="{233391AB-CB05-40D8-973F-713DC5E0CDFE}" dt="2021-09-12T06:54:17.193" v="928" actId="478"/>
          <ac:picMkLst>
            <pc:docMk/>
            <pc:sldMk cId="2960328404" sldId="572"/>
            <ac:picMk id="3" creationId="{A8C525B1-93D8-477E-AF82-7DFB97CA19C1}"/>
          </ac:picMkLst>
        </pc:picChg>
        <pc:picChg chg="add">
          <ac:chgData name="ΜΑΡΓΑΡΙΤΗΣ ΓΡΗΓΟΡΙΟΣ" userId="c0822744-574b-4ae9-94c8-ec2c0bec115e" providerId="ADAL" clId="{233391AB-CB05-40D8-973F-713DC5E0CDFE}" dt="2021-09-12T06:55:31.952" v="929" actId="22"/>
          <ac:picMkLst>
            <pc:docMk/>
            <pc:sldMk cId="2960328404" sldId="572"/>
            <ac:picMk id="5" creationId="{58B98758-8A2A-4A48-A257-0A4977AEE839}"/>
          </ac:picMkLst>
        </pc:picChg>
      </pc:sldChg>
    </pc:docChg>
  </pc:docChgLst>
  <pc:docChgLst>
    <pc:chgData name="ΜΑΡΓΑΡΙΤΗΣ ΓΡΗΓΟΡΙΟΣ" userId="c0822744-574b-4ae9-94c8-ec2c0bec115e" providerId="ADAL" clId="{8811BF45-873C-489F-ABED-326EACC4E3C5}"/>
    <pc:docChg chg="addSld modSld">
      <pc:chgData name="ΜΑΡΓΑΡΙΤΗΣ ΓΡΗΓΟΡΙΟΣ" userId="c0822744-574b-4ae9-94c8-ec2c0bec115e" providerId="ADAL" clId="{8811BF45-873C-489F-ABED-326EACC4E3C5}" dt="2021-02-06T08:37:47.280" v="1" actId="22"/>
      <pc:docMkLst>
        <pc:docMk/>
      </pc:docMkLst>
      <pc:sldChg chg="addSp new mod">
        <pc:chgData name="ΜΑΡΓΑΡΙΤΗΣ ΓΡΗΓΟΡΙΟΣ" userId="c0822744-574b-4ae9-94c8-ec2c0bec115e" providerId="ADAL" clId="{8811BF45-873C-489F-ABED-326EACC4E3C5}" dt="2021-02-06T08:37:47.280" v="1" actId="22"/>
        <pc:sldMkLst>
          <pc:docMk/>
          <pc:sldMk cId="1333816034" sldId="401"/>
        </pc:sldMkLst>
        <pc:picChg chg="add">
          <ac:chgData name="ΜΑΡΓΑΡΙΤΗΣ ΓΡΗΓΟΡΙΟΣ" userId="c0822744-574b-4ae9-94c8-ec2c0bec115e" providerId="ADAL" clId="{8811BF45-873C-489F-ABED-326EACC4E3C5}" dt="2021-02-06T08:37:47.280" v="1" actId="22"/>
          <ac:picMkLst>
            <pc:docMk/>
            <pc:sldMk cId="1333816034" sldId="401"/>
            <ac:picMk id="3" creationId="{8C2CBC88-9819-434C-9E87-C2CAD8B9DE2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9A346D-D172-4D23-952A-B18FD36D0F94}" type="datetimeFigureOut">
              <a:rPr lang="el-GR" smtClean="0"/>
              <a:pPr/>
              <a:t>3/10/2021</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5C6D95-B855-43AC-AB03-0CA38F90774D}"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5C6D95-B855-43AC-AB03-0CA38F90774D}" type="slidenum">
              <a:rPr lang="el-GR" smtClean="0"/>
              <a:pPr/>
              <a:t>1</a:t>
            </a:fld>
            <a:endParaRPr lang="el-GR"/>
          </a:p>
        </p:txBody>
      </p:sp>
    </p:spTree>
    <p:extLst>
      <p:ext uri="{BB962C8B-B14F-4D97-AF65-F5344CB8AC3E}">
        <p14:creationId xmlns:p14="http://schemas.microsoft.com/office/powerpoint/2010/main" val="334943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231F20"/>
                </a:solidFill>
                <a:latin typeface="TimesNewRomanPSMT"/>
              </a:rPr>
              <a:t>Iodine de </a:t>
            </a:r>
            <a:r>
              <a:rPr lang="en-US" sz="1800" b="0" i="0" u="none" strike="noStrike" baseline="0" dirty="0" err="1">
                <a:solidFill>
                  <a:srgbClr val="231F20"/>
                </a:solidFill>
                <a:latin typeface="TimesNewRomanPSMT"/>
              </a:rPr>
              <a:t>ciency</a:t>
            </a:r>
            <a:r>
              <a:rPr lang="en-US" sz="1800" b="0" i="0" u="none" strike="noStrike" baseline="0" dirty="0">
                <a:solidFill>
                  <a:srgbClr val="231F20"/>
                </a:solidFill>
                <a:latin typeface="TimesNewRomanPSMT"/>
              </a:rPr>
              <a:t> is prevalent in many mountainous regions and in central A </a:t>
            </a:r>
            <a:r>
              <a:rPr lang="en-US" sz="1800" b="0" i="0" u="none" strike="noStrike" baseline="0" dirty="0" err="1">
                <a:solidFill>
                  <a:srgbClr val="231F20"/>
                </a:solidFill>
                <a:latin typeface="TimesNewRomanPSMT"/>
              </a:rPr>
              <a:t>rica</a:t>
            </a:r>
            <a:r>
              <a:rPr lang="en-US" sz="1800" b="0" i="0" u="none" strike="noStrike" baseline="0" dirty="0">
                <a:solidFill>
                  <a:srgbClr val="231F20"/>
                </a:solidFill>
                <a:latin typeface="TimesNewRomanPSMT"/>
              </a:rPr>
              <a:t>, central South America, and northern Asia</a:t>
            </a:r>
          </a:p>
          <a:p>
            <a:pPr algn="l"/>
            <a:r>
              <a:rPr lang="en-US" dirty="0"/>
              <a:t>T e World Health Organization (WHO) estimates that about 2 billion people are iodine-de </a:t>
            </a:r>
            <a:r>
              <a:rPr lang="en-US" dirty="0" err="1"/>
              <a:t>cient</a:t>
            </a:r>
            <a:r>
              <a:rPr lang="en-US" dirty="0"/>
              <a:t>, based on urinary excretion</a:t>
            </a:r>
          </a:p>
          <a:p>
            <a:pPr algn="l"/>
            <a:r>
              <a:rPr lang="en-US" dirty="0"/>
              <a:t>data.</a:t>
            </a:r>
          </a:p>
        </p:txBody>
      </p:sp>
      <p:sp>
        <p:nvSpPr>
          <p:cNvPr id="4" name="Slide Number Placeholder 3"/>
          <p:cNvSpPr>
            <a:spLocks noGrp="1"/>
          </p:cNvSpPr>
          <p:nvPr>
            <p:ph type="sldNum" sz="quarter" idx="5"/>
          </p:nvPr>
        </p:nvSpPr>
        <p:spPr/>
        <p:txBody>
          <a:bodyPr/>
          <a:lstStyle/>
          <a:p>
            <a:fld id="{905C6D95-B855-43AC-AB03-0CA38F90774D}" type="slidenum">
              <a:rPr lang="el-GR" smtClean="0"/>
              <a:pPr/>
              <a:t>14</a:t>
            </a:fld>
            <a:endParaRPr lang="el-GR"/>
          </a:p>
        </p:txBody>
      </p:sp>
    </p:spTree>
    <p:extLst>
      <p:ext uri="{BB962C8B-B14F-4D97-AF65-F5344CB8AC3E}">
        <p14:creationId xmlns:p14="http://schemas.microsoft.com/office/powerpoint/2010/main" val="635810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Το ιόν του ιωδίου, εισέρχεται μέσα στον αδένα αντίθετα με την ηλεκτροχημική του κλίση, μέσω του υποδοχέα NIS, ο οποίος </a:t>
            </a:r>
            <a:r>
              <a:rPr lang="el-GR" dirty="0" err="1"/>
              <a:t>συμμεταφέρει</a:t>
            </a:r>
            <a:r>
              <a:rPr lang="el-GR" dirty="0"/>
              <a:t> ένα ιόν ιωδίου μαζί με δύο ιόντα νατρίου στο εσωτερικό των </a:t>
            </a:r>
            <a:r>
              <a:rPr lang="el-GR" dirty="0" err="1"/>
              <a:t>θυλακιωδών</a:t>
            </a:r>
            <a:r>
              <a:rPr lang="el-GR" dirty="0"/>
              <a:t> κυττάρων του οργάνου. Το νάτριο στη συνέχεια απομακρύνεται από την αντλία νατρίου – καλίου. </a:t>
            </a:r>
            <a:r>
              <a:rPr lang="en-US" dirty="0"/>
              <a:t> maintain a</a:t>
            </a:r>
            <a:r>
              <a:rPr lang="el-GR" dirty="0"/>
              <a:t> </a:t>
            </a:r>
            <a:r>
              <a:rPr lang="en-US" dirty="0"/>
              <a:t>concentration of free iodide 30 to 40 times higher than that in</a:t>
            </a:r>
            <a:r>
              <a:rPr lang="el-GR" dirty="0"/>
              <a:t> </a:t>
            </a:r>
            <a:r>
              <a:rPr lang="en-US" dirty="0"/>
              <a:t>plasma. NIS action is stimulated physiologically by TSH and</a:t>
            </a:r>
          </a:p>
          <a:p>
            <a:r>
              <a:rPr lang="en-US" dirty="0" err="1"/>
              <a:t>pathophysiologically</a:t>
            </a:r>
            <a:r>
              <a:rPr lang="en-US" dirty="0"/>
              <a:t> by the TSH receptor–stimulating antibody</a:t>
            </a:r>
            <a:r>
              <a:rPr lang="el-GR" dirty="0"/>
              <a:t>.</a:t>
            </a:r>
            <a:r>
              <a:rPr lang="en-US" dirty="0"/>
              <a:t> Large amounts of</a:t>
            </a:r>
            <a:r>
              <a:rPr lang="el-GR" dirty="0"/>
              <a:t> </a:t>
            </a:r>
            <a:r>
              <a:rPr lang="en-US" dirty="0"/>
              <a:t>iodide suppress both NIS activity and NIS gene expression, representing</a:t>
            </a:r>
            <a:r>
              <a:rPr lang="el-GR" dirty="0"/>
              <a:t> </a:t>
            </a:r>
            <a:r>
              <a:rPr lang="en-US" dirty="0"/>
              <a:t>mechanisms of iodine autoregulation</a:t>
            </a:r>
            <a:r>
              <a:rPr lang="el-GR" dirty="0"/>
              <a:t> </a:t>
            </a:r>
            <a:r>
              <a:rPr lang="en-US" dirty="0"/>
              <a:t>of Graves disease. The perchlorate</a:t>
            </a:r>
            <a:r>
              <a:rPr lang="el-GR" dirty="0"/>
              <a:t> </a:t>
            </a:r>
            <a:r>
              <a:rPr lang="en-US" dirty="0"/>
              <a:t>ion (</a:t>
            </a:r>
            <a:r>
              <a:rPr lang="en-US" dirty="0" err="1"/>
              <a:t>ClO</a:t>
            </a:r>
            <a:r>
              <a:rPr lang="en-US" dirty="0"/>
              <a:t> 4 − ) competes with iodide for NIS</a:t>
            </a:r>
            <a:r>
              <a:rPr lang="el-GR" dirty="0"/>
              <a:t>. </a:t>
            </a:r>
            <a:r>
              <a:rPr lang="en-US" dirty="0"/>
              <a:t>(</a:t>
            </a:r>
            <a:r>
              <a:rPr lang="en-US" dirty="0" err="1"/>
              <a:t>TcO</a:t>
            </a:r>
            <a:r>
              <a:rPr lang="en-US" dirty="0"/>
              <a:t> 4 − ) into thyroid cells, facilitating</a:t>
            </a:r>
            <a:r>
              <a:rPr lang="el-GR" dirty="0"/>
              <a:t> </a:t>
            </a:r>
            <a:r>
              <a:rPr lang="en-US" dirty="0"/>
              <a:t>use of the radionuclide sodium pertechnetate (Tc 99m O 4 − ) </a:t>
            </a:r>
            <a:r>
              <a:rPr lang="el-GR" dirty="0"/>
              <a:t>. </a:t>
            </a:r>
            <a:r>
              <a:rPr lang="en-US" dirty="0"/>
              <a:t>second iodide transport protein,</a:t>
            </a:r>
            <a:r>
              <a:rPr lang="el-GR" dirty="0"/>
              <a:t> </a:t>
            </a:r>
            <a:r>
              <a:rPr lang="en-US" dirty="0"/>
              <a:t>pendrin, transports iodide to the membrane–colloid interface,</a:t>
            </a:r>
            <a:r>
              <a:rPr lang="el-GR" dirty="0"/>
              <a:t> </a:t>
            </a:r>
            <a:r>
              <a:rPr lang="en-US" dirty="0"/>
              <a:t>where it becomes a substrate for thyroid </a:t>
            </a:r>
            <a:r>
              <a:rPr lang="en-US" dirty="0" err="1"/>
              <a:t>hormonogenesis</a:t>
            </a:r>
            <a:r>
              <a:rPr lang="el-GR" dirty="0"/>
              <a:t> </a:t>
            </a:r>
            <a:r>
              <a:rPr lang="en-US" dirty="0"/>
              <a:t>activity.</a:t>
            </a:r>
          </a:p>
        </p:txBody>
      </p:sp>
      <p:sp>
        <p:nvSpPr>
          <p:cNvPr id="4" name="Slide Number Placeholder 3"/>
          <p:cNvSpPr>
            <a:spLocks noGrp="1"/>
          </p:cNvSpPr>
          <p:nvPr>
            <p:ph type="sldNum" sz="quarter" idx="5"/>
          </p:nvPr>
        </p:nvSpPr>
        <p:spPr/>
        <p:txBody>
          <a:bodyPr/>
          <a:lstStyle/>
          <a:p>
            <a:fld id="{905C6D95-B855-43AC-AB03-0CA38F90774D}" type="slidenum">
              <a:rPr lang="el-GR" smtClean="0"/>
              <a:pPr/>
              <a:t>15</a:t>
            </a:fld>
            <a:endParaRPr lang="el-GR"/>
          </a:p>
        </p:txBody>
      </p:sp>
    </p:spTree>
    <p:extLst>
      <p:ext uri="{BB962C8B-B14F-4D97-AF65-F5344CB8AC3E}">
        <p14:creationId xmlns:p14="http://schemas.microsoft.com/office/powerpoint/2010/main" val="2110653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inhibitory actions are transient, and the normal thyroid</a:t>
            </a:r>
            <a:r>
              <a:rPr lang="el-GR" dirty="0"/>
              <a:t> </a:t>
            </a:r>
            <a:r>
              <a:rPr lang="en-US" dirty="0"/>
              <a:t>gland escapes after 10 to 14 days from these effects of excess</a:t>
            </a:r>
            <a:r>
              <a:rPr lang="el-GR" dirty="0"/>
              <a:t> </a:t>
            </a:r>
            <a:r>
              <a:rPr lang="en-US" dirty="0"/>
              <a:t>iodide. These autoregulatory effects of iodide insulate physiologic</a:t>
            </a:r>
            <a:r>
              <a:rPr lang="el-GR" dirty="0"/>
              <a:t> </a:t>
            </a:r>
            <a:r>
              <a:rPr lang="en-US" dirty="0"/>
              <a:t>thyroid function from short-term fluctuations in iodine intake</a:t>
            </a:r>
            <a:r>
              <a:rPr lang="el-GR" dirty="0"/>
              <a:t>. </a:t>
            </a:r>
            <a:r>
              <a:rPr lang="en-US" dirty="0"/>
              <a:t>Excess iodide actually inhibits three steps in thyroid hormone production: iodide trapping, thyroglobulin iodination (the Wolff-</a:t>
            </a:r>
            <a:r>
              <a:rPr lang="en-US" dirty="0" err="1"/>
              <a:t>Chaikoff</a:t>
            </a:r>
            <a:r>
              <a:rPr lang="en-US" dirty="0"/>
              <a:t> effect), and thyroid hormone release from the</a:t>
            </a:r>
          </a:p>
          <a:p>
            <a:r>
              <a:rPr lang="en-US" dirty="0"/>
              <a:t>gland</a:t>
            </a:r>
          </a:p>
        </p:txBody>
      </p:sp>
      <p:sp>
        <p:nvSpPr>
          <p:cNvPr id="4" name="Slide Number Placeholder 3"/>
          <p:cNvSpPr>
            <a:spLocks noGrp="1"/>
          </p:cNvSpPr>
          <p:nvPr>
            <p:ph type="sldNum" sz="quarter" idx="5"/>
          </p:nvPr>
        </p:nvSpPr>
        <p:spPr/>
        <p:txBody>
          <a:bodyPr/>
          <a:lstStyle/>
          <a:p>
            <a:fld id="{905C6D95-B855-43AC-AB03-0CA38F90774D}" type="slidenum">
              <a:rPr lang="el-GR" smtClean="0"/>
              <a:pPr/>
              <a:t>19</a:t>
            </a:fld>
            <a:endParaRPr lang="el-GR"/>
          </a:p>
        </p:txBody>
      </p:sp>
    </p:spTree>
    <p:extLst>
      <p:ext uri="{BB962C8B-B14F-4D97-AF65-F5344CB8AC3E}">
        <p14:creationId xmlns:p14="http://schemas.microsoft.com/office/powerpoint/2010/main" val="686494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mechanism for this acute Wolff-</a:t>
            </a:r>
            <a:r>
              <a:rPr lang="en-US" dirty="0" err="1"/>
              <a:t>Chaikoff</a:t>
            </a:r>
            <a:r>
              <a:rPr lang="en-US" dirty="0"/>
              <a:t> effect is partially explained by generation of substances such as iodolactones, </a:t>
            </a:r>
            <a:r>
              <a:rPr lang="en-US" dirty="0" err="1"/>
              <a:t>iodoaldehydes</a:t>
            </a:r>
            <a:r>
              <a:rPr lang="en-US" dirty="0"/>
              <a:t>, and/or </a:t>
            </a:r>
            <a:r>
              <a:rPr lang="en-US" dirty="0" err="1"/>
              <a:t>iodolipids</a:t>
            </a:r>
            <a:r>
              <a:rPr lang="en-US" dirty="0"/>
              <a:t>, that inhibit thyroid peroxidase (TPO) activity, which is necessary for thyroid hormone synthesis and NIS. Panel B shows the mechanism that turns off the acute Wolff-</a:t>
            </a:r>
            <a:r>
              <a:rPr lang="en-US" dirty="0" err="1"/>
              <a:t>Chaikoff</a:t>
            </a:r>
            <a:r>
              <a:rPr lang="en-US" dirty="0"/>
              <a:t> effect: a dramatic decrease in sodium-iodide symporter expression results in decreased iodine transport and the subsequent resumption of thyroid hormone synthesis  al (25) reported a striking reduction in the NIS by 24 hours after excess iodine exposure as the mechanism of the escape. A recent study showed that acute iodide exposure activates the phosphatidylinositol-3-kinase/protein kinase B pathway and generates reactive oxygen species, leading to NIS down-regulation</a:t>
            </a:r>
          </a:p>
        </p:txBody>
      </p:sp>
      <p:sp>
        <p:nvSpPr>
          <p:cNvPr id="4" name="Slide Number Placeholder 3"/>
          <p:cNvSpPr>
            <a:spLocks noGrp="1"/>
          </p:cNvSpPr>
          <p:nvPr>
            <p:ph type="sldNum" sz="quarter" idx="5"/>
          </p:nvPr>
        </p:nvSpPr>
        <p:spPr/>
        <p:txBody>
          <a:bodyPr/>
          <a:lstStyle/>
          <a:p>
            <a:fld id="{905C6D95-B855-43AC-AB03-0CA38F90774D}" type="slidenum">
              <a:rPr lang="el-GR" smtClean="0"/>
              <a:pPr/>
              <a:t>20</a:t>
            </a:fld>
            <a:endParaRPr lang="el-GR"/>
          </a:p>
        </p:txBody>
      </p:sp>
    </p:spTree>
    <p:extLst>
      <p:ext uri="{BB962C8B-B14F-4D97-AF65-F5344CB8AC3E}">
        <p14:creationId xmlns:p14="http://schemas.microsoft.com/office/powerpoint/2010/main" val="3913137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800" b="0" i="0" u="none" strike="noStrike" baseline="0" dirty="0">
                <a:solidFill>
                  <a:srgbClr val="000000"/>
                </a:solidFill>
                <a:latin typeface="Arial" panose="020B0604020202020204" pitchFamily="34" charset="0"/>
              </a:rPr>
              <a:t>H </a:t>
            </a:r>
            <a:r>
              <a:rPr lang="el-GR" sz="1800" b="1" i="0" u="none" strike="noStrike" baseline="0" dirty="0" err="1">
                <a:solidFill>
                  <a:srgbClr val="000000"/>
                </a:solidFill>
                <a:latin typeface="Arial" panose="020B0604020202020204" pitchFamily="34" charset="0"/>
              </a:rPr>
              <a:t>τυροσίνη</a:t>
            </a:r>
            <a:r>
              <a:rPr lang="el-GR" sz="1800" b="1" i="0" u="none" strike="noStrike" baseline="0" dirty="0">
                <a:solidFill>
                  <a:srgbClr val="000000"/>
                </a:solidFill>
                <a:latin typeface="Arial" panose="020B0604020202020204" pitchFamily="34" charset="0"/>
              </a:rPr>
              <a:t> </a:t>
            </a:r>
            <a:r>
              <a:rPr lang="el-GR" sz="1800" b="0" i="0" u="none" strike="noStrike" baseline="0" dirty="0">
                <a:solidFill>
                  <a:srgbClr val="000000"/>
                </a:solidFill>
                <a:latin typeface="Arial" panose="020B0604020202020204" pitchFamily="34" charset="0"/>
              </a:rPr>
              <a:t>είναι το </a:t>
            </a:r>
            <a:r>
              <a:rPr lang="el-GR" sz="1800" b="0" i="0" u="none" strike="noStrike" baseline="0" dirty="0" err="1">
                <a:solidFill>
                  <a:srgbClr val="000000"/>
                </a:solidFill>
                <a:latin typeface="Arial" panose="020B0604020202020204" pitchFamily="34" charset="0"/>
              </a:rPr>
              <a:t>υδροξυλιωμένο</a:t>
            </a:r>
            <a:r>
              <a:rPr lang="el-GR" sz="1800" b="0" i="0" u="none" strike="noStrike" baseline="0" dirty="0">
                <a:solidFill>
                  <a:srgbClr val="000000"/>
                </a:solidFill>
                <a:latin typeface="Arial" panose="020B0604020202020204" pitchFamily="34" charset="0"/>
              </a:rPr>
              <a:t> παράγωγο της </a:t>
            </a:r>
            <a:r>
              <a:rPr lang="el-GR" sz="1800" b="0" i="0" u="none" strike="noStrike" baseline="0" dirty="0" err="1">
                <a:solidFill>
                  <a:srgbClr val="000000"/>
                </a:solidFill>
                <a:latin typeface="Arial" panose="020B0604020202020204" pitchFamily="34" charset="0"/>
              </a:rPr>
              <a:t>φαινυλαλανίνης</a:t>
            </a:r>
            <a:r>
              <a:rPr lang="el-GR" sz="1800" b="0" i="0" u="none" strike="noStrike" baseline="0" dirty="0">
                <a:solidFill>
                  <a:srgbClr val="000000"/>
                </a:solidFill>
                <a:latin typeface="Arial" panose="020B0604020202020204" pitchFamily="34" charset="0"/>
              </a:rPr>
              <a:t> στον </a:t>
            </a:r>
            <a:r>
              <a:rPr lang="el-GR" sz="1800" b="1" i="0" u="none" strike="noStrike" baseline="0" dirty="0" err="1">
                <a:solidFill>
                  <a:srgbClr val="000000"/>
                </a:solidFill>
                <a:latin typeface="Arial" panose="020B0604020202020204" pitchFamily="34" charset="0"/>
              </a:rPr>
              <a:t>βενζολικό</a:t>
            </a:r>
            <a:r>
              <a:rPr lang="el-GR" sz="1800" b="1" i="0" u="none" strike="noStrike" baseline="0" dirty="0">
                <a:solidFill>
                  <a:srgbClr val="000000"/>
                </a:solidFill>
                <a:latin typeface="Arial" panose="020B0604020202020204" pitchFamily="34" charset="0"/>
              </a:rPr>
              <a:t> πυρήνα </a:t>
            </a:r>
            <a:endParaRPr lang="en-US" b="1" dirty="0"/>
          </a:p>
        </p:txBody>
      </p:sp>
      <p:sp>
        <p:nvSpPr>
          <p:cNvPr id="4" name="Slide Number Placeholder 3"/>
          <p:cNvSpPr>
            <a:spLocks noGrp="1"/>
          </p:cNvSpPr>
          <p:nvPr>
            <p:ph type="sldNum" sz="quarter" idx="5"/>
          </p:nvPr>
        </p:nvSpPr>
        <p:spPr/>
        <p:txBody>
          <a:bodyPr/>
          <a:lstStyle/>
          <a:p>
            <a:fld id="{905C6D95-B855-43AC-AB03-0CA38F90774D}" type="slidenum">
              <a:rPr lang="el-GR" smtClean="0"/>
              <a:pPr/>
              <a:t>23</a:t>
            </a:fld>
            <a:endParaRPr lang="el-GR"/>
          </a:p>
        </p:txBody>
      </p:sp>
    </p:spTree>
    <p:extLst>
      <p:ext uri="{BB962C8B-B14F-4D97-AF65-F5344CB8AC3E}">
        <p14:creationId xmlns:p14="http://schemas.microsoft.com/office/powerpoint/2010/main" val="1823523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 D1 apo ton outer &amp; inner ring , D2 apo outer ring kai D3 apo inner ring</a:t>
            </a:r>
          </a:p>
        </p:txBody>
      </p:sp>
      <p:sp>
        <p:nvSpPr>
          <p:cNvPr id="4" name="Slide Number Placeholder 3"/>
          <p:cNvSpPr>
            <a:spLocks noGrp="1"/>
          </p:cNvSpPr>
          <p:nvPr>
            <p:ph type="sldNum" sz="quarter" idx="5"/>
          </p:nvPr>
        </p:nvSpPr>
        <p:spPr/>
        <p:txBody>
          <a:bodyPr/>
          <a:lstStyle/>
          <a:p>
            <a:fld id="{905C6D95-B855-43AC-AB03-0CA38F90774D}" type="slidenum">
              <a:rPr lang="el-GR" smtClean="0"/>
              <a:pPr/>
              <a:t>24</a:t>
            </a:fld>
            <a:endParaRPr lang="el-GR"/>
          </a:p>
        </p:txBody>
      </p:sp>
    </p:spTree>
    <p:extLst>
      <p:ext uri="{BB962C8B-B14F-4D97-AF65-F5344CB8AC3E}">
        <p14:creationId xmlns:p14="http://schemas.microsoft.com/office/powerpoint/2010/main" val="3997826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0" i="0" dirty="0">
                <a:solidFill>
                  <a:srgbClr val="000000"/>
                </a:solidFill>
                <a:effectLst/>
                <a:latin typeface="Times New Roman" panose="02020603050405020304" pitchFamily="18" charset="0"/>
              </a:rPr>
              <a:t>Στο </a:t>
            </a:r>
            <a:r>
              <a:rPr lang="el-GR" b="0" i="0" dirty="0" err="1">
                <a:solidFill>
                  <a:srgbClr val="000000"/>
                </a:solidFill>
                <a:effectLst/>
                <a:latin typeface="Times New Roman" panose="02020603050405020304" pitchFamily="18" charset="0"/>
              </a:rPr>
              <a:t>ηπαρ</a:t>
            </a:r>
            <a:r>
              <a:rPr lang="el-GR" b="0" i="0" dirty="0">
                <a:solidFill>
                  <a:srgbClr val="000000"/>
                </a:solidFill>
                <a:effectLst/>
                <a:latin typeface="Times New Roman" panose="02020603050405020304" pitchFamily="18" charset="0"/>
              </a:rPr>
              <a:t>, η </a:t>
            </a:r>
            <a:r>
              <a:rPr lang="el-GR" b="0" i="0" dirty="0" err="1">
                <a:solidFill>
                  <a:srgbClr val="000000"/>
                </a:solidFill>
                <a:effectLst/>
                <a:latin typeface="Times New Roman" panose="02020603050405020304" pitchFamily="18" charset="0"/>
              </a:rPr>
              <a:t>προσθηκη</a:t>
            </a:r>
            <a:r>
              <a:rPr lang="el-GR" b="0" i="0" dirty="0">
                <a:solidFill>
                  <a:srgbClr val="000000"/>
                </a:solidFill>
                <a:effectLst/>
                <a:latin typeface="Times New Roman" panose="02020603050405020304" pitchFamily="18" charset="0"/>
              </a:rPr>
              <a:t> </a:t>
            </a:r>
            <a:r>
              <a:rPr lang="el-GR" b="0" i="0" dirty="0" err="1">
                <a:solidFill>
                  <a:srgbClr val="000000"/>
                </a:solidFill>
                <a:effectLst/>
                <a:latin typeface="Times New Roman" panose="02020603050405020304" pitchFamily="18" charset="0"/>
              </a:rPr>
              <a:t>γλυκουρονικού</a:t>
            </a:r>
            <a:r>
              <a:rPr lang="el-GR" b="0" i="0" dirty="0">
                <a:solidFill>
                  <a:srgbClr val="000000"/>
                </a:solidFill>
                <a:effectLst/>
                <a:latin typeface="Times New Roman" panose="02020603050405020304" pitchFamily="18" charset="0"/>
              </a:rPr>
              <a:t> </a:t>
            </a:r>
            <a:r>
              <a:rPr lang="el-GR" b="0" i="0" dirty="0" err="1">
                <a:solidFill>
                  <a:srgbClr val="000000"/>
                </a:solidFill>
                <a:effectLst/>
                <a:latin typeface="Times New Roman" panose="02020603050405020304" pitchFamily="18" charset="0"/>
              </a:rPr>
              <a:t>ξέως</a:t>
            </a:r>
            <a:r>
              <a:rPr lang="el-GR" b="0" i="0" dirty="0">
                <a:solidFill>
                  <a:srgbClr val="000000"/>
                </a:solidFill>
                <a:effectLst/>
                <a:latin typeface="Times New Roman" panose="02020603050405020304" pitchFamily="18" charset="0"/>
              </a:rPr>
              <a:t> αυξάνει την </a:t>
            </a:r>
            <a:r>
              <a:rPr lang="el-GR" b="0" i="0" dirty="0" err="1">
                <a:solidFill>
                  <a:srgbClr val="000000"/>
                </a:solidFill>
                <a:effectLst/>
                <a:latin typeface="Times New Roman" panose="02020603050405020304" pitchFamily="18" charset="0"/>
              </a:rPr>
              <a:t>υδατοδιαλυτότητα</a:t>
            </a:r>
            <a:r>
              <a:rPr lang="el-GR" b="0" i="0" dirty="0">
                <a:solidFill>
                  <a:srgbClr val="000000"/>
                </a:solidFill>
                <a:effectLst/>
                <a:latin typeface="Times New Roman" panose="02020603050405020304" pitchFamily="18" charset="0"/>
              </a:rPr>
              <a:t>, την </a:t>
            </a:r>
            <a:r>
              <a:rPr lang="el-GR" b="0" i="0" dirty="0" err="1">
                <a:solidFill>
                  <a:srgbClr val="000000"/>
                </a:solidFill>
                <a:effectLst/>
                <a:latin typeface="Times New Roman" panose="02020603050405020304" pitchFamily="18" charset="0"/>
              </a:rPr>
              <a:t>απέκριση</a:t>
            </a:r>
            <a:r>
              <a:rPr lang="el-GR" b="0" i="0" dirty="0">
                <a:solidFill>
                  <a:srgbClr val="000000"/>
                </a:solidFill>
                <a:effectLst/>
                <a:latin typeface="Times New Roman" panose="02020603050405020304" pitchFamily="18" charset="0"/>
              </a:rPr>
              <a:t> στο έντερο δια μέσου της χολής. Επίσης στο ήπαρ η σύζευξη με </a:t>
            </a:r>
            <a:r>
              <a:rPr lang="en-US" b="0" i="0" dirty="0">
                <a:solidFill>
                  <a:srgbClr val="000000"/>
                </a:solidFill>
                <a:effectLst/>
                <a:latin typeface="Times New Roman" panose="02020603050405020304" pitchFamily="18" charset="0"/>
              </a:rPr>
              <a:t>sulfate </a:t>
            </a:r>
            <a:r>
              <a:rPr lang="el-GR" b="0" i="0" dirty="0">
                <a:solidFill>
                  <a:srgbClr val="000000"/>
                </a:solidFill>
                <a:effectLst/>
                <a:latin typeface="Times New Roman" panose="02020603050405020304" pitchFamily="18" charset="0"/>
              </a:rPr>
              <a:t>προς </a:t>
            </a:r>
            <a:r>
              <a:rPr lang="el-GR" b="0" i="0" dirty="0" err="1">
                <a:solidFill>
                  <a:srgbClr val="000000"/>
                </a:solidFill>
                <a:effectLst/>
                <a:latin typeface="Times New Roman" panose="02020603050405020304" pitchFamily="18" charset="0"/>
              </a:rPr>
              <a:t>υδατοδιαλυτά</a:t>
            </a:r>
            <a:r>
              <a:rPr lang="el-GR" b="0" i="0" dirty="0">
                <a:solidFill>
                  <a:srgbClr val="000000"/>
                </a:solidFill>
                <a:effectLst/>
                <a:latin typeface="Times New Roman" panose="02020603050405020304" pitchFamily="18" charset="0"/>
              </a:rPr>
              <a:t> </a:t>
            </a:r>
            <a:r>
              <a:rPr lang="el-GR" b="0" i="0" dirty="0" err="1">
                <a:solidFill>
                  <a:srgbClr val="000000"/>
                </a:solidFill>
                <a:effectLst/>
                <a:latin typeface="Times New Roman" panose="02020603050405020304" pitchFamily="18" charset="0"/>
              </a:rPr>
              <a:t>θειϊκά</a:t>
            </a:r>
            <a:r>
              <a:rPr lang="el-GR" b="0" i="0" dirty="0">
                <a:solidFill>
                  <a:srgbClr val="000000"/>
                </a:solidFill>
                <a:effectLst/>
                <a:latin typeface="Times New Roman" panose="02020603050405020304" pitchFamily="18" charset="0"/>
              </a:rPr>
              <a:t> παράγωγα και αυξάνει την </a:t>
            </a:r>
            <a:r>
              <a:rPr lang="el-GR" b="0" i="0" dirty="0" err="1">
                <a:solidFill>
                  <a:srgbClr val="000000"/>
                </a:solidFill>
                <a:effectLst/>
                <a:latin typeface="Times New Roman" panose="02020603050405020304" pitchFamily="18" charset="0"/>
              </a:rPr>
              <a:t>αποιωδιωση</a:t>
            </a:r>
            <a:r>
              <a:rPr lang="el-GR" b="0" i="0" dirty="0">
                <a:solidFill>
                  <a:srgbClr val="000000"/>
                </a:solidFill>
                <a:effectLst/>
                <a:latin typeface="Times New Roman" panose="02020603050405020304" pitchFamily="18" charset="0"/>
              </a:rPr>
              <a:t>, και την απέκκριση με τη χολή στο έντερο και </a:t>
            </a:r>
            <a:r>
              <a:rPr lang="el-GR" b="0" i="0" dirty="0" err="1">
                <a:solidFill>
                  <a:srgbClr val="000000"/>
                </a:solidFill>
                <a:effectLst/>
                <a:latin typeface="Times New Roman" panose="02020603050405020304" pitchFamily="18" charset="0"/>
              </a:rPr>
              <a:t>ουρα</a:t>
            </a:r>
            <a:endParaRPr lang="el-GR" b="0" i="0" dirty="0">
              <a:solidFill>
                <a:srgbClr val="000000"/>
              </a:solidFill>
              <a:effectLst/>
              <a:latin typeface="Times New Roman" panose="02020603050405020304" pitchFamily="18" charset="0"/>
            </a:endParaRPr>
          </a:p>
          <a:p>
            <a:r>
              <a:rPr lang="en-US" dirty="0"/>
              <a:t>A relatively minor part of TH is metabolized by oxidative deamination or decarboxylation of the alanine side</a:t>
            </a:r>
            <a:r>
              <a:rPr lang="el-GR" dirty="0"/>
              <a:t> </a:t>
            </a:r>
            <a:r>
              <a:rPr lang="en-US" dirty="0"/>
              <a:t>chain of TH</a:t>
            </a:r>
            <a:r>
              <a:rPr lang="el-GR" dirty="0"/>
              <a:t>. </a:t>
            </a:r>
            <a:r>
              <a:rPr lang="en-US" dirty="0"/>
              <a:t>Deamination of T4 and T3 produces </a:t>
            </a:r>
            <a:r>
              <a:rPr lang="en-US" dirty="0" err="1"/>
              <a:t>Tetrac</a:t>
            </a:r>
            <a:r>
              <a:rPr lang="en-US" dirty="0"/>
              <a:t> (T4A) and</a:t>
            </a:r>
            <a:r>
              <a:rPr lang="el-GR" dirty="0"/>
              <a:t> </a:t>
            </a:r>
            <a:r>
              <a:rPr lang="en-US" dirty="0"/>
              <a:t> </a:t>
            </a:r>
            <a:r>
              <a:rPr lang="en-US" dirty="0" err="1"/>
              <a:t>Triac</a:t>
            </a:r>
            <a:r>
              <a:rPr lang="en-US" dirty="0"/>
              <a:t> respectively</a:t>
            </a:r>
            <a:r>
              <a:rPr lang="el-GR" dirty="0"/>
              <a:t>. </a:t>
            </a:r>
            <a:r>
              <a:rPr lang="en-US" dirty="0"/>
              <a:t>A minor TH metabolizing pathway is ether-link cleavage (ELC). The major product formed in this reaction is diiodotyrosine (DIT).</a:t>
            </a:r>
          </a:p>
        </p:txBody>
      </p:sp>
      <p:sp>
        <p:nvSpPr>
          <p:cNvPr id="4" name="Slide Number Placeholder 3"/>
          <p:cNvSpPr>
            <a:spLocks noGrp="1"/>
          </p:cNvSpPr>
          <p:nvPr>
            <p:ph type="sldNum" sz="quarter" idx="5"/>
          </p:nvPr>
        </p:nvSpPr>
        <p:spPr/>
        <p:txBody>
          <a:bodyPr/>
          <a:lstStyle/>
          <a:p>
            <a:fld id="{905C6D95-B855-43AC-AB03-0CA38F90774D}" type="slidenum">
              <a:rPr lang="el-GR" smtClean="0"/>
              <a:pPr/>
              <a:t>25</a:t>
            </a:fld>
            <a:endParaRPr lang="el-GR"/>
          </a:p>
        </p:txBody>
      </p:sp>
    </p:spTree>
    <p:extLst>
      <p:ext uri="{BB962C8B-B14F-4D97-AF65-F5344CB8AC3E}">
        <p14:creationId xmlns:p14="http://schemas.microsoft.com/office/powerpoint/2010/main" val="4152596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Diagrammatic representation of the distribution</a:t>
            </a:r>
            <a:r>
              <a:rPr lang="el-GR" dirty="0"/>
              <a:t> </a:t>
            </a:r>
            <a:r>
              <a:rPr lang="en-US" dirty="0"/>
              <a:t>of radioactive T 4 and T 3 among serum thyroid hormone–binding</a:t>
            </a:r>
          </a:p>
          <a:p>
            <a:r>
              <a:rPr lang="en-US" dirty="0"/>
              <a:t>proteins. Top: Paper electrophoretic pattern of serum proteins</a:t>
            </a:r>
          </a:p>
        </p:txBody>
      </p:sp>
      <p:sp>
        <p:nvSpPr>
          <p:cNvPr id="4" name="Slide Number Placeholder 3"/>
          <p:cNvSpPr>
            <a:spLocks noGrp="1"/>
          </p:cNvSpPr>
          <p:nvPr>
            <p:ph type="sldNum" sz="quarter" idx="5"/>
          </p:nvPr>
        </p:nvSpPr>
        <p:spPr/>
        <p:txBody>
          <a:bodyPr/>
          <a:lstStyle/>
          <a:p>
            <a:fld id="{905C6D95-B855-43AC-AB03-0CA38F90774D}" type="slidenum">
              <a:rPr lang="el-GR" smtClean="0"/>
              <a:pPr/>
              <a:t>28</a:t>
            </a:fld>
            <a:endParaRPr lang="el-GR"/>
          </a:p>
        </p:txBody>
      </p:sp>
    </p:spTree>
    <p:extLst>
      <p:ext uri="{BB962C8B-B14F-4D97-AF65-F5344CB8AC3E}">
        <p14:creationId xmlns:p14="http://schemas.microsoft.com/office/powerpoint/2010/main" val="1393863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Roboto" panose="02000000000000000000" pitchFamily="2" charset="0"/>
              </a:rPr>
              <a:t>General model for thyroid hormone (T3) generation and action in the nucleus. (A) Thyroxine (T4), the prevalent form of thyroid hormone (TH) produced by the thyroid gland, once released is converted to T3, the major form of TH, by deiodinases 1 and 2 (D1 and D2). Deiodinase 3 (D3) converts T4 to the inactive rT3. (B) Thyroid Hormone Receptors (TRs) act as transcriptional factors that regulate a wide variety of genes. Unliganded TR, often as a heterodimer with retinoic X receptor (RXR), binds to a thyroid hormone response element (TRE) on DNA, and then recruits co-repressors and their associated histone de-acetylases (HDACs); thus, repressing gene expression. T3 binding to the ligand-binding domain (LBD) promotes a conformational change in TR that leads to co-repressor release and recruitment of co-activators, and associated histone acetyl-transferases (HATs). This alteration in co-factor binding leads to recruitment of polymerase III and the onset of gene transcription.</a:t>
            </a:r>
            <a:endParaRPr lang="en-US" dirty="0"/>
          </a:p>
        </p:txBody>
      </p:sp>
      <p:sp>
        <p:nvSpPr>
          <p:cNvPr id="4" name="Slide Number Placeholder 3"/>
          <p:cNvSpPr>
            <a:spLocks noGrp="1"/>
          </p:cNvSpPr>
          <p:nvPr>
            <p:ph type="sldNum" sz="quarter" idx="5"/>
          </p:nvPr>
        </p:nvSpPr>
        <p:spPr/>
        <p:txBody>
          <a:bodyPr/>
          <a:lstStyle/>
          <a:p>
            <a:fld id="{905C6D95-B855-43AC-AB03-0CA38F90774D}" type="slidenum">
              <a:rPr lang="el-GR" smtClean="0"/>
              <a:pPr/>
              <a:t>29</a:t>
            </a:fld>
            <a:endParaRPr lang="el-GR"/>
          </a:p>
        </p:txBody>
      </p:sp>
    </p:spTree>
    <p:extLst>
      <p:ext uri="{BB962C8B-B14F-4D97-AF65-F5344CB8AC3E}">
        <p14:creationId xmlns:p14="http://schemas.microsoft.com/office/powerpoint/2010/main" val="2845912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231F20"/>
                </a:solidFill>
                <a:latin typeface="TimesNewRomanPSMT"/>
              </a:rPr>
              <a:t>TSH excursions are modest in comparison to those o other pituitary hormones, </a:t>
            </a:r>
            <a:r>
              <a:rPr lang="en-US" sz="1800" b="0" i="0" u="none" strike="noStrike" baseline="0" dirty="0" err="1">
                <a:solidFill>
                  <a:srgbClr val="231F20"/>
                </a:solidFill>
                <a:latin typeface="TimesNewRomanPSMT"/>
              </a:rPr>
              <a:t>inpart</a:t>
            </a:r>
            <a:r>
              <a:rPr lang="en-US" sz="1800" b="0" i="0" u="none" strike="noStrike" baseline="0" dirty="0">
                <a:solidFill>
                  <a:srgbClr val="231F20"/>
                </a:solidFill>
                <a:latin typeface="TimesNewRomanPSMT"/>
              </a:rPr>
              <a:t>, because SH has a relatively long plasma half-life of 50min.</a:t>
            </a:r>
          </a:p>
          <a:p>
            <a:pPr algn="l"/>
            <a:r>
              <a:rPr lang="en-US" dirty="0"/>
              <a:t>Consequently, single measurements o TSH are adequate for assessing its circulating level</a:t>
            </a:r>
          </a:p>
        </p:txBody>
      </p:sp>
      <p:sp>
        <p:nvSpPr>
          <p:cNvPr id="4" name="Slide Number Placeholder 3"/>
          <p:cNvSpPr>
            <a:spLocks noGrp="1"/>
          </p:cNvSpPr>
          <p:nvPr>
            <p:ph type="sldNum" sz="quarter" idx="5"/>
          </p:nvPr>
        </p:nvSpPr>
        <p:spPr/>
        <p:txBody>
          <a:bodyPr/>
          <a:lstStyle/>
          <a:p>
            <a:fld id="{905C6D95-B855-43AC-AB03-0CA38F90774D}" type="slidenum">
              <a:rPr lang="el-GR" smtClean="0"/>
              <a:pPr/>
              <a:t>32</a:t>
            </a:fld>
            <a:endParaRPr lang="el-GR"/>
          </a:p>
        </p:txBody>
      </p:sp>
    </p:spTree>
    <p:extLst>
      <p:ext uri="{BB962C8B-B14F-4D97-AF65-F5344CB8AC3E}">
        <p14:creationId xmlns:p14="http://schemas.microsoft.com/office/powerpoint/2010/main" val="420938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a:t>Είναι ο πρώτος ενδοκρινής αδένας που δημιουργείται (την 3η-4η εβδομάδα της εμβρυικής ζωής), προέρχεται από δύο διαφορετικούς εμβρυικούς ιστούς, τον αρχέγονο φάρυγγα και τη νευρική ακρολοφία. Η ανάπτυξή του ξεκινά ως μια πάχυνση στη βάση του φάρυγγα αποτελούμενη από ενδοδερμικά κύτταρα . Κατά την έβδομη εβδομάδα κατέρχεται και φθάνει στην τελική του θέση έμπροσθεν της τραχείας. Σε όλη αυτήν την πορεία ο αδένας παραμένει συνδεμένος στο έδαφος του φάρυγγα με το </a:t>
            </a:r>
            <a:r>
              <a:rPr lang="el-GR" dirty="0" err="1"/>
              <a:t>θυρεογλωσσικό</a:t>
            </a:r>
            <a:r>
              <a:rPr lang="el-GR" dirty="0"/>
              <a:t> πόρο. Μετά την μετανάστευση στην τελική θέση ο πόρος εξαφανίζεται αλλά έκτοπος </a:t>
            </a:r>
            <a:r>
              <a:rPr lang="el-GR" dirty="0" err="1"/>
              <a:t>θυρεοειδικός</a:t>
            </a:r>
            <a:r>
              <a:rPr lang="el-GR" dirty="0"/>
              <a:t> ιστός μπορεί να ανευρεθεί σε οποιοδήποτε σημείο αυτής της καθόδου. Υπολείμματα του πόρου μπορεί να παραμείνουν ως λειτουργικές </a:t>
            </a:r>
            <a:r>
              <a:rPr lang="el-GR" dirty="0" err="1"/>
              <a:t>θυρεοειδικές</a:t>
            </a:r>
            <a:r>
              <a:rPr lang="el-GR" dirty="0"/>
              <a:t> μονάδες σε διαφορετικά επίπεδα (βάση της γλώσσας, πυραμοειδής λοβός) ή ως μη λειτουργικές </a:t>
            </a:r>
            <a:r>
              <a:rPr lang="el-GR" dirty="0" err="1"/>
              <a:t>κύστεις</a:t>
            </a:r>
            <a:r>
              <a:rPr lang="el-GR" dirty="0"/>
              <a:t> οπουδήποτε κατά μήκος του πόρου. </a:t>
            </a:r>
          </a:p>
          <a:p>
            <a:endParaRPr lang="en-US" dirty="0"/>
          </a:p>
        </p:txBody>
      </p:sp>
      <p:sp>
        <p:nvSpPr>
          <p:cNvPr id="4" name="Slide Number Placeholder 3"/>
          <p:cNvSpPr>
            <a:spLocks noGrp="1"/>
          </p:cNvSpPr>
          <p:nvPr>
            <p:ph type="sldNum" sz="quarter" idx="5"/>
          </p:nvPr>
        </p:nvSpPr>
        <p:spPr/>
        <p:txBody>
          <a:bodyPr/>
          <a:lstStyle/>
          <a:p>
            <a:fld id="{905C6D95-B855-43AC-AB03-0CA38F90774D}" type="slidenum">
              <a:rPr lang="el-GR" smtClean="0"/>
              <a:pPr/>
              <a:t>2</a:t>
            </a:fld>
            <a:endParaRPr lang="el-GR"/>
          </a:p>
        </p:txBody>
      </p:sp>
    </p:spTree>
    <p:extLst>
      <p:ext uri="{BB962C8B-B14F-4D97-AF65-F5344CB8AC3E}">
        <p14:creationId xmlns:p14="http://schemas.microsoft.com/office/powerpoint/2010/main" val="1348661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 ESAP ANSWER: E) Branchial cleft cyst</a:t>
            </a:r>
          </a:p>
          <a:p>
            <a:r>
              <a:rPr lang="en-US" dirty="0"/>
              <a:t>The differential diagnosis of a neck mass is broad and can be categorized by the location of the mass in the</a:t>
            </a:r>
          </a:p>
          <a:p>
            <a:r>
              <a:rPr lang="en-US" dirty="0"/>
              <a:t>neck. A lateral neck mass could be cervical lymphadenopathy, branchial cleft cyst, hemangioma, carotid body tumor,</a:t>
            </a:r>
          </a:p>
          <a:p>
            <a:r>
              <a:rPr lang="en-US" dirty="0"/>
              <a:t>cystic hygroma, ectopic thyroid gland, or vascular neoplasm/malformation. A mid-neck mass could be a thyroid</a:t>
            </a:r>
          </a:p>
          <a:p>
            <a:r>
              <a:rPr lang="en-US" dirty="0"/>
              <a:t>nodule/cyst or thyroglossal duct cyst. In this vignette, the patient has a mass on the left side of her neck at level II.</a:t>
            </a:r>
          </a:p>
          <a:p>
            <a:r>
              <a:rPr lang="en-US" dirty="0"/>
              <a:t>ESAP</a:t>
            </a:r>
            <a:r>
              <a:rPr lang="en-US"/>
              <a:t>, q24: Other </a:t>
            </a:r>
            <a:r>
              <a:rPr lang="en-US" dirty="0"/>
              <a:t>causes of midline neck masses include lymphadenopathy, sebaceous</a:t>
            </a:r>
          </a:p>
          <a:p>
            <a:r>
              <a:rPr lang="en-US" dirty="0"/>
              <a:t>cysts, epidermoid cysts, dermoid cysts, and ectopic thyroid gland</a:t>
            </a:r>
          </a:p>
        </p:txBody>
      </p:sp>
      <p:sp>
        <p:nvSpPr>
          <p:cNvPr id="4" name="Slide Number Placeholder 3"/>
          <p:cNvSpPr>
            <a:spLocks noGrp="1"/>
          </p:cNvSpPr>
          <p:nvPr>
            <p:ph type="sldNum" sz="quarter" idx="5"/>
          </p:nvPr>
        </p:nvSpPr>
        <p:spPr/>
        <p:txBody>
          <a:bodyPr/>
          <a:lstStyle/>
          <a:p>
            <a:fld id="{905C6D95-B855-43AC-AB03-0CA38F90774D}" type="slidenum">
              <a:rPr lang="el-GR" smtClean="0"/>
              <a:pPr/>
              <a:t>33</a:t>
            </a:fld>
            <a:endParaRPr lang="el-GR"/>
          </a:p>
        </p:txBody>
      </p:sp>
    </p:spTree>
    <p:extLst>
      <p:ext uri="{BB962C8B-B14F-4D97-AF65-F5344CB8AC3E}">
        <p14:creationId xmlns:p14="http://schemas.microsoft.com/office/powerpoint/2010/main" val="349187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ICMAs immunochemiluminometric assays. Extremely sensitive ( </a:t>
            </a:r>
            <a:r>
              <a:rPr lang="en-US" dirty="0" err="1"/>
              <a:t>ourth</a:t>
            </a:r>
            <a:r>
              <a:rPr lang="en-US" dirty="0"/>
              <a:t>-generation) assays can detect SH levels ≤0.004 </a:t>
            </a:r>
            <a:r>
              <a:rPr lang="en-US" dirty="0" err="1"/>
              <a:t>mIU</a:t>
            </a:r>
            <a:r>
              <a:rPr lang="en-US" dirty="0"/>
              <a:t>/L, but, or practical purposes, assays sensitive to ≤0.1 </a:t>
            </a:r>
            <a:r>
              <a:rPr lang="en-US" dirty="0" err="1"/>
              <a:t>mIU</a:t>
            </a:r>
            <a:r>
              <a:rPr lang="en-US" dirty="0"/>
              <a:t>/L are </a:t>
            </a:r>
            <a:r>
              <a:rPr lang="en-US" dirty="0" err="1"/>
              <a:t>suficient</a:t>
            </a:r>
            <a:r>
              <a:rPr lang="en-US" dirty="0"/>
              <a:t>.</a:t>
            </a:r>
            <a:endParaRPr lang="el-GR" dirty="0"/>
          </a:p>
          <a:p>
            <a:r>
              <a:rPr lang="en-US" dirty="0"/>
              <a:t>Preventive Services Task</a:t>
            </a:r>
            <a:r>
              <a:rPr lang="el-GR" dirty="0"/>
              <a:t> </a:t>
            </a:r>
            <a:r>
              <a:rPr lang="en-US" dirty="0"/>
              <a:t>Force (USPSTF) recommendation on screening for thyroid</a:t>
            </a:r>
            <a:r>
              <a:rPr lang="el-GR" dirty="0"/>
              <a:t> </a:t>
            </a:r>
            <a:r>
              <a:rPr lang="en-US" dirty="0"/>
              <a:t>disease.</a:t>
            </a:r>
          </a:p>
          <a:p>
            <a:endParaRPr lang="en-US" dirty="0"/>
          </a:p>
        </p:txBody>
      </p:sp>
      <p:sp>
        <p:nvSpPr>
          <p:cNvPr id="4" name="Slide Number Placeholder 3"/>
          <p:cNvSpPr>
            <a:spLocks noGrp="1"/>
          </p:cNvSpPr>
          <p:nvPr>
            <p:ph type="sldNum" sz="quarter" idx="5"/>
          </p:nvPr>
        </p:nvSpPr>
        <p:spPr/>
        <p:txBody>
          <a:bodyPr/>
          <a:lstStyle/>
          <a:p>
            <a:fld id="{905C6D95-B855-43AC-AB03-0CA38F90774D}" type="slidenum">
              <a:rPr lang="el-GR" smtClean="0"/>
              <a:pPr/>
              <a:t>35</a:t>
            </a:fld>
            <a:endParaRPr lang="el-GR"/>
          </a:p>
        </p:txBody>
      </p:sp>
    </p:spTree>
    <p:extLst>
      <p:ext uri="{BB962C8B-B14F-4D97-AF65-F5344CB8AC3E}">
        <p14:creationId xmlns:p14="http://schemas.microsoft.com/office/powerpoint/2010/main" val="2442740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err="1"/>
              <a:t>Θυρεοτοξίκωση</a:t>
            </a:r>
            <a:r>
              <a:rPr lang="el-GR" dirty="0"/>
              <a:t> = περίσσεια ορμονών, Υπερθυρεοειδισμός = </a:t>
            </a:r>
            <a:r>
              <a:rPr lang="el-GR" dirty="0" err="1"/>
              <a:t>υπερλειτουργία</a:t>
            </a:r>
            <a:r>
              <a:rPr lang="el-GR" dirty="0"/>
              <a:t> αδένα</a:t>
            </a:r>
          </a:p>
        </p:txBody>
      </p:sp>
      <p:sp>
        <p:nvSpPr>
          <p:cNvPr id="4" name="3 - Θέση αριθμού διαφάνειας"/>
          <p:cNvSpPr>
            <a:spLocks noGrp="1"/>
          </p:cNvSpPr>
          <p:nvPr>
            <p:ph type="sldNum" sz="quarter" idx="10"/>
          </p:nvPr>
        </p:nvSpPr>
        <p:spPr/>
        <p:txBody>
          <a:bodyPr/>
          <a:lstStyle/>
          <a:p>
            <a:fld id="{8A4670AB-53B8-4134-913B-0C9FC1B1B722}" type="slidenum">
              <a:rPr lang="el-GR" smtClean="0"/>
              <a:pPr/>
              <a:t>36</a:t>
            </a:fld>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Hashimoto thyroiditis, the hallmark of the humoral</a:t>
            </a:r>
            <a:r>
              <a:rPr lang="el-GR" dirty="0"/>
              <a:t> </a:t>
            </a:r>
            <a:r>
              <a:rPr lang="en-US" dirty="0"/>
              <a:t>immune response is the presence of autoantibodies to TPO.</a:t>
            </a:r>
          </a:p>
          <a:p>
            <a:r>
              <a:rPr lang="en-US" dirty="0"/>
              <a:t>Although the effector mechanism for TPO (or thyroglobulin</a:t>
            </a:r>
            <a:r>
              <a:rPr lang="el-GR" dirty="0"/>
              <a:t> </a:t>
            </a:r>
            <a:r>
              <a:rPr lang="en-US" dirty="0"/>
              <a:t>[</a:t>
            </a:r>
            <a:r>
              <a:rPr lang="en-US" dirty="0" err="1"/>
              <a:t>Tg</a:t>
            </a:r>
            <a:r>
              <a:rPr lang="en-US" dirty="0"/>
              <a:t>]) autoantibodies is still controversial, under special circumstances</a:t>
            </a:r>
          </a:p>
          <a:p>
            <a:r>
              <a:rPr lang="en-US" dirty="0"/>
              <a:t>(at least in vitro) the autoantibodies are themselves cytotoxic</a:t>
            </a:r>
            <a:r>
              <a:rPr lang="el-GR" dirty="0"/>
              <a:t> </a:t>
            </a:r>
            <a:r>
              <a:rPr lang="en-US" dirty="0"/>
              <a:t>agents or activators of cytotoxic T lymphocytes</a:t>
            </a:r>
            <a:r>
              <a:rPr lang="el-GR" dirty="0"/>
              <a:t>. </a:t>
            </a:r>
            <a:r>
              <a:rPr lang="en-US" dirty="0"/>
              <a:t>Hence, APCs (internalizing immune complexes through</a:t>
            </a:r>
            <a:r>
              <a:rPr lang="el-GR" dirty="0"/>
              <a:t> </a:t>
            </a:r>
            <a:r>
              <a:rPr lang="en-US" dirty="0"/>
              <a:t>Fc receptors) and B cells (capturing antigen through BCRs) can</a:t>
            </a:r>
            <a:r>
              <a:rPr lang="el-GR" dirty="0"/>
              <a:t> </a:t>
            </a:r>
            <a:r>
              <a:rPr lang="en-US" dirty="0"/>
              <a:t>influence the secondary T-cell response that perpetuates autoimmune</a:t>
            </a:r>
          </a:p>
          <a:p>
            <a:r>
              <a:rPr lang="en-US" dirty="0"/>
              <a:t>disease</a:t>
            </a:r>
          </a:p>
        </p:txBody>
      </p:sp>
      <p:sp>
        <p:nvSpPr>
          <p:cNvPr id="4" name="Slide Number Placeholder 3"/>
          <p:cNvSpPr>
            <a:spLocks noGrp="1"/>
          </p:cNvSpPr>
          <p:nvPr>
            <p:ph type="sldNum" sz="quarter" idx="5"/>
          </p:nvPr>
        </p:nvSpPr>
        <p:spPr/>
        <p:txBody>
          <a:bodyPr/>
          <a:lstStyle/>
          <a:p>
            <a:fld id="{905C6D95-B855-43AC-AB03-0CA38F90774D}" type="slidenum">
              <a:rPr lang="el-GR" smtClean="0"/>
              <a:pPr/>
              <a:t>42</a:t>
            </a:fld>
            <a:endParaRPr lang="el-GR"/>
          </a:p>
        </p:txBody>
      </p:sp>
    </p:spTree>
    <p:extLst>
      <p:ext uri="{BB962C8B-B14F-4D97-AF65-F5344CB8AC3E}">
        <p14:creationId xmlns:p14="http://schemas.microsoft.com/office/powerpoint/2010/main" val="32312364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err="1"/>
              <a:t>θειοναμιδες</a:t>
            </a:r>
            <a:r>
              <a:rPr lang="el-GR" dirty="0"/>
              <a:t>:</a:t>
            </a:r>
            <a:r>
              <a:rPr lang="el-GR" baseline="0" dirty="0"/>
              <a:t> </a:t>
            </a:r>
            <a:r>
              <a:rPr lang="el-GR" baseline="0" dirty="0" err="1"/>
              <a:t>αναστέλουν</a:t>
            </a:r>
            <a:r>
              <a:rPr lang="el-GR" baseline="0" dirty="0"/>
              <a:t> την </a:t>
            </a:r>
            <a:r>
              <a:rPr lang="el-GR" baseline="0" dirty="0" err="1"/>
              <a:t>θυρεοειδικη</a:t>
            </a:r>
            <a:r>
              <a:rPr lang="el-GR" baseline="0" dirty="0"/>
              <a:t> </a:t>
            </a:r>
            <a:r>
              <a:rPr lang="el-GR" baseline="0" dirty="0" err="1"/>
              <a:t>υπεροξειδαση</a:t>
            </a:r>
            <a:r>
              <a:rPr lang="el-GR" baseline="0" dirty="0"/>
              <a:t> και την </a:t>
            </a:r>
            <a:r>
              <a:rPr lang="el-GR" baseline="0" dirty="0" err="1"/>
              <a:t>οξειδωση</a:t>
            </a:r>
            <a:r>
              <a:rPr lang="el-GR" baseline="0" dirty="0"/>
              <a:t> και </a:t>
            </a:r>
            <a:r>
              <a:rPr lang="el-GR" baseline="0" dirty="0" err="1"/>
              <a:t>οργανοποιηση</a:t>
            </a:r>
            <a:r>
              <a:rPr lang="el-GR" baseline="0" dirty="0"/>
              <a:t> του ιωδίου. </a:t>
            </a:r>
            <a:r>
              <a:rPr lang="el-GR" baseline="0" dirty="0" err="1"/>
              <a:t>Μειωνουν</a:t>
            </a:r>
            <a:r>
              <a:rPr lang="el-GR" baseline="0" dirty="0"/>
              <a:t> τους </a:t>
            </a:r>
            <a:r>
              <a:rPr lang="el-GR" baseline="0" dirty="0" err="1"/>
              <a:t>τιτλους</a:t>
            </a:r>
            <a:r>
              <a:rPr lang="el-GR" baseline="0" dirty="0"/>
              <a:t> των </a:t>
            </a:r>
            <a:r>
              <a:rPr lang="el-GR" baseline="0" dirty="0" err="1"/>
              <a:t>αντιθυρεοειδικών</a:t>
            </a:r>
            <a:r>
              <a:rPr lang="el-GR" baseline="0" dirty="0"/>
              <a:t> αντισωμάτων </a:t>
            </a:r>
          </a:p>
          <a:p>
            <a:r>
              <a:rPr lang="el-GR" baseline="0" dirty="0"/>
              <a:t>Η </a:t>
            </a:r>
            <a:r>
              <a:rPr lang="en-US" baseline="0" dirty="0" err="1"/>
              <a:t>ptu</a:t>
            </a:r>
            <a:r>
              <a:rPr lang="en-US" baseline="0" dirty="0"/>
              <a:t> </a:t>
            </a:r>
            <a:r>
              <a:rPr lang="el-GR" baseline="0" dirty="0"/>
              <a:t>αναστέλλει την </a:t>
            </a:r>
            <a:r>
              <a:rPr lang="el-GR" baseline="0" dirty="0" err="1"/>
              <a:t>μετατροπη</a:t>
            </a:r>
            <a:r>
              <a:rPr lang="el-GR" baseline="0" dirty="0"/>
              <a:t> της τ4 σε Τ3</a:t>
            </a:r>
            <a:endParaRPr lang="el-GR" dirty="0"/>
          </a:p>
        </p:txBody>
      </p:sp>
      <p:sp>
        <p:nvSpPr>
          <p:cNvPr id="4" name="3 - Θέση αριθμού διαφάνειας"/>
          <p:cNvSpPr>
            <a:spLocks noGrp="1"/>
          </p:cNvSpPr>
          <p:nvPr>
            <p:ph type="sldNum" sz="quarter" idx="10"/>
          </p:nvPr>
        </p:nvSpPr>
        <p:spPr/>
        <p:txBody>
          <a:bodyPr/>
          <a:lstStyle/>
          <a:p>
            <a:fld id="{905C6D95-B855-43AC-AB03-0CA38F90774D}" type="slidenum">
              <a:rPr lang="el-GR" smtClean="0"/>
              <a:pPr/>
              <a:t>63</a:t>
            </a:fld>
            <a:endParaRPr lang="el-GR"/>
          </a:p>
        </p:txBody>
      </p:sp>
    </p:spTree>
    <p:extLst>
      <p:ext uri="{BB962C8B-B14F-4D97-AF65-F5344CB8AC3E}">
        <p14:creationId xmlns:p14="http://schemas.microsoft.com/office/powerpoint/2010/main" val="1053273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Thyroid hormone synthesis includes the following steps: (1) iodide (I</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trapped by the thyroid follicular cells; (2) diffusion of iodide to the apex of the cells; (3) transport of iodide into the colloid; (4) oxidation of inorganic iodide to iodine and incorporation of iodine into tyrosine residues within thyroglobulin molecules in the colloid; (5) combination of two DIT molecules to form tetraiodothyronine (T4) or of MIT with DIT to form T3; (6) uptake of thyroglobulin from the colloid into the follicular cell by endocytosis, fusion of the thyroglobulin with a lysosome, and proteolysis and release of T4, T3, DIT, and MIT; (7) release of T4 and T3 into the circulation; and (8) deiodination of DIT and MIT to yield tyrosine. T3 is also formed from </a:t>
            </a:r>
            <a:r>
              <a:rPr lang="en-US" sz="1200" b="0" i="0" kern="1200" dirty="0" err="1">
                <a:solidFill>
                  <a:schemeClr val="tx1"/>
                </a:solidFill>
                <a:effectLst/>
                <a:latin typeface="+mn-lt"/>
                <a:ea typeface="+mn-ea"/>
                <a:cs typeface="+mn-cs"/>
              </a:rPr>
              <a:t>monodeiodination</a:t>
            </a:r>
            <a:r>
              <a:rPr lang="en-US" sz="1200" b="0" i="0" kern="1200" dirty="0">
                <a:solidFill>
                  <a:schemeClr val="tx1"/>
                </a:solidFill>
                <a:effectLst/>
                <a:latin typeface="+mn-lt"/>
                <a:ea typeface="+mn-ea"/>
                <a:cs typeface="+mn-cs"/>
              </a:rPr>
              <a:t> of T4 in the thyroid and in peripheral tissues.</a:t>
            </a:r>
            <a:endParaRPr lang="en-US" dirty="0"/>
          </a:p>
        </p:txBody>
      </p:sp>
      <p:sp>
        <p:nvSpPr>
          <p:cNvPr id="4" name="Slide Number Placeholder 3"/>
          <p:cNvSpPr>
            <a:spLocks noGrp="1"/>
          </p:cNvSpPr>
          <p:nvPr>
            <p:ph type="sldNum" sz="quarter" idx="5"/>
          </p:nvPr>
        </p:nvSpPr>
        <p:spPr/>
        <p:txBody>
          <a:bodyPr/>
          <a:lstStyle/>
          <a:p>
            <a:fld id="{905C6D95-B855-43AC-AB03-0CA38F90774D}" type="slidenum">
              <a:rPr lang="el-GR" smtClean="0"/>
              <a:pPr/>
              <a:t>64</a:t>
            </a:fld>
            <a:endParaRPr lang="el-GR"/>
          </a:p>
        </p:txBody>
      </p:sp>
    </p:spTree>
    <p:extLst>
      <p:ext uri="{BB962C8B-B14F-4D97-AF65-F5344CB8AC3E}">
        <p14:creationId xmlns:p14="http://schemas.microsoft.com/office/powerpoint/2010/main" val="2270112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Όταν ο υπερθυρεοειδισμός οφείλεται σε ν. </a:t>
            </a:r>
            <a:r>
              <a:rPr lang="en-US" dirty="0"/>
              <a:t>Graves, </a:t>
            </a:r>
            <a:r>
              <a:rPr lang="el-GR" dirty="0"/>
              <a:t>μπορεί να έχουμε ΘΟ </a:t>
            </a:r>
            <a:r>
              <a:rPr lang="en-US" dirty="0"/>
              <a:t>(10-25%)</a:t>
            </a:r>
            <a:r>
              <a:rPr lang="el-GR" dirty="0"/>
              <a:t>η οποία δεν είναι η απλή </a:t>
            </a:r>
            <a:r>
              <a:rPr lang="el-GR" dirty="0" err="1"/>
              <a:t>συσπαση</a:t>
            </a:r>
            <a:r>
              <a:rPr lang="el-GR" dirty="0"/>
              <a:t> του </a:t>
            </a:r>
            <a:r>
              <a:rPr lang="el-GR" dirty="0" err="1"/>
              <a:t>ανω</a:t>
            </a:r>
            <a:r>
              <a:rPr lang="el-GR" dirty="0"/>
              <a:t> βλεφάρου, αλλά όπως βλέπεται </a:t>
            </a:r>
            <a:r>
              <a:rPr lang="el-GR" dirty="0" err="1"/>
              <a:t>συνοδευεται</a:t>
            </a:r>
            <a:r>
              <a:rPr lang="el-GR" dirty="0"/>
              <a:t> από </a:t>
            </a:r>
            <a:r>
              <a:rPr lang="el-GR" dirty="0" err="1"/>
              <a:t>προπτωση</a:t>
            </a:r>
            <a:r>
              <a:rPr lang="el-GR" dirty="0"/>
              <a:t> του </a:t>
            </a:r>
            <a:r>
              <a:rPr lang="el-GR" dirty="0" err="1"/>
              <a:t>οφθαλμου</a:t>
            </a:r>
            <a:r>
              <a:rPr lang="el-GR" dirty="0"/>
              <a:t>, </a:t>
            </a:r>
            <a:r>
              <a:rPr lang="el-GR" dirty="0" err="1"/>
              <a:t>περιοφθαλμικό</a:t>
            </a:r>
            <a:r>
              <a:rPr lang="el-GR" dirty="0"/>
              <a:t> </a:t>
            </a:r>
            <a:r>
              <a:rPr lang="el-GR" dirty="0" err="1"/>
              <a:t>οιδημα</a:t>
            </a:r>
            <a:r>
              <a:rPr lang="el-GR" dirty="0"/>
              <a:t> και </a:t>
            </a:r>
            <a:r>
              <a:rPr lang="el-GR" dirty="0" err="1"/>
              <a:t>έρυθρότητα</a:t>
            </a:r>
            <a:r>
              <a:rPr lang="el-GR" dirty="0"/>
              <a:t> του </a:t>
            </a:r>
            <a:r>
              <a:rPr lang="el-GR" dirty="0" err="1"/>
              <a:t>επιπεφυκότα</a:t>
            </a:r>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however, important to differentiate the eye signs of Graves' </a:t>
            </a:r>
            <a:r>
              <a:rPr lang="en-US" dirty="0" err="1"/>
              <a:t>orbitopathyfrom</a:t>
            </a:r>
            <a:r>
              <a:rPr lang="en-US" dirty="0"/>
              <a:t> the nonspecific eye signs of thyroid hormone excess including lid lag and stare – </a:t>
            </a:r>
            <a:r>
              <a:rPr lang="el-GR" dirty="0"/>
              <a:t>βλέπω επίμονα</a:t>
            </a:r>
            <a:r>
              <a:rPr lang="en-US" dirty="0"/>
              <a:t> (due </a:t>
            </a:r>
            <a:r>
              <a:rPr lang="en-US" dirty="0" err="1"/>
              <a:t>toenhanced</a:t>
            </a:r>
            <a:r>
              <a:rPr lang="en-US" dirty="0"/>
              <a:t> contraction of the </a:t>
            </a:r>
            <a:r>
              <a:rPr lang="en-US" dirty="0" err="1"/>
              <a:t>levator</a:t>
            </a:r>
            <a:r>
              <a:rPr lang="en-US" dirty="0"/>
              <a:t> palpebrae muscles of the eyelids) without proptosis.</a:t>
            </a:r>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moderate eyelid edema</a:t>
            </a:r>
            <a:r>
              <a:rPr lang="en-US" dirty="0"/>
              <a:t>, and </a:t>
            </a:r>
            <a:r>
              <a:rPr lang="en-US" b="1" dirty="0"/>
              <a:t>erythema</a:t>
            </a:r>
            <a:r>
              <a:rPr lang="en-US" dirty="0"/>
              <a:t> with </a:t>
            </a:r>
            <a:r>
              <a:rPr lang="en-US" b="1" dirty="0"/>
              <a:t>moderate eyelid retraction </a:t>
            </a:r>
            <a:r>
              <a:rPr lang="en-US" dirty="0"/>
              <a:t>affecting all four eyelids. </a:t>
            </a:r>
            <a:r>
              <a:rPr lang="en-US" b="1" dirty="0"/>
              <a:t>Conjunctival chemosis (edema) and erythema </a:t>
            </a:r>
            <a:r>
              <a:rPr lang="en-US" dirty="0"/>
              <a:t>with </a:t>
            </a:r>
            <a:r>
              <a:rPr lang="en-US" b="1" dirty="0"/>
              <a:t>bilateral edema of the caruncles</a:t>
            </a:r>
            <a:r>
              <a:rPr lang="en-US" dirty="0"/>
              <a:t>, </a:t>
            </a:r>
            <a:r>
              <a:rPr lang="en-US" b="1" dirty="0"/>
              <a:t>with prolapse of the right caruncle</a:t>
            </a:r>
            <a:endParaRPr lang="el-G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b="1" dirty="0" err="1"/>
              <a:t>Θυρεοειδική</a:t>
            </a:r>
            <a:r>
              <a:rPr lang="el-GR" b="1" dirty="0"/>
              <a:t> </a:t>
            </a:r>
            <a:r>
              <a:rPr lang="el-GR" b="1" dirty="0" err="1"/>
              <a:t>ακροπάθεια</a:t>
            </a:r>
            <a:endParaRPr lang="el-GR" dirty="0"/>
          </a:p>
          <a:p>
            <a:endParaRPr lang="en-US" dirty="0"/>
          </a:p>
        </p:txBody>
      </p:sp>
      <p:sp>
        <p:nvSpPr>
          <p:cNvPr id="4" name="Slide Number Placeholder 3"/>
          <p:cNvSpPr>
            <a:spLocks noGrp="1"/>
          </p:cNvSpPr>
          <p:nvPr>
            <p:ph type="sldNum" sz="quarter" idx="5"/>
          </p:nvPr>
        </p:nvSpPr>
        <p:spPr/>
        <p:txBody>
          <a:bodyPr/>
          <a:lstStyle/>
          <a:p>
            <a:fld id="{905C6D95-B855-43AC-AB03-0CA38F90774D}" type="slidenum">
              <a:rPr lang="el-GR" smtClean="0"/>
              <a:pPr/>
              <a:t>67</a:t>
            </a:fld>
            <a:endParaRPr lang="el-GR"/>
          </a:p>
        </p:txBody>
      </p:sp>
    </p:spTree>
    <p:extLst>
      <p:ext uri="{BB962C8B-B14F-4D97-AF65-F5344CB8AC3E}">
        <p14:creationId xmlns:p14="http://schemas.microsoft.com/office/powerpoint/2010/main" val="3566291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MinionPro-Regular"/>
              </a:rPr>
              <a:t>Sagittal CT scan showing severe exophthalmos</a:t>
            </a:r>
            <a:endParaRPr lang="en-US" dirty="0"/>
          </a:p>
        </p:txBody>
      </p:sp>
      <p:sp>
        <p:nvSpPr>
          <p:cNvPr id="4" name="Slide Number Placeholder 3"/>
          <p:cNvSpPr>
            <a:spLocks noGrp="1"/>
          </p:cNvSpPr>
          <p:nvPr>
            <p:ph type="sldNum" sz="quarter" idx="5"/>
          </p:nvPr>
        </p:nvSpPr>
        <p:spPr/>
        <p:txBody>
          <a:bodyPr/>
          <a:lstStyle/>
          <a:p>
            <a:fld id="{905C6D95-B855-43AC-AB03-0CA38F90774D}" type="slidenum">
              <a:rPr lang="el-GR" smtClean="0"/>
              <a:pPr/>
              <a:t>69</a:t>
            </a:fld>
            <a:endParaRPr lang="el-GR"/>
          </a:p>
        </p:txBody>
      </p:sp>
    </p:spTree>
    <p:extLst>
      <p:ext uri="{BB962C8B-B14F-4D97-AF65-F5344CB8AC3E}">
        <p14:creationId xmlns:p14="http://schemas.microsoft.com/office/powerpoint/2010/main" val="31543720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Οι </a:t>
            </a:r>
            <a:r>
              <a:rPr lang="el-GR" dirty="0" err="1"/>
              <a:t>θυρεοειδιτιδες</a:t>
            </a:r>
            <a:r>
              <a:rPr lang="el-GR" dirty="0"/>
              <a:t> είναι μια </a:t>
            </a:r>
            <a:r>
              <a:rPr lang="el-GR" dirty="0" err="1"/>
              <a:t>ετερογενης</a:t>
            </a:r>
            <a:r>
              <a:rPr lang="el-GR" dirty="0"/>
              <a:t> ομάδα νοσημάτων που προσβάλουν συνήθως διάχυτα το θυρεοειδή</a:t>
            </a:r>
            <a:r>
              <a:rPr lang="en-US" dirty="0"/>
              <a:t> </a:t>
            </a:r>
            <a:r>
              <a:rPr lang="el-GR" dirty="0"/>
              <a:t>και προκαλούν ένα είδος </a:t>
            </a:r>
            <a:r>
              <a:rPr lang="el-GR" dirty="0" err="1"/>
              <a:t>φλεγμονης</a:t>
            </a:r>
            <a:r>
              <a:rPr lang="el-GR" dirty="0"/>
              <a:t>.</a:t>
            </a:r>
            <a:endParaRPr lang="en-US" dirty="0"/>
          </a:p>
          <a:p>
            <a:r>
              <a:rPr lang="el-GR" dirty="0"/>
              <a:t>Η πιο </a:t>
            </a:r>
            <a:r>
              <a:rPr lang="el-GR" dirty="0" err="1"/>
              <a:t>γνωστη</a:t>
            </a:r>
            <a:r>
              <a:rPr lang="el-GR" dirty="0"/>
              <a:t> θυρεοειδίτιδα είναι η ΥΘ, η οποία </a:t>
            </a:r>
            <a:r>
              <a:rPr lang="el-GR" dirty="0" err="1"/>
              <a:t>προκαλει</a:t>
            </a:r>
            <a:r>
              <a:rPr lang="el-GR" dirty="0"/>
              <a:t> παροδική </a:t>
            </a:r>
            <a:r>
              <a:rPr lang="el-GR" dirty="0" err="1"/>
              <a:t>φλεγμονη</a:t>
            </a:r>
            <a:r>
              <a:rPr lang="el-GR" dirty="0"/>
              <a:t> στο </a:t>
            </a:r>
            <a:r>
              <a:rPr lang="el-GR" dirty="0" err="1"/>
              <a:t>θυρεοειδη</a:t>
            </a:r>
            <a:r>
              <a:rPr lang="el-GR" dirty="0"/>
              <a:t> και εμπύρετο οδηγεί σε καταστροφή των </a:t>
            </a:r>
            <a:r>
              <a:rPr lang="el-GR" dirty="0" err="1"/>
              <a:t>θυλακιωδων</a:t>
            </a:r>
            <a:r>
              <a:rPr lang="el-GR" dirty="0"/>
              <a:t> κ και έκλυση ΘΟ, και ‘</a:t>
            </a:r>
            <a:r>
              <a:rPr lang="el-GR" dirty="0" err="1"/>
              <a:t>ετσι</a:t>
            </a:r>
            <a:r>
              <a:rPr lang="el-GR" dirty="0"/>
              <a:t> </a:t>
            </a:r>
            <a:r>
              <a:rPr lang="el-GR" dirty="0" err="1"/>
              <a:t>εχει</a:t>
            </a:r>
            <a:r>
              <a:rPr lang="el-GR" dirty="0"/>
              <a:t> μια </a:t>
            </a:r>
            <a:r>
              <a:rPr lang="el-GR" dirty="0" err="1"/>
              <a:t>θυρεοτοξική</a:t>
            </a:r>
            <a:r>
              <a:rPr lang="el-GR" dirty="0"/>
              <a:t> </a:t>
            </a:r>
            <a:r>
              <a:rPr lang="el-GR" dirty="0" err="1"/>
              <a:t>φαση</a:t>
            </a:r>
            <a:r>
              <a:rPr lang="el-GR" dirty="0"/>
              <a:t> που </a:t>
            </a:r>
            <a:r>
              <a:rPr lang="el-GR" dirty="0" err="1"/>
              <a:t>ακολουθειται</a:t>
            </a:r>
            <a:r>
              <a:rPr lang="el-GR" dirty="0"/>
              <a:t> από </a:t>
            </a:r>
            <a:r>
              <a:rPr lang="el-GR" dirty="0" err="1"/>
              <a:t>υποθυρεοειδισμο</a:t>
            </a:r>
            <a:r>
              <a:rPr lang="el-GR" dirty="0"/>
              <a:t> και στην συνέχεια </a:t>
            </a:r>
            <a:r>
              <a:rPr lang="el-GR" dirty="0" err="1"/>
              <a:t>ευθυρεοειδισμο</a:t>
            </a:r>
            <a:r>
              <a:rPr lang="el-GR" dirty="0"/>
              <a:t>. Παρόμοια εργαστηριακή πορεία, παρότι είναι  διαφορετικής αιτιολογίας έχουν και η </a:t>
            </a:r>
            <a:r>
              <a:rPr lang="el-GR" dirty="0" err="1"/>
              <a:t>σιωπηλη</a:t>
            </a:r>
            <a:r>
              <a:rPr lang="el-GR" dirty="0"/>
              <a:t> Θ ή </a:t>
            </a:r>
            <a:r>
              <a:rPr lang="el-GR" dirty="0" err="1"/>
              <a:t>οποια</a:t>
            </a:r>
            <a:r>
              <a:rPr lang="el-GR" dirty="0"/>
              <a:t> είναι </a:t>
            </a:r>
            <a:r>
              <a:rPr lang="el-GR" dirty="0" err="1"/>
              <a:t>αυτοάνοσης</a:t>
            </a:r>
            <a:r>
              <a:rPr lang="el-GR" dirty="0"/>
              <a:t> αρχής, είναι και αυτή καταστροφική και </a:t>
            </a:r>
            <a:r>
              <a:rPr lang="el-GR" dirty="0" err="1"/>
              <a:t>συχνα</a:t>
            </a:r>
            <a:r>
              <a:rPr lang="el-GR" dirty="0"/>
              <a:t> παρατηρείται σε </a:t>
            </a:r>
            <a:r>
              <a:rPr lang="el-GR" dirty="0" err="1"/>
              <a:t>λεχωιδες</a:t>
            </a:r>
            <a:r>
              <a:rPr lang="el-GR" dirty="0"/>
              <a:t> και τότε ονομάζεται </a:t>
            </a:r>
            <a:r>
              <a:rPr lang="el-GR" dirty="0" err="1"/>
              <a:t>θυρεοειδιτιδα</a:t>
            </a:r>
            <a:r>
              <a:rPr lang="el-GR" dirty="0"/>
              <a:t> </a:t>
            </a:r>
            <a:r>
              <a:rPr lang="el-GR" dirty="0" err="1"/>
              <a:t>μετα</a:t>
            </a:r>
            <a:r>
              <a:rPr lang="el-GR" dirty="0"/>
              <a:t> τον </a:t>
            </a:r>
            <a:r>
              <a:rPr lang="el-GR" dirty="0" err="1"/>
              <a:t>τοκετο</a:t>
            </a:r>
            <a:r>
              <a:rPr lang="el-GR" dirty="0"/>
              <a:t>. </a:t>
            </a:r>
          </a:p>
          <a:p>
            <a:r>
              <a:rPr lang="el-GR" dirty="0"/>
              <a:t>Είναι σημαντικό να </a:t>
            </a:r>
            <a:r>
              <a:rPr lang="el-GR" dirty="0" err="1"/>
              <a:t>διαγνωσει</a:t>
            </a:r>
            <a:r>
              <a:rPr lang="el-GR" dirty="0"/>
              <a:t> κανείς εάν </a:t>
            </a:r>
            <a:r>
              <a:rPr lang="el-GR" dirty="0" err="1"/>
              <a:t>προκειται</a:t>
            </a:r>
            <a:r>
              <a:rPr lang="el-GR" dirty="0"/>
              <a:t> για </a:t>
            </a:r>
            <a:r>
              <a:rPr lang="el-GR" dirty="0" err="1"/>
              <a:t>καποια</a:t>
            </a:r>
            <a:r>
              <a:rPr lang="el-GR" dirty="0"/>
              <a:t> καταστροφική </a:t>
            </a:r>
            <a:r>
              <a:rPr lang="el-GR" dirty="0" err="1"/>
              <a:t>θυρεοειδιτιδα</a:t>
            </a:r>
            <a:r>
              <a:rPr lang="el-GR" dirty="0"/>
              <a:t>, </a:t>
            </a:r>
            <a:r>
              <a:rPr lang="el-GR" dirty="0" err="1"/>
              <a:t>γιατι</a:t>
            </a:r>
            <a:r>
              <a:rPr lang="el-GR" dirty="0"/>
              <a:t> δεν </a:t>
            </a:r>
            <a:r>
              <a:rPr lang="el-GR" dirty="0" err="1"/>
              <a:t>χορηγουνται</a:t>
            </a:r>
            <a:r>
              <a:rPr lang="el-GR" dirty="0"/>
              <a:t> </a:t>
            </a:r>
            <a:r>
              <a:rPr lang="el-GR" dirty="0" err="1"/>
              <a:t>αντιθυρεοειδικά</a:t>
            </a:r>
            <a:r>
              <a:rPr lang="el-GR" dirty="0"/>
              <a:t> φάρμακα στην </a:t>
            </a:r>
            <a:r>
              <a:rPr lang="el-GR" dirty="0" err="1"/>
              <a:t>θυρεοτοξικη</a:t>
            </a:r>
            <a:r>
              <a:rPr lang="el-GR" dirty="0"/>
              <a:t> φάση και στην φάση του </a:t>
            </a:r>
            <a:r>
              <a:rPr lang="el-GR" dirty="0" err="1"/>
              <a:t>υποθυρεοειδισμου</a:t>
            </a:r>
            <a:r>
              <a:rPr lang="el-GR" dirty="0"/>
              <a:t> επίσης </a:t>
            </a:r>
            <a:r>
              <a:rPr lang="el-GR" dirty="0" err="1"/>
              <a:t>μπορει</a:t>
            </a:r>
            <a:r>
              <a:rPr lang="el-GR" dirty="0"/>
              <a:t> να περιμένει </a:t>
            </a:r>
            <a:r>
              <a:rPr lang="el-GR" dirty="0" err="1"/>
              <a:t>κανεις</a:t>
            </a:r>
            <a:r>
              <a:rPr lang="el-GR" dirty="0"/>
              <a:t> πριν </a:t>
            </a:r>
            <a:r>
              <a:rPr lang="el-GR" dirty="0" err="1"/>
              <a:t>χορηγησει</a:t>
            </a:r>
            <a:r>
              <a:rPr lang="el-GR" dirty="0"/>
              <a:t> ΛΤ4 ή και εάν </a:t>
            </a:r>
            <a:r>
              <a:rPr lang="el-GR" dirty="0" err="1"/>
              <a:t>χορηγηθει</a:t>
            </a:r>
            <a:r>
              <a:rPr lang="el-GR" dirty="0"/>
              <a:t> να </a:t>
            </a:r>
            <a:r>
              <a:rPr lang="el-GR" dirty="0" err="1"/>
              <a:t>επανεκτιμηθει</a:t>
            </a:r>
            <a:r>
              <a:rPr lang="el-GR" dirty="0"/>
              <a:t> η ΘΛ </a:t>
            </a:r>
            <a:r>
              <a:rPr lang="el-GR" dirty="0" err="1"/>
              <a:t>γιατι</a:t>
            </a:r>
            <a:r>
              <a:rPr lang="el-GR" dirty="0"/>
              <a:t> στην </a:t>
            </a:r>
            <a:r>
              <a:rPr lang="el-GR" dirty="0" err="1"/>
              <a:t>πλειοψηφια</a:t>
            </a:r>
            <a:r>
              <a:rPr lang="el-GR" dirty="0"/>
              <a:t> των </a:t>
            </a:r>
            <a:r>
              <a:rPr lang="el-GR" dirty="0" err="1"/>
              <a:t>περιπτωσεων</a:t>
            </a:r>
            <a:r>
              <a:rPr lang="el-GR" dirty="0"/>
              <a:t> είναι παροδικός. </a:t>
            </a:r>
          </a:p>
          <a:p>
            <a:endParaRPr lang="el-GR" dirty="0"/>
          </a:p>
          <a:p>
            <a:endParaRPr lang="en-US" dirty="0"/>
          </a:p>
        </p:txBody>
      </p:sp>
      <p:sp>
        <p:nvSpPr>
          <p:cNvPr id="4" name="Slide Number Placeholder 3"/>
          <p:cNvSpPr>
            <a:spLocks noGrp="1"/>
          </p:cNvSpPr>
          <p:nvPr>
            <p:ph type="sldNum" sz="quarter" idx="5"/>
          </p:nvPr>
        </p:nvSpPr>
        <p:spPr/>
        <p:txBody>
          <a:bodyPr/>
          <a:lstStyle/>
          <a:p>
            <a:fld id="{905C6D95-B855-43AC-AB03-0CA38F90774D}" type="slidenum">
              <a:rPr lang="el-GR" smtClean="0"/>
              <a:pPr/>
              <a:t>77</a:t>
            </a:fld>
            <a:endParaRPr lang="el-GR"/>
          </a:p>
        </p:txBody>
      </p:sp>
    </p:spTree>
    <p:extLst>
      <p:ext uri="{BB962C8B-B14F-4D97-AF65-F5344CB8AC3E}">
        <p14:creationId xmlns:p14="http://schemas.microsoft.com/office/powerpoint/2010/main" val="7773457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5C6D95-B855-43AC-AB03-0CA38F90774D}" type="slidenum">
              <a:rPr lang="el-GR" smtClean="0"/>
              <a:pPr/>
              <a:t>79</a:t>
            </a:fld>
            <a:endParaRPr lang="el-GR"/>
          </a:p>
        </p:txBody>
      </p:sp>
    </p:spTree>
    <p:extLst>
      <p:ext uri="{BB962C8B-B14F-4D97-AF65-F5344CB8AC3E}">
        <p14:creationId xmlns:p14="http://schemas.microsoft.com/office/powerpoint/2010/main" val="3931634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l-GR" sz="1800" b="0" i="0" u="none" strike="noStrike" baseline="0" dirty="0">
                <a:solidFill>
                  <a:srgbClr val="231F20"/>
                </a:solidFill>
                <a:latin typeface="TimesNewRomanPSMT"/>
              </a:rPr>
              <a:t>Χόνδροι λάρυγγα (9)</a:t>
            </a:r>
            <a:r>
              <a:rPr lang="en-US" sz="1800" b="0" i="0" u="none" strike="noStrike" baseline="0" dirty="0">
                <a:solidFill>
                  <a:srgbClr val="231F20"/>
                </a:solidFill>
                <a:latin typeface="TimesNewRomanPSMT"/>
              </a:rPr>
              <a:t>: </a:t>
            </a:r>
            <a:r>
              <a:rPr lang="el-GR" sz="1800" b="0" i="0" u="none" strike="noStrike" baseline="0" dirty="0">
                <a:solidFill>
                  <a:srgbClr val="231F20"/>
                </a:solidFill>
                <a:latin typeface="TimesNewRomanPSMT"/>
              </a:rPr>
              <a:t>Επιγλωττίδα, θυροειδής, κρικοειδής</a:t>
            </a:r>
            <a:r>
              <a:rPr lang="en-US" sz="1800" b="0" i="0" u="none" strike="noStrike" baseline="0" dirty="0">
                <a:solidFill>
                  <a:srgbClr val="231F20"/>
                </a:solidFill>
                <a:latin typeface="TimesNewRomanPSMT"/>
              </a:rPr>
              <a:t> </a:t>
            </a:r>
            <a:r>
              <a:rPr lang="el-GR" sz="1800" b="0" i="0" u="none" strike="noStrike" baseline="0" dirty="0" err="1">
                <a:solidFill>
                  <a:srgbClr val="231F20"/>
                </a:solidFill>
                <a:latin typeface="TimesNewRomanPSMT"/>
              </a:rPr>
              <a:t>Αρυταινοειδείς</a:t>
            </a:r>
            <a:r>
              <a:rPr lang="el-GR" sz="1800" b="0" i="0" u="none" strike="noStrike" baseline="0" dirty="0">
                <a:solidFill>
                  <a:srgbClr val="231F20"/>
                </a:solidFill>
                <a:latin typeface="TimesNewRomanPSMT"/>
              </a:rPr>
              <a:t>, κερατοειδείς, σφηνοειδείς</a:t>
            </a:r>
            <a:endParaRPr lang="en-US" sz="1800" b="0" i="0" u="none" strike="noStrike" baseline="0" dirty="0">
              <a:solidFill>
                <a:srgbClr val="231F20"/>
              </a:solidFill>
              <a:latin typeface="TimesNewRomanPSMT"/>
            </a:endParaRPr>
          </a:p>
          <a:p>
            <a:pPr algn="l"/>
            <a:r>
              <a:rPr lang="el-GR" sz="1800" b="0" i="0" u="none" strike="noStrike" baseline="0" dirty="0">
                <a:solidFill>
                  <a:srgbClr val="231F20"/>
                </a:solidFill>
                <a:latin typeface="TimesNewRomanPSMT"/>
              </a:rPr>
              <a:t>Ο θυρεοειδής αδένας βρίσκεται στο πρόσθιο τμήμα του τραχήλου και αποτελείται από δύο πλάγιους λοβούς, που συνδέονται μεταξύ τους με ένα λεπτό ισθμό, ο οποίος διέρχεται έμπροσθεν από τη τραχεία, ακριβώς κάτω από τον κρικοειδή χόνδρο. Ο </a:t>
            </a:r>
            <a:r>
              <a:rPr lang="el-GR" sz="1800" b="0" i="0" u="none" strike="noStrike" baseline="0" dirty="0" err="1">
                <a:solidFill>
                  <a:srgbClr val="231F20"/>
                </a:solidFill>
                <a:latin typeface="TimesNewRomanPSMT"/>
              </a:rPr>
              <a:t>ισθμος</a:t>
            </a:r>
            <a:r>
              <a:rPr lang="el-GR" sz="1800" b="0" i="0" u="none" strike="noStrike" baseline="0" dirty="0">
                <a:solidFill>
                  <a:srgbClr val="231F20"/>
                </a:solidFill>
                <a:latin typeface="TimesNewRomanPSMT"/>
              </a:rPr>
              <a:t> </a:t>
            </a:r>
            <a:r>
              <a:rPr lang="el-GR" sz="1800" b="0" i="0" u="none" strike="noStrike" baseline="0" dirty="0" err="1">
                <a:solidFill>
                  <a:srgbClr val="231F20"/>
                </a:solidFill>
                <a:latin typeface="TimesNewRomanPSMT"/>
              </a:rPr>
              <a:t>εντοπιζεται</a:t>
            </a:r>
            <a:r>
              <a:rPr lang="el-GR" sz="1800" b="0" i="0" u="none" strike="noStrike" baseline="0" dirty="0">
                <a:solidFill>
                  <a:srgbClr val="231F20"/>
                </a:solidFill>
                <a:latin typeface="TimesNewRomanPSMT"/>
              </a:rPr>
              <a:t> </a:t>
            </a:r>
            <a:r>
              <a:rPr lang="el-GR" sz="1800" b="0" i="0" u="none" strike="noStrike" baseline="0" dirty="0" err="1">
                <a:solidFill>
                  <a:srgbClr val="231F20"/>
                </a:solidFill>
                <a:latin typeface="TimesNewRomanPSMT"/>
              </a:rPr>
              <a:t>μπροστα</a:t>
            </a:r>
            <a:r>
              <a:rPr lang="el-GR" sz="1800" b="0" i="0" u="none" strike="noStrike" baseline="0" dirty="0">
                <a:solidFill>
                  <a:srgbClr val="231F20"/>
                </a:solidFill>
                <a:latin typeface="TimesNewRomanPSMT"/>
              </a:rPr>
              <a:t> από το 2</a:t>
            </a:r>
            <a:r>
              <a:rPr lang="el-GR" sz="1800" b="0" i="0" u="none" strike="noStrike" baseline="30000" dirty="0">
                <a:solidFill>
                  <a:srgbClr val="231F20"/>
                </a:solidFill>
                <a:latin typeface="TimesNewRomanPSMT"/>
              </a:rPr>
              <a:t>ο</a:t>
            </a:r>
            <a:r>
              <a:rPr lang="el-GR" sz="1800" b="0" i="0" u="none" strike="noStrike" baseline="0" dirty="0">
                <a:solidFill>
                  <a:srgbClr val="231F20"/>
                </a:solidFill>
                <a:latin typeface="TimesNewRomanPSMT"/>
              </a:rPr>
              <a:t>,3</a:t>
            </a:r>
            <a:r>
              <a:rPr lang="el-GR" sz="1800" b="0" i="0" u="none" strike="noStrike" baseline="30000" dirty="0">
                <a:solidFill>
                  <a:srgbClr val="231F20"/>
                </a:solidFill>
                <a:latin typeface="TimesNewRomanPSMT"/>
              </a:rPr>
              <a:t>ο</a:t>
            </a:r>
            <a:r>
              <a:rPr lang="el-GR" sz="1800" b="0" i="0" u="none" strike="noStrike" baseline="0" dirty="0">
                <a:solidFill>
                  <a:srgbClr val="231F20"/>
                </a:solidFill>
                <a:latin typeface="TimesNewRomanPSMT"/>
              </a:rPr>
              <a:t> και 4</a:t>
            </a:r>
            <a:r>
              <a:rPr lang="el-GR" sz="1800" b="0" i="0" u="none" strike="noStrike" baseline="30000" dirty="0">
                <a:solidFill>
                  <a:srgbClr val="231F20"/>
                </a:solidFill>
                <a:latin typeface="TimesNewRomanPSMT"/>
              </a:rPr>
              <a:t>ο</a:t>
            </a:r>
            <a:r>
              <a:rPr lang="el-GR" sz="1800" b="0" i="0" u="none" strike="noStrike" baseline="0" dirty="0">
                <a:solidFill>
                  <a:srgbClr val="231F20"/>
                </a:solidFill>
                <a:latin typeface="TimesNewRomanPSMT"/>
              </a:rPr>
              <a:t> </a:t>
            </a:r>
            <a:r>
              <a:rPr lang="el-GR" sz="1800" b="0" i="0" u="none" strike="noStrike" baseline="0" dirty="0" err="1">
                <a:solidFill>
                  <a:srgbClr val="231F20"/>
                </a:solidFill>
                <a:latin typeface="TimesNewRomanPSMT"/>
              </a:rPr>
              <a:t>τραχειακο</a:t>
            </a:r>
            <a:r>
              <a:rPr lang="el-GR" sz="1800" b="0" i="0" u="none" strike="noStrike" baseline="0" dirty="0">
                <a:solidFill>
                  <a:srgbClr val="231F20"/>
                </a:solidFill>
                <a:latin typeface="TimesNewRomanPSMT"/>
              </a:rPr>
              <a:t> </a:t>
            </a:r>
            <a:r>
              <a:rPr lang="el-GR" sz="1800" b="0" i="0" u="none" strike="noStrike" baseline="0" dirty="0" err="1">
                <a:solidFill>
                  <a:srgbClr val="231F20"/>
                </a:solidFill>
                <a:latin typeface="TimesNewRomanPSMT"/>
              </a:rPr>
              <a:t>ημικρικιο</a:t>
            </a:r>
            <a:r>
              <a:rPr lang="el-GR" sz="1800" b="0" i="0" u="none" strike="noStrike" baseline="0" dirty="0">
                <a:solidFill>
                  <a:srgbClr val="231F20"/>
                </a:solidFill>
                <a:latin typeface="TimesNewRomanPSMT"/>
              </a:rPr>
              <a:t> στο </a:t>
            </a:r>
            <a:r>
              <a:rPr lang="el-GR" sz="1800" b="0" i="0" u="none" strike="noStrike" baseline="0" dirty="0" err="1">
                <a:solidFill>
                  <a:srgbClr val="231F20"/>
                </a:solidFill>
                <a:latin typeface="TimesNewRomanPSMT"/>
              </a:rPr>
              <a:t>υψος</a:t>
            </a:r>
            <a:r>
              <a:rPr lang="el-GR" sz="1800" b="0" i="0" u="none" strike="noStrike" baseline="0" dirty="0">
                <a:solidFill>
                  <a:srgbClr val="231F20"/>
                </a:solidFill>
                <a:latin typeface="TimesNewRomanPSMT"/>
              </a:rPr>
              <a:t> του 5</a:t>
            </a:r>
            <a:r>
              <a:rPr lang="el-GR" sz="1800" b="0" i="0" u="none" strike="noStrike" baseline="30000" dirty="0">
                <a:solidFill>
                  <a:srgbClr val="231F20"/>
                </a:solidFill>
                <a:latin typeface="TimesNewRomanPSMT"/>
              </a:rPr>
              <a:t>ου</a:t>
            </a:r>
            <a:r>
              <a:rPr lang="el-GR" sz="1800" b="0" i="0" u="none" strike="noStrike" baseline="0" dirty="0">
                <a:solidFill>
                  <a:srgbClr val="231F20"/>
                </a:solidFill>
                <a:latin typeface="TimesNewRomanPSMT"/>
              </a:rPr>
              <a:t>, 6</a:t>
            </a:r>
            <a:r>
              <a:rPr lang="el-GR" sz="1800" b="0" i="0" u="none" strike="noStrike" baseline="30000" dirty="0">
                <a:solidFill>
                  <a:srgbClr val="231F20"/>
                </a:solidFill>
                <a:latin typeface="TimesNewRomanPSMT"/>
              </a:rPr>
              <a:t>ου</a:t>
            </a:r>
            <a:r>
              <a:rPr lang="el-GR" sz="1800" b="0" i="0" u="none" strike="noStrike" baseline="0" dirty="0">
                <a:solidFill>
                  <a:srgbClr val="231F20"/>
                </a:solidFill>
                <a:latin typeface="TimesNewRomanPSMT"/>
              </a:rPr>
              <a:t> και 7</a:t>
            </a:r>
            <a:r>
              <a:rPr lang="el-GR" sz="1800" b="0" i="0" u="none" strike="noStrike" baseline="30000" dirty="0">
                <a:solidFill>
                  <a:srgbClr val="231F20"/>
                </a:solidFill>
                <a:latin typeface="TimesNewRomanPSMT"/>
              </a:rPr>
              <a:t>ου</a:t>
            </a:r>
            <a:r>
              <a:rPr lang="el-GR" sz="1800" b="0" i="0" u="none" strike="noStrike" baseline="0" dirty="0">
                <a:solidFill>
                  <a:srgbClr val="231F20"/>
                </a:solidFill>
                <a:latin typeface="TimesNewRomanPSMT"/>
              </a:rPr>
              <a:t> </a:t>
            </a:r>
            <a:r>
              <a:rPr lang="el-GR" sz="1800" b="0" i="0" u="none" strike="noStrike" baseline="0" dirty="0" err="1">
                <a:solidFill>
                  <a:srgbClr val="231F20"/>
                </a:solidFill>
                <a:latin typeface="TimesNewRomanPSMT"/>
              </a:rPr>
              <a:t>αυχενικου</a:t>
            </a:r>
            <a:r>
              <a:rPr lang="el-GR" sz="1800" b="0" i="0" u="none" strike="noStrike" baseline="0" dirty="0">
                <a:solidFill>
                  <a:srgbClr val="231F20"/>
                </a:solidFill>
                <a:latin typeface="TimesNewRomanPSMT"/>
              </a:rPr>
              <a:t> </a:t>
            </a:r>
            <a:r>
              <a:rPr lang="el-GR" sz="1800" b="0" i="0" u="none" strike="noStrike" baseline="0" dirty="0" err="1">
                <a:solidFill>
                  <a:srgbClr val="231F20"/>
                </a:solidFill>
                <a:latin typeface="TimesNewRomanPSMT"/>
              </a:rPr>
              <a:t>σπονδυλου.</a:t>
            </a:r>
            <a:r>
              <a:rPr lang="el-GR" b="0" i="0" dirty="0" err="1">
                <a:solidFill>
                  <a:srgbClr val="444444"/>
                </a:solidFill>
                <a:effectLst/>
                <a:latin typeface="Helvetica" panose="020B0604020202020204" pitchFamily="34" charset="0"/>
              </a:rPr>
              <a:t>Στο</a:t>
            </a:r>
            <a:r>
              <a:rPr lang="el-GR" b="0" i="0" dirty="0">
                <a:solidFill>
                  <a:srgbClr val="444444"/>
                </a:solidFill>
                <a:effectLst/>
                <a:latin typeface="Helvetica" panose="020B0604020202020204" pitchFamily="34" charset="0"/>
              </a:rPr>
              <a:t> ένα τρίτο περίπου των ατόμων υπάρχει ο πυραμοειδής λοβός, που δημιουργείται από μια επέκταση προς τα επάνω του ισθμού, κοντά στον αριστερό λοβό, και ο οποίος αποτελεί υπόλειμμα του </a:t>
            </a:r>
            <a:r>
              <a:rPr lang="el-GR" b="0" i="0" dirty="0" err="1">
                <a:solidFill>
                  <a:srgbClr val="444444"/>
                </a:solidFill>
                <a:effectLst/>
                <a:latin typeface="Helvetica" panose="020B0604020202020204" pitchFamily="34" charset="0"/>
              </a:rPr>
              <a:t>θυρεογλωσσικού</a:t>
            </a:r>
            <a:r>
              <a:rPr lang="el-GR" b="0" i="0" dirty="0">
                <a:solidFill>
                  <a:srgbClr val="444444"/>
                </a:solidFill>
                <a:effectLst/>
                <a:latin typeface="Helvetica" panose="020B0604020202020204" pitchFamily="34" charset="0"/>
              </a:rPr>
              <a:t> πόρου.</a:t>
            </a:r>
            <a:endParaRPr lang="en-US" dirty="0"/>
          </a:p>
        </p:txBody>
      </p:sp>
      <p:sp>
        <p:nvSpPr>
          <p:cNvPr id="4" name="Slide Number Placeholder 3"/>
          <p:cNvSpPr>
            <a:spLocks noGrp="1"/>
          </p:cNvSpPr>
          <p:nvPr>
            <p:ph type="sldNum" sz="quarter" idx="5"/>
          </p:nvPr>
        </p:nvSpPr>
        <p:spPr/>
        <p:txBody>
          <a:bodyPr/>
          <a:lstStyle/>
          <a:p>
            <a:fld id="{905C6D95-B855-43AC-AB03-0CA38F90774D}" type="slidenum">
              <a:rPr lang="el-GR" smtClean="0"/>
              <a:pPr/>
              <a:t>3</a:t>
            </a:fld>
            <a:endParaRPr lang="el-GR"/>
          </a:p>
        </p:txBody>
      </p:sp>
    </p:spTree>
    <p:extLst>
      <p:ext uri="{BB962C8B-B14F-4D97-AF65-F5344CB8AC3E}">
        <p14:creationId xmlns:p14="http://schemas.microsoft.com/office/powerpoint/2010/main" val="25077940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ACCB8C-F4DA-4D83-A3BF-3A0CEC07E751}" type="slidenum">
              <a:rPr lang="en-US" smtClean="0"/>
              <a:t>83</a:t>
            </a:fld>
            <a:endParaRPr lang="en-US"/>
          </a:p>
        </p:txBody>
      </p:sp>
    </p:spTree>
    <p:extLst>
      <p:ext uri="{BB962C8B-B14F-4D97-AF65-F5344CB8AC3E}">
        <p14:creationId xmlns:p14="http://schemas.microsoft.com/office/powerpoint/2010/main" val="5030358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Placental</a:t>
            </a:r>
            <a:r>
              <a:rPr lang="el-GR" dirty="0"/>
              <a:t> </a:t>
            </a:r>
            <a:r>
              <a:rPr lang="en-US" dirty="0"/>
              <a:t>Proteins: </a:t>
            </a:r>
            <a:r>
              <a:rPr lang="en-US" dirty="0" err="1"/>
              <a:t>hCG</a:t>
            </a:r>
            <a:r>
              <a:rPr lang="en-US" dirty="0"/>
              <a:t> (</a:t>
            </a:r>
            <a:r>
              <a:rPr lang="el-GR" dirty="0"/>
              <a:t>β-</a:t>
            </a:r>
            <a:r>
              <a:rPr lang="el-GR" dirty="0" err="1"/>
              <a:t>χοριακής</a:t>
            </a:r>
            <a:r>
              <a:rPr lang="el-GR" dirty="0"/>
              <a:t> </a:t>
            </a:r>
            <a:r>
              <a:rPr lang="el-GR" dirty="0" err="1"/>
              <a:t>γοναδοτροπίνης</a:t>
            </a:r>
            <a:r>
              <a:rPr lang="en-US" dirty="0"/>
              <a:t>)</a:t>
            </a:r>
            <a:r>
              <a:rPr lang="el-GR" dirty="0"/>
              <a:t> </a:t>
            </a:r>
            <a:r>
              <a:rPr lang="en-US" dirty="0"/>
              <a:t>Peaks at 10</a:t>
            </a:r>
            <a:r>
              <a:rPr lang="el-GR" dirty="0"/>
              <a:t> </a:t>
            </a:r>
            <a:r>
              <a:rPr lang="en-US" dirty="0" err="1"/>
              <a:t>wk</a:t>
            </a:r>
            <a:r>
              <a:rPr lang="en-US" dirty="0"/>
              <a:t>, then</a:t>
            </a:r>
            <a:r>
              <a:rPr lang="el-GR" dirty="0"/>
              <a:t> </a:t>
            </a:r>
            <a:r>
              <a:rPr lang="en-US" dirty="0"/>
              <a:t>decreases to</a:t>
            </a:r>
            <a:r>
              <a:rPr lang="el-GR" dirty="0"/>
              <a:t> </a:t>
            </a:r>
            <a:r>
              <a:rPr lang="en-US" dirty="0"/>
              <a:t>a lower plateau</a:t>
            </a:r>
          </a:p>
          <a:p>
            <a:r>
              <a:rPr lang="en-US" dirty="0"/>
              <a:t>Hyperemesis gravidarum may cause mild hyperthyroidism (so-called gestational thyrotoxicosis ), which is likely due to extremely high serum levels of</a:t>
            </a:r>
          </a:p>
          <a:p>
            <a:r>
              <a:rPr lang="en-US" dirty="0" err="1"/>
              <a:t>hCG</a:t>
            </a:r>
            <a:r>
              <a:rPr lang="en-US" dirty="0"/>
              <a:t>, present in this condition, that stimulates the TSH receptor. However, no treatment is indicated, because the hyperthyroid state</a:t>
            </a:r>
          </a:p>
          <a:p>
            <a:r>
              <a:rPr lang="en-US" dirty="0"/>
              <a:t>resolves when the hyperemesis resolves, usually by </a:t>
            </a:r>
            <a:r>
              <a:rPr lang="en-US" dirty="0" err="1"/>
              <a:t>midgestation</a:t>
            </a:r>
            <a:r>
              <a:rPr lang="en-US" dirty="0"/>
              <a:t>.</a:t>
            </a:r>
          </a:p>
        </p:txBody>
      </p:sp>
      <p:sp>
        <p:nvSpPr>
          <p:cNvPr id="4" name="Slide Number Placeholder 3"/>
          <p:cNvSpPr>
            <a:spLocks noGrp="1"/>
          </p:cNvSpPr>
          <p:nvPr>
            <p:ph type="sldNum" sz="quarter" idx="5"/>
          </p:nvPr>
        </p:nvSpPr>
        <p:spPr/>
        <p:txBody>
          <a:bodyPr/>
          <a:lstStyle/>
          <a:p>
            <a:fld id="{905C6D95-B855-43AC-AB03-0CA38F90774D}" type="slidenum">
              <a:rPr lang="el-GR" smtClean="0"/>
              <a:pPr/>
              <a:t>92</a:t>
            </a:fld>
            <a:endParaRPr lang="el-GR"/>
          </a:p>
        </p:txBody>
      </p:sp>
    </p:spTree>
    <p:extLst>
      <p:ext uri="{BB962C8B-B14F-4D97-AF65-F5344CB8AC3E}">
        <p14:creationId xmlns:p14="http://schemas.microsoft.com/office/powerpoint/2010/main" val="2939326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dirty="0"/>
              <a:t>Η οζώδης </a:t>
            </a:r>
            <a:r>
              <a:rPr lang="el-GR" sz="1200" dirty="0" err="1"/>
              <a:t>θυρεοειδική</a:t>
            </a:r>
            <a:r>
              <a:rPr lang="el-GR" sz="1200" dirty="0"/>
              <a:t> νόσος είναι πολύ συχνή. Στους ενήλικες: 3-7% με ψηλάφηση&amp;  50% με υπερηχογράφημα. Το ποσοστό των όζων αυξάνει με την πάροδο της ηλικίας. Οι περισσότεροι είναι &lt;1εκ</a:t>
            </a:r>
            <a:endParaRPr lang="en-US" dirty="0"/>
          </a:p>
        </p:txBody>
      </p:sp>
      <p:sp>
        <p:nvSpPr>
          <p:cNvPr id="4" name="Slide Number Placeholder 3"/>
          <p:cNvSpPr>
            <a:spLocks noGrp="1"/>
          </p:cNvSpPr>
          <p:nvPr>
            <p:ph type="sldNum" sz="quarter" idx="5"/>
          </p:nvPr>
        </p:nvSpPr>
        <p:spPr/>
        <p:txBody>
          <a:bodyPr/>
          <a:lstStyle/>
          <a:p>
            <a:fld id="{905C6D95-B855-43AC-AB03-0CA38F90774D}" type="slidenum">
              <a:rPr lang="el-GR" smtClean="0"/>
              <a:pPr/>
              <a:t>96</a:t>
            </a:fld>
            <a:endParaRPr lang="el-GR"/>
          </a:p>
        </p:txBody>
      </p:sp>
    </p:spTree>
    <p:extLst>
      <p:ext uri="{BB962C8B-B14F-4D97-AF65-F5344CB8AC3E}">
        <p14:creationId xmlns:p14="http://schemas.microsoft.com/office/powerpoint/2010/main" val="16998223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a:t>Συγγενής ανωμαλία, </a:t>
            </a:r>
            <a:r>
              <a:rPr lang="el-GR" dirty="0" err="1"/>
              <a:t>καρκινος</a:t>
            </a:r>
            <a:r>
              <a:rPr lang="el-GR" dirty="0"/>
              <a:t>, φλεγμονή</a:t>
            </a:r>
          </a:p>
        </p:txBody>
      </p:sp>
      <p:sp>
        <p:nvSpPr>
          <p:cNvPr id="4" name="3 - Θέση αριθμού διαφάνειας"/>
          <p:cNvSpPr>
            <a:spLocks noGrp="1"/>
          </p:cNvSpPr>
          <p:nvPr>
            <p:ph type="sldNum" sz="quarter" idx="10"/>
          </p:nvPr>
        </p:nvSpPr>
        <p:spPr/>
        <p:txBody>
          <a:bodyPr/>
          <a:lstStyle/>
          <a:p>
            <a:fld id="{C2A6048C-BCF6-464D-9C1F-805D4688FD12}" type="slidenum">
              <a:rPr lang="el-GR" smtClean="0"/>
              <a:pPr/>
              <a:t>97</a:t>
            </a:fld>
            <a:endParaRPr lang="el-GR"/>
          </a:p>
        </p:txBody>
      </p:sp>
    </p:spTree>
    <p:extLst>
      <p:ext uri="{BB962C8B-B14F-4D97-AF65-F5344CB8AC3E}">
        <p14:creationId xmlns:p14="http://schemas.microsoft.com/office/powerpoint/2010/main" val="14353743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indent="-457200">
              <a:buNone/>
            </a:pPr>
            <a:r>
              <a:rPr lang="el-GR" sz="1200" dirty="0"/>
              <a:t>Σε εξέταση τραχήλου για άλλα αίτια </a:t>
            </a:r>
          </a:p>
          <a:p>
            <a:pPr marL="0" indent="-457200">
              <a:buNone/>
            </a:pPr>
            <a:endParaRPr lang="el-GR" sz="800" dirty="0"/>
          </a:p>
          <a:p>
            <a:pPr lvl="0"/>
            <a:r>
              <a:rPr lang="en-US" sz="1200" dirty="0"/>
              <a:t>US</a:t>
            </a:r>
            <a:r>
              <a:rPr lang="el-GR" sz="1200" dirty="0"/>
              <a:t>: </a:t>
            </a:r>
            <a:r>
              <a:rPr lang="en-US" sz="1200" dirty="0"/>
              <a:t>53 – </a:t>
            </a:r>
            <a:r>
              <a:rPr lang="el-GR" sz="1200" dirty="0"/>
              <a:t>67%</a:t>
            </a:r>
            <a:endParaRPr lang="en-US" sz="1200" dirty="0"/>
          </a:p>
          <a:p>
            <a:r>
              <a:rPr lang="en-US" sz="1200" dirty="0"/>
              <a:t>CT </a:t>
            </a:r>
            <a:r>
              <a:rPr lang="el-GR" sz="1200" dirty="0"/>
              <a:t>ή </a:t>
            </a:r>
            <a:r>
              <a:rPr lang="en-US" sz="1200" dirty="0"/>
              <a:t>MRI</a:t>
            </a:r>
            <a:r>
              <a:rPr lang="el-GR" sz="1200" dirty="0"/>
              <a:t>: </a:t>
            </a:r>
            <a:r>
              <a:rPr lang="en-US" sz="1200" dirty="0"/>
              <a:t>10</a:t>
            </a:r>
            <a:r>
              <a:rPr lang="el-GR" sz="1200" dirty="0"/>
              <a:t> – </a:t>
            </a:r>
            <a:r>
              <a:rPr lang="en-US" sz="1200" dirty="0"/>
              <a:t>2</a:t>
            </a:r>
            <a:r>
              <a:rPr lang="el-GR" sz="1200" dirty="0"/>
              <a:t>1%</a:t>
            </a:r>
            <a:endParaRPr lang="en-US" sz="1200" dirty="0"/>
          </a:p>
          <a:p>
            <a:r>
              <a:rPr lang="en-US" sz="1200" dirty="0"/>
              <a:t>Triplex</a:t>
            </a:r>
            <a:r>
              <a:rPr lang="el-GR" sz="1200" dirty="0"/>
              <a:t> καρωτίδων: </a:t>
            </a:r>
            <a:r>
              <a:rPr lang="en-US" sz="1200" dirty="0"/>
              <a:t>8 – </a:t>
            </a:r>
            <a:r>
              <a:rPr lang="el-GR" sz="1200" dirty="0"/>
              <a:t>9.4% </a:t>
            </a:r>
            <a:r>
              <a:rPr lang="en-US" sz="1200" dirty="0"/>
              <a:t> </a:t>
            </a:r>
          </a:p>
          <a:p>
            <a:endParaRPr lang="el-GR" dirty="0"/>
          </a:p>
        </p:txBody>
      </p:sp>
      <p:sp>
        <p:nvSpPr>
          <p:cNvPr id="4" name="3 - Θέση αριθμού διαφάνειας"/>
          <p:cNvSpPr>
            <a:spLocks noGrp="1"/>
          </p:cNvSpPr>
          <p:nvPr>
            <p:ph type="sldNum" sz="quarter" idx="10"/>
          </p:nvPr>
        </p:nvSpPr>
        <p:spPr/>
        <p:txBody>
          <a:bodyPr/>
          <a:lstStyle/>
          <a:p>
            <a:fld id="{C2A6048C-BCF6-464D-9C1F-805D4688FD12}" type="slidenum">
              <a:rPr lang="el-GR" smtClean="0"/>
              <a:pPr/>
              <a:t>98</a:t>
            </a:fld>
            <a:endParaRPr lang="el-GR"/>
          </a:p>
        </p:txBody>
      </p:sp>
    </p:spTree>
    <p:extLst>
      <p:ext uri="{BB962C8B-B14F-4D97-AF65-F5344CB8AC3E}">
        <p14:creationId xmlns:p14="http://schemas.microsoft.com/office/powerpoint/2010/main" val="22433767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a:t>We know that bright reflectors in a nodule are probably the feature most commonly misinterpreted as </a:t>
            </a:r>
            <a:r>
              <a:rPr lang="en-US" dirty="0" err="1"/>
              <a:t>microcalcifications</a:t>
            </a:r>
            <a:r>
              <a:rPr lang="el-GR" dirty="0"/>
              <a:t> </a:t>
            </a:r>
            <a:r>
              <a:rPr lang="en-US" dirty="0"/>
              <a:t>when actually they are not. And, identification of margins can be challenging, especially in smaller</a:t>
            </a:r>
            <a:r>
              <a:rPr lang="el-GR" dirty="0"/>
              <a:t> </a:t>
            </a:r>
            <a:r>
              <a:rPr lang="en-US" dirty="0"/>
              <a:t>nodules or cystic nodules.  </a:t>
            </a:r>
            <a:endParaRPr lang="el-GR" dirty="0"/>
          </a:p>
          <a:p>
            <a:endParaRPr lang="el-GR" dirty="0"/>
          </a:p>
        </p:txBody>
      </p:sp>
      <p:sp>
        <p:nvSpPr>
          <p:cNvPr id="4" name="3 - Θέση αριθμού διαφάνειας"/>
          <p:cNvSpPr>
            <a:spLocks noGrp="1"/>
          </p:cNvSpPr>
          <p:nvPr>
            <p:ph type="sldNum" sz="quarter" idx="10"/>
          </p:nvPr>
        </p:nvSpPr>
        <p:spPr/>
        <p:txBody>
          <a:bodyPr/>
          <a:lstStyle/>
          <a:p>
            <a:fld id="{C2A6048C-BCF6-464D-9C1F-805D4688FD12}" type="slidenum">
              <a:rPr lang="el-GR" smtClean="0"/>
              <a:pPr/>
              <a:t>107</a:t>
            </a:fld>
            <a:endParaRPr lang="el-GR"/>
          </a:p>
        </p:txBody>
      </p:sp>
    </p:spTree>
    <p:extLst>
      <p:ext uri="{BB962C8B-B14F-4D97-AF65-F5344CB8AC3E}">
        <p14:creationId xmlns:p14="http://schemas.microsoft.com/office/powerpoint/2010/main" val="28298996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E</a:t>
            </a:r>
            <a:r>
              <a:rPr lang="el-GR" sz="1200" dirty="0"/>
              <a:t>ΤΑ</a:t>
            </a:r>
            <a:r>
              <a:rPr lang="en-US" sz="1200" dirty="0"/>
              <a:t> favors ultrasound guidance for FNA biopsy because of its ability to reduce the rate of </a:t>
            </a:r>
            <a:r>
              <a:rPr lang="en-US" sz="1200" dirty="0" err="1"/>
              <a:t>nondiagnostic</a:t>
            </a:r>
            <a:r>
              <a:rPr lang="en-US" sz="1200" dirty="0"/>
              <a:t> and false-negative aspirates and to permit the choice of the gauge and length of the biopsy needle.</a:t>
            </a:r>
            <a:r>
              <a:rPr lang="el-GR" sz="1200" dirty="0"/>
              <a:t> </a:t>
            </a:r>
            <a:r>
              <a:rPr lang="en-US" sz="1200" kern="1200" baseline="0" dirty="0">
                <a:solidFill>
                  <a:schemeClr val="tx1"/>
                </a:solidFill>
                <a:latin typeface="+mn-lt"/>
                <a:ea typeface="+mn-ea"/>
                <a:cs typeface="+mn-cs"/>
              </a:rPr>
              <a:t>Not to be forgotten, several studies have reported that</a:t>
            </a:r>
            <a:r>
              <a:rPr lang="el-GR" sz="1200"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the proportion of adequate cytological material is significantly</a:t>
            </a:r>
            <a:r>
              <a:rPr lang="el-GR" sz="1200"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lower in small nodules [47] (85% in </a:t>
            </a:r>
            <a:r>
              <a:rPr lang="en-US" sz="1200" kern="1200" baseline="0" dirty="0" err="1">
                <a:solidFill>
                  <a:schemeClr val="tx1"/>
                </a:solidFill>
                <a:latin typeface="+mn-lt"/>
                <a:ea typeface="+mn-ea"/>
                <a:cs typeface="+mn-cs"/>
              </a:rPr>
              <a:t>supracentimetric</a:t>
            </a:r>
            <a:r>
              <a:rPr lang="el-GR" sz="1200"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nodules and 69% in </a:t>
            </a:r>
            <a:r>
              <a:rPr lang="en-US" sz="1200" kern="1200" baseline="0" dirty="0" err="1">
                <a:solidFill>
                  <a:schemeClr val="tx1"/>
                </a:solidFill>
                <a:latin typeface="+mn-lt"/>
                <a:ea typeface="+mn-ea"/>
                <a:cs typeface="+mn-cs"/>
              </a:rPr>
              <a:t>subcentimetric</a:t>
            </a:r>
            <a:r>
              <a:rPr lang="en-US" sz="1200" kern="1200" baseline="0" dirty="0">
                <a:solidFill>
                  <a:schemeClr val="tx1"/>
                </a:solidFill>
                <a:latin typeface="+mn-lt"/>
                <a:ea typeface="+mn-ea"/>
                <a:cs typeface="+mn-cs"/>
              </a:rPr>
              <a:t> nodules)</a:t>
            </a:r>
            <a:r>
              <a:rPr lang="el-GR" sz="1200"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Moon 2012 &amp; </a:t>
            </a:r>
            <a:r>
              <a:rPr lang="en-US" sz="1200" kern="1200" baseline="0" dirty="0" err="1">
                <a:solidFill>
                  <a:schemeClr val="tx1"/>
                </a:solidFill>
                <a:latin typeface="+mn-lt"/>
                <a:ea typeface="+mn-ea"/>
                <a:cs typeface="+mn-cs"/>
              </a:rPr>
              <a:t>Mazzaferri</a:t>
            </a:r>
            <a:r>
              <a:rPr lang="en-US" sz="1200" kern="1200" baseline="0" dirty="0">
                <a:solidFill>
                  <a:schemeClr val="tx1"/>
                </a:solidFill>
                <a:latin typeface="+mn-lt"/>
                <a:ea typeface="+mn-ea"/>
                <a:cs typeface="+mn-cs"/>
              </a:rPr>
              <a:t> 2008)</a:t>
            </a:r>
            <a:r>
              <a:rPr lang="el-GR" sz="1200"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Inadequacy rate ~21% for nodules ≤5mm.</a:t>
            </a:r>
            <a:endParaRPr lang="el-GR" dirty="0"/>
          </a:p>
        </p:txBody>
      </p:sp>
      <p:sp>
        <p:nvSpPr>
          <p:cNvPr id="4" name="Slide Number Placeholder 3"/>
          <p:cNvSpPr>
            <a:spLocks noGrp="1"/>
          </p:cNvSpPr>
          <p:nvPr>
            <p:ph type="sldNum" sz="quarter" idx="10"/>
          </p:nvPr>
        </p:nvSpPr>
        <p:spPr/>
        <p:txBody>
          <a:bodyPr/>
          <a:lstStyle/>
          <a:p>
            <a:fld id="{FC7F2027-06B3-4A62-B9BA-CEACD68AD8CA}" type="slidenum">
              <a:rPr lang="el-GR" smtClean="0"/>
              <a:pPr/>
              <a:t>108</a:t>
            </a:fld>
            <a:endParaRPr lang="el-GR"/>
          </a:p>
        </p:txBody>
      </p:sp>
    </p:spTree>
    <p:extLst>
      <p:ext uri="{BB962C8B-B14F-4D97-AF65-F5344CB8AC3E}">
        <p14:creationId xmlns:p14="http://schemas.microsoft.com/office/powerpoint/2010/main" val="31583050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15-30%  </a:t>
            </a:r>
            <a:r>
              <a:rPr lang="el-GR" dirty="0"/>
              <a:t>στις κατηγορίες </a:t>
            </a:r>
            <a:r>
              <a:rPr lang="en-US" dirty="0"/>
              <a:t>III-V</a:t>
            </a:r>
          </a:p>
        </p:txBody>
      </p:sp>
      <p:sp>
        <p:nvSpPr>
          <p:cNvPr id="4" name="Slide Number Placeholder 3"/>
          <p:cNvSpPr>
            <a:spLocks noGrp="1"/>
          </p:cNvSpPr>
          <p:nvPr>
            <p:ph type="sldNum" sz="quarter" idx="5"/>
          </p:nvPr>
        </p:nvSpPr>
        <p:spPr/>
        <p:txBody>
          <a:bodyPr/>
          <a:lstStyle/>
          <a:p>
            <a:fld id="{905C6D95-B855-43AC-AB03-0CA38F90774D}" type="slidenum">
              <a:rPr lang="el-GR" smtClean="0"/>
              <a:pPr/>
              <a:t>111</a:t>
            </a:fld>
            <a:endParaRPr lang="el-GR"/>
          </a:p>
        </p:txBody>
      </p:sp>
    </p:spTree>
    <p:extLst>
      <p:ext uri="{BB962C8B-B14F-4D97-AF65-F5344CB8AC3E}">
        <p14:creationId xmlns:p14="http://schemas.microsoft.com/office/powerpoint/2010/main" val="21158345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If US detects cervical lymph nodes that are </a:t>
            </a:r>
            <a:r>
              <a:rPr lang="en-US" sz="1200" kern="1200" baseline="0" dirty="0" err="1">
                <a:solidFill>
                  <a:schemeClr val="tx1"/>
                </a:solidFill>
                <a:latin typeface="+mn-lt"/>
                <a:ea typeface="+mn-ea"/>
                <a:cs typeface="+mn-cs"/>
              </a:rPr>
              <a:t>sonographically</a:t>
            </a:r>
            <a:r>
              <a:rPr lang="en-US" sz="1200" kern="1200" baseline="0" dirty="0">
                <a:solidFill>
                  <a:schemeClr val="tx1"/>
                </a:solidFill>
                <a:latin typeface="+mn-lt"/>
                <a:ea typeface="+mn-ea"/>
                <a:cs typeface="+mn-cs"/>
              </a:rPr>
              <a:t> suspicious for thyroid cancer (Table 8), FNA of the suspicious lymph node should be performed for cytology and washout for </a:t>
            </a:r>
            <a:r>
              <a:rPr lang="en-US" sz="1200" kern="1200" baseline="0" dirty="0" err="1">
                <a:solidFill>
                  <a:schemeClr val="tx1"/>
                </a:solidFill>
                <a:latin typeface="+mn-lt"/>
                <a:ea typeface="+mn-ea"/>
                <a:cs typeface="+mn-cs"/>
              </a:rPr>
              <a:t>thyroglobulin</a:t>
            </a:r>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measurement if indicated. In addition, this scenario also warrants US-guided FNA of a </a:t>
            </a:r>
            <a:r>
              <a:rPr lang="en-US" sz="1200" kern="1200" baseline="0" dirty="0" err="1">
                <a:solidFill>
                  <a:schemeClr val="tx1"/>
                </a:solidFill>
                <a:latin typeface="+mn-lt"/>
                <a:ea typeface="+mn-ea"/>
                <a:cs typeface="+mn-cs"/>
              </a:rPr>
              <a:t>subcentimeter</a:t>
            </a:r>
            <a:r>
              <a:rPr lang="en-US" sz="1200" kern="1200" baseline="0" dirty="0">
                <a:solidFill>
                  <a:schemeClr val="tx1"/>
                </a:solidFill>
                <a:latin typeface="+mn-lt"/>
                <a:ea typeface="+mn-ea"/>
                <a:cs typeface="+mn-cs"/>
              </a:rPr>
              <a:t> nodule that is likely to represent the primary tumor based upon </a:t>
            </a:r>
            <a:r>
              <a:rPr lang="en-US" sz="1200" kern="1200" baseline="0" dirty="0" err="1">
                <a:solidFill>
                  <a:schemeClr val="tx1"/>
                </a:solidFill>
                <a:latin typeface="+mn-lt"/>
                <a:ea typeface="+mn-ea"/>
                <a:cs typeface="+mn-cs"/>
              </a:rPr>
              <a:t>sonographic</a:t>
            </a:r>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features.</a:t>
            </a:r>
            <a:endParaRPr lang="el-GR" dirty="0"/>
          </a:p>
        </p:txBody>
      </p:sp>
      <p:sp>
        <p:nvSpPr>
          <p:cNvPr id="4" name="3 - Θέση αριθμού διαφάνειας"/>
          <p:cNvSpPr>
            <a:spLocks noGrp="1"/>
          </p:cNvSpPr>
          <p:nvPr>
            <p:ph type="sldNum" sz="quarter" idx="10"/>
          </p:nvPr>
        </p:nvSpPr>
        <p:spPr/>
        <p:txBody>
          <a:bodyPr/>
          <a:lstStyle/>
          <a:p>
            <a:fld id="{C2A6048C-BCF6-464D-9C1F-805D4688FD12}" type="slidenum">
              <a:rPr lang="el-GR" smtClean="0"/>
              <a:pPr/>
              <a:t>113</a:t>
            </a:fld>
            <a:endParaRPr lang="el-GR"/>
          </a:p>
        </p:txBody>
      </p:sp>
    </p:spTree>
    <p:extLst>
      <p:ext uri="{BB962C8B-B14F-4D97-AF65-F5344CB8AC3E}">
        <p14:creationId xmlns:p14="http://schemas.microsoft.com/office/powerpoint/2010/main" val="40439592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FNA biopsy can be considered, as it is helpful in distinguishing a branchial cleft cyst from a malignant</a:t>
            </a:r>
          </a:p>
          <a:p>
            <a:r>
              <a:rPr lang="en-US" dirty="0"/>
              <a:t>neoplasm. Recurrent infections of branchial cysts can occur, and a fistula tract to the skin may develop. Acute</a:t>
            </a:r>
          </a:p>
          <a:p>
            <a:r>
              <a:rPr lang="en-US" dirty="0"/>
              <a:t>severe infections of third or fourth branchial cleft cysts can cause pharyngeal edema and airway and swallowing</a:t>
            </a:r>
          </a:p>
          <a:p>
            <a:r>
              <a:rPr lang="en-US" dirty="0"/>
              <a:t>difficulties. Management of branchial cleft cysts begins with controlling infection, if present. Once the infection</a:t>
            </a:r>
          </a:p>
          <a:p>
            <a:r>
              <a:rPr lang="en-US" dirty="0"/>
              <a:t>has resolved, the mass is usually excised. The surgical intervention has a risk of injury to important structures close</a:t>
            </a:r>
          </a:p>
          <a:p>
            <a:r>
              <a:rPr lang="en-US" dirty="0"/>
              <a:t>by. After branchial cleft cysts are excised, recurrence is relatively uncommon. This patient should be referred to an</a:t>
            </a:r>
          </a:p>
          <a:p>
            <a:r>
              <a:rPr lang="en-US" dirty="0"/>
              <a:t>otolaryngologist to perform surgery</a:t>
            </a:r>
          </a:p>
        </p:txBody>
      </p:sp>
      <p:sp>
        <p:nvSpPr>
          <p:cNvPr id="4" name="Slide Number Placeholder 3"/>
          <p:cNvSpPr>
            <a:spLocks noGrp="1"/>
          </p:cNvSpPr>
          <p:nvPr>
            <p:ph type="sldNum" sz="quarter" idx="5"/>
          </p:nvPr>
        </p:nvSpPr>
        <p:spPr/>
        <p:txBody>
          <a:bodyPr/>
          <a:lstStyle/>
          <a:p>
            <a:fld id="{905C6D95-B855-43AC-AB03-0CA38F90774D}" type="slidenum">
              <a:rPr lang="el-GR" smtClean="0"/>
              <a:pPr/>
              <a:t>130</a:t>
            </a:fld>
            <a:endParaRPr lang="el-GR"/>
          </a:p>
        </p:txBody>
      </p:sp>
    </p:spTree>
    <p:extLst>
      <p:ext uri="{BB962C8B-B14F-4D97-AF65-F5344CB8AC3E}">
        <p14:creationId xmlns:p14="http://schemas.microsoft.com/office/powerpoint/2010/main" val="1674821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b="0" i="0" u="none" strike="noStrike" baseline="0" dirty="0">
                <a:solidFill>
                  <a:srgbClr val="231F20"/>
                </a:solidFill>
                <a:latin typeface="TimesNewRomanPSMT"/>
              </a:rPr>
              <a:t>Ο θυρεοειδής περιβάλλεται από </a:t>
            </a:r>
            <a:r>
              <a:rPr lang="el-GR" sz="1200" b="0" i="0" u="none" strike="noStrike" baseline="0" dirty="0" err="1">
                <a:solidFill>
                  <a:srgbClr val="231F20"/>
                </a:solidFill>
                <a:latin typeface="TimesNewRomanPSMT"/>
              </a:rPr>
              <a:t>ινωδη</a:t>
            </a:r>
            <a:r>
              <a:rPr lang="el-GR" sz="1200" b="0" i="0" u="none" strike="noStrike" baseline="0" dirty="0">
                <a:solidFill>
                  <a:srgbClr val="231F20"/>
                </a:solidFill>
                <a:latin typeface="TimesNewRomanPSMT"/>
              </a:rPr>
              <a:t> κάψα </a:t>
            </a:r>
            <a:r>
              <a:rPr lang="el-GR" sz="1200" b="0" i="0" u="none" strike="noStrike" baseline="0" dirty="0" err="1">
                <a:solidFill>
                  <a:srgbClr val="231F20"/>
                </a:solidFill>
                <a:latin typeface="TimesNewRomanPSMT"/>
              </a:rPr>
              <a:t>μαζι</a:t>
            </a:r>
            <a:r>
              <a:rPr lang="el-GR" sz="1200" b="0" i="0" u="none" strike="noStrike" baseline="0" dirty="0">
                <a:solidFill>
                  <a:srgbClr val="231F20"/>
                </a:solidFill>
                <a:latin typeface="TimesNewRomanPSMT"/>
              </a:rPr>
              <a:t> με την </a:t>
            </a:r>
            <a:r>
              <a:rPr lang="el-GR" sz="1200" b="0" i="0" u="none" strike="noStrike" baseline="0" dirty="0" err="1">
                <a:solidFill>
                  <a:srgbClr val="231F20"/>
                </a:solidFill>
                <a:latin typeface="TimesNewRomanPSMT"/>
              </a:rPr>
              <a:t>τραχεια</a:t>
            </a:r>
            <a:r>
              <a:rPr lang="el-GR" sz="1200" b="0" i="0" u="none" strike="noStrike" baseline="0" dirty="0">
                <a:solidFill>
                  <a:srgbClr val="231F20"/>
                </a:solidFill>
                <a:latin typeface="TimesNewRomanPSMT"/>
              </a:rPr>
              <a:t>, </a:t>
            </a:r>
            <a:r>
              <a:rPr lang="el-GR" sz="1200" b="0" i="0" u="none" strike="noStrike" baseline="0" dirty="0" err="1">
                <a:solidFill>
                  <a:srgbClr val="231F20"/>
                </a:solidFill>
                <a:latin typeface="TimesNewRomanPSMT"/>
              </a:rPr>
              <a:t>οισοφαγο</a:t>
            </a:r>
            <a:r>
              <a:rPr lang="el-GR" sz="1200" b="0" i="0" u="none" strike="noStrike" baseline="0" dirty="0">
                <a:solidFill>
                  <a:srgbClr val="231F20"/>
                </a:solidFill>
                <a:latin typeface="TimesNewRomanPSMT"/>
              </a:rPr>
              <a:t> και </a:t>
            </a:r>
            <a:r>
              <a:rPr lang="el-GR" sz="1200" b="0" i="0" u="none" strike="noStrike" baseline="0" dirty="0" err="1">
                <a:solidFill>
                  <a:srgbClr val="231F20"/>
                </a:solidFill>
                <a:latin typeface="TimesNewRomanPSMT"/>
              </a:rPr>
              <a:t>κατω</a:t>
            </a:r>
            <a:r>
              <a:rPr lang="el-GR" sz="1200" b="0" i="0" u="none" strike="noStrike" baseline="0" dirty="0">
                <a:solidFill>
                  <a:srgbClr val="231F20"/>
                </a:solidFill>
                <a:latin typeface="TimesNewRomanPSMT"/>
              </a:rPr>
              <a:t> </a:t>
            </a:r>
            <a:r>
              <a:rPr lang="el-GR" sz="1200" b="0" i="0" u="none" strike="noStrike" baseline="0" dirty="0" err="1">
                <a:solidFill>
                  <a:srgbClr val="231F20"/>
                </a:solidFill>
                <a:latin typeface="TimesNewRomanPSMT"/>
              </a:rPr>
              <a:t>λαρυγγικο</a:t>
            </a:r>
            <a:r>
              <a:rPr lang="el-GR" sz="1200" b="0" i="0" u="none" strike="noStrike" baseline="0" dirty="0">
                <a:solidFill>
                  <a:srgbClr val="231F20"/>
                </a:solidFill>
                <a:latin typeface="TimesNewRomanPSMT"/>
              </a:rPr>
              <a:t> </a:t>
            </a:r>
            <a:r>
              <a:rPr lang="el-GR" sz="1200" b="0" i="0" u="none" strike="noStrike" baseline="0" dirty="0" err="1">
                <a:solidFill>
                  <a:srgbClr val="231F20"/>
                </a:solidFill>
                <a:latin typeface="TimesNewRomanPSMT"/>
              </a:rPr>
              <a:t>νευρο</a:t>
            </a:r>
            <a:r>
              <a:rPr lang="el-GR" sz="1200" b="0" i="0" u="none" strike="noStrike" baseline="0" dirty="0">
                <a:solidFill>
                  <a:srgbClr val="231F20"/>
                </a:solidFill>
                <a:latin typeface="TimesNewRomanPSMT"/>
              </a:rPr>
              <a:t>, η </a:t>
            </a:r>
            <a:r>
              <a:rPr lang="el-GR" sz="1200" b="0" i="0" u="none" strike="noStrike" baseline="0" dirty="0" err="1">
                <a:solidFill>
                  <a:srgbClr val="231F20"/>
                </a:solidFill>
                <a:latin typeface="TimesNewRomanPSMT"/>
              </a:rPr>
              <a:t>οποια</a:t>
            </a:r>
            <a:r>
              <a:rPr lang="el-GR" sz="1200" b="0" i="0" u="none" strike="noStrike" baseline="0" dirty="0">
                <a:solidFill>
                  <a:srgbClr val="231F20"/>
                </a:solidFill>
                <a:latin typeface="TimesNewRomanPSMT"/>
              </a:rPr>
              <a:t> αποτελεί </a:t>
            </a:r>
            <a:r>
              <a:rPr lang="el-GR" sz="1200" b="0" i="0" u="none" strike="noStrike" baseline="0" dirty="0" err="1">
                <a:solidFill>
                  <a:srgbClr val="231F20"/>
                </a:solidFill>
                <a:latin typeface="TimesNewRomanPSMT"/>
              </a:rPr>
              <a:t>συνεχεια</a:t>
            </a:r>
            <a:r>
              <a:rPr lang="el-GR" sz="1200" b="0" i="0" u="none" strike="noStrike" baseline="0" dirty="0">
                <a:solidFill>
                  <a:srgbClr val="231F20"/>
                </a:solidFill>
                <a:latin typeface="TimesNewRomanPSMT"/>
              </a:rPr>
              <a:t> της </a:t>
            </a:r>
            <a:r>
              <a:rPr lang="el-GR" sz="1200" b="0" i="0" u="none" strike="noStrike" baseline="0" dirty="0" err="1">
                <a:solidFill>
                  <a:srgbClr val="231F20"/>
                </a:solidFill>
                <a:latin typeface="TimesNewRomanPSMT"/>
              </a:rPr>
              <a:t>περιτονιας</a:t>
            </a:r>
            <a:r>
              <a:rPr lang="el-GR" sz="1200" b="0" i="0" u="none" strike="noStrike" baseline="0" dirty="0">
                <a:solidFill>
                  <a:srgbClr val="231F20"/>
                </a:solidFill>
                <a:latin typeface="TimesNewRomanPSMT"/>
              </a:rPr>
              <a:t> του </a:t>
            </a:r>
            <a:r>
              <a:rPr lang="el-GR" sz="1200" b="0" i="0" u="none" strike="noStrike" baseline="0" dirty="0" err="1">
                <a:solidFill>
                  <a:srgbClr val="231F20"/>
                </a:solidFill>
                <a:latin typeface="TimesNewRomanPSMT"/>
              </a:rPr>
              <a:t>τραχηλου</a:t>
            </a:r>
            <a:r>
              <a:rPr lang="el-GR" sz="1200" b="0" i="0" u="none" strike="noStrike" baseline="0" dirty="0">
                <a:solidFill>
                  <a:srgbClr val="231F20"/>
                </a:solidFill>
                <a:latin typeface="TimesNewRomanPSMT"/>
              </a:rPr>
              <a:t>. Τα </a:t>
            </a:r>
            <a:r>
              <a:rPr lang="el-GR" sz="1200" b="0" i="0" u="none" strike="noStrike" baseline="0" dirty="0" err="1">
                <a:solidFill>
                  <a:srgbClr val="231F20"/>
                </a:solidFill>
                <a:latin typeface="TimesNewRomanPSMT"/>
              </a:rPr>
              <a:t>κατω</a:t>
            </a:r>
            <a:r>
              <a:rPr lang="el-GR" sz="1200" b="0" i="0" u="none" strike="noStrike" baseline="0" dirty="0">
                <a:solidFill>
                  <a:srgbClr val="231F20"/>
                </a:solidFill>
                <a:latin typeface="TimesNewRomanPSMT"/>
              </a:rPr>
              <a:t> </a:t>
            </a:r>
            <a:r>
              <a:rPr lang="el-GR" sz="1200" b="0" i="0" u="none" strike="noStrike" baseline="0" dirty="0" err="1">
                <a:solidFill>
                  <a:srgbClr val="231F20"/>
                </a:solidFill>
                <a:latin typeface="TimesNewRomanPSMT"/>
              </a:rPr>
              <a:t>λαρυγγικα</a:t>
            </a:r>
            <a:r>
              <a:rPr lang="el-GR" sz="1200" b="0" i="0" u="none" strike="noStrike" baseline="0" dirty="0">
                <a:solidFill>
                  <a:srgbClr val="231F20"/>
                </a:solidFill>
                <a:latin typeface="TimesNewRomanPSMT"/>
              </a:rPr>
              <a:t> </a:t>
            </a:r>
            <a:r>
              <a:rPr lang="el-GR" sz="1200" b="0" i="0" u="none" strike="noStrike" baseline="0" dirty="0" err="1">
                <a:solidFill>
                  <a:srgbClr val="231F20"/>
                </a:solidFill>
                <a:latin typeface="TimesNewRomanPSMT"/>
              </a:rPr>
              <a:t>νευρα</a:t>
            </a:r>
            <a:r>
              <a:rPr lang="el-GR" sz="1200" b="0" i="0" u="none" strike="noStrike" baseline="0" dirty="0">
                <a:solidFill>
                  <a:srgbClr val="231F20"/>
                </a:solidFill>
                <a:latin typeface="TimesNewRomanPSMT"/>
              </a:rPr>
              <a:t> πορεύονται </a:t>
            </a:r>
            <a:r>
              <a:rPr lang="el-GR" sz="1200" b="0" i="0" u="none" strike="noStrike" baseline="0" dirty="0" err="1">
                <a:solidFill>
                  <a:srgbClr val="231F20"/>
                </a:solidFill>
                <a:latin typeface="TimesNewRomanPSMT"/>
              </a:rPr>
              <a:t>εκατερωθεν</a:t>
            </a:r>
            <a:r>
              <a:rPr lang="el-GR" sz="1200" b="0" i="0" u="none" strike="noStrike" baseline="0" dirty="0">
                <a:solidFill>
                  <a:srgbClr val="231F20"/>
                </a:solidFill>
                <a:latin typeface="TimesNewRomanPSMT"/>
              </a:rPr>
              <a:t> της </a:t>
            </a:r>
            <a:r>
              <a:rPr lang="el-GR" sz="1200" b="0" i="0" u="none" strike="noStrike" baseline="0" dirty="0" err="1">
                <a:solidFill>
                  <a:srgbClr val="231F20"/>
                </a:solidFill>
                <a:latin typeface="TimesNewRomanPSMT"/>
              </a:rPr>
              <a:t>τραχειας</a:t>
            </a:r>
            <a:r>
              <a:rPr lang="el-GR" sz="1200" b="0" i="0" u="none" strike="noStrike" baseline="0" dirty="0">
                <a:solidFill>
                  <a:srgbClr val="231F20"/>
                </a:solidFill>
                <a:latin typeface="TimesNewRomanPSMT"/>
              </a:rPr>
              <a:t> </a:t>
            </a:r>
            <a:r>
              <a:rPr lang="el-GR" sz="1200" b="0" i="0" u="none" strike="noStrike" baseline="0" dirty="0" err="1">
                <a:solidFill>
                  <a:srgbClr val="231F20"/>
                </a:solidFill>
                <a:latin typeface="TimesNewRomanPSMT"/>
              </a:rPr>
              <a:t>εντος</a:t>
            </a:r>
            <a:r>
              <a:rPr lang="el-GR" sz="1200" b="0" i="0" u="none" strike="noStrike" baseline="0" dirty="0">
                <a:solidFill>
                  <a:srgbClr val="231F20"/>
                </a:solidFill>
                <a:latin typeface="TimesNewRomanPSMT"/>
              </a:rPr>
              <a:t> της </a:t>
            </a:r>
            <a:r>
              <a:rPr lang="el-GR" sz="1200" b="0" i="0" u="none" strike="noStrike" baseline="0" dirty="0" err="1">
                <a:solidFill>
                  <a:srgbClr val="231F20"/>
                </a:solidFill>
                <a:latin typeface="TimesNewRomanPSMT"/>
              </a:rPr>
              <a:t>τραχειοισοφαγικής</a:t>
            </a:r>
            <a:r>
              <a:rPr lang="el-GR" sz="1200" b="0" i="0" u="none" strike="noStrike" baseline="0" dirty="0">
                <a:solidFill>
                  <a:srgbClr val="231F20"/>
                </a:solidFill>
                <a:latin typeface="TimesNewRomanPSMT"/>
              </a:rPr>
              <a:t> αύλακας. Ο κάθε </a:t>
            </a:r>
            <a:r>
              <a:rPr lang="el-GR" sz="1200" b="0" i="0" u="none" strike="noStrike" baseline="0" dirty="0" err="1">
                <a:solidFill>
                  <a:srgbClr val="231F20"/>
                </a:solidFill>
                <a:latin typeface="TimesNewRomanPSMT"/>
              </a:rPr>
              <a:t>λοβος</a:t>
            </a:r>
            <a:r>
              <a:rPr lang="el-GR" sz="1200" b="0" i="0" u="none" strike="noStrike" baseline="0" dirty="0">
                <a:solidFill>
                  <a:srgbClr val="231F20"/>
                </a:solidFill>
                <a:latin typeface="TimesNewRomanPSMT"/>
              </a:rPr>
              <a:t> </a:t>
            </a:r>
            <a:r>
              <a:rPr lang="el-GR" sz="1200" b="0" i="0" u="none" strike="noStrike" baseline="0" dirty="0" err="1">
                <a:solidFill>
                  <a:srgbClr val="231F20"/>
                </a:solidFill>
                <a:latin typeface="TimesNewRomanPSMT"/>
              </a:rPr>
              <a:t>γειτνιαζει</a:t>
            </a:r>
            <a:r>
              <a:rPr lang="el-GR" sz="1200" b="0" i="0" u="none" strike="noStrike" baseline="0" dirty="0">
                <a:solidFill>
                  <a:srgbClr val="231F20"/>
                </a:solidFill>
                <a:latin typeface="TimesNewRomanPSMT"/>
              </a:rPr>
              <a:t> με το </a:t>
            </a:r>
            <a:r>
              <a:rPr lang="el-GR" sz="1200" b="0" i="0" u="none" strike="noStrike" baseline="0" dirty="0" err="1">
                <a:solidFill>
                  <a:srgbClr val="231F20"/>
                </a:solidFill>
                <a:latin typeface="TimesNewRomanPSMT"/>
              </a:rPr>
              <a:t>αγγειονευρωδες</a:t>
            </a:r>
            <a:r>
              <a:rPr lang="el-GR" sz="1200" b="0" i="0" u="none" strike="noStrike" baseline="0" dirty="0">
                <a:solidFill>
                  <a:srgbClr val="231F20"/>
                </a:solidFill>
                <a:latin typeface="TimesNewRomanPSMT"/>
              </a:rPr>
              <a:t> </a:t>
            </a:r>
            <a:r>
              <a:rPr lang="el-GR" sz="1200" b="0" i="0" u="none" strike="noStrike" baseline="0" dirty="0" err="1">
                <a:solidFill>
                  <a:srgbClr val="231F20"/>
                </a:solidFill>
                <a:latin typeface="TimesNewRomanPSMT"/>
              </a:rPr>
              <a:t>δεματιο</a:t>
            </a:r>
            <a:r>
              <a:rPr lang="el-GR" sz="1200" b="0" i="0" u="none" strike="noStrike" baseline="0" dirty="0">
                <a:solidFill>
                  <a:srgbClr val="231F20"/>
                </a:solidFill>
                <a:latin typeface="TimesNewRomanPSMT"/>
              </a:rPr>
              <a:t>, το </a:t>
            </a:r>
            <a:r>
              <a:rPr lang="el-GR" sz="1200" b="0" i="0" u="none" strike="noStrike" baseline="0" dirty="0" err="1">
                <a:solidFill>
                  <a:srgbClr val="231F20"/>
                </a:solidFill>
                <a:latin typeface="TimesNewRomanPSMT"/>
              </a:rPr>
              <a:t>οποιο</a:t>
            </a:r>
            <a:r>
              <a:rPr lang="el-GR" sz="1200" b="0" i="0" u="none" strike="noStrike" baseline="0" dirty="0">
                <a:solidFill>
                  <a:srgbClr val="231F20"/>
                </a:solidFill>
                <a:latin typeface="TimesNewRomanPSMT"/>
              </a:rPr>
              <a:t> αποτελείται από την έσω </a:t>
            </a:r>
            <a:r>
              <a:rPr lang="el-GR" sz="1200" b="0" i="0" u="none" strike="noStrike" baseline="0" dirty="0" err="1">
                <a:solidFill>
                  <a:srgbClr val="231F20"/>
                </a:solidFill>
                <a:latin typeface="TimesNewRomanPSMT"/>
              </a:rPr>
              <a:t>σφαγίτιδα</a:t>
            </a:r>
            <a:r>
              <a:rPr lang="el-GR" sz="1200" b="0" i="0" u="none" strike="noStrike" baseline="0" dirty="0">
                <a:solidFill>
                  <a:srgbClr val="231F20"/>
                </a:solidFill>
                <a:latin typeface="TimesNewRomanPSMT"/>
              </a:rPr>
              <a:t>, την </a:t>
            </a:r>
            <a:r>
              <a:rPr lang="el-GR" sz="1200" b="0" i="0" u="none" strike="noStrike" baseline="0" dirty="0" err="1">
                <a:solidFill>
                  <a:srgbClr val="231F20"/>
                </a:solidFill>
                <a:latin typeface="TimesNewRomanPSMT"/>
              </a:rPr>
              <a:t>κοινη</a:t>
            </a:r>
            <a:r>
              <a:rPr lang="el-GR" sz="1200" b="0" i="0" u="none" strike="noStrike" baseline="0" dirty="0">
                <a:solidFill>
                  <a:srgbClr val="231F20"/>
                </a:solidFill>
                <a:latin typeface="TimesNewRomanPSMT"/>
              </a:rPr>
              <a:t> </a:t>
            </a:r>
            <a:r>
              <a:rPr lang="el-GR" sz="1200" b="0" i="0" u="none" strike="noStrike" baseline="0" dirty="0" err="1">
                <a:solidFill>
                  <a:srgbClr val="231F20"/>
                </a:solidFill>
                <a:latin typeface="TimesNewRomanPSMT"/>
              </a:rPr>
              <a:t>καρωτιδα</a:t>
            </a:r>
            <a:r>
              <a:rPr lang="el-GR" sz="1200" b="0" i="0" u="none" strike="noStrike" baseline="0" dirty="0">
                <a:solidFill>
                  <a:srgbClr val="231F20"/>
                </a:solidFill>
                <a:latin typeface="TimesNewRomanPSMT"/>
              </a:rPr>
              <a:t> και το </a:t>
            </a:r>
            <a:r>
              <a:rPr lang="el-GR" sz="1200" b="0" i="0" u="none" strike="noStrike" baseline="0" dirty="0" err="1">
                <a:solidFill>
                  <a:srgbClr val="231F20"/>
                </a:solidFill>
                <a:latin typeface="TimesNewRomanPSMT"/>
              </a:rPr>
              <a:t>πνευμονογαστρικο</a:t>
            </a:r>
            <a:r>
              <a:rPr lang="el-GR" sz="1200" b="0" i="0" u="none" strike="noStrike" baseline="0" dirty="0">
                <a:solidFill>
                  <a:srgbClr val="231F20"/>
                </a:solidFill>
                <a:latin typeface="TimesNewRomanPSMT"/>
              </a:rPr>
              <a:t> ν. Η </a:t>
            </a:r>
            <a:r>
              <a:rPr lang="el-GR" sz="1200" b="0" i="0" u="none" strike="noStrike" baseline="0" dirty="0" err="1">
                <a:solidFill>
                  <a:srgbClr val="231F20"/>
                </a:solidFill>
                <a:latin typeface="TimesNewRomanPSMT"/>
              </a:rPr>
              <a:t>ινωδης</a:t>
            </a:r>
            <a:r>
              <a:rPr lang="el-GR" sz="1200" b="0" i="0" u="none" strike="noStrike" baseline="0" dirty="0">
                <a:solidFill>
                  <a:srgbClr val="231F20"/>
                </a:solidFill>
                <a:latin typeface="TimesNewRomanPSMT"/>
              </a:rPr>
              <a:t> </a:t>
            </a:r>
            <a:r>
              <a:rPr lang="el-GR" sz="1200" b="0" i="0" u="none" strike="noStrike" baseline="0" dirty="0" err="1">
                <a:solidFill>
                  <a:srgbClr val="231F20"/>
                </a:solidFill>
                <a:latin typeface="TimesNewRomanPSMT"/>
              </a:rPr>
              <a:t>καψα</a:t>
            </a:r>
            <a:r>
              <a:rPr lang="el-GR" sz="1200" b="0" i="0" u="none" strike="noStrike" baseline="0" dirty="0">
                <a:solidFill>
                  <a:srgbClr val="231F20"/>
                </a:solidFill>
                <a:latin typeface="TimesNewRomanPSMT"/>
              </a:rPr>
              <a:t> </a:t>
            </a:r>
            <a:r>
              <a:rPr lang="el-GR" sz="1200" b="0" i="0" u="none" strike="noStrike" baseline="0" dirty="0" err="1">
                <a:solidFill>
                  <a:srgbClr val="231F20"/>
                </a:solidFill>
                <a:latin typeface="TimesNewRomanPSMT"/>
              </a:rPr>
              <a:t>δημιουργει</a:t>
            </a:r>
            <a:r>
              <a:rPr lang="el-GR" sz="1200" b="0" i="0" u="none" strike="noStrike" baseline="0" dirty="0">
                <a:solidFill>
                  <a:srgbClr val="231F20"/>
                </a:solidFill>
                <a:latin typeface="TimesNewRomanPSMT"/>
              </a:rPr>
              <a:t> </a:t>
            </a:r>
            <a:r>
              <a:rPr lang="el-GR" sz="1200" b="0" i="0" u="none" strike="noStrike" baseline="0" dirty="0" err="1">
                <a:solidFill>
                  <a:srgbClr val="231F20"/>
                </a:solidFill>
                <a:latin typeface="TimesNewRomanPSMT"/>
              </a:rPr>
              <a:t>διαφραγματια</a:t>
            </a:r>
            <a:r>
              <a:rPr lang="el-GR" sz="1200" b="0" i="0" u="none" strike="noStrike" baseline="0" dirty="0">
                <a:solidFill>
                  <a:srgbClr val="231F20"/>
                </a:solidFill>
                <a:latin typeface="TimesNewRomanPSMT"/>
              </a:rPr>
              <a:t> </a:t>
            </a:r>
            <a:r>
              <a:rPr lang="el-GR" sz="1200" b="0" i="0" u="none" strike="noStrike" baseline="0" dirty="0" err="1">
                <a:solidFill>
                  <a:srgbClr val="231F20"/>
                </a:solidFill>
                <a:latin typeface="TimesNewRomanPSMT"/>
              </a:rPr>
              <a:t>εντος</a:t>
            </a:r>
            <a:r>
              <a:rPr lang="el-GR" sz="1200" b="0" i="0" u="none" strike="noStrike" baseline="0" dirty="0">
                <a:solidFill>
                  <a:srgbClr val="231F20"/>
                </a:solidFill>
                <a:latin typeface="TimesNewRomanPSMT"/>
              </a:rPr>
              <a:t> του </a:t>
            </a:r>
            <a:r>
              <a:rPr lang="el-GR" sz="1200" b="0" i="0" u="none" strike="noStrike" baseline="0" dirty="0" err="1">
                <a:solidFill>
                  <a:srgbClr val="231F20"/>
                </a:solidFill>
                <a:latin typeface="TimesNewRomanPSMT"/>
              </a:rPr>
              <a:t>αδενα</a:t>
            </a:r>
            <a:r>
              <a:rPr lang="el-GR" sz="1200" b="0" i="0" u="none" strike="noStrike" baseline="0" dirty="0">
                <a:solidFill>
                  <a:srgbClr val="231F20"/>
                </a:solidFill>
                <a:latin typeface="TimesNewRomanPSMT"/>
              </a:rPr>
              <a:t>. Στην </a:t>
            </a:r>
            <a:r>
              <a:rPr lang="el-GR" sz="1200" b="0" i="0" u="none" strike="noStrike" baseline="0" dirty="0" err="1">
                <a:solidFill>
                  <a:srgbClr val="231F20"/>
                </a:solidFill>
                <a:latin typeface="TimesNewRomanPSMT"/>
              </a:rPr>
              <a:t>προσθια</a:t>
            </a:r>
            <a:r>
              <a:rPr lang="el-GR" sz="1200" b="0" i="0" u="none" strike="noStrike" baseline="0" dirty="0">
                <a:solidFill>
                  <a:srgbClr val="231F20"/>
                </a:solidFill>
                <a:latin typeface="TimesNewRomanPSMT"/>
              </a:rPr>
              <a:t> </a:t>
            </a:r>
            <a:r>
              <a:rPr lang="el-GR" sz="1200" b="0" i="0" u="none" strike="noStrike" baseline="0" dirty="0" err="1">
                <a:solidFill>
                  <a:srgbClr val="231F20"/>
                </a:solidFill>
                <a:latin typeface="TimesNewRomanPSMT"/>
              </a:rPr>
              <a:t>επιφανεια</a:t>
            </a:r>
            <a:r>
              <a:rPr lang="el-GR" sz="1200" b="0" i="0" u="none" strike="noStrike" baseline="0" dirty="0">
                <a:solidFill>
                  <a:srgbClr val="231F20"/>
                </a:solidFill>
                <a:latin typeface="TimesNewRomanPSMT"/>
              </a:rPr>
              <a:t> του </a:t>
            </a:r>
            <a:r>
              <a:rPr lang="el-GR" sz="1200" b="0" i="0" u="none" strike="noStrike" baseline="0" dirty="0" err="1">
                <a:solidFill>
                  <a:srgbClr val="231F20"/>
                </a:solidFill>
                <a:latin typeface="TimesNewRomanPSMT"/>
              </a:rPr>
              <a:t>οργανου</a:t>
            </a:r>
            <a:r>
              <a:rPr lang="el-GR" sz="1200" b="0" i="0" u="none" strike="noStrike" baseline="0" dirty="0">
                <a:solidFill>
                  <a:srgbClr val="231F20"/>
                </a:solidFill>
                <a:latin typeface="TimesNewRomanPSMT"/>
              </a:rPr>
              <a:t> και σε κάθε </a:t>
            </a:r>
            <a:r>
              <a:rPr lang="el-GR" sz="1200" b="0" i="0" u="none" strike="noStrike" baseline="0" dirty="0" err="1">
                <a:solidFill>
                  <a:srgbClr val="231F20"/>
                </a:solidFill>
                <a:latin typeface="TimesNewRomanPSMT"/>
              </a:rPr>
              <a:t>πλευρα</a:t>
            </a:r>
            <a:r>
              <a:rPr lang="el-GR" sz="1200" b="0" i="0" u="none" strike="noStrike" baseline="0" dirty="0">
                <a:solidFill>
                  <a:srgbClr val="231F20"/>
                </a:solidFill>
                <a:latin typeface="TimesNewRomanPSMT"/>
              </a:rPr>
              <a:t> </a:t>
            </a:r>
            <a:r>
              <a:rPr lang="el-GR" sz="1200" b="0" i="0" u="none" strike="noStrike" baseline="0" dirty="0" err="1">
                <a:solidFill>
                  <a:srgbClr val="231F20"/>
                </a:solidFill>
                <a:latin typeface="TimesNewRomanPSMT"/>
              </a:rPr>
              <a:t>εντοπιζονται</a:t>
            </a:r>
            <a:r>
              <a:rPr lang="el-GR" sz="1200" b="0" i="0" u="none" strike="noStrike" baseline="0" dirty="0">
                <a:solidFill>
                  <a:srgbClr val="231F20"/>
                </a:solidFill>
                <a:latin typeface="TimesNewRomanPSMT"/>
              </a:rPr>
              <a:t> και τον </a:t>
            </a:r>
            <a:r>
              <a:rPr lang="el-GR" sz="1200" b="0" i="0" u="none" strike="noStrike" baseline="0" dirty="0" err="1">
                <a:solidFill>
                  <a:srgbClr val="231F20"/>
                </a:solidFill>
                <a:latin typeface="TimesNewRomanPSMT"/>
              </a:rPr>
              <a:t>καλυπτουν</a:t>
            </a:r>
            <a:r>
              <a:rPr lang="el-GR" sz="1200" b="0" i="0" u="none" strike="noStrike" baseline="0" dirty="0">
                <a:solidFill>
                  <a:srgbClr val="231F20"/>
                </a:solidFill>
                <a:latin typeface="TimesNewRomanPSMT"/>
              </a:rPr>
              <a:t> ο </a:t>
            </a:r>
            <a:r>
              <a:rPr lang="el-GR" sz="1200" b="0" i="0" u="none" strike="noStrike" baseline="0" dirty="0" err="1">
                <a:solidFill>
                  <a:srgbClr val="231F20"/>
                </a:solidFill>
                <a:latin typeface="TimesNewRomanPSMT"/>
              </a:rPr>
              <a:t>στερνοκλειδομαστοειδής</a:t>
            </a:r>
            <a:r>
              <a:rPr lang="el-GR" sz="1200" b="0" i="0" u="none" strike="noStrike" baseline="0" dirty="0">
                <a:solidFill>
                  <a:srgbClr val="231F20"/>
                </a:solidFill>
                <a:latin typeface="TimesNewRomanPSMT"/>
              </a:rPr>
              <a:t> μυς, ο </a:t>
            </a:r>
            <a:r>
              <a:rPr lang="el-GR" sz="1200" b="0" i="0" u="none" strike="noStrike" baseline="0" dirty="0" err="1">
                <a:solidFill>
                  <a:srgbClr val="231F20"/>
                </a:solidFill>
                <a:latin typeface="TimesNewRomanPSMT"/>
              </a:rPr>
              <a:t>στερνουοειδής</a:t>
            </a:r>
            <a:r>
              <a:rPr lang="el-GR" sz="1200" b="0" i="0" u="none" strike="noStrike" baseline="0" dirty="0">
                <a:solidFill>
                  <a:srgbClr val="231F20"/>
                </a:solidFill>
                <a:latin typeface="TimesNewRomanPSMT"/>
              </a:rPr>
              <a:t> και </a:t>
            </a:r>
            <a:r>
              <a:rPr lang="el-GR" sz="1200" b="0" i="0" u="none" strike="noStrike" baseline="0" dirty="0" err="1">
                <a:solidFill>
                  <a:srgbClr val="231F20"/>
                </a:solidFill>
                <a:latin typeface="TimesNewRomanPSMT"/>
              </a:rPr>
              <a:t>στερνοθυρεοειδής</a:t>
            </a:r>
            <a:r>
              <a:rPr lang="el-GR" sz="1200" b="0" i="0" u="none" strike="noStrike" baseline="0" dirty="0">
                <a:solidFill>
                  <a:srgbClr val="231F20"/>
                </a:solidFill>
                <a:latin typeface="TimesNewRomanPSMT"/>
              </a:rPr>
              <a:t> μυς (</a:t>
            </a:r>
            <a:r>
              <a:rPr lang="en-US" sz="1200" b="0" i="0" u="none" strike="noStrike" baseline="0" dirty="0">
                <a:solidFill>
                  <a:srgbClr val="231F20"/>
                </a:solidFill>
                <a:latin typeface="TimesNewRomanPSMT"/>
              </a:rPr>
              <a:t>strap muscles</a:t>
            </a:r>
            <a:r>
              <a:rPr lang="el-GR" sz="1200" b="0" i="0" u="none" strike="noStrike" baseline="0" dirty="0">
                <a:solidFill>
                  <a:srgbClr val="231F20"/>
                </a:solidFill>
                <a:latin typeface="TimesNewRomanPSMT"/>
              </a:rPr>
              <a:t>)</a:t>
            </a:r>
            <a:r>
              <a:rPr lang="en-US" sz="1200" b="0" i="0" u="none" strike="noStrike" baseline="0" dirty="0">
                <a:solidFill>
                  <a:srgbClr val="231F20"/>
                </a:solidFill>
                <a:latin typeface="TimesNewRomanPSMT"/>
              </a:rPr>
              <a:t>. </a:t>
            </a:r>
            <a:endParaRPr lang="en-US" dirty="0"/>
          </a:p>
          <a:p>
            <a:endParaRPr lang="en-US" dirty="0"/>
          </a:p>
        </p:txBody>
      </p:sp>
      <p:sp>
        <p:nvSpPr>
          <p:cNvPr id="4" name="Slide Number Placeholder 3"/>
          <p:cNvSpPr>
            <a:spLocks noGrp="1"/>
          </p:cNvSpPr>
          <p:nvPr>
            <p:ph type="sldNum" sz="quarter" idx="5"/>
          </p:nvPr>
        </p:nvSpPr>
        <p:spPr/>
        <p:txBody>
          <a:bodyPr/>
          <a:lstStyle/>
          <a:p>
            <a:fld id="{905C6D95-B855-43AC-AB03-0CA38F90774D}" type="slidenum">
              <a:rPr lang="el-GR" smtClean="0"/>
              <a:pPr/>
              <a:t>4</a:t>
            </a:fld>
            <a:endParaRPr lang="el-GR"/>
          </a:p>
        </p:txBody>
      </p:sp>
    </p:spTree>
    <p:extLst>
      <p:ext uri="{BB962C8B-B14F-4D97-AF65-F5344CB8AC3E}">
        <p14:creationId xmlns:p14="http://schemas.microsoft.com/office/powerpoint/2010/main" val="5664819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Cervical lymphadenopathy (Answer A) and paraganglioma (Answer C) have a different appearance on neck</a:t>
            </a:r>
          </a:p>
          <a:p>
            <a:r>
              <a:rPr lang="en-US" dirty="0"/>
              <a:t>CT. Cervical lymph nodes appear as a soft-tissue density, and paragangliomas are well-circumscribed,</a:t>
            </a:r>
          </a:p>
          <a:p>
            <a:r>
              <a:rPr lang="en-US" dirty="0"/>
              <a:t>heterogeneous, highly vascular tumors with avid contrast enhancement as shown</a:t>
            </a:r>
          </a:p>
        </p:txBody>
      </p:sp>
      <p:sp>
        <p:nvSpPr>
          <p:cNvPr id="4" name="Slide Number Placeholder 3"/>
          <p:cNvSpPr>
            <a:spLocks noGrp="1"/>
          </p:cNvSpPr>
          <p:nvPr>
            <p:ph type="sldNum" sz="quarter" idx="5"/>
          </p:nvPr>
        </p:nvSpPr>
        <p:spPr/>
        <p:txBody>
          <a:bodyPr/>
          <a:lstStyle/>
          <a:p>
            <a:fld id="{905C6D95-B855-43AC-AB03-0CA38F90774D}" type="slidenum">
              <a:rPr lang="el-GR" smtClean="0"/>
              <a:pPr/>
              <a:t>134</a:t>
            </a:fld>
            <a:endParaRPr lang="el-GR"/>
          </a:p>
        </p:txBody>
      </p:sp>
    </p:spTree>
    <p:extLst>
      <p:ext uri="{BB962C8B-B14F-4D97-AF65-F5344CB8AC3E}">
        <p14:creationId xmlns:p14="http://schemas.microsoft.com/office/powerpoint/2010/main" val="2272367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Η άνω </a:t>
            </a:r>
            <a:r>
              <a:rPr lang="el-GR" dirty="0" err="1"/>
              <a:t>θυρεοειδική</a:t>
            </a:r>
            <a:r>
              <a:rPr lang="el-GR" dirty="0"/>
              <a:t> είναι ο πρώτος κλάδος της έξω καρωτίδας</a:t>
            </a:r>
          </a:p>
          <a:p>
            <a:r>
              <a:rPr lang="el-GR" dirty="0"/>
              <a:t>Η κάτω </a:t>
            </a:r>
            <a:r>
              <a:rPr lang="el-GR" dirty="0" err="1"/>
              <a:t>θυρεοειδική</a:t>
            </a:r>
            <a:r>
              <a:rPr lang="el-GR" dirty="0"/>
              <a:t> αρτηρία είναι κλάδος του </a:t>
            </a:r>
            <a:r>
              <a:rPr lang="el-GR" dirty="0" err="1"/>
              <a:t>θυρεοαυχενικού</a:t>
            </a:r>
            <a:r>
              <a:rPr lang="el-GR" dirty="0"/>
              <a:t> στελέχους της 1ης μοίρας της υποκλείδιας </a:t>
            </a:r>
          </a:p>
          <a:p>
            <a:r>
              <a:rPr lang="el-GR" dirty="0"/>
              <a:t>Η κατώτερη </a:t>
            </a:r>
            <a:r>
              <a:rPr lang="el-GR" dirty="0" err="1"/>
              <a:t>θυρεοειδική</a:t>
            </a:r>
            <a:r>
              <a:rPr lang="el-GR" dirty="0"/>
              <a:t> αρτηρία μπορεί να προέρχεται από την ανώνυμο αρτηρία, το αορτικό τόξο, τη δεξιά κοινή καρωτίδα ή την έσω μαστική (έσω θωρακική) και είναι μονήρης. Η άνω και η μέση εκβάλλουν στην </a:t>
            </a:r>
            <a:r>
              <a:rPr lang="el-GR" dirty="0" err="1"/>
              <a:t>ομόπλευρη</a:t>
            </a:r>
            <a:r>
              <a:rPr lang="el-GR" dirty="0"/>
              <a:t> έσω </a:t>
            </a:r>
            <a:r>
              <a:rPr lang="el-GR" dirty="0" err="1"/>
              <a:t>σφαγίτιδα</a:t>
            </a:r>
            <a:r>
              <a:rPr lang="el-GR" dirty="0"/>
              <a:t>. Η κάτω </a:t>
            </a:r>
            <a:r>
              <a:rPr lang="el-GR" dirty="0" err="1"/>
              <a:t>θυρεοειδική</a:t>
            </a:r>
            <a:r>
              <a:rPr lang="el-GR" dirty="0"/>
              <a:t> φλέβα αναστομώνεται με την </a:t>
            </a:r>
            <a:r>
              <a:rPr lang="el-GR" dirty="0" err="1"/>
              <a:t>αντίπλευρη</a:t>
            </a:r>
            <a:r>
              <a:rPr lang="el-GR" dirty="0"/>
              <a:t> της και εκβάλλουν στο </a:t>
            </a:r>
            <a:r>
              <a:rPr lang="el-GR" dirty="0" err="1"/>
              <a:t>βραχιονοκεφαλικό</a:t>
            </a:r>
            <a:r>
              <a:rPr lang="el-GR" dirty="0"/>
              <a:t> στέλεχος.</a:t>
            </a:r>
            <a:endParaRPr lang="en-US" dirty="0"/>
          </a:p>
        </p:txBody>
      </p:sp>
      <p:sp>
        <p:nvSpPr>
          <p:cNvPr id="4" name="Slide Number Placeholder 3"/>
          <p:cNvSpPr>
            <a:spLocks noGrp="1"/>
          </p:cNvSpPr>
          <p:nvPr>
            <p:ph type="sldNum" sz="quarter" idx="5"/>
          </p:nvPr>
        </p:nvSpPr>
        <p:spPr/>
        <p:txBody>
          <a:bodyPr/>
          <a:lstStyle/>
          <a:p>
            <a:fld id="{905C6D95-B855-43AC-AB03-0CA38F90774D}" type="slidenum">
              <a:rPr lang="el-GR" smtClean="0"/>
              <a:pPr/>
              <a:t>6</a:t>
            </a:fld>
            <a:endParaRPr lang="el-GR"/>
          </a:p>
        </p:txBody>
      </p:sp>
    </p:spTree>
    <p:extLst>
      <p:ext uri="{BB962C8B-B14F-4D97-AF65-F5344CB8AC3E}">
        <p14:creationId xmlns:p14="http://schemas.microsoft.com/office/powerpoint/2010/main" val="392340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Το </a:t>
            </a:r>
            <a:r>
              <a:rPr lang="el-GR" dirty="0" err="1"/>
              <a:t>ανω</a:t>
            </a:r>
            <a:r>
              <a:rPr lang="el-GR" dirty="0"/>
              <a:t> </a:t>
            </a:r>
            <a:r>
              <a:rPr lang="el-GR" dirty="0" err="1"/>
              <a:t>λαρυγγικο</a:t>
            </a:r>
            <a:r>
              <a:rPr lang="el-GR" dirty="0"/>
              <a:t> ν. </a:t>
            </a:r>
            <a:r>
              <a:rPr lang="el-GR" dirty="0" err="1"/>
              <a:t>νευρώνει</a:t>
            </a:r>
            <a:r>
              <a:rPr lang="el-GR" dirty="0"/>
              <a:t> ένα τμήμα του κάτω σφιγκτήρα του φάρυγγα και τον </a:t>
            </a:r>
            <a:r>
              <a:rPr lang="el-GR" dirty="0" err="1"/>
              <a:t>κρικοθυρεοειδή</a:t>
            </a:r>
            <a:r>
              <a:rPr lang="el-GR" dirty="0"/>
              <a:t> μυ (ο μυς αυτός εκτείνει τις φωνητικές χορδές) ενώ το </a:t>
            </a:r>
            <a:r>
              <a:rPr lang="el-GR" dirty="0" err="1"/>
              <a:t>κατω</a:t>
            </a:r>
            <a:r>
              <a:rPr lang="el-GR" dirty="0"/>
              <a:t> </a:t>
            </a:r>
            <a:r>
              <a:rPr lang="el-GR" dirty="0" err="1"/>
              <a:t>λαρυγγικο</a:t>
            </a:r>
            <a:r>
              <a:rPr lang="el-GR" dirty="0"/>
              <a:t> ν., </a:t>
            </a:r>
            <a:r>
              <a:rPr lang="el-GR" dirty="0" err="1"/>
              <a:t>νευρώνει</a:t>
            </a:r>
            <a:r>
              <a:rPr lang="el-GR" dirty="0"/>
              <a:t> όλους τους μύες του λάρυγγα εκτός από το </a:t>
            </a:r>
            <a:r>
              <a:rPr lang="el-GR" dirty="0" err="1"/>
              <a:t>κρικοθυρεοειδή</a:t>
            </a:r>
            <a:r>
              <a:rPr lang="el-GR" dirty="0"/>
              <a:t>. Το κάτω (παλίνδρομο) λαρυγγικό νεύρο, πορεύεται είτε μπροστά είτε πίσω είτε ανάμεσα στους κλάδους της κάτω </a:t>
            </a:r>
            <a:r>
              <a:rPr lang="el-GR" dirty="0" err="1"/>
              <a:t>θυρεοειδικής</a:t>
            </a:r>
            <a:r>
              <a:rPr lang="el-GR" dirty="0"/>
              <a:t> αρτηρίας και είναι εξαιρετικά σημαντική η ανεύρεση, παρασκευή και διαφύλαξή του κατά τη διάρκεια της θυρεοειδεκτομής. Σε κάθε πλευρά, το νεύρο πορεύεται εντός της </a:t>
            </a:r>
            <a:r>
              <a:rPr lang="el-GR" dirty="0" err="1"/>
              <a:t>τραχειοοισοφαγικής</a:t>
            </a:r>
            <a:r>
              <a:rPr lang="el-GR" dirty="0"/>
              <a:t> αύλακας και περνά κάτω από το σύνδεσμο του </a:t>
            </a:r>
            <a:r>
              <a:rPr lang="el-GR" dirty="0" err="1"/>
              <a:t>Berry</a:t>
            </a:r>
            <a:r>
              <a:rPr lang="el-GR" dirty="0"/>
              <a:t> (μία </a:t>
            </a:r>
            <a:r>
              <a:rPr lang="el-GR" dirty="0" err="1"/>
              <a:t>πεπαχυσμένη</a:t>
            </a:r>
            <a:r>
              <a:rPr lang="el-GR" dirty="0"/>
              <a:t> περιοχή της </a:t>
            </a:r>
            <a:r>
              <a:rPr lang="el-GR" dirty="0" err="1"/>
              <a:t>περιτονίας</a:t>
            </a:r>
            <a:r>
              <a:rPr lang="el-GR" dirty="0"/>
              <a:t> που καθηλώνει το θυρεοειδή στην τραχεία)</a:t>
            </a:r>
            <a:endParaRPr lang="en-US" dirty="0"/>
          </a:p>
        </p:txBody>
      </p:sp>
      <p:sp>
        <p:nvSpPr>
          <p:cNvPr id="4" name="Slide Number Placeholder 3"/>
          <p:cNvSpPr>
            <a:spLocks noGrp="1"/>
          </p:cNvSpPr>
          <p:nvPr>
            <p:ph type="sldNum" sz="quarter" idx="5"/>
          </p:nvPr>
        </p:nvSpPr>
        <p:spPr/>
        <p:txBody>
          <a:bodyPr/>
          <a:lstStyle/>
          <a:p>
            <a:fld id="{905C6D95-B855-43AC-AB03-0CA38F90774D}" type="slidenum">
              <a:rPr lang="el-GR" smtClean="0"/>
              <a:pPr/>
              <a:t>7</a:t>
            </a:fld>
            <a:endParaRPr lang="el-GR"/>
          </a:p>
        </p:txBody>
      </p:sp>
    </p:spTree>
    <p:extLst>
      <p:ext uri="{BB962C8B-B14F-4D97-AF65-F5344CB8AC3E}">
        <p14:creationId xmlns:p14="http://schemas.microsoft.com/office/powerpoint/2010/main" val="509589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231F20"/>
                </a:solidFill>
                <a:latin typeface="TimesNewRomanPSMT"/>
              </a:rPr>
              <a:t>Dopamine, glucocorticoids, and somatostatin suppress SH but are not o major physiologic importance except when these agents are administered</a:t>
            </a:r>
          </a:p>
          <a:p>
            <a:pPr algn="l"/>
            <a:r>
              <a:rPr lang="en-US" sz="1800" b="0" i="0" u="none" strike="noStrike" baseline="0" dirty="0">
                <a:solidFill>
                  <a:srgbClr val="231F20"/>
                </a:solidFill>
                <a:latin typeface="TimesNewRomanPSMT"/>
              </a:rPr>
              <a:t>in pharmacologic doses.</a:t>
            </a:r>
            <a:endParaRPr lang="en-US" dirty="0"/>
          </a:p>
        </p:txBody>
      </p:sp>
      <p:sp>
        <p:nvSpPr>
          <p:cNvPr id="4" name="Slide Number Placeholder 3"/>
          <p:cNvSpPr>
            <a:spLocks noGrp="1"/>
          </p:cNvSpPr>
          <p:nvPr>
            <p:ph type="sldNum" sz="quarter" idx="5"/>
          </p:nvPr>
        </p:nvSpPr>
        <p:spPr/>
        <p:txBody>
          <a:bodyPr/>
          <a:lstStyle/>
          <a:p>
            <a:fld id="{905C6D95-B855-43AC-AB03-0CA38F90774D}" type="slidenum">
              <a:rPr lang="el-GR" smtClean="0"/>
              <a:pPr/>
              <a:t>9</a:t>
            </a:fld>
            <a:endParaRPr lang="el-GR"/>
          </a:p>
        </p:txBody>
      </p:sp>
    </p:spTree>
    <p:extLst>
      <p:ext uri="{BB962C8B-B14F-4D97-AF65-F5344CB8AC3E}">
        <p14:creationId xmlns:p14="http://schemas.microsoft.com/office/powerpoint/2010/main" val="757399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apical membrane enzymes dual oxidases (DUOX, producing H2O2) and thyroid peroxidase (TPO, </a:t>
            </a:r>
            <a:r>
              <a:rPr lang="en-US" dirty="0" err="1"/>
              <a:t>oxidising</a:t>
            </a:r>
            <a:r>
              <a:rPr lang="en-US" dirty="0"/>
              <a:t> iodide) allow the extracellular iodination of tyrosine residues within the TG protein substrate3,8. TG, a protein dimer of 600 </a:t>
            </a:r>
            <a:r>
              <a:rPr lang="en-US" dirty="0" err="1"/>
              <a:t>kDa</a:t>
            </a:r>
            <a:r>
              <a:rPr lang="en-US" dirty="0"/>
              <a:t>, has an unusually high number of ~ 60 disulfide bonds per monomer and 17 glycosylation sites, which confer remarkable stability and solubility to the protein. </a:t>
            </a:r>
            <a:r>
              <a:rPr lang="el-GR" dirty="0"/>
              <a:t>Οι </a:t>
            </a:r>
            <a:r>
              <a:rPr lang="el-GR" dirty="0" err="1"/>
              <a:t>θ.Ο</a:t>
            </a:r>
            <a:r>
              <a:rPr lang="el-GR" dirty="0"/>
              <a:t> σχηματίζονται στο μόριο της </a:t>
            </a:r>
            <a:r>
              <a:rPr lang="el-GR" dirty="0" err="1"/>
              <a:t>θυρεοσφαιρίνης</a:t>
            </a:r>
            <a:r>
              <a:rPr lang="el-GR" dirty="0"/>
              <a:t> με την </a:t>
            </a:r>
            <a:r>
              <a:rPr lang="el-GR" dirty="0" err="1"/>
              <a:t>οργανοποίηση</a:t>
            </a:r>
            <a:r>
              <a:rPr lang="el-GR" dirty="0"/>
              <a:t> του ιωδίου σε </a:t>
            </a:r>
            <a:r>
              <a:rPr lang="el-GR" dirty="0" err="1"/>
              <a:t>καταλοιπα</a:t>
            </a:r>
            <a:r>
              <a:rPr lang="el-GR" dirty="0"/>
              <a:t> </a:t>
            </a:r>
            <a:r>
              <a:rPr lang="el-GR" dirty="0" err="1"/>
              <a:t>τυροσινών</a:t>
            </a:r>
            <a:r>
              <a:rPr lang="el-GR" dirty="0"/>
              <a:t> τα οποία στη συνέχεια </a:t>
            </a:r>
            <a:r>
              <a:rPr lang="el-GR" dirty="0" err="1"/>
              <a:t>συζευγονται</a:t>
            </a:r>
            <a:r>
              <a:rPr lang="el-GR" dirty="0"/>
              <a:t>. </a:t>
            </a:r>
            <a:r>
              <a:rPr lang="el-GR" dirty="0" err="1"/>
              <a:t>Αιθερικός</a:t>
            </a:r>
            <a:r>
              <a:rPr lang="el-GR" dirty="0"/>
              <a:t> δεσμός . H </a:t>
            </a:r>
            <a:r>
              <a:rPr lang="el-GR" dirty="0" err="1"/>
              <a:t>τυροσίνη</a:t>
            </a:r>
            <a:r>
              <a:rPr lang="el-GR" dirty="0"/>
              <a:t> είναι το </a:t>
            </a:r>
            <a:r>
              <a:rPr lang="el-GR" dirty="0" err="1"/>
              <a:t>υδροξυλιωμένο</a:t>
            </a:r>
            <a:r>
              <a:rPr lang="el-GR" dirty="0"/>
              <a:t> παράγωγο της </a:t>
            </a:r>
            <a:r>
              <a:rPr lang="el-GR" dirty="0" err="1"/>
              <a:t>φαινυλαλανίνης</a:t>
            </a:r>
            <a:r>
              <a:rPr lang="el-GR" dirty="0"/>
              <a:t> στον </a:t>
            </a:r>
            <a:r>
              <a:rPr lang="el-GR" dirty="0" err="1"/>
              <a:t>βενζολικό</a:t>
            </a:r>
            <a:r>
              <a:rPr lang="el-GR" dirty="0"/>
              <a:t> πυρήνα </a:t>
            </a:r>
          </a:p>
          <a:p>
            <a:r>
              <a:rPr lang="el-GR" dirty="0"/>
              <a:t>Το ιώδιο εκκρίνεται στον αυλό του θυλακίου και οξειδώνεται σε ουδέτερα φορτισμένο άτομο από τη </a:t>
            </a:r>
            <a:r>
              <a:rPr lang="el-GR" dirty="0" err="1"/>
              <a:t>θυρεοειδική</a:t>
            </a:r>
            <a:r>
              <a:rPr lang="el-GR" dirty="0"/>
              <a:t> </a:t>
            </a:r>
            <a:r>
              <a:rPr lang="el-GR" dirty="0" err="1"/>
              <a:t>υπεροξειδάση</a:t>
            </a:r>
            <a:endParaRPr lang="el-GR" dirty="0"/>
          </a:p>
          <a:p>
            <a:endParaRPr lang="el-GR" dirty="0"/>
          </a:p>
          <a:p>
            <a:endParaRPr lang="en-US" dirty="0"/>
          </a:p>
        </p:txBody>
      </p:sp>
      <p:sp>
        <p:nvSpPr>
          <p:cNvPr id="4" name="Slide Number Placeholder 3"/>
          <p:cNvSpPr>
            <a:spLocks noGrp="1"/>
          </p:cNvSpPr>
          <p:nvPr>
            <p:ph type="sldNum" sz="quarter" idx="5"/>
          </p:nvPr>
        </p:nvSpPr>
        <p:spPr/>
        <p:txBody>
          <a:bodyPr/>
          <a:lstStyle/>
          <a:p>
            <a:fld id="{905C6D95-B855-43AC-AB03-0CA38F90774D}" type="slidenum">
              <a:rPr lang="el-GR" smtClean="0"/>
              <a:pPr/>
              <a:t>11</a:t>
            </a:fld>
            <a:endParaRPr lang="el-GR"/>
          </a:p>
        </p:txBody>
      </p:sp>
    </p:spTree>
    <p:extLst>
      <p:ext uri="{BB962C8B-B14F-4D97-AF65-F5344CB8AC3E}">
        <p14:creationId xmlns:p14="http://schemas.microsoft.com/office/powerpoint/2010/main" val="2750290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 </a:t>
            </a:r>
            <a:r>
              <a:rPr lang="en-US" dirty="0" err="1"/>
              <a:t>Tg</a:t>
            </a:r>
            <a:r>
              <a:rPr lang="en-US" dirty="0"/>
              <a:t> </a:t>
            </a:r>
            <a:r>
              <a:rPr lang="el-GR" dirty="0"/>
              <a:t>είναι μια </a:t>
            </a:r>
            <a:r>
              <a:rPr lang="el-GR" dirty="0" err="1"/>
              <a:t>μεγαλομοριακή</a:t>
            </a:r>
            <a:r>
              <a:rPr lang="el-GR" dirty="0"/>
              <a:t> </a:t>
            </a:r>
            <a:r>
              <a:rPr lang="el-GR" dirty="0" err="1"/>
              <a:t>πρωτεινη</a:t>
            </a:r>
            <a:r>
              <a:rPr lang="el-GR" dirty="0"/>
              <a:t> (2769 </a:t>
            </a:r>
            <a:r>
              <a:rPr lang="el-GR" dirty="0" err="1"/>
              <a:t>αμινοοξεα</a:t>
            </a:r>
            <a:r>
              <a:rPr lang="el-GR" dirty="0"/>
              <a:t>, 660</a:t>
            </a:r>
            <a:r>
              <a:rPr lang="en-US" dirty="0" err="1"/>
              <a:t>kDa</a:t>
            </a:r>
            <a:r>
              <a:rPr lang="el-GR" dirty="0"/>
              <a:t>)</a:t>
            </a:r>
            <a:r>
              <a:rPr lang="en-US" dirty="0"/>
              <a:t> </a:t>
            </a:r>
            <a:r>
              <a:rPr lang="el-GR" dirty="0"/>
              <a:t>που εκκρίνεται από τα </a:t>
            </a:r>
            <a:r>
              <a:rPr lang="el-GR" dirty="0" err="1"/>
              <a:t>θυλακιώδη</a:t>
            </a:r>
            <a:r>
              <a:rPr lang="el-GR" dirty="0"/>
              <a:t> κ στον </a:t>
            </a:r>
            <a:r>
              <a:rPr lang="el-GR" dirty="0" err="1"/>
              <a:t>αυλο</a:t>
            </a:r>
            <a:r>
              <a:rPr lang="el-GR" dirty="0"/>
              <a:t> του θυλακίου</a:t>
            </a:r>
            <a:r>
              <a:rPr lang="en-US" dirty="0"/>
              <a:t>. </a:t>
            </a:r>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Στον </a:t>
            </a:r>
            <a:r>
              <a:rPr lang="el-GR" dirty="0" err="1"/>
              <a:t>αυλο</a:t>
            </a:r>
            <a:r>
              <a:rPr lang="el-GR" dirty="0"/>
              <a:t> των θυλακίων καταφθάνει και </a:t>
            </a:r>
            <a:r>
              <a:rPr lang="el-GR" dirty="0" err="1"/>
              <a:t>ιον</a:t>
            </a:r>
            <a:r>
              <a:rPr lang="el-GR" dirty="0"/>
              <a:t> </a:t>
            </a:r>
            <a:r>
              <a:rPr lang="el-GR" dirty="0" err="1"/>
              <a:t>ιώδιου</a:t>
            </a:r>
            <a:r>
              <a:rPr lang="el-GR" dirty="0"/>
              <a:t>, το </a:t>
            </a:r>
            <a:r>
              <a:rPr lang="el-GR" dirty="0" err="1"/>
              <a:t>οποιο</a:t>
            </a:r>
            <a:r>
              <a:rPr lang="el-GR" dirty="0"/>
              <a:t> οξειδώνεται με την </a:t>
            </a:r>
            <a:r>
              <a:rPr lang="el-GR" dirty="0" err="1"/>
              <a:t>βοηθεια</a:t>
            </a:r>
            <a:r>
              <a:rPr lang="el-GR" dirty="0"/>
              <a:t> της </a:t>
            </a:r>
            <a:r>
              <a:rPr lang="el-GR" dirty="0" err="1"/>
              <a:t>θυρεοειδικής</a:t>
            </a:r>
            <a:r>
              <a:rPr lang="el-GR" dirty="0"/>
              <a:t> </a:t>
            </a:r>
            <a:r>
              <a:rPr lang="el-GR" dirty="0" err="1"/>
              <a:t>υπεροξειδασης</a:t>
            </a:r>
            <a:r>
              <a:rPr lang="el-GR" dirty="0"/>
              <a:t> σε ουδέτερο άτομο. Τα μόρια της </a:t>
            </a:r>
            <a:r>
              <a:rPr lang="el-GR" dirty="0" err="1"/>
              <a:t>τυροσίνης</a:t>
            </a:r>
            <a:r>
              <a:rPr lang="el-GR" dirty="0"/>
              <a:t> αντιδρούν με το ουδέτερο ιώδιο και τελικά ένα ή δύο άτομα θα δεσμευτούν σε ειδικά κατάλοιπα </a:t>
            </a:r>
            <a:r>
              <a:rPr lang="el-GR" dirty="0" err="1"/>
              <a:t>τυροσίνης.και</a:t>
            </a:r>
            <a:r>
              <a:rPr lang="el-GR" dirty="0"/>
              <a:t> </a:t>
            </a:r>
            <a:r>
              <a:rPr lang="el-GR" dirty="0" err="1"/>
              <a:t>συνδέται</a:t>
            </a:r>
            <a:r>
              <a:rPr lang="el-GR" dirty="0"/>
              <a:t> με ένα </a:t>
            </a:r>
            <a:r>
              <a:rPr lang="el-GR" dirty="0" err="1"/>
              <a:t>ατομο</a:t>
            </a:r>
            <a:r>
              <a:rPr lang="el-GR" dirty="0"/>
              <a:t> </a:t>
            </a:r>
            <a:r>
              <a:rPr lang="en-US" dirty="0"/>
              <a:t>C </a:t>
            </a:r>
            <a:r>
              <a:rPr lang="el-GR" dirty="0"/>
              <a:t>του </a:t>
            </a:r>
            <a:r>
              <a:rPr lang="el-GR" dirty="0" err="1"/>
              <a:t>βενζολικου</a:t>
            </a:r>
            <a:r>
              <a:rPr lang="el-GR" dirty="0"/>
              <a:t> δακτυλίου των </a:t>
            </a:r>
            <a:r>
              <a:rPr lang="el-GR" dirty="0" err="1"/>
              <a:t>καταλοιπων</a:t>
            </a:r>
            <a:r>
              <a:rPr lang="el-GR" dirty="0"/>
              <a:t> </a:t>
            </a:r>
            <a:r>
              <a:rPr lang="el-GR" dirty="0" err="1"/>
              <a:t>τυροσινης</a:t>
            </a:r>
            <a:r>
              <a:rPr lang="el-GR" dirty="0"/>
              <a:t> στο μόριο της </a:t>
            </a:r>
            <a:r>
              <a:rPr lang="en-US" dirty="0" err="1"/>
              <a:t>Tg</a:t>
            </a:r>
            <a:r>
              <a:rPr lang="en-US" dirty="0"/>
              <a:t>, </a:t>
            </a:r>
            <a:r>
              <a:rPr lang="el-GR" dirty="0"/>
              <a:t>αυτή είναι η περίφημη </a:t>
            </a:r>
            <a:r>
              <a:rPr lang="el-GR" dirty="0" err="1"/>
              <a:t>οργανοποίηση</a:t>
            </a:r>
            <a:r>
              <a:rPr lang="el-GR" dirty="0"/>
              <a:t> του ιωδίου. Στην συνέχεια </a:t>
            </a:r>
            <a:r>
              <a:rPr lang="el-GR" dirty="0" err="1"/>
              <a:t>μεσω</a:t>
            </a:r>
            <a:r>
              <a:rPr lang="el-GR" dirty="0"/>
              <a:t> </a:t>
            </a:r>
            <a:r>
              <a:rPr lang="el-GR" b="0" dirty="0" err="1"/>
              <a:t>αναδιπλωσεων</a:t>
            </a:r>
            <a:r>
              <a:rPr lang="el-GR" b="0" dirty="0"/>
              <a:t> του μορίου της </a:t>
            </a:r>
            <a:r>
              <a:rPr lang="en-US" b="0" dirty="0" err="1"/>
              <a:t>Tg</a:t>
            </a:r>
            <a:r>
              <a:rPr lang="en-US" b="0" dirty="0"/>
              <a:t> </a:t>
            </a:r>
            <a:r>
              <a:rPr lang="el-GR" b="0" dirty="0"/>
              <a:t>οι </a:t>
            </a:r>
            <a:r>
              <a:rPr lang="el-GR" b="0" dirty="0" err="1"/>
              <a:t>ιωδιομένες</a:t>
            </a:r>
            <a:r>
              <a:rPr lang="el-GR" b="0" dirty="0"/>
              <a:t> </a:t>
            </a:r>
            <a:r>
              <a:rPr lang="el-GR" b="0" dirty="0" err="1"/>
              <a:t>τυροσίνες</a:t>
            </a:r>
            <a:r>
              <a:rPr lang="el-GR" b="0" dirty="0"/>
              <a:t> έρχονται </a:t>
            </a:r>
            <a:r>
              <a:rPr lang="el-GR" b="0" dirty="0" err="1"/>
              <a:t>κοντα</a:t>
            </a:r>
            <a:r>
              <a:rPr lang="el-GR" b="0" dirty="0"/>
              <a:t> και </a:t>
            </a:r>
            <a:r>
              <a:rPr lang="el-GR" b="0" dirty="0" err="1"/>
              <a:t>δημιουργειται</a:t>
            </a:r>
            <a:r>
              <a:rPr lang="el-GR" b="0" dirty="0"/>
              <a:t> </a:t>
            </a:r>
            <a:r>
              <a:rPr lang="el-GR" b="0" dirty="0" err="1"/>
              <a:t>ενας</a:t>
            </a:r>
            <a:r>
              <a:rPr lang="el-GR" b="0" dirty="0"/>
              <a:t> </a:t>
            </a:r>
            <a:r>
              <a:rPr lang="el-GR" b="0" dirty="0" err="1"/>
              <a:t>αιθερικός</a:t>
            </a:r>
            <a:r>
              <a:rPr lang="el-GR" b="0" dirty="0"/>
              <a:t> δεσμός και </a:t>
            </a:r>
            <a:r>
              <a:rPr lang="el-GR" b="0" dirty="0" err="1"/>
              <a:t>προκυπτουν</a:t>
            </a:r>
            <a:r>
              <a:rPr lang="el-GR" b="0" dirty="0"/>
              <a:t> οι Τ4 και τ3.</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b="0" i="0" u="none" strike="noStrike" baseline="0" dirty="0">
                <a:solidFill>
                  <a:srgbClr val="000000"/>
                </a:solidFill>
                <a:latin typeface="Arial" panose="020B0604020202020204" pitchFamily="34" charset="0"/>
              </a:rPr>
              <a:t>Στην συνέχεια το ιωδιωμένο </a:t>
            </a:r>
            <a:r>
              <a:rPr lang="el-GR" sz="1200" b="0" i="0" u="none" strike="noStrike" baseline="0" dirty="0" err="1">
                <a:solidFill>
                  <a:srgbClr val="000000"/>
                </a:solidFill>
                <a:latin typeface="Arial" panose="020B0604020202020204" pitchFamily="34" charset="0"/>
              </a:rPr>
              <a:t>μοριο</a:t>
            </a:r>
            <a:r>
              <a:rPr lang="el-GR" sz="1200" b="0" i="0" u="none" strike="noStrike" baseline="0" dirty="0">
                <a:solidFill>
                  <a:srgbClr val="000000"/>
                </a:solidFill>
                <a:latin typeface="Arial" panose="020B0604020202020204" pitchFamily="34" charset="0"/>
              </a:rPr>
              <a:t> της </a:t>
            </a:r>
            <a:r>
              <a:rPr lang="en-US" sz="1200" b="0" i="0" u="none" strike="noStrike" baseline="0" dirty="0" err="1">
                <a:solidFill>
                  <a:srgbClr val="000000"/>
                </a:solidFill>
                <a:latin typeface="Arial" panose="020B0604020202020204" pitchFamily="34" charset="0"/>
              </a:rPr>
              <a:t>Tg</a:t>
            </a:r>
            <a:r>
              <a:rPr lang="en-US" sz="1200" b="0" i="0" u="none" strike="noStrike" baseline="0" dirty="0">
                <a:solidFill>
                  <a:srgbClr val="000000"/>
                </a:solidFill>
                <a:latin typeface="Arial" panose="020B0604020202020204" pitchFamily="34" charset="0"/>
              </a:rPr>
              <a:t>, </a:t>
            </a:r>
            <a:r>
              <a:rPr lang="el-GR" sz="1200" b="0" i="0" u="none" strike="noStrike" baseline="0" dirty="0">
                <a:solidFill>
                  <a:srgbClr val="000000"/>
                </a:solidFill>
                <a:latin typeface="Arial" panose="020B0604020202020204" pitchFamily="34" charset="0"/>
              </a:rPr>
              <a:t>εισέρχεται στο </a:t>
            </a:r>
            <a:r>
              <a:rPr lang="el-GR" sz="1200" b="0" i="0" u="none" strike="noStrike" baseline="0" dirty="0" err="1">
                <a:solidFill>
                  <a:srgbClr val="000000"/>
                </a:solidFill>
                <a:latin typeface="Arial" panose="020B0604020202020204" pitchFamily="34" charset="0"/>
              </a:rPr>
              <a:t>θυλακιωδες</a:t>
            </a:r>
            <a:r>
              <a:rPr lang="el-GR" sz="1200" b="0" i="0" u="none" strike="noStrike" baseline="0" dirty="0">
                <a:solidFill>
                  <a:srgbClr val="000000"/>
                </a:solidFill>
                <a:latin typeface="Arial" panose="020B0604020202020204" pitchFamily="34" charset="0"/>
              </a:rPr>
              <a:t> </a:t>
            </a:r>
            <a:r>
              <a:rPr lang="el-GR" sz="1200" b="0" i="0" u="none" strike="noStrike" baseline="0" dirty="0" err="1">
                <a:solidFill>
                  <a:srgbClr val="000000"/>
                </a:solidFill>
                <a:latin typeface="Arial" panose="020B0604020202020204" pitchFamily="34" charset="0"/>
              </a:rPr>
              <a:t>κυταρο</a:t>
            </a:r>
            <a:r>
              <a:rPr lang="el-GR" sz="1200" b="0" i="0" u="none" strike="noStrike" baseline="0" dirty="0">
                <a:solidFill>
                  <a:srgbClr val="000000"/>
                </a:solidFill>
                <a:latin typeface="Arial" panose="020B0604020202020204" pitchFamily="34" charset="0"/>
              </a:rPr>
              <a:t> με </a:t>
            </a:r>
            <a:r>
              <a:rPr lang="el-GR" sz="1200" b="0" i="0" u="none" strike="noStrike" baseline="0" dirty="0" err="1">
                <a:solidFill>
                  <a:srgbClr val="000000"/>
                </a:solidFill>
                <a:latin typeface="Arial" panose="020B0604020202020204" pitchFamily="34" charset="0"/>
              </a:rPr>
              <a:t>ενδοκύτωση</a:t>
            </a:r>
            <a:r>
              <a:rPr lang="el-GR" sz="1200" b="0" i="0" u="none" strike="noStrike" baseline="0" dirty="0">
                <a:solidFill>
                  <a:srgbClr val="000000"/>
                </a:solidFill>
                <a:latin typeface="Arial" panose="020B0604020202020204" pitchFamily="34" charset="0"/>
              </a:rPr>
              <a:t> και στη συνέχεια γίνεται </a:t>
            </a:r>
            <a:r>
              <a:rPr lang="el-GR" sz="1200" b="0" i="0" u="none" strike="noStrike" baseline="0" dirty="0" err="1">
                <a:solidFill>
                  <a:srgbClr val="000000"/>
                </a:solidFill>
                <a:latin typeface="Arial" panose="020B0604020202020204" pitchFamily="34" charset="0"/>
              </a:rPr>
              <a:t>συντηξη</a:t>
            </a:r>
            <a:r>
              <a:rPr lang="el-GR" sz="1200" b="0" i="0" u="none" strike="noStrike" baseline="0" dirty="0">
                <a:solidFill>
                  <a:srgbClr val="000000"/>
                </a:solidFill>
                <a:latin typeface="Arial" panose="020B0604020202020204" pitchFamily="34" charset="0"/>
              </a:rPr>
              <a:t> του </a:t>
            </a:r>
            <a:r>
              <a:rPr lang="el-GR" sz="1200" b="0" i="0" u="none" strike="noStrike" baseline="0" dirty="0" err="1">
                <a:solidFill>
                  <a:srgbClr val="000000"/>
                </a:solidFill>
                <a:latin typeface="Arial" panose="020B0604020202020204" pitchFamily="34" charset="0"/>
              </a:rPr>
              <a:t>κυστιδίου</a:t>
            </a:r>
            <a:r>
              <a:rPr lang="el-GR" sz="1200" b="0" i="0" u="none" strike="noStrike" baseline="0" dirty="0">
                <a:solidFill>
                  <a:srgbClr val="000000"/>
                </a:solidFill>
                <a:latin typeface="Arial" panose="020B0604020202020204" pitchFamily="34" charset="0"/>
              </a:rPr>
              <a:t> που </a:t>
            </a:r>
            <a:r>
              <a:rPr lang="el-GR" sz="1200" b="0" i="0" u="none" strike="noStrike" baseline="0" dirty="0" err="1">
                <a:solidFill>
                  <a:srgbClr val="000000"/>
                </a:solidFill>
                <a:latin typeface="Arial" panose="020B0604020202020204" pitchFamily="34" charset="0"/>
              </a:rPr>
              <a:t>δημιουργειται</a:t>
            </a:r>
            <a:r>
              <a:rPr lang="el-GR" sz="1200" b="0" i="0" u="none" strike="noStrike" baseline="0" dirty="0">
                <a:solidFill>
                  <a:srgbClr val="000000"/>
                </a:solidFill>
                <a:latin typeface="Arial" panose="020B0604020202020204" pitchFamily="34" charset="0"/>
              </a:rPr>
              <a:t> </a:t>
            </a:r>
            <a:r>
              <a:rPr lang="el-GR" sz="1200" b="0" i="0" u="none" strike="noStrike" baseline="0" dirty="0" err="1">
                <a:solidFill>
                  <a:srgbClr val="000000"/>
                </a:solidFill>
                <a:latin typeface="Arial" panose="020B0604020202020204" pitchFamily="34" charset="0"/>
              </a:rPr>
              <a:t>μετα</a:t>
            </a:r>
            <a:r>
              <a:rPr lang="el-GR" sz="1200" b="0" i="0" u="none" strike="noStrike" baseline="0" dirty="0">
                <a:solidFill>
                  <a:srgbClr val="000000"/>
                </a:solidFill>
                <a:latin typeface="Arial" panose="020B0604020202020204" pitchFamily="34" charset="0"/>
              </a:rPr>
              <a:t> την </a:t>
            </a:r>
            <a:r>
              <a:rPr lang="el-GR" sz="1200" b="0" i="0" u="none" strike="noStrike" baseline="0" dirty="0" err="1">
                <a:solidFill>
                  <a:srgbClr val="000000"/>
                </a:solidFill>
                <a:latin typeface="Arial" panose="020B0604020202020204" pitchFamily="34" charset="0"/>
              </a:rPr>
              <a:t>ενδοκυτωση</a:t>
            </a:r>
            <a:r>
              <a:rPr lang="el-GR" sz="1200" b="0" i="0" u="none" strike="noStrike" baseline="0" dirty="0">
                <a:solidFill>
                  <a:srgbClr val="000000"/>
                </a:solidFill>
                <a:latin typeface="Arial" panose="020B0604020202020204" pitchFamily="34" charset="0"/>
              </a:rPr>
              <a:t> με τα </a:t>
            </a:r>
            <a:r>
              <a:rPr lang="el-GR" sz="1200" b="0" i="0" u="none" strike="noStrike" baseline="0" dirty="0" err="1">
                <a:solidFill>
                  <a:srgbClr val="000000"/>
                </a:solidFill>
                <a:latin typeface="Arial" panose="020B0604020202020204" pitchFamily="34" charset="0"/>
              </a:rPr>
              <a:t>λυσοσωματα</a:t>
            </a:r>
            <a:r>
              <a:rPr lang="el-GR" sz="1200" b="0" i="0" u="none" strike="noStrike" baseline="0" dirty="0">
                <a:solidFill>
                  <a:srgbClr val="000000"/>
                </a:solidFill>
                <a:latin typeface="Arial" panose="020B0604020202020204" pitchFamily="34" charset="0"/>
              </a:rPr>
              <a:t>. Εκεί </a:t>
            </a:r>
            <a:r>
              <a:rPr lang="el-GR" sz="1200" b="0" i="0" u="none" strike="noStrike" baseline="0" dirty="0" err="1">
                <a:solidFill>
                  <a:srgbClr val="000000"/>
                </a:solidFill>
                <a:latin typeface="Arial" panose="020B0604020202020204" pitchFamily="34" charset="0"/>
              </a:rPr>
              <a:t>γινεται</a:t>
            </a:r>
            <a:r>
              <a:rPr lang="el-GR" sz="1200" b="0" i="0" u="none" strike="noStrike" baseline="0" dirty="0">
                <a:solidFill>
                  <a:srgbClr val="000000"/>
                </a:solidFill>
                <a:latin typeface="Arial" panose="020B0604020202020204" pitchFamily="34" charset="0"/>
              </a:rPr>
              <a:t> </a:t>
            </a:r>
            <a:r>
              <a:rPr lang="el-GR" sz="1200" b="0" i="0" u="none" strike="noStrike" baseline="0" dirty="0" err="1">
                <a:solidFill>
                  <a:srgbClr val="000000"/>
                </a:solidFill>
                <a:latin typeface="Arial" panose="020B0604020202020204" pitchFamily="34" charset="0"/>
              </a:rPr>
              <a:t>πρωτεολυση</a:t>
            </a:r>
            <a:r>
              <a:rPr lang="el-GR" sz="1200" b="0" i="0" u="none" strike="noStrike" baseline="0" dirty="0">
                <a:solidFill>
                  <a:srgbClr val="000000"/>
                </a:solidFill>
                <a:latin typeface="Arial" panose="020B0604020202020204" pitchFamily="34" charset="0"/>
              </a:rPr>
              <a:t> και απελευθέρωση των </a:t>
            </a:r>
            <a:r>
              <a:rPr lang="el-GR" sz="1200" b="0" i="0" u="none" strike="noStrike" baseline="0" dirty="0" err="1">
                <a:solidFill>
                  <a:srgbClr val="000000"/>
                </a:solidFill>
                <a:latin typeface="Arial" panose="020B0604020202020204" pitchFamily="34" charset="0"/>
              </a:rPr>
              <a:t>θυρεοειδικών</a:t>
            </a:r>
            <a:r>
              <a:rPr lang="el-GR" sz="1200" b="0" i="0" u="none" strike="noStrike" baseline="0" dirty="0">
                <a:solidFill>
                  <a:srgbClr val="000000"/>
                </a:solidFill>
                <a:latin typeface="Arial" panose="020B0604020202020204" pitchFamily="34" charset="0"/>
              </a:rPr>
              <a:t> ορμονών και ιωδίου.</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b="0" i="0" u="none" strike="noStrike" baseline="0" dirty="0">
                <a:solidFill>
                  <a:srgbClr val="000000"/>
                </a:solidFill>
                <a:latin typeface="Arial" panose="020B0604020202020204" pitchFamily="34" charset="0"/>
              </a:rPr>
              <a:t>Η </a:t>
            </a:r>
            <a:r>
              <a:rPr lang="el-GR" sz="1200" b="0" i="0" u="none" strike="noStrike" baseline="0" dirty="0" err="1">
                <a:solidFill>
                  <a:srgbClr val="000000"/>
                </a:solidFill>
                <a:latin typeface="Arial" panose="020B0604020202020204" pitchFamily="34" charset="0"/>
              </a:rPr>
              <a:t>ενδοκυτωση</a:t>
            </a:r>
            <a:r>
              <a:rPr lang="el-GR" sz="1200" b="0" i="0" u="none" strike="noStrike" baseline="0" dirty="0">
                <a:solidFill>
                  <a:srgbClr val="000000"/>
                </a:solidFill>
                <a:latin typeface="Arial" panose="020B0604020202020204" pitchFamily="34" charset="0"/>
              </a:rPr>
              <a:t> ως αμυντικός </a:t>
            </a:r>
            <a:r>
              <a:rPr lang="el-GR" sz="1200" b="0" i="0" u="none" strike="noStrike" baseline="0" dirty="0" err="1">
                <a:solidFill>
                  <a:srgbClr val="000000"/>
                </a:solidFill>
                <a:latin typeface="Arial" panose="020B0604020202020204" pitchFamily="34" charset="0"/>
              </a:rPr>
              <a:t>μηχανισμος</a:t>
            </a:r>
            <a:r>
              <a:rPr lang="el-GR" sz="1200" b="0" i="0" u="none" strike="noStrike" baseline="0" dirty="0">
                <a:solidFill>
                  <a:srgbClr val="000000"/>
                </a:solidFill>
                <a:latin typeface="Arial" panose="020B0604020202020204" pitchFamily="34" charset="0"/>
              </a:rPr>
              <a:t> (</a:t>
            </a:r>
            <a:r>
              <a:rPr lang="el-GR" sz="1200" b="0" i="0" u="none" strike="noStrike" baseline="0" dirty="0" err="1">
                <a:solidFill>
                  <a:srgbClr val="000000"/>
                </a:solidFill>
                <a:latin typeface="Arial" panose="020B0604020202020204" pitchFamily="34" charset="0"/>
              </a:rPr>
              <a:t>λευκα</a:t>
            </a:r>
            <a:r>
              <a:rPr lang="el-GR" sz="1200" b="0" i="0" u="none" strike="noStrike" baseline="0" dirty="0">
                <a:solidFill>
                  <a:srgbClr val="000000"/>
                </a:solidFill>
                <a:latin typeface="Arial" panose="020B0604020202020204" pitchFamily="34" charset="0"/>
              </a:rPr>
              <a:t>) </a:t>
            </a:r>
            <a:r>
              <a:rPr lang="el-GR" sz="1200" b="0" i="0" u="none" strike="noStrike" baseline="0" dirty="0" err="1">
                <a:solidFill>
                  <a:srgbClr val="000000"/>
                </a:solidFill>
                <a:latin typeface="Arial" panose="020B0604020202020204" pitchFamily="34" charset="0"/>
              </a:rPr>
              <a:t>ονομαζεται</a:t>
            </a:r>
            <a:r>
              <a:rPr lang="el-GR" sz="1200" b="0" i="0" u="none" strike="noStrike" baseline="0" dirty="0">
                <a:solidFill>
                  <a:srgbClr val="000000"/>
                </a:solidFill>
                <a:latin typeface="Arial" panose="020B0604020202020204" pitchFamily="34" charset="0"/>
              </a:rPr>
              <a:t> </a:t>
            </a:r>
            <a:r>
              <a:rPr lang="el-GR" sz="1200" b="0" i="0" u="none" strike="noStrike" baseline="0" dirty="0" err="1">
                <a:solidFill>
                  <a:srgbClr val="000000"/>
                </a:solidFill>
                <a:latin typeface="Arial" panose="020B0604020202020204" pitchFamily="34" charset="0"/>
              </a:rPr>
              <a:t>φαγοκυταρωση</a:t>
            </a:r>
            <a:endParaRPr lang="en-US" b="0" dirty="0"/>
          </a:p>
          <a:p>
            <a:endParaRPr lang="el-GR" dirty="0"/>
          </a:p>
          <a:p>
            <a:endParaRPr lang="en-US" dirty="0"/>
          </a:p>
        </p:txBody>
      </p:sp>
      <p:sp>
        <p:nvSpPr>
          <p:cNvPr id="4" name="Slide Number Placeholder 3"/>
          <p:cNvSpPr>
            <a:spLocks noGrp="1"/>
          </p:cNvSpPr>
          <p:nvPr>
            <p:ph type="sldNum" sz="quarter" idx="5"/>
          </p:nvPr>
        </p:nvSpPr>
        <p:spPr/>
        <p:txBody>
          <a:bodyPr/>
          <a:lstStyle/>
          <a:p>
            <a:fld id="{905C6D95-B855-43AC-AB03-0CA38F90774D}" type="slidenum">
              <a:rPr lang="el-GR" smtClean="0"/>
              <a:pPr/>
              <a:t>12</a:t>
            </a:fld>
            <a:endParaRPr lang="el-GR"/>
          </a:p>
        </p:txBody>
      </p:sp>
    </p:spTree>
    <p:extLst>
      <p:ext uri="{BB962C8B-B14F-4D97-AF65-F5344CB8AC3E}">
        <p14:creationId xmlns:p14="http://schemas.microsoft.com/office/powerpoint/2010/main" val="1936059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9D6627A9-7393-4669-B6B1-69AC0CDED539}" type="datetimeFigureOut">
              <a:rPr lang="el-GR" smtClean="0"/>
              <a:pPr/>
              <a:t>3/10/2021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A42DACB-6654-4A02-9FCA-31592B2807B1}"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D6627A9-7393-4669-B6B1-69AC0CDED539}" type="datetimeFigureOut">
              <a:rPr lang="el-GR" smtClean="0"/>
              <a:pPr/>
              <a:t>3/10/2021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A42DACB-6654-4A02-9FCA-31592B2807B1}"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D6627A9-7393-4669-B6B1-69AC0CDED539}" type="datetimeFigureOut">
              <a:rPr lang="el-GR" smtClean="0"/>
              <a:pPr/>
              <a:t>3/10/2021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A42DACB-6654-4A02-9FCA-31592B2807B1}"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extBox 1"/>
          <p:cNvSpPr txBox="1"/>
          <p:nvPr userDrawn="1"/>
        </p:nvSpPr>
        <p:spPr>
          <a:xfrm>
            <a:off x="152400" y="6477000"/>
            <a:ext cx="1135247" cy="246221"/>
          </a:xfrm>
          <a:prstGeom prst="rect">
            <a:avLst/>
          </a:prstGeom>
          <a:noFill/>
        </p:spPr>
        <p:txBody>
          <a:bodyPr wrap="none" rtlCol="0">
            <a:spAutoFit/>
          </a:bodyPr>
          <a:lstStyle/>
          <a:p>
            <a:r>
              <a:rPr lang="en-US" sz="1000" dirty="0"/>
              <a:t>Copyrights apply</a:t>
            </a:r>
          </a:p>
        </p:txBody>
      </p:sp>
    </p:spTree>
    <p:extLst>
      <p:ext uri="{BB962C8B-B14F-4D97-AF65-F5344CB8AC3E}">
        <p14:creationId xmlns:p14="http://schemas.microsoft.com/office/powerpoint/2010/main" val="790453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D6627A9-7393-4669-B6B1-69AC0CDED539}" type="datetimeFigureOut">
              <a:rPr lang="el-GR" smtClean="0"/>
              <a:pPr/>
              <a:t>3/10/2021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A42DACB-6654-4A02-9FCA-31592B2807B1}"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9D6627A9-7393-4669-B6B1-69AC0CDED539}" type="datetimeFigureOut">
              <a:rPr lang="el-GR" smtClean="0"/>
              <a:pPr/>
              <a:t>3/10/2021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A42DACB-6654-4A02-9FCA-31592B2807B1}"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9D6627A9-7393-4669-B6B1-69AC0CDED539}" type="datetimeFigureOut">
              <a:rPr lang="el-GR" smtClean="0"/>
              <a:pPr/>
              <a:t>3/10/2021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A42DACB-6654-4A02-9FCA-31592B2807B1}"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9D6627A9-7393-4669-B6B1-69AC0CDED539}" type="datetimeFigureOut">
              <a:rPr lang="el-GR" smtClean="0"/>
              <a:pPr/>
              <a:t>3/10/2021</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2A42DACB-6654-4A02-9FCA-31592B2807B1}"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9D6627A9-7393-4669-B6B1-69AC0CDED539}" type="datetimeFigureOut">
              <a:rPr lang="el-GR" smtClean="0"/>
              <a:pPr/>
              <a:t>3/10/2021</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2A42DACB-6654-4A02-9FCA-31592B2807B1}"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9D6627A9-7393-4669-B6B1-69AC0CDED539}" type="datetimeFigureOut">
              <a:rPr lang="el-GR" smtClean="0"/>
              <a:pPr/>
              <a:t>3/10/2021</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2A42DACB-6654-4A02-9FCA-31592B2807B1}"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D6627A9-7393-4669-B6B1-69AC0CDED539}" type="datetimeFigureOut">
              <a:rPr lang="el-GR" smtClean="0"/>
              <a:pPr/>
              <a:t>3/10/2021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A42DACB-6654-4A02-9FCA-31592B2807B1}"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D6627A9-7393-4669-B6B1-69AC0CDED539}" type="datetimeFigureOut">
              <a:rPr lang="el-GR" smtClean="0"/>
              <a:pPr/>
              <a:t>3/10/2021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A42DACB-6654-4A02-9FCA-31592B2807B1}"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627A9-7393-4669-B6B1-69AC0CDED539}" type="datetimeFigureOut">
              <a:rPr lang="el-GR" smtClean="0"/>
              <a:pPr/>
              <a:t>3/10/2021</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42DACB-6654-4A02-9FCA-31592B2807B1}"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7.gif"/></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ln>
            <a:solidFill>
              <a:schemeClr val="accent1"/>
            </a:solidFill>
          </a:ln>
        </p:spPr>
        <p:txBody>
          <a:bodyPr/>
          <a:lstStyle/>
          <a:p>
            <a:r>
              <a:rPr lang="el-GR" dirty="0"/>
              <a:t>Νοσήματα θυρεοειδούς</a:t>
            </a:r>
          </a:p>
        </p:txBody>
      </p:sp>
      <p:sp>
        <p:nvSpPr>
          <p:cNvPr id="3" name="2 - Υπότιτλος"/>
          <p:cNvSpPr>
            <a:spLocks noGrp="1"/>
          </p:cNvSpPr>
          <p:nvPr>
            <p:ph type="subTitle" idx="1"/>
          </p:nvPr>
        </p:nvSpPr>
        <p:spPr>
          <a:xfrm>
            <a:off x="1403648" y="4797152"/>
            <a:ext cx="6400800" cy="766936"/>
          </a:xfrm>
        </p:spPr>
        <p:txBody>
          <a:bodyPr/>
          <a:lstStyle/>
          <a:p>
            <a:r>
              <a:rPr lang="el-GR" dirty="0" err="1"/>
              <a:t>Μ.Μιχαλάκη</a:t>
            </a:r>
            <a:endParaRPr lang="el-G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861E3-F6AB-4E4A-B057-18BB2B57A34C}"/>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5F669F6C-878E-4D8A-8F65-5F6085EE9E17}"/>
              </a:ext>
            </a:extLst>
          </p:cNvPr>
          <p:cNvPicPr>
            <a:picLocks noChangeAspect="1"/>
          </p:cNvPicPr>
          <p:nvPr/>
        </p:nvPicPr>
        <p:blipFill>
          <a:blip r:embed="rId2"/>
          <a:stretch>
            <a:fillRect/>
          </a:stretch>
        </p:blipFill>
        <p:spPr>
          <a:xfrm>
            <a:off x="457200" y="2114711"/>
            <a:ext cx="8229600" cy="3083202"/>
          </a:xfrm>
          <a:prstGeom prst="rect">
            <a:avLst/>
          </a:prstGeom>
        </p:spPr>
      </p:pic>
    </p:spTree>
    <p:extLst>
      <p:ext uri="{BB962C8B-B14F-4D97-AF65-F5344CB8AC3E}">
        <p14:creationId xmlns:p14="http://schemas.microsoft.com/office/powerpoint/2010/main" val="17226995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ln>
            <a:solidFill>
              <a:schemeClr val="accent1"/>
            </a:solidFill>
          </a:ln>
        </p:spPr>
        <p:txBody>
          <a:bodyPr/>
          <a:lstStyle/>
          <a:p>
            <a:r>
              <a:rPr lang="el-GR" dirty="0"/>
              <a:t>Σπινθηρογραφήματα </a:t>
            </a:r>
          </a:p>
        </p:txBody>
      </p:sp>
      <p:pic>
        <p:nvPicPr>
          <p:cNvPr id="3074" name="Picture 2" descr="ÎÏÎ¿ÏÎ­Î»ÎµÏÎ¼Î± ÎµÎ¹ÎºÏÎ½Î±Ï Î³Î¹Î± thyroid scintigraphy"/>
          <p:cNvPicPr>
            <a:picLocks noChangeAspect="1" noChangeArrowheads="1"/>
          </p:cNvPicPr>
          <p:nvPr/>
        </p:nvPicPr>
        <p:blipFill>
          <a:blip r:embed="rId2" cstate="print"/>
          <a:srcRect/>
          <a:stretch>
            <a:fillRect/>
          </a:stretch>
        </p:blipFill>
        <p:spPr bwMode="auto">
          <a:xfrm>
            <a:off x="1187624" y="1700808"/>
            <a:ext cx="6951737" cy="4762753"/>
          </a:xfrm>
          <a:prstGeom prst="rect">
            <a:avLst/>
          </a:prstGeom>
          <a:noFill/>
        </p:spPr>
      </p:pic>
    </p:spTree>
    <p:extLst>
      <p:ext uri="{BB962C8B-B14F-4D97-AF65-F5344CB8AC3E}">
        <p14:creationId xmlns:p14="http://schemas.microsoft.com/office/powerpoint/2010/main" val="7411396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F3E37-C0F8-47A7-BB73-BE4094756463}"/>
              </a:ext>
            </a:extLst>
          </p:cNvPr>
          <p:cNvSpPr>
            <a:spLocks noGrp="1"/>
          </p:cNvSpPr>
          <p:nvPr>
            <p:ph type="title"/>
          </p:nvPr>
        </p:nvSpPr>
        <p:spPr>
          <a:xfrm>
            <a:off x="457200" y="620688"/>
            <a:ext cx="8229600" cy="1143000"/>
          </a:xfrm>
        </p:spPr>
        <p:txBody>
          <a:bodyPr>
            <a:normAutofit/>
          </a:bodyPr>
          <a:lstStyle/>
          <a:p>
            <a:r>
              <a:rPr lang="el-GR" sz="3600" i="1" u="sng" dirty="0"/>
              <a:t>Μέτρηση </a:t>
            </a:r>
            <a:r>
              <a:rPr lang="el-GR" sz="3600" i="1" u="sng" dirty="0" err="1"/>
              <a:t>θυρεοσφαιρίνης</a:t>
            </a:r>
            <a:r>
              <a:rPr lang="el-GR" sz="3600" i="1" u="sng" dirty="0"/>
              <a:t> (</a:t>
            </a:r>
            <a:r>
              <a:rPr lang="en-US" sz="3600" i="1" u="sng" dirty="0" err="1"/>
              <a:t>Tg</a:t>
            </a:r>
            <a:r>
              <a:rPr lang="el-GR" sz="3600" i="1" u="sng" dirty="0"/>
              <a:t>)</a:t>
            </a:r>
            <a:endParaRPr lang="en-US" sz="3600" i="1" u="sng" dirty="0"/>
          </a:p>
        </p:txBody>
      </p:sp>
      <p:sp>
        <p:nvSpPr>
          <p:cNvPr id="3" name="Content Placeholder 2">
            <a:extLst>
              <a:ext uri="{FF2B5EF4-FFF2-40B4-BE49-F238E27FC236}">
                <a16:creationId xmlns:a16="http://schemas.microsoft.com/office/drawing/2014/main" id="{DED21296-EE77-4F4F-824E-404BD39C0E42}"/>
              </a:ext>
            </a:extLst>
          </p:cNvPr>
          <p:cNvSpPr>
            <a:spLocks noGrp="1"/>
          </p:cNvSpPr>
          <p:nvPr>
            <p:ph idx="1"/>
          </p:nvPr>
        </p:nvSpPr>
        <p:spPr>
          <a:xfrm>
            <a:off x="457200" y="2204864"/>
            <a:ext cx="8229600" cy="2836912"/>
          </a:xfrm>
        </p:spPr>
        <p:txBody>
          <a:bodyPr>
            <a:normAutofit fontScale="62500" lnSpcReduction="20000"/>
          </a:bodyPr>
          <a:lstStyle/>
          <a:p>
            <a:pPr>
              <a:lnSpc>
                <a:spcPct val="150000"/>
              </a:lnSpc>
              <a:spcBef>
                <a:spcPts val="600"/>
              </a:spcBef>
              <a:spcAft>
                <a:spcPts val="600"/>
              </a:spcAft>
            </a:pPr>
            <a:r>
              <a:rPr lang="el-GR" dirty="0"/>
              <a:t>Είναι πρωτεΐνη που παράγεται τόσο από φυσιολογικά όσο και από διαφοροποιημένα καρκινικά </a:t>
            </a:r>
            <a:r>
              <a:rPr lang="el-GR" dirty="0" err="1"/>
              <a:t>θυρεοειδικά</a:t>
            </a:r>
            <a:r>
              <a:rPr lang="el-GR" dirty="0"/>
              <a:t> </a:t>
            </a:r>
            <a:r>
              <a:rPr lang="el-GR" dirty="0" err="1"/>
              <a:t>κύταρα</a:t>
            </a:r>
            <a:r>
              <a:rPr lang="el-GR" dirty="0"/>
              <a:t>. </a:t>
            </a:r>
          </a:p>
          <a:p>
            <a:pPr>
              <a:lnSpc>
                <a:spcPct val="150000"/>
              </a:lnSpc>
              <a:spcBef>
                <a:spcPts val="600"/>
              </a:spcBef>
              <a:spcAft>
                <a:spcPts val="600"/>
              </a:spcAft>
            </a:pPr>
            <a:r>
              <a:rPr lang="el-GR" dirty="0"/>
              <a:t>Επομένως ο προσδιορισμός των επιπέδων της δεν βοηθά στην ΔΔ του καλοήθους από τον κακοήθη </a:t>
            </a:r>
            <a:r>
              <a:rPr lang="el-GR" dirty="0" err="1"/>
              <a:t>θυρεοειδικό</a:t>
            </a:r>
            <a:r>
              <a:rPr lang="el-GR" dirty="0"/>
              <a:t> όζο και </a:t>
            </a:r>
            <a:r>
              <a:rPr lang="el-GR" b="1" i="1" dirty="0"/>
              <a:t>ΔΕΝ</a:t>
            </a:r>
            <a:r>
              <a:rPr lang="el-GR" dirty="0"/>
              <a:t> συστήνεται. </a:t>
            </a:r>
          </a:p>
          <a:p>
            <a:pPr>
              <a:lnSpc>
                <a:spcPct val="150000"/>
              </a:lnSpc>
              <a:spcBef>
                <a:spcPts val="600"/>
              </a:spcBef>
              <a:spcAft>
                <a:spcPts val="600"/>
              </a:spcAft>
            </a:pPr>
            <a:r>
              <a:rPr lang="el-GR" dirty="0"/>
              <a:t>Την μετράμε μόνο μετά θυρεοειδεκτομή κατά την παρακολούθηση ασθενών με διαφοροποιημένο καρκίνο του θυρεοειδούς </a:t>
            </a:r>
            <a:endParaRPr lang="en-US" dirty="0"/>
          </a:p>
        </p:txBody>
      </p:sp>
    </p:spTree>
    <p:extLst>
      <p:ext uri="{BB962C8B-B14F-4D97-AF65-F5344CB8AC3E}">
        <p14:creationId xmlns:p14="http://schemas.microsoft.com/office/powerpoint/2010/main" val="34769292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43197"/>
            <a:ext cx="8229600" cy="1143000"/>
          </a:xfrm>
          <a:ln>
            <a:solidFill>
              <a:schemeClr val="accent1"/>
            </a:solidFill>
          </a:ln>
        </p:spPr>
        <p:txBody>
          <a:bodyPr>
            <a:normAutofit/>
          </a:bodyPr>
          <a:lstStyle/>
          <a:p>
            <a:r>
              <a:rPr lang="el-GR" sz="2800" b="1" dirty="0"/>
              <a:t>Ποιους </a:t>
            </a:r>
            <a:r>
              <a:rPr lang="el-GR" sz="2800" b="1"/>
              <a:t>ψυχρούς όζους </a:t>
            </a:r>
            <a:r>
              <a:rPr lang="el-GR" sz="2800" b="1" dirty="0"/>
              <a:t>παρακεντούμε;</a:t>
            </a:r>
          </a:p>
        </p:txBody>
      </p:sp>
      <p:sp>
        <p:nvSpPr>
          <p:cNvPr id="3" name="2 - Θέση περιεχομένου"/>
          <p:cNvSpPr>
            <a:spLocks noGrp="1"/>
          </p:cNvSpPr>
          <p:nvPr>
            <p:ph idx="1"/>
          </p:nvPr>
        </p:nvSpPr>
        <p:spPr>
          <a:xfrm>
            <a:off x="457200" y="1988840"/>
            <a:ext cx="8229600" cy="4525963"/>
          </a:xfrm>
          <a:ln>
            <a:solidFill>
              <a:schemeClr val="accent1"/>
            </a:solidFill>
          </a:ln>
        </p:spPr>
        <p:txBody>
          <a:bodyPr>
            <a:normAutofit fontScale="92500"/>
          </a:bodyPr>
          <a:lstStyle/>
          <a:p>
            <a:r>
              <a:rPr lang="el-GR" dirty="0"/>
              <a:t>Συνήθως όζους &gt;1-1,5 εκ </a:t>
            </a:r>
          </a:p>
          <a:p>
            <a:pPr>
              <a:lnSpc>
                <a:spcPct val="150000"/>
              </a:lnSpc>
              <a:spcBef>
                <a:spcPts val="600"/>
              </a:spcBef>
              <a:spcAft>
                <a:spcPts val="600"/>
              </a:spcAft>
            </a:pPr>
            <a:r>
              <a:rPr lang="el-GR" dirty="0"/>
              <a:t>Όζους &lt; 1εκ, συνήθως δεν τους παρακεντούμε εκτός και έχουν πολλά ύποπτα </a:t>
            </a:r>
            <a:r>
              <a:rPr lang="el-GR" dirty="0" err="1"/>
              <a:t>υπερηχογραφικά</a:t>
            </a:r>
            <a:r>
              <a:rPr lang="el-GR" dirty="0"/>
              <a:t> χαρακτηριστικά για κακοήθεια, διαπιστώνονται διηθημένοι τραχηλικοί λεμφαδένες ή έχουν </a:t>
            </a:r>
            <a:r>
              <a:rPr lang="el-GR" dirty="0" err="1"/>
              <a:t>εξωθυρεοειδική</a:t>
            </a:r>
            <a:r>
              <a:rPr lang="el-GR" dirty="0"/>
              <a:t> επέκταση</a:t>
            </a:r>
            <a:endParaRPr lang="el-GR" sz="2400" dirty="0"/>
          </a:p>
        </p:txBody>
      </p:sp>
    </p:spTree>
    <p:extLst>
      <p:ext uri="{BB962C8B-B14F-4D97-AF65-F5344CB8AC3E}">
        <p14:creationId xmlns:p14="http://schemas.microsoft.com/office/powerpoint/2010/main" val="24962369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B75C7-0BD7-42F5-AC90-CFF26538A773}"/>
              </a:ext>
            </a:extLst>
          </p:cNvPr>
          <p:cNvSpPr>
            <a:spLocks noGrp="1"/>
          </p:cNvSpPr>
          <p:nvPr>
            <p:ph type="title"/>
          </p:nvPr>
        </p:nvSpPr>
        <p:spPr>
          <a:xfrm>
            <a:off x="457200" y="548680"/>
            <a:ext cx="8363272" cy="1143000"/>
          </a:xfrm>
        </p:spPr>
        <p:txBody>
          <a:bodyPr>
            <a:normAutofit/>
          </a:bodyPr>
          <a:lstStyle/>
          <a:p>
            <a:r>
              <a:rPr lang="el-GR" sz="3200" dirty="0"/>
              <a:t>Ύποπτα </a:t>
            </a:r>
            <a:r>
              <a:rPr lang="el-GR" sz="3200" dirty="0" err="1"/>
              <a:t>υπερηχογραφικά</a:t>
            </a:r>
            <a:r>
              <a:rPr lang="el-GR" sz="3200" dirty="0"/>
              <a:t> χαρακτηριστικά</a:t>
            </a:r>
            <a:endParaRPr lang="en-US" sz="3200" dirty="0"/>
          </a:p>
        </p:txBody>
      </p:sp>
      <p:pic>
        <p:nvPicPr>
          <p:cNvPr id="5" name="Picture 4">
            <a:extLst>
              <a:ext uri="{FF2B5EF4-FFF2-40B4-BE49-F238E27FC236}">
                <a16:creationId xmlns:a16="http://schemas.microsoft.com/office/drawing/2014/main" id="{684468F2-287C-4CA3-BE46-7BDEE2E460A2}"/>
              </a:ext>
            </a:extLst>
          </p:cNvPr>
          <p:cNvPicPr>
            <a:picLocks noChangeAspect="1"/>
          </p:cNvPicPr>
          <p:nvPr/>
        </p:nvPicPr>
        <p:blipFill>
          <a:blip r:embed="rId2"/>
          <a:stretch>
            <a:fillRect/>
          </a:stretch>
        </p:blipFill>
        <p:spPr>
          <a:xfrm>
            <a:off x="1133636" y="1988840"/>
            <a:ext cx="7010400" cy="4067175"/>
          </a:xfrm>
          <a:prstGeom prst="rect">
            <a:avLst/>
          </a:prstGeom>
        </p:spPr>
      </p:pic>
    </p:spTree>
    <p:extLst>
      <p:ext uri="{BB962C8B-B14F-4D97-AF65-F5344CB8AC3E}">
        <p14:creationId xmlns:p14="http://schemas.microsoft.com/office/powerpoint/2010/main" val="15559415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5B39EE-7FAF-42D4-90BD-C079BFAE3352}"/>
              </a:ext>
            </a:extLst>
          </p:cNvPr>
          <p:cNvPicPr>
            <a:picLocks noChangeAspect="1"/>
          </p:cNvPicPr>
          <p:nvPr/>
        </p:nvPicPr>
        <p:blipFill>
          <a:blip r:embed="rId2"/>
          <a:stretch>
            <a:fillRect/>
          </a:stretch>
        </p:blipFill>
        <p:spPr>
          <a:xfrm>
            <a:off x="0" y="637998"/>
            <a:ext cx="9144000" cy="5582003"/>
          </a:xfrm>
          <a:prstGeom prst="rect">
            <a:avLst/>
          </a:prstGeom>
        </p:spPr>
      </p:pic>
    </p:spTree>
    <p:extLst>
      <p:ext uri="{BB962C8B-B14F-4D97-AF65-F5344CB8AC3E}">
        <p14:creationId xmlns:p14="http://schemas.microsoft.com/office/powerpoint/2010/main" val="40312562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A220B6-B6EA-41CC-9F74-E6B87E33BF28}"/>
              </a:ext>
            </a:extLst>
          </p:cNvPr>
          <p:cNvPicPr>
            <a:picLocks noChangeAspect="1"/>
          </p:cNvPicPr>
          <p:nvPr/>
        </p:nvPicPr>
        <p:blipFill>
          <a:blip r:embed="rId2"/>
          <a:stretch>
            <a:fillRect/>
          </a:stretch>
        </p:blipFill>
        <p:spPr>
          <a:xfrm>
            <a:off x="395536" y="836712"/>
            <a:ext cx="7956376" cy="5546000"/>
          </a:xfrm>
          <a:prstGeom prst="rect">
            <a:avLst/>
          </a:prstGeom>
        </p:spPr>
      </p:pic>
    </p:spTree>
    <p:extLst>
      <p:ext uri="{BB962C8B-B14F-4D97-AF65-F5344CB8AC3E}">
        <p14:creationId xmlns:p14="http://schemas.microsoft.com/office/powerpoint/2010/main" val="265720184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BA3986-4FD2-44CA-9D85-9B6E56F20142}"/>
              </a:ext>
            </a:extLst>
          </p:cNvPr>
          <p:cNvPicPr>
            <a:picLocks noChangeAspect="1"/>
          </p:cNvPicPr>
          <p:nvPr/>
        </p:nvPicPr>
        <p:blipFill>
          <a:blip r:embed="rId2"/>
          <a:stretch>
            <a:fillRect/>
          </a:stretch>
        </p:blipFill>
        <p:spPr>
          <a:xfrm>
            <a:off x="0" y="871411"/>
            <a:ext cx="9144000" cy="5115177"/>
          </a:xfrm>
          <a:prstGeom prst="rect">
            <a:avLst/>
          </a:prstGeom>
        </p:spPr>
      </p:pic>
    </p:spTree>
    <p:extLst>
      <p:ext uri="{BB962C8B-B14F-4D97-AF65-F5344CB8AC3E}">
        <p14:creationId xmlns:p14="http://schemas.microsoft.com/office/powerpoint/2010/main" val="38794402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683568" y="574252"/>
            <a:ext cx="8268438" cy="6239124"/>
          </a:xfrm>
          <a:prstGeom prst="rect">
            <a:avLst/>
          </a:prstGeom>
          <a:noFill/>
          <a:ln w="9525">
            <a:noFill/>
            <a:miter lim="800000"/>
            <a:headEnd/>
            <a:tailEnd/>
          </a:ln>
        </p:spPr>
      </p:pic>
      <p:sp>
        <p:nvSpPr>
          <p:cNvPr id="4" name="3 - TextBox"/>
          <p:cNvSpPr txBox="1"/>
          <p:nvPr/>
        </p:nvSpPr>
        <p:spPr>
          <a:xfrm>
            <a:off x="2051720" y="116632"/>
            <a:ext cx="5400600" cy="369332"/>
          </a:xfrm>
          <a:prstGeom prst="rect">
            <a:avLst/>
          </a:prstGeom>
          <a:noFill/>
          <a:ln>
            <a:solidFill>
              <a:schemeClr val="accent1"/>
            </a:solidFill>
          </a:ln>
        </p:spPr>
        <p:txBody>
          <a:bodyPr wrap="square" rtlCol="0">
            <a:spAutoFit/>
          </a:bodyPr>
          <a:lstStyle/>
          <a:p>
            <a:pPr algn="ctr"/>
            <a:r>
              <a:rPr lang="el-GR" b="1" dirty="0" err="1"/>
              <a:t>Υπερηχογραφικα</a:t>
            </a:r>
            <a:r>
              <a:rPr lang="el-GR" b="1" dirty="0"/>
              <a:t> χαρακτηριστικά των όζων</a:t>
            </a:r>
          </a:p>
        </p:txBody>
      </p:sp>
    </p:spTree>
    <p:extLst>
      <p:ext uri="{BB962C8B-B14F-4D97-AF65-F5344CB8AC3E}">
        <p14:creationId xmlns:p14="http://schemas.microsoft.com/office/powerpoint/2010/main" val="206655673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kke-navngivet16"/>
          <p:cNvPicPr>
            <a:picLocks noChangeAspect="1" noChangeArrowheads="1"/>
          </p:cNvPicPr>
          <p:nvPr/>
        </p:nvPicPr>
        <p:blipFill>
          <a:blip r:embed="rId3" cstate="print"/>
          <a:srcRect t="1111"/>
          <a:stretch>
            <a:fillRect/>
          </a:stretch>
        </p:blipFill>
        <p:spPr bwMode="auto">
          <a:xfrm>
            <a:off x="1187624" y="1124744"/>
            <a:ext cx="6804756" cy="4536504"/>
          </a:xfrm>
          <a:prstGeom prst="rect">
            <a:avLst/>
          </a:prstGeom>
          <a:noFill/>
          <a:ln w="9525">
            <a:solidFill>
              <a:srgbClr val="C1EEFF"/>
            </a:solidFill>
            <a:miter lim="800000"/>
            <a:headEnd/>
            <a:tailEnd/>
          </a:ln>
        </p:spPr>
      </p:pic>
      <p:sp>
        <p:nvSpPr>
          <p:cNvPr id="9" name="1 - Τίτλος"/>
          <p:cNvSpPr txBox="1">
            <a:spLocks/>
          </p:cNvSpPr>
          <p:nvPr/>
        </p:nvSpPr>
        <p:spPr>
          <a:xfrm>
            <a:off x="457200" y="274638"/>
            <a:ext cx="8229600" cy="778098"/>
          </a:xfrm>
          <a:prstGeom prst="rect">
            <a:avLst/>
          </a:prstGeom>
          <a:ln>
            <a:solidFill>
              <a:schemeClr val="accent1"/>
            </a:solidFill>
          </a:ln>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b="1" dirty="0">
                <a:latin typeface="+mj-lt"/>
                <a:ea typeface="+mj-ea"/>
                <a:cs typeface="+mj-cs"/>
              </a:rPr>
              <a:t>FNA (fine needle aspiration)- </a:t>
            </a:r>
            <a:r>
              <a:rPr lang="el-GR" sz="2400" b="1" dirty="0">
                <a:latin typeface="+mj-lt"/>
                <a:ea typeface="+mj-ea"/>
                <a:cs typeface="+mj-cs"/>
              </a:rPr>
              <a:t>Βιοψία με λεπτή βελόνη</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0" name="9 - TextBox"/>
          <p:cNvSpPr txBox="1"/>
          <p:nvPr/>
        </p:nvSpPr>
        <p:spPr>
          <a:xfrm>
            <a:off x="2880320" y="5877272"/>
            <a:ext cx="3563888" cy="830997"/>
          </a:xfrm>
          <a:prstGeom prst="rect">
            <a:avLst/>
          </a:prstGeom>
          <a:noFill/>
          <a:ln>
            <a:solidFill>
              <a:schemeClr val="accent1"/>
            </a:solidFill>
          </a:ln>
        </p:spPr>
        <p:txBody>
          <a:bodyPr wrap="square" rtlCol="0">
            <a:spAutoFit/>
          </a:bodyPr>
          <a:lstStyle/>
          <a:p>
            <a:pPr marL="342900" indent="-342900">
              <a:lnSpc>
                <a:spcPct val="150000"/>
              </a:lnSpc>
              <a:buFont typeface="+mj-lt"/>
              <a:buAutoNum type="arabicPeriod"/>
            </a:pPr>
            <a:r>
              <a:rPr lang="el-GR" sz="1600" b="1" dirty="0"/>
              <a:t>Με ψηλάφηση</a:t>
            </a:r>
          </a:p>
          <a:p>
            <a:pPr marL="342900" indent="-342900">
              <a:lnSpc>
                <a:spcPct val="150000"/>
              </a:lnSpc>
              <a:buFont typeface="+mj-lt"/>
              <a:buAutoNum type="arabicPeriod"/>
            </a:pPr>
            <a:r>
              <a:rPr lang="el-GR" sz="1600" b="1" dirty="0"/>
              <a:t>Με </a:t>
            </a:r>
            <a:r>
              <a:rPr lang="el-GR" sz="1600" b="1" dirty="0" err="1"/>
              <a:t>υπερηχογραφική</a:t>
            </a:r>
            <a:r>
              <a:rPr lang="el-GR" sz="1600" b="1" dirty="0"/>
              <a:t> καθοδήγηση</a:t>
            </a:r>
          </a:p>
        </p:txBody>
      </p:sp>
    </p:spTree>
    <p:extLst>
      <p:ext uri="{BB962C8B-B14F-4D97-AF65-F5344CB8AC3E}">
        <p14:creationId xmlns:p14="http://schemas.microsoft.com/office/powerpoint/2010/main" val="3748104712"/>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7"/>
          <p:cNvGraphicFramePr>
            <a:graphicFrameLocks/>
          </p:cNvGraphicFramePr>
          <p:nvPr/>
        </p:nvGraphicFramePr>
        <p:xfrm>
          <a:off x="251520" y="1719064"/>
          <a:ext cx="8640960" cy="2286000"/>
        </p:xfrm>
        <a:graphic>
          <a:graphicData uri="http://schemas.openxmlformats.org/drawingml/2006/table">
            <a:tbl>
              <a:tblPr firstRow="1" bandRow="1">
                <a:tableStyleId>{2A488322-F2BA-4B5B-9748-0D474271808F}</a:tableStyleId>
              </a:tblPr>
              <a:tblGrid>
                <a:gridCol w="2880320">
                  <a:extLst>
                    <a:ext uri="{9D8B030D-6E8A-4147-A177-3AD203B41FA5}">
                      <a16:colId xmlns:a16="http://schemas.microsoft.com/office/drawing/2014/main" val="20000"/>
                    </a:ext>
                  </a:extLst>
                </a:gridCol>
                <a:gridCol w="2520280">
                  <a:extLst>
                    <a:ext uri="{9D8B030D-6E8A-4147-A177-3AD203B41FA5}">
                      <a16:colId xmlns:a16="http://schemas.microsoft.com/office/drawing/2014/main" val="20001"/>
                    </a:ext>
                  </a:extLst>
                </a:gridCol>
                <a:gridCol w="3240360">
                  <a:extLst>
                    <a:ext uri="{9D8B030D-6E8A-4147-A177-3AD203B41FA5}">
                      <a16:colId xmlns:a16="http://schemas.microsoft.com/office/drawing/2014/main" val="20002"/>
                    </a:ext>
                  </a:extLst>
                </a:gridCol>
              </a:tblGrid>
              <a:tr h="370840">
                <a:tc>
                  <a:txBody>
                    <a:bodyPr/>
                    <a:lstStyle/>
                    <a:p>
                      <a:r>
                        <a:rPr lang="el-GR" sz="2000" dirty="0"/>
                        <a:t>Κατηγορία</a:t>
                      </a:r>
                    </a:p>
                  </a:txBody>
                  <a:tcPr marL="120015" marR="120015"/>
                </a:tc>
                <a:tc>
                  <a:txBody>
                    <a:bodyPr/>
                    <a:lstStyle/>
                    <a:p>
                      <a:pPr algn="ctr"/>
                      <a:r>
                        <a:rPr lang="el-GR" sz="2000" dirty="0"/>
                        <a:t>Αποτέλεσμα  %</a:t>
                      </a:r>
                    </a:p>
                  </a:txBody>
                  <a:tcPr marL="120015" marR="120015"/>
                </a:tc>
                <a:tc>
                  <a:txBody>
                    <a:bodyPr/>
                    <a:lstStyle/>
                    <a:p>
                      <a:pPr algn="ctr"/>
                      <a:r>
                        <a:rPr lang="el-GR" sz="2000" dirty="0"/>
                        <a:t>Πιθανότητα κακοήθειας %</a:t>
                      </a:r>
                    </a:p>
                  </a:txBody>
                  <a:tcPr marL="120015" marR="120015"/>
                </a:tc>
                <a:extLst>
                  <a:ext uri="{0D108BD9-81ED-4DB2-BD59-A6C34878D82A}">
                    <a16:rowId xmlns:a16="http://schemas.microsoft.com/office/drawing/2014/main" val="10000"/>
                  </a:ext>
                </a:extLst>
              </a:tr>
              <a:tr h="370840">
                <a:tc>
                  <a:txBody>
                    <a:bodyPr/>
                    <a:lstStyle/>
                    <a:p>
                      <a:r>
                        <a:rPr lang="el-GR" sz="2000" dirty="0"/>
                        <a:t>Καλοήθεια (αρνητική) </a:t>
                      </a:r>
                    </a:p>
                  </a:txBody>
                  <a:tcPr marL="120015" marR="120015"/>
                </a:tc>
                <a:tc>
                  <a:txBody>
                    <a:bodyPr/>
                    <a:lstStyle/>
                    <a:p>
                      <a:pPr algn="ctr"/>
                      <a:r>
                        <a:rPr lang="en-US" sz="2000" dirty="0"/>
                        <a:t>6</a:t>
                      </a:r>
                      <a:r>
                        <a:rPr lang="el-GR" sz="2000" dirty="0"/>
                        <a:t>5</a:t>
                      </a:r>
                    </a:p>
                  </a:txBody>
                  <a:tcPr marL="120015" marR="120015"/>
                </a:tc>
                <a:tc>
                  <a:txBody>
                    <a:bodyPr/>
                    <a:lstStyle/>
                    <a:p>
                      <a:pPr algn="ctr"/>
                      <a:r>
                        <a:rPr lang="en-US" sz="2000" dirty="0"/>
                        <a:t>&lt; </a:t>
                      </a:r>
                      <a:r>
                        <a:rPr lang="el-GR" sz="2000" dirty="0"/>
                        <a:t>1</a:t>
                      </a:r>
                      <a:r>
                        <a:rPr lang="en-US" sz="2000" dirty="0"/>
                        <a:t> </a:t>
                      </a:r>
                      <a:r>
                        <a:rPr lang="el-GR" sz="2000" dirty="0"/>
                        <a:t> </a:t>
                      </a:r>
                    </a:p>
                  </a:txBody>
                  <a:tcPr marL="120015" marR="120015"/>
                </a:tc>
                <a:extLst>
                  <a:ext uri="{0D108BD9-81ED-4DB2-BD59-A6C34878D82A}">
                    <a16:rowId xmlns:a16="http://schemas.microsoft.com/office/drawing/2014/main" val="10001"/>
                  </a:ext>
                </a:extLst>
              </a:tr>
              <a:tr h="370840">
                <a:tc>
                  <a:txBody>
                    <a:bodyPr/>
                    <a:lstStyle/>
                    <a:p>
                      <a:r>
                        <a:rPr lang="el-GR" sz="2000" dirty="0"/>
                        <a:t>Κακοήθεια (θετική)</a:t>
                      </a:r>
                    </a:p>
                  </a:txBody>
                  <a:tcPr marL="120015" marR="120015"/>
                </a:tc>
                <a:tc>
                  <a:txBody>
                    <a:bodyPr/>
                    <a:lstStyle/>
                    <a:p>
                      <a:pPr algn="ctr"/>
                      <a:r>
                        <a:rPr lang="el-GR" sz="2000" dirty="0"/>
                        <a:t>5</a:t>
                      </a:r>
                    </a:p>
                  </a:txBody>
                  <a:tcPr marL="120015" marR="120015"/>
                </a:tc>
                <a:tc>
                  <a:txBody>
                    <a:bodyPr/>
                    <a:lstStyle/>
                    <a:p>
                      <a:pPr algn="ctr"/>
                      <a:r>
                        <a:rPr lang="en-US" sz="2000" dirty="0"/>
                        <a:t>&gt; </a:t>
                      </a:r>
                      <a:r>
                        <a:rPr lang="el-GR" sz="2000" dirty="0"/>
                        <a:t>99</a:t>
                      </a:r>
                    </a:p>
                  </a:txBody>
                  <a:tcPr marL="120015" marR="120015"/>
                </a:tc>
                <a:extLst>
                  <a:ext uri="{0D108BD9-81ED-4DB2-BD59-A6C34878D82A}">
                    <a16:rowId xmlns:a16="http://schemas.microsoft.com/office/drawing/2014/main" val="10002"/>
                  </a:ext>
                </a:extLst>
              </a:tr>
              <a:tr h="370840">
                <a:tc>
                  <a:txBody>
                    <a:bodyPr/>
                    <a:lstStyle/>
                    <a:p>
                      <a:r>
                        <a:rPr lang="el-GR" sz="2000" dirty="0"/>
                        <a:t>Μη-διαγνωστική </a:t>
                      </a:r>
                    </a:p>
                    <a:p>
                      <a:r>
                        <a:rPr lang="el-GR" sz="2000" dirty="0"/>
                        <a:t>(μη-</a:t>
                      </a:r>
                      <a:r>
                        <a:rPr lang="el-GR" sz="2000" dirty="0" err="1"/>
                        <a:t>ικανοποιητική</a:t>
                      </a:r>
                      <a:r>
                        <a:rPr lang="el-GR" sz="2000" dirty="0"/>
                        <a:t>)</a:t>
                      </a:r>
                    </a:p>
                  </a:txBody>
                  <a:tcPr marL="120015" marR="120015"/>
                </a:tc>
                <a:tc>
                  <a:txBody>
                    <a:bodyPr/>
                    <a:lstStyle/>
                    <a:p>
                      <a:pPr algn="ctr"/>
                      <a:r>
                        <a:rPr lang="en-US" sz="2000" dirty="0"/>
                        <a:t>2</a:t>
                      </a:r>
                      <a:r>
                        <a:rPr lang="el-GR" sz="2000" dirty="0"/>
                        <a:t>0</a:t>
                      </a:r>
                    </a:p>
                  </a:txBody>
                  <a:tcPr marL="120015" marR="120015"/>
                </a:tc>
                <a:tc>
                  <a:txBody>
                    <a:bodyPr/>
                    <a:lstStyle/>
                    <a:p>
                      <a:pPr algn="ctr"/>
                      <a:r>
                        <a:rPr lang="el-GR" sz="2000" dirty="0"/>
                        <a:t>&lt;3</a:t>
                      </a:r>
                    </a:p>
                  </a:txBody>
                  <a:tcPr marL="120015" marR="120015"/>
                </a:tc>
                <a:extLst>
                  <a:ext uri="{0D108BD9-81ED-4DB2-BD59-A6C34878D82A}">
                    <a16:rowId xmlns:a16="http://schemas.microsoft.com/office/drawing/2014/main" val="10003"/>
                  </a:ext>
                </a:extLst>
              </a:tr>
              <a:tr h="370840">
                <a:tc>
                  <a:txBody>
                    <a:bodyPr/>
                    <a:lstStyle/>
                    <a:p>
                      <a:r>
                        <a:rPr lang="el-GR" sz="2000" dirty="0"/>
                        <a:t>Ύποπτη (</a:t>
                      </a:r>
                      <a:r>
                        <a:rPr lang="en-US" sz="2000" dirty="0"/>
                        <a:t>indeterminate</a:t>
                      </a:r>
                      <a:r>
                        <a:rPr lang="el-GR" sz="2000" dirty="0"/>
                        <a:t>)</a:t>
                      </a:r>
                    </a:p>
                  </a:txBody>
                  <a:tcPr marL="120015" marR="120015"/>
                </a:tc>
                <a:tc>
                  <a:txBody>
                    <a:bodyPr/>
                    <a:lstStyle/>
                    <a:p>
                      <a:pPr algn="ctr"/>
                      <a:r>
                        <a:rPr lang="el-GR" sz="2000" dirty="0"/>
                        <a:t>10</a:t>
                      </a:r>
                    </a:p>
                  </a:txBody>
                  <a:tcPr marL="120015" marR="120015"/>
                </a:tc>
                <a:tc>
                  <a:txBody>
                    <a:bodyPr/>
                    <a:lstStyle/>
                    <a:p>
                      <a:pPr algn="ctr"/>
                      <a:r>
                        <a:rPr lang="el-GR" sz="2000" dirty="0"/>
                        <a:t>20</a:t>
                      </a:r>
                    </a:p>
                  </a:txBody>
                  <a:tcPr marL="120015" marR="120015"/>
                </a:tc>
                <a:extLst>
                  <a:ext uri="{0D108BD9-81ED-4DB2-BD59-A6C34878D82A}">
                    <a16:rowId xmlns:a16="http://schemas.microsoft.com/office/drawing/2014/main" val="10004"/>
                  </a:ext>
                </a:extLst>
              </a:tr>
            </a:tbl>
          </a:graphicData>
        </a:graphic>
      </p:graphicFrame>
      <p:sp>
        <p:nvSpPr>
          <p:cNvPr id="12" name="1 - Τίτλος"/>
          <p:cNvSpPr txBox="1">
            <a:spLocks/>
          </p:cNvSpPr>
          <p:nvPr/>
        </p:nvSpPr>
        <p:spPr>
          <a:xfrm>
            <a:off x="539552" y="620688"/>
            <a:ext cx="8229600" cy="490066"/>
          </a:xfrm>
          <a:prstGeom prst="rect">
            <a:avLst/>
          </a:prstGeom>
          <a:ln>
            <a:solidFill>
              <a:schemeClr val="accent1"/>
            </a:solidFill>
          </a:ln>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b="1" dirty="0">
                <a:latin typeface="+mj-lt"/>
                <a:ea typeface="+mj-ea"/>
                <a:cs typeface="+mj-cs"/>
              </a:rPr>
              <a:t>Α</a:t>
            </a:r>
            <a:r>
              <a:rPr kumimoji="0" lang="el-GR" sz="2400" b="1" i="0" u="none" strike="noStrike" kern="1200" cap="none" spc="0" normalizeH="0" baseline="0" noProof="0" dirty="0" err="1">
                <a:ln>
                  <a:noFill/>
                </a:ln>
                <a:solidFill>
                  <a:schemeClr val="tx1"/>
                </a:solidFill>
                <a:effectLst/>
                <a:uLnTx/>
                <a:uFillTx/>
                <a:latin typeface="+mj-lt"/>
                <a:ea typeface="+mj-ea"/>
                <a:cs typeface="+mj-cs"/>
              </a:rPr>
              <a:t>ποτελέσματα</a:t>
            </a:r>
            <a:r>
              <a:rPr kumimoji="0" lang="el-GR" sz="2400" b="1" i="0" u="none" strike="noStrike" kern="1200" cap="none" spc="0" normalizeH="0" baseline="0" noProof="0" dirty="0">
                <a:ln>
                  <a:noFill/>
                </a:ln>
                <a:solidFill>
                  <a:schemeClr val="tx1"/>
                </a:solidFill>
                <a:effectLst/>
                <a:uLnTx/>
                <a:uFillTx/>
                <a:latin typeface="+mj-lt"/>
                <a:ea typeface="+mj-ea"/>
                <a:cs typeface="+mj-cs"/>
              </a:rPr>
              <a:t> </a:t>
            </a:r>
            <a:r>
              <a:rPr lang="en-US" sz="2400" b="1" dirty="0">
                <a:latin typeface="+mj-lt"/>
                <a:ea typeface="+mj-ea"/>
                <a:cs typeface="+mj-cs"/>
              </a:rPr>
              <a:t>F</a:t>
            </a:r>
            <a:r>
              <a:rPr kumimoji="0" lang="en-US" sz="2400" b="1" i="0" u="none" strike="noStrike" kern="1200" cap="none" spc="0" normalizeH="0" baseline="0" noProof="0" dirty="0">
                <a:ln>
                  <a:noFill/>
                </a:ln>
                <a:solidFill>
                  <a:schemeClr val="tx1"/>
                </a:solidFill>
                <a:effectLst/>
                <a:uLnTx/>
                <a:uFillTx/>
                <a:latin typeface="+mj-lt"/>
                <a:ea typeface="+mj-ea"/>
                <a:cs typeface="+mj-cs"/>
              </a:rPr>
              <a:t>NA</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99324670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02C7-D35D-4305-A0E4-F41782EE9998}"/>
              </a:ext>
            </a:extLst>
          </p:cNvPr>
          <p:cNvSpPr>
            <a:spLocks noGrp="1"/>
          </p:cNvSpPr>
          <p:nvPr>
            <p:ph type="title"/>
          </p:nvPr>
        </p:nvSpPr>
        <p:spPr/>
        <p:txBody>
          <a:bodyPr>
            <a:normAutofit fontScale="90000"/>
          </a:bodyPr>
          <a:lstStyle/>
          <a:p>
            <a:r>
              <a:rPr lang="el-GR" dirty="0"/>
              <a:t>Σύνθεση των </a:t>
            </a:r>
            <a:r>
              <a:rPr lang="el-GR" dirty="0" err="1"/>
              <a:t>Θυρεοειδικών</a:t>
            </a:r>
            <a:r>
              <a:rPr lang="el-GR" dirty="0"/>
              <a:t> ορμονών</a:t>
            </a:r>
            <a:endParaRPr lang="en-US" dirty="0"/>
          </a:p>
        </p:txBody>
      </p:sp>
      <p:pic>
        <p:nvPicPr>
          <p:cNvPr id="4" name="Picture 3">
            <a:extLst>
              <a:ext uri="{FF2B5EF4-FFF2-40B4-BE49-F238E27FC236}">
                <a16:creationId xmlns:a16="http://schemas.microsoft.com/office/drawing/2014/main" id="{DD1FEC39-7761-4261-ABA5-18C254D4BF5F}"/>
              </a:ext>
            </a:extLst>
          </p:cNvPr>
          <p:cNvPicPr>
            <a:picLocks noChangeAspect="1"/>
          </p:cNvPicPr>
          <p:nvPr/>
        </p:nvPicPr>
        <p:blipFill>
          <a:blip r:embed="rId3"/>
          <a:stretch>
            <a:fillRect/>
          </a:stretch>
        </p:blipFill>
        <p:spPr>
          <a:xfrm>
            <a:off x="611560" y="1446218"/>
            <a:ext cx="7800975" cy="4638675"/>
          </a:xfrm>
          <a:prstGeom prst="rect">
            <a:avLst/>
          </a:prstGeom>
        </p:spPr>
      </p:pic>
    </p:spTree>
    <p:extLst>
      <p:ext uri="{BB962C8B-B14F-4D97-AF65-F5344CB8AC3E}">
        <p14:creationId xmlns:p14="http://schemas.microsoft.com/office/powerpoint/2010/main" val="28667859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lum bright="-10000" contrast="20000"/>
          </a:blip>
          <a:srcRect/>
          <a:stretch>
            <a:fillRect/>
          </a:stretch>
        </p:blipFill>
        <p:spPr bwMode="auto">
          <a:xfrm>
            <a:off x="179512" y="1628800"/>
            <a:ext cx="8784976" cy="3888432"/>
          </a:xfrm>
          <a:prstGeom prst="rect">
            <a:avLst/>
          </a:prstGeom>
          <a:noFill/>
          <a:ln w="9525">
            <a:noFill/>
            <a:miter lim="800000"/>
            <a:headEnd/>
            <a:tailEnd/>
          </a:ln>
        </p:spPr>
      </p:pic>
    </p:spTree>
    <p:extLst>
      <p:ext uri="{BB962C8B-B14F-4D97-AF65-F5344CB8AC3E}">
        <p14:creationId xmlns:p14="http://schemas.microsoft.com/office/powerpoint/2010/main" val="3911072624"/>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460500" y="0"/>
            <a:ext cx="6210300" cy="6477000"/>
          </a:xfrm>
          <a:prstGeom prst="rect">
            <a:avLst/>
          </a:prstGeom>
        </p:spPr>
      </p:pic>
      <p:sp>
        <p:nvSpPr>
          <p:cNvPr id="3" name="Rectangle 2">
            <a:extLst>
              <a:ext uri="{FF2B5EF4-FFF2-40B4-BE49-F238E27FC236}">
                <a16:creationId xmlns:a16="http://schemas.microsoft.com/office/drawing/2014/main" id="{63A837B5-797D-45E7-8F51-739AB6FCD3E9}"/>
              </a:ext>
            </a:extLst>
          </p:cNvPr>
          <p:cNvSpPr/>
          <p:nvPr/>
        </p:nvSpPr>
        <p:spPr>
          <a:xfrm>
            <a:off x="1907704" y="2564904"/>
            <a:ext cx="5688632" cy="28083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8 - TextBox">
            <a:extLst>
              <a:ext uri="{FF2B5EF4-FFF2-40B4-BE49-F238E27FC236}">
                <a16:creationId xmlns:a16="http://schemas.microsoft.com/office/drawing/2014/main" id="{9C3EC10C-1576-43B7-9BAF-19921D7EBED4}"/>
              </a:ext>
            </a:extLst>
          </p:cNvPr>
          <p:cNvSpPr txBox="1"/>
          <p:nvPr/>
        </p:nvSpPr>
        <p:spPr>
          <a:xfrm>
            <a:off x="755576" y="150167"/>
            <a:ext cx="7200800" cy="461665"/>
          </a:xfrm>
          <a:prstGeom prst="rect">
            <a:avLst/>
          </a:prstGeom>
          <a:solidFill>
            <a:schemeClr val="accent3"/>
          </a:solidFill>
          <a:ln>
            <a:solidFill>
              <a:schemeClr val="accent1"/>
            </a:solidFill>
          </a:ln>
        </p:spPr>
        <p:txBody>
          <a:bodyPr wrap="square" rtlCol="0">
            <a:spAutoFit/>
          </a:bodyPr>
          <a:lstStyle/>
          <a:p>
            <a:pPr algn="ctr"/>
            <a:r>
              <a:rPr lang="el-GR" sz="2400" b="1" dirty="0" err="1"/>
              <a:t>Κυταρολογική</a:t>
            </a:r>
            <a:r>
              <a:rPr lang="el-GR" sz="2400" b="1" dirty="0"/>
              <a:t> ταξινόμηση των όζων κατά </a:t>
            </a:r>
            <a:r>
              <a:rPr lang="en-US" sz="2400" b="1" dirty="0"/>
              <a:t>Bethesda</a:t>
            </a:r>
            <a:endParaRPr lang="el-GR" sz="2400" b="1" dirty="0"/>
          </a:p>
        </p:txBody>
      </p:sp>
    </p:spTree>
    <p:extLst>
      <p:ext uri="{BB962C8B-B14F-4D97-AF65-F5344CB8AC3E}">
        <p14:creationId xmlns:p14="http://schemas.microsoft.com/office/powerpoint/2010/main" val="39426019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98842" y="1772816"/>
            <a:ext cx="8945158" cy="3600400"/>
          </a:xfrm>
          <a:prstGeom prst="rect">
            <a:avLst/>
          </a:prstGeom>
          <a:noFill/>
          <a:ln w="9525">
            <a:noFill/>
            <a:miter lim="800000"/>
            <a:headEnd/>
            <a:tailEnd/>
          </a:ln>
        </p:spPr>
      </p:pic>
      <p:sp>
        <p:nvSpPr>
          <p:cNvPr id="4" name="3 - Ορθογώνιο"/>
          <p:cNvSpPr/>
          <p:nvPr/>
        </p:nvSpPr>
        <p:spPr>
          <a:xfrm>
            <a:off x="1043608" y="6165304"/>
            <a:ext cx="7416824" cy="276999"/>
          </a:xfrm>
          <a:prstGeom prst="rect">
            <a:avLst/>
          </a:prstGeom>
        </p:spPr>
        <p:txBody>
          <a:bodyPr wrap="square">
            <a:spAutoFit/>
          </a:bodyPr>
          <a:lstStyle/>
          <a:p>
            <a:r>
              <a:rPr lang="en-US" sz="1200" dirty="0" err="1"/>
              <a:t>Leenhardt</a:t>
            </a:r>
            <a:r>
              <a:rPr lang="en-US" sz="1200" dirty="0"/>
              <a:t> L, </a:t>
            </a:r>
            <a:r>
              <a:rPr lang="en-US" sz="1200" dirty="0" err="1"/>
              <a:t>Erdogan</a:t>
            </a:r>
            <a:r>
              <a:rPr lang="en-US" sz="1200" dirty="0"/>
              <a:t> MF, </a:t>
            </a:r>
            <a:r>
              <a:rPr lang="en-US" sz="1200" dirty="0" err="1"/>
              <a:t>Hegedus</a:t>
            </a:r>
            <a:r>
              <a:rPr lang="en-US" sz="1200" dirty="0"/>
              <a:t> L, Mandel SJ, </a:t>
            </a:r>
            <a:r>
              <a:rPr lang="en-US" sz="1200" dirty="0" err="1"/>
              <a:t>Paschke</a:t>
            </a:r>
            <a:r>
              <a:rPr lang="en-US" sz="1200" dirty="0"/>
              <a:t> R, </a:t>
            </a:r>
            <a:r>
              <a:rPr lang="en-US" sz="1200" dirty="0" err="1"/>
              <a:t>Rago</a:t>
            </a:r>
            <a:r>
              <a:rPr lang="en-US" sz="1200" dirty="0"/>
              <a:t> T, Russ G 2013 </a:t>
            </a:r>
            <a:r>
              <a:rPr lang="en-US" sz="1200" dirty="0" err="1"/>
              <a:t>Eur</a:t>
            </a:r>
            <a:r>
              <a:rPr lang="en-US" sz="1200" dirty="0"/>
              <a:t> Thyroid J </a:t>
            </a:r>
            <a:r>
              <a:rPr lang="en-US" sz="1200" b="1" dirty="0"/>
              <a:t>2:147-159</a:t>
            </a:r>
            <a:endParaRPr lang="el-GR" sz="1200" dirty="0"/>
          </a:p>
        </p:txBody>
      </p:sp>
      <p:sp>
        <p:nvSpPr>
          <p:cNvPr id="5" name="4 - Ορθογώνιο"/>
          <p:cNvSpPr/>
          <p:nvPr/>
        </p:nvSpPr>
        <p:spPr>
          <a:xfrm>
            <a:off x="611560" y="620688"/>
            <a:ext cx="7560840" cy="369332"/>
          </a:xfrm>
          <a:prstGeom prst="rect">
            <a:avLst/>
          </a:prstGeom>
          <a:ln>
            <a:solidFill>
              <a:srgbClr val="002060"/>
            </a:solidFill>
          </a:ln>
        </p:spPr>
        <p:txBody>
          <a:bodyPr wrap="square">
            <a:spAutoFit/>
          </a:bodyPr>
          <a:lstStyle/>
          <a:p>
            <a:pPr algn="ctr"/>
            <a:r>
              <a:rPr lang="el-GR" b="1" dirty="0" err="1"/>
              <a:t>Υπερηχογραφικα</a:t>
            </a:r>
            <a:r>
              <a:rPr lang="el-GR" b="1" dirty="0"/>
              <a:t> χαρακτηριστικά τραχηλικών λεμφαδένων</a:t>
            </a:r>
          </a:p>
        </p:txBody>
      </p:sp>
    </p:spTree>
    <p:extLst>
      <p:ext uri="{BB962C8B-B14F-4D97-AF65-F5344CB8AC3E}">
        <p14:creationId xmlns:p14="http://schemas.microsoft.com/office/powerpoint/2010/main" val="4876324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0" y="1628800"/>
            <a:ext cx="9212524" cy="3136178"/>
          </a:xfrm>
          <a:prstGeom prst="rect">
            <a:avLst/>
          </a:prstGeom>
          <a:noFill/>
          <a:ln w="9525">
            <a:noFill/>
            <a:miter lim="800000"/>
            <a:headEnd/>
            <a:tailEnd/>
          </a:ln>
        </p:spPr>
      </p:pic>
    </p:spTree>
    <p:extLst>
      <p:ext uri="{BB962C8B-B14F-4D97-AF65-F5344CB8AC3E}">
        <p14:creationId xmlns:p14="http://schemas.microsoft.com/office/powerpoint/2010/main" val="22910604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outdoor, sky, beach&#10;&#10;Description automatically generated">
            <a:extLst>
              <a:ext uri="{FF2B5EF4-FFF2-40B4-BE49-F238E27FC236}">
                <a16:creationId xmlns:a16="http://schemas.microsoft.com/office/drawing/2014/main" id="{F50E1184-480A-4567-934C-CA26BFB121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280626103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A3F99-EAFD-4D86-99E6-42D7F6824DD5}"/>
              </a:ext>
            </a:extLst>
          </p:cNvPr>
          <p:cNvSpPr>
            <a:spLocks noGrp="1"/>
          </p:cNvSpPr>
          <p:nvPr>
            <p:ph type="title"/>
          </p:nvPr>
        </p:nvSpPr>
        <p:spPr>
          <a:xfrm>
            <a:off x="457200" y="1412776"/>
            <a:ext cx="8229600" cy="1143000"/>
          </a:xfrm>
        </p:spPr>
        <p:txBody>
          <a:bodyPr/>
          <a:lstStyle/>
          <a:p>
            <a:r>
              <a:rPr lang="el-GR" dirty="0"/>
              <a:t>Περιστατικά</a:t>
            </a:r>
            <a:endParaRPr lang="en-US" dirty="0"/>
          </a:p>
        </p:txBody>
      </p:sp>
    </p:spTree>
    <p:extLst>
      <p:ext uri="{BB962C8B-B14F-4D97-AF65-F5344CB8AC3E}">
        <p14:creationId xmlns:p14="http://schemas.microsoft.com/office/powerpoint/2010/main" val="37058794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CD7DE4-F1D4-4BC9-9A33-CEA524F90CA2}"/>
              </a:ext>
            </a:extLst>
          </p:cNvPr>
          <p:cNvSpPr>
            <a:spLocks noGrp="1"/>
          </p:cNvSpPr>
          <p:nvPr>
            <p:ph idx="1"/>
          </p:nvPr>
        </p:nvSpPr>
        <p:spPr>
          <a:xfrm>
            <a:off x="457200" y="476672"/>
            <a:ext cx="8229600" cy="6192688"/>
          </a:xfrm>
          <a:ln>
            <a:solidFill>
              <a:schemeClr val="accent1"/>
            </a:solidFill>
          </a:ln>
        </p:spPr>
        <p:txBody>
          <a:bodyPr>
            <a:normAutofit/>
          </a:bodyPr>
          <a:lstStyle/>
          <a:p>
            <a:pPr marL="0" indent="0">
              <a:lnSpc>
                <a:spcPct val="150000"/>
              </a:lnSpc>
              <a:spcBef>
                <a:spcPts val="600"/>
              </a:spcBef>
              <a:spcAft>
                <a:spcPts val="600"/>
              </a:spcAft>
              <a:buNone/>
            </a:pPr>
            <a:r>
              <a:rPr lang="el-GR" dirty="0"/>
              <a:t>Γυναίκα 38 ετών υποβάλλεται σε εργαστηριακό έλεγχο επειδή από 3μηνου αισθάνεται καταβολή, έχει πάρει 3</a:t>
            </a:r>
            <a:r>
              <a:rPr lang="en-US" dirty="0"/>
              <a:t>kg </a:t>
            </a:r>
            <a:r>
              <a:rPr lang="el-GR" dirty="0"/>
              <a:t>και έχει δυσκοιλιότητα. Η Ε.Ρ. είναι φυσιολογική, το ατομικό αναμνηστικό της είναι ελεύθερο και δεν λαμβάνει κάποιο φάρμακο. </a:t>
            </a:r>
          </a:p>
          <a:p>
            <a:pPr marL="0" indent="0">
              <a:lnSpc>
                <a:spcPct val="150000"/>
              </a:lnSpc>
              <a:spcBef>
                <a:spcPts val="600"/>
              </a:spcBef>
              <a:spcAft>
                <a:spcPts val="600"/>
              </a:spcAft>
              <a:buNone/>
            </a:pPr>
            <a:r>
              <a:rPr lang="el-GR" dirty="0"/>
              <a:t>Από τον ΕΕ προκύπτει ότι έχει </a:t>
            </a:r>
            <a:r>
              <a:rPr lang="en-US" dirty="0"/>
              <a:t>TSH: 25 U/L </a:t>
            </a:r>
            <a:r>
              <a:rPr lang="el-GR" dirty="0"/>
              <a:t>(</a:t>
            </a:r>
            <a:r>
              <a:rPr lang="en-US" dirty="0"/>
              <a:t>normal range: </a:t>
            </a:r>
            <a:r>
              <a:rPr lang="el-GR" dirty="0"/>
              <a:t>0,4-4,2) </a:t>
            </a:r>
            <a:r>
              <a:rPr lang="en-US" dirty="0"/>
              <a:t>&amp; Free 4 </a:t>
            </a:r>
            <a:r>
              <a:rPr lang="el-GR" dirty="0"/>
              <a:t>χαμηλή</a:t>
            </a:r>
            <a:r>
              <a:rPr lang="en-US" dirty="0"/>
              <a:t>. </a:t>
            </a:r>
          </a:p>
        </p:txBody>
      </p:sp>
    </p:spTree>
    <p:extLst>
      <p:ext uri="{BB962C8B-B14F-4D97-AF65-F5344CB8AC3E}">
        <p14:creationId xmlns:p14="http://schemas.microsoft.com/office/powerpoint/2010/main" val="6287077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0642C-0D86-4A76-BAA6-31331D8C6F6F}"/>
              </a:ext>
            </a:extLst>
          </p:cNvPr>
          <p:cNvSpPr>
            <a:spLocks noGrp="1"/>
          </p:cNvSpPr>
          <p:nvPr>
            <p:ph type="title"/>
          </p:nvPr>
        </p:nvSpPr>
        <p:spPr>
          <a:xfrm>
            <a:off x="427820" y="457200"/>
            <a:ext cx="8229600" cy="1378496"/>
          </a:xfrm>
          <a:ln>
            <a:solidFill>
              <a:schemeClr val="accent1"/>
            </a:solidFill>
          </a:ln>
        </p:spPr>
        <p:txBody>
          <a:bodyPr>
            <a:noAutofit/>
          </a:bodyPr>
          <a:lstStyle/>
          <a:p>
            <a:pPr>
              <a:lnSpc>
                <a:spcPct val="150000"/>
              </a:lnSpc>
            </a:pPr>
            <a:br>
              <a:rPr lang="el-GR" sz="2800" dirty="0"/>
            </a:br>
            <a:r>
              <a:rPr lang="el-GR" sz="2800" dirty="0"/>
              <a:t>Με ποιο από τα παρακάτω </a:t>
            </a:r>
            <a:r>
              <a:rPr lang="el-GR" sz="2800" dirty="0" err="1"/>
              <a:t>tests</a:t>
            </a:r>
            <a:r>
              <a:rPr lang="el-GR" sz="2800" dirty="0"/>
              <a:t> θα διαπιστώσετε το αίτιο του υποθυρεοειδισμού της: </a:t>
            </a:r>
            <a:br>
              <a:rPr lang="el-GR" sz="2800" dirty="0"/>
            </a:br>
            <a:endParaRPr lang="en-US" sz="2800" dirty="0"/>
          </a:p>
        </p:txBody>
      </p:sp>
      <p:sp>
        <p:nvSpPr>
          <p:cNvPr id="3" name="Content Placeholder 2">
            <a:extLst>
              <a:ext uri="{FF2B5EF4-FFF2-40B4-BE49-F238E27FC236}">
                <a16:creationId xmlns:a16="http://schemas.microsoft.com/office/drawing/2014/main" id="{3A8550A8-CE52-4CA8-8BCD-1AD51D1FF04E}"/>
              </a:ext>
            </a:extLst>
          </p:cNvPr>
          <p:cNvSpPr>
            <a:spLocks noGrp="1"/>
          </p:cNvSpPr>
          <p:nvPr>
            <p:ph idx="1"/>
          </p:nvPr>
        </p:nvSpPr>
        <p:spPr>
          <a:xfrm>
            <a:off x="449161" y="2051720"/>
            <a:ext cx="8229600" cy="4349080"/>
          </a:xfrm>
        </p:spPr>
        <p:txBody>
          <a:bodyPr>
            <a:normAutofit fontScale="92500" lnSpcReduction="20000"/>
          </a:bodyPr>
          <a:lstStyle/>
          <a:p>
            <a:pPr marL="514350" indent="-514350">
              <a:lnSpc>
                <a:spcPct val="150000"/>
              </a:lnSpc>
              <a:spcBef>
                <a:spcPts val="600"/>
              </a:spcBef>
              <a:spcAft>
                <a:spcPts val="600"/>
              </a:spcAft>
              <a:buFont typeface="+mj-lt"/>
              <a:buAutoNum type="arabicPeriod"/>
            </a:pPr>
            <a:r>
              <a:rPr lang="en-US" dirty="0"/>
              <a:t> </a:t>
            </a:r>
            <a:r>
              <a:rPr lang="el-GR" dirty="0"/>
              <a:t>Αντισώματα κατά της </a:t>
            </a:r>
            <a:r>
              <a:rPr lang="el-GR" dirty="0" err="1"/>
              <a:t>θυρεοειδικής</a:t>
            </a:r>
            <a:r>
              <a:rPr lang="el-GR" dirty="0"/>
              <a:t> </a:t>
            </a:r>
            <a:r>
              <a:rPr lang="el-GR" dirty="0" err="1"/>
              <a:t>υπεροξειδάσης</a:t>
            </a:r>
            <a:r>
              <a:rPr lang="el-GR" dirty="0"/>
              <a:t> (</a:t>
            </a:r>
            <a:r>
              <a:rPr lang="en-US" dirty="0"/>
              <a:t>Ab-TPO</a:t>
            </a:r>
            <a:r>
              <a:rPr lang="el-GR" dirty="0"/>
              <a:t>)</a:t>
            </a:r>
            <a:endParaRPr lang="en-US" dirty="0"/>
          </a:p>
          <a:p>
            <a:pPr marL="514350" indent="-514350">
              <a:lnSpc>
                <a:spcPct val="150000"/>
              </a:lnSpc>
              <a:spcBef>
                <a:spcPts val="600"/>
              </a:spcBef>
              <a:spcAft>
                <a:spcPts val="600"/>
              </a:spcAft>
              <a:buFont typeface="+mj-lt"/>
              <a:buAutoNum type="arabicPeriod"/>
            </a:pPr>
            <a:r>
              <a:rPr lang="el-GR" dirty="0"/>
              <a:t>Αντισώματα κατά της </a:t>
            </a:r>
            <a:r>
              <a:rPr lang="el-GR" dirty="0" err="1"/>
              <a:t>θυρεοσφαιρίνης</a:t>
            </a:r>
            <a:endParaRPr lang="en-US" dirty="0"/>
          </a:p>
          <a:p>
            <a:pPr marL="514350" indent="-514350">
              <a:lnSpc>
                <a:spcPct val="150000"/>
              </a:lnSpc>
              <a:spcBef>
                <a:spcPts val="600"/>
              </a:spcBef>
              <a:spcAft>
                <a:spcPts val="600"/>
              </a:spcAft>
              <a:buFont typeface="+mj-lt"/>
              <a:buAutoNum type="arabicPeriod"/>
            </a:pPr>
            <a:r>
              <a:rPr lang="el-GR" dirty="0"/>
              <a:t>Σπινθηρογράφημα θυρεοειδούς</a:t>
            </a:r>
          </a:p>
          <a:p>
            <a:pPr marL="514350" indent="-514350">
              <a:lnSpc>
                <a:spcPct val="150000"/>
              </a:lnSpc>
              <a:spcBef>
                <a:spcPts val="600"/>
              </a:spcBef>
              <a:spcAft>
                <a:spcPts val="600"/>
              </a:spcAft>
              <a:buFont typeface="+mj-lt"/>
              <a:buAutoNum type="arabicPeriod"/>
            </a:pPr>
            <a:r>
              <a:rPr lang="el-GR" dirty="0"/>
              <a:t>Επίπεδα </a:t>
            </a:r>
            <a:r>
              <a:rPr lang="el-GR" dirty="0" err="1"/>
              <a:t>θυρεοσφαιρίνης</a:t>
            </a:r>
            <a:endParaRPr lang="en-US" dirty="0"/>
          </a:p>
          <a:p>
            <a:pPr marL="514350" indent="-514350">
              <a:lnSpc>
                <a:spcPct val="150000"/>
              </a:lnSpc>
              <a:spcBef>
                <a:spcPts val="600"/>
              </a:spcBef>
              <a:spcAft>
                <a:spcPts val="600"/>
              </a:spcAft>
              <a:buFont typeface="+mj-lt"/>
              <a:buAutoNum type="arabicPeriod"/>
            </a:pPr>
            <a:r>
              <a:rPr lang="el-GR" dirty="0"/>
              <a:t>Υπερηχογράφημα θυρεοειδούς</a:t>
            </a:r>
            <a:endParaRPr lang="en-US" dirty="0"/>
          </a:p>
        </p:txBody>
      </p:sp>
    </p:spTree>
    <p:extLst>
      <p:ext uri="{BB962C8B-B14F-4D97-AF65-F5344CB8AC3E}">
        <p14:creationId xmlns:p14="http://schemas.microsoft.com/office/powerpoint/2010/main" val="313954189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511300" y="0"/>
            <a:ext cx="6121400" cy="6477000"/>
          </a:xfrm>
          <a:prstGeom prst="rect">
            <a:avLst/>
          </a:prstGeom>
        </p:spPr>
      </p:pic>
    </p:spTree>
    <p:extLst>
      <p:ext uri="{BB962C8B-B14F-4D97-AF65-F5344CB8AC3E}">
        <p14:creationId xmlns:p14="http://schemas.microsoft.com/office/powerpoint/2010/main" val="399962308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51148C-B6A3-4EBB-91C7-1F0A0E11129E}"/>
              </a:ext>
            </a:extLst>
          </p:cNvPr>
          <p:cNvSpPr>
            <a:spLocks noGrp="1"/>
          </p:cNvSpPr>
          <p:nvPr>
            <p:ph idx="1"/>
          </p:nvPr>
        </p:nvSpPr>
        <p:spPr>
          <a:xfrm>
            <a:off x="457200" y="1700808"/>
            <a:ext cx="8229600" cy="2808312"/>
          </a:xfrm>
          <a:ln>
            <a:solidFill>
              <a:schemeClr val="accent1"/>
            </a:solidFill>
          </a:ln>
        </p:spPr>
        <p:txBody>
          <a:bodyPr>
            <a:normAutofit fontScale="70000" lnSpcReduction="20000"/>
          </a:bodyPr>
          <a:lstStyle/>
          <a:p>
            <a:pPr marL="0" indent="0">
              <a:lnSpc>
                <a:spcPct val="170000"/>
              </a:lnSpc>
              <a:spcBef>
                <a:spcPts val="0"/>
              </a:spcBef>
              <a:buNone/>
            </a:pPr>
            <a:r>
              <a:rPr lang="el-GR" dirty="0"/>
              <a:t>Άνδρας με υποθυρεοειδισμό από 3έτη , λόγω θ. </a:t>
            </a:r>
            <a:r>
              <a:rPr lang="el-GR" dirty="0" err="1"/>
              <a:t>Hashimoto</a:t>
            </a:r>
            <a:r>
              <a:rPr lang="el-GR" dirty="0"/>
              <a:t> λαμβάνει </a:t>
            </a:r>
            <a:r>
              <a:rPr lang="el-GR" dirty="0" err="1"/>
              <a:t>λεβοθυροξίνη</a:t>
            </a:r>
            <a:r>
              <a:rPr lang="el-GR" dirty="0"/>
              <a:t> 100μγ καθημερινά με καλή ρύθμιση. Το βάρος σώματος του παραμένει σταθερό, ωστόσο στον τελευταίο ετήσιο εργαστηριακό έλεγχο είχε </a:t>
            </a:r>
            <a:r>
              <a:rPr lang="en-US" dirty="0"/>
              <a:t>TSH 8mU/L (normal range: 0,4-4,2)</a:t>
            </a:r>
          </a:p>
          <a:p>
            <a:pPr marL="0" indent="0">
              <a:lnSpc>
                <a:spcPct val="170000"/>
              </a:lnSpc>
              <a:spcBef>
                <a:spcPts val="0"/>
              </a:spcBef>
              <a:buNone/>
            </a:pPr>
            <a:r>
              <a:rPr lang="el-GR" dirty="0"/>
              <a:t> </a:t>
            </a:r>
            <a:endParaRPr lang="en-US" dirty="0"/>
          </a:p>
        </p:txBody>
      </p:sp>
    </p:spTree>
    <p:extLst>
      <p:ext uri="{BB962C8B-B14F-4D97-AF65-F5344CB8AC3E}">
        <p14:creationId xmlns:p14="http://schemas.microsoft.com/office/powerpoint/2010/main" val="2461699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5F99B-6CD6-446B-A890-92724E48135E}"/>
              </a:ext>
            </a:extLst>
          </p:cNvPr>
          <p:cNvSpPr>
            <a:spLocks noGrp="1"/>
          </p:cNvSpPr>
          <p:nvPr>
            <p:ph type="title"/>
          </p:nvPr>
        </p:nvSpPr>
        <p:spPr>
          <a:xfrm>
            <a:off x="634752" y="265436"/>
            <a:ext cx="8229600" cy="936104"/>
          </a:xfrm>
        </p:spPr>
        <p:txBody>
          <a:bodyPr>
            <a:normAutofit fontScale="90000"/>
          </a:bodyPr>
          <a:lstStyle/>
          <a:p>
            <a:pPr>
              <a:lnSpc>
                <a:spcPct val="150000"/>
              </a:lnSpc>
              <a:spcBef>
                <a:spcPts val="0"/>
              </a:spcBef>
            </a:pPr>
            <a:r>
              <a:rPr lang="el-GR" sz="2400" i="1" u="sng" dirty="0"/>
              <a:t>Η σύνθεση της Τ4 &amp; Τ3 γίνεται στο μόριο της </a:t>
            </a:r>
            <a:r>
              <a:rPr lang="el-GR" sz="2400" i="1" u="sng" dirty="0" err="1"/>
              <a:t>θυρεοσφαιρίνης</a:t>
            </a:r>
            <a:r>
              <a:rPr lang="el-GR" sz="2400" i="1" u="sng" dirty="0"/>
              <a:t> στο εσωτερικό των θυλακίων</a:t>
            </a:r>
            <a:endParaRPr lang="en-US" sz="2400" i="1" u="sng" dirty="0"/>
          </a:p>
        </p:txBody>
      </p:sp>
      <p:pic>
        <p:nvPicPr>
          <p:cNvPr id="4" name="Picture 3" descr="Diagram&#10;&#10;Description automatically generated">
            <a:extLst>
              <a:ext uri="{FF2B5EF4-FFF2-40B4-BE49-F238E27FC236}">
                <a16:creationId xmlns:a16="http://schemas.microsoft.com/office/drawing/2014/main" id="{18D27EC1-C275-410A-98EE-784C1670CC80}"/>
              </a:ext>
            </a:extLst>
          </p:cNvPr>
          <p:cNvPicPr>
            <a:picLocks noChangeAspect="1"/>
          </p:cNvPicPr>
          <p:nvPr/>
        </p:nvPicPr>
        <p:blipFill>
          <a:blip r:embed="rId3"/>
          <a:stretch>
            <a:fillRect/>
          </a:stretch>
        </p:blipFill>
        <p:spPr>
          <a:xfrm>
            <a:off x="-66525" y="2132856"/>
            <a:ext cx="9277049" cy="2736304"/>
          </a:xfrm>
          <a:prstGeom prst="rect">
            <a:avLst/>
          </a:prstGeom>
        </p:spPr>
      </p:pic>
    </p:spTree>
    <p:extLst>
      <p:ext uri="{BB962C8B-B14F-4D97-AF65-F5344CB8AC3E}">
        <p14:creationId xmlns:p14="http://schemas.microsoft.com/office/powerpoint/2010/main" val="154601164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5C3714-939C-4615-8F64-150C9A29F71A}"/>
              </a:ext>
            </a:extLst>
          </p:cNvPr>
          <p:cNvSpPr>
            <a:spLocks noGrp="1"/>
          </p:cNvSpPr>
          <p:nvPr>
            <p:ph idx="1"/>
          </p:nvPr>
        </p:nvSpPr>
        <p:spPr>
          <a:xfrm>
            <a:off x="457200" y="2057399"/>
            <a:ext cx="8229600" cy="4525963"/>
          </a:xfrm>
        </p:spPr>
        <p:txBody>
          <a:bodyPr>
            <a:normAutofit fontScale="92500" lnSpcReduction="10000"/>
          </a:bodyPr>
          <a:lstStyle/>
          <a:p>
            <a:pPr marL="514350" indent="-514350">
              <a:lnSpc>
                <a:spcPct val="150000"/>
              </a:lnSpc>
              <a:spcBef>
                <a:spcPts val="0"/>
              </a:spcBef>
              <a:buFont typeface="+mj-lt"/>
              <a:buAutoNum type="arabicPeriod"/>
            </a:pPr>
            <a:r>
              <a:rPr lang="el-GR" sz="2800" dirty="0"/>
              <a:t>Θα αυξήσετε τη δόση της θυροξίνης</a:t>
            </a:r>
          </a:p>
          <a:p>
            <a:pPr marL="514350" indent="-514350">
              <a:lnSpc>
                <a:spcPct val="150000"/>
              </a:lnSpc>
              <a:spcBef>
                <a:spcPts val="0"/>
              </a:spcBef>
              <a:buFont typeface="+mj-lt"/>
              <a:buAutoNum type="arabicPeriod"/>
            </a:pPr>
            <a:r>
              <a:rPr lang="el-GR" sz="2800" dirty="0"/>
              <a:t>Θα μειώσετε τη δόση της θυροξίνης</a:t>
            </a:r>
          </a:p>
          <a:p>
            <a:pPr marL="514350" indent="-514350">
              <a:lnSpc>
                <a:spcPct val="150000"/>
              </a:lnSpc>
              <a:spcBef>
                <a:spcPts val="0"/>
              </a:spcBef>
              <a:buFont typeface="+mj-lt"/>
              <a:buAutoNum type="arabicPeriod"/>
            </a:pPr>
            <a:r>
              <a:rPr lang="el-GR" sz="2800" dirty="0"/>
              <a:t>Θα τον ρωτήσετε εάν λαμβάνει σωστά την αγωγή του και δεν παραλείπει δόσεις ή εάν λαμβάνει και άλλα φάρμακα</a:t>
            </a:r>
          </a:p>
          <a:p>
            <a:pPr marL="514350" indent="-514350">
              <a:lnSpc>
                <a:spcPct val="150000"/>
              </a:lnSpc>
              <a:spcBef>
                <a:spcPts val="0"/>
              </a:spcBef>
              <a:buFont typeface="+mj-lt"/>
              <a:buAutoNum type="arabicPeriod"/>
            </a:pPr>
            <a:r>
              <a:rPr lang="el-GR" sz="2800" dirty="0"/>
              <a:t>Θα παραμείνει στην ίδια δόση και θα επαναλάβετε τον έλεγχο μετά από 6 μήνες</a:t>
            </a:r>
          </a:p>
          <a:p>
            <a:pPr marL="514350" indent="-514350">
              <a:lnSpc>
                <a:spcPct val="150000"/>
              </a:lnSpc>
              <a:spcBef>
                <a:spcPts val="0"/>
              </a:spcBef>
              <a:buFont typeface="+mj-lt"/>
              <a:buAutoNum type="arabicPeriod"/>
            </a:pPr>
            <a:r>
              <a:rPr lang="el-GR" sz="2800" dirty="0"/>
              <a:t>Θα του προσθέσετε Τ3</a:t>
            </a:r>
            <a:endParaRPr lang="en-US" sz="2800" dirty="0"/>
          </a:p>
        </p:txBody>
      </p:sp>
      <p:sp>
        <p:nvSpPr>
          <p:cNvPr id="5" name="Title 1">
            <a:extLst>
              <a:ext uri="{FF2B5EF4-FFF2-40B4-BE49-F238E27FC236}">
                <a16:creationId xmlns:a16="http://schemas.microsoft.com/office/drawing/2014/main" id="{7B2F882C-ACAB-4DD0-806D-D02DAA948601}"/>
              </a:ext>
            </a:extLst>
          </p:cNvPr>
          <p:cNvSpPr>
            <a:spLocks noGrp="1"/>
          </p:cNvSpPr>
          <p:nvPr>
            <p:ph type="title"/>
          </p:nvPr>
        </p:nvSpPr>
        <p:spPr>
          <a:xfrm>
            <a:off x="448616" y="620688"/>
            <a:ext cx="8229600" cy="1143000"/>
          </a:xfrm>
          <a:ln>
            <a:solidFill>
              <a:schemeClr val="accent1"/>
            </a:solidFill>
          </a:ln>
        </p:spPr>
        <p:txBody>
          <a:bodyPr>
            <a:normAutofit/>
          </a:bodyPr>
          <a:lstStyle/>
          <a:p>
            <a:r>
              <a:rPr lang="el-GR" sz="3200" dirty="0"/>
              <a:t>Ποιο είναι το επόμενο βήμα</a:t>
            </a:r>
            <a:r>
              <a:rPr lang="en-US" sz="3200" dirty="0"/>
              <a:t>; </a:t>
            </a:r>
          </a:p>
        </p:txBody>
      </p:sp>
    </p:spTree>
    <p:extLst>
      <p:ext uri="{BB962C8B-B14F-4D97-AF65-F5344CB8AC3E}">
        <p14:creationId xmlns:p14="http://schemas.microsoft.com/office/powerpoint/2010/main" val="95945016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4C237-CC6B-4E8E-9C8B-B7E976E0645A}"/>
              </a:ext>
            </a:extLst>
          </p:cNvPr>
          <p:cNvSpPr>
            <a:spLocks noGrp="1"/>
          </p:cNvSpPr>
          <p:nvPr>
            <p:ph type="title"/>
          </p:nvPr>
        </p:nvSpPr>
        <p:spPr>
          <a:ln>
            <a:solidFill>
              <a:schemeClr val="tx1"/>
            </a:solidFill>
          </a:ln>
        </p:spPr>
        <p:txBody>
          <a:bodyPr>
            <a:normAutofit/>
          </a:bodyPr>
          <a:lstStyle/>
          <a:p>
            <a:r>
              <a:rPr lang="el-GR" sz="2800" dirty="0"/>
              <a:t>Περιπτώσεις </a:t>
            </a:r>
            <a:r>
              <a:rPr lang="el-GR" sz="2800" dirty="0" err="1"/>
              <a:t>δυσαπορρόφησης</a:t>
            </a:r>
            <a:r>
              <a:rPr lang="el-GR" sz="2800" dirty="0"/>
              <a:t> </a:t>
            </a:r>
            <a:r>
              <a:rPr lang="en-US" sz="2800" dirty="0"/>
              <a:t>LT4</a:t>
            </a:r>
          </a:p>
        </p:txBody>
      </p:sp>
      <p:pic>
        <p:nvPicPr>
          <p:cNvPr id="4" name="Picture 3">
            <a:extLst>
              <a:ext uri="{FF2B5EF4-FFF2-40B4-BE49-F238E27FC236}">
                <a16:creationId xmlns:a16="http://schemas.microsoft.com/office/drawing/2014/main" id="{E5D35006-A772-411A-B6DE-C3F69564FF6D}"/>
              </a:ext>
            </a:extLst>
          </p:cNvPr>
          <p:cNvPicPr>
            <a:picLocks noChangeAspect="1"/>
          </p:cNvPicPr>
          <p:nvPr/>
        </p:nvPicPr>
        <p:blipFill>
          <a:blip r:embed="rId2"/>
          <a:stretch>
            <a:fillRect/>
          </a:stretch>
        </p:blipFill>
        <p:spPr>
          <a:xfrm>
            <a:off x="0" y="1800922"/>
            <a:ext cx="9144000" cy="3256156"/>
          </a:xfrm>
          <a:prstGeom prst="rect">
            <a:avLst/>
          </a:prstGeom>
        </p:spPr>
      </p:pic>
    </p:spTree>
    <p:extLst>
      <p:ext uri="{BB962C8B-B14F-4D97-AF65-F5344CB8AC3E}">
        <p14:creationId xmlns:p14="http://schemas.microsoft.com/office/powerpoint/2010/main" val="377096875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CCD06-06D5-4907-B648-16D2703315B1}"/>
              </a:ext>
            </a:extLst>
          </p:cNvPr>
          <p:cNvSpPr>
            <a:spLocks noGrp="1"/>
          </p:cNvSpPr>
          <p:nvPr>
            <p:ph type="title"/>
          </p:nvPr>
        </p:nvSpPr>
        <p:spPr>
          <a:xfrm>
            <a:off x="444515" y="740096"/>
            <a:ext cx="8229600" cy="2160240"/>
          </a:xfrm>
          <a:ln>
            <a:solidFill>
              <a:schemeClr val="accent1"/>
            </a:solidFill>
          </a:ln>
        </p:spPr>
        <p:txBody>
          <a:bodyPr>
            <a:normAutofit/>
          </a:bodyPr>
          <a:lstStyle/>
          <a:p>
            <a:pPr algn="just">
              <a:lnSpc>
                <a:spcPct val="150000"/>
              </a:lnSpc>
            </a:pPr>
            <a:r>
              <a:rPr lang="el-GR" sz="2000" b="1" dirty="0"/>
              <a:t>Άνδρας 65 ετών με</a:t>
            </a:r>
            <a:r>
              <a:rPr lang="en-US" sz="2000" b="1" dirty="0"/>
              <a:t> </a:t>
            </a:r>
            <a:r>
              <a:rPr lang="el-GR" sz="2000" b="1" dirty="0"/>
              <a:t>νεφρεκτομή λόγω καρκίνου του νεφρού υπό ΧΜΘ υποβάλλεται στον παρακάτω έλεγχο. Δεν έχει γνωστό ιστορικό </a:t>
            </a:r>
            <a:r>
              <a:rPr lang="el-GR" sz="2000" b="1" dirty="0" err="1"/>
              <a:t>θυρεοειδικού</a:t>
            </a:r>
            <a:r>
              <a:rPr lang="el-GR" sz="2000" b="1" dirty="0"/>
              <a:t> νοσήματος. </a:t>
            </a:r>
            <a:endParaRPr lang="en-US" sz="2000" b="1" dirty="0"/>
          </a:p>
        </p:txBody>
      </p:sp>
      <p:pic>
        <p:nvPicPr>
          <p:cNvPr id="5" name="Picture 4">
            <a:extLst>
              <a:ext uri="{FF2B5EF4-FFF2-40B4-BE49-F238E27FC236}">
                <a16:creationId xmlns:a16="http://schemas.microsoft.com/office/drawing/2014/main" id="{502BB757-E35F-4194-9F53-D4F323425511}"/>
              </a:ext>
            </a:extLst>
          </p:cNvPr>
          <p:cNvPicPr>
            <a:picLocks noChangeAspect="1"/>
          </p:cNvPicPr>
          <p:nvPr/>
        </p:nvPicPr>
        <p:blipFill>
          <a:blip r:embed="rId2"/>
          <a:stretch>
            <a:fillRect/>
          </a:stretch>
        </p:blipFill>
        <p:spPr>
          <a:xfrm>
            <a:off x="444515" y="3212976"/>
            <a:ext cx="8460432" cy="2977167"/>
          </a:xfrm>
          <a:prstGeom prst="rect">
            <a:avLst/>
          </a:prstGeom>
        </p:spPr>
      </p:pic>
    </p:spTree>
    <p:extLst>
      <p:ext uri="{BB962C8B-B14F-4D97-AF65-F5344CB8AC3E}">
        <p14:creationId xmlns:p14="http://schemas.microsoft.com/office/powerpoint/2010/main" val="2366944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000A7-737C-4E2F-8A03-B0E0841075DA}"/>
              </a:ext>
            </a:extLst>
          </p:cNvPr>
          <p:cNvSpPr>
            <a:spLocks noGrp="1"/>
          </p:cNvSpPr>
          <p:nvPr>
            <p:ph type="title"/>
          </p:nvPr>
        </p:nvSpPr>
        <p:spPr>
          <a:xfrm>
            <a:off x="419599" y="548680"/>
            <a:ext cx="8229600" cy="1143000"/>
          </a:xfrm>
          <a:ln>
            <a:solidFill>
              <a:schemeClr val="accent1"/>
            </a:solidFill>
          </a:ln>
        </p:spPr>
        <p:txBody>
          <a:bodyPr/>
          <a:lstStyle/>
          <a:p>
            <a:r>
              <a:rPr lang="el-GR" dirty="0"/>
              <a:t>Ποιο είναι το επόμενο βήμα</a:t>
            </a:r>
            <a:r>
              <a:rPr lang="en-US" dirty="0"/>
              <a:t>; </a:t>
            </a:r>
          </a:p>
        </p:txBody>
      </p:sp>
      <p:sp>
        <p:nvSpPr>
          <p:cNvPr id="3" name="Content Placeholder 2">
            <a:extLst>
              <a:ext uri="{FF2B5EF4-FFF2-40B4-BE49-F238E27FC236}">
                <a16:creationId xmlns:a16="http://schemas.microsoft.com/office/drawing/2014/main" id="{2E3BB038-833F-4A6F-AF1A-FD8338D923A0}"/>
              </a:ext>
            </a:extLst>
          </p:cNvPr>
          <p:cNvSpPr>
            <a:spLocks noGrp="1"/>
          </p:cNvSpPr>
          <p:nvPr>
            <p:ph idx="1"/>
          </p:nvPr>
        </p:nvSpPr>
        <p:spPr>
          <a:xfrm>
            <a:off x="424735" y="2276872"/>
            <a:ext cx="8229600" cy="3744416"/>
          </a:xfrm>
        </p:spPr>
        <p:txBody>
          <a:bodyPr>
            <a:normAutofit fontScale="92500" lnSpcReduction="20000"/>
          </a:bodyPr>
          <a:lstStyle/>
          <a:p>
            <a:pPr marL="514350" indent="-514350">
              <a:lnSpc>
                <a:spcPct val="150000"/>
              </a:lnSpc>
              <a:spcBef>
                <a:spcPts val="600"/>
              </a:spcBef>
              <a:spcAft>
                <a:spcPts val="600"/>
              </a:spcAft>
              <a:buFont typeface="+mj-lt"/>
              <a:buAutoNum type="arabicPeriod"/>
            </a:pPr>
            <a:r>
              <a:rPr lang="el-GR" dirty="0"/>
              <a:t>Σπινθηρογράφημα θυρεοειδούς</a:t>
            </a:r>
          </a:p>
          <a:p>
            <a:pPr marL="514350" indent="-514350">
              <a:lnSpc>
                <a:spcPct val="150000"/>
              </a:lnSpc>
              <a:spcBef>
                <a:spcPts val="600"/>
              </a:spcBef>
              <a:spcAft>
                <a:spcPts val="600"/>
              </a:spcAft>
              <a:buFont typeface="+mj-lt"/>
              <a:buAutoNum type="arabicPeriod"/>
            </a:pPr>
            <a:r>
              <a:rPr lang="el-GR" dirty="0" err="1"/>
              <a:t>Υπερηχογραφημα</a:t>
            </a:r>
            <a:r>
              <a:rPr lang="el-GR" dirty="0"/>
              <a:t> θυρεοειδούς</a:t>
            </a:r>
          </a:p>
          <a:p>
            <a:pPr marL="514350" indent="-514350">
              <a:lnSpc>
                <a:spcPct val="150000"/>
              </a:lnSpc>
              <a:spcBef>
                <a:spcPts val="600"/>
              </a:spcBef>
              <a:spcAft>
                <a:spcPts val="600"/>
              </a:spcAft>
              <a:buFont typeface="+mj-lt"/>
              <a:buAutoNum type="arabicPeriod"/>
            </a:pPr>
            <a:r>
              <a:rPr lang="el-GR" dirty="0"/>
              <a:t>Χορήγηση Τ3</a:t>
            </a:r>
          </a:p>
          <a:p>
            <a:pPr marL="514350" indent="-514350">
              <a:lnSpc>
                <a:spcPct val="150000"/>
              </a:lnSpc>
              <a:spcBef>
                <a:spcPts val="600"/>
              </a:spcBef>
              <a:spcAft>
                <a:spcPts val="600"/>
              </a:spcAft>
              <a:buFont typeface="+mj-lt"/>
              <a:buAutoNum type="arabicPeriod"/>
            </a:pPr>
            <a:r>
              <a:rPr lang="el-GR" dirty="0"/>
              <a:t>Επανάληψη του ελέγχου σε 3 μήνες</a:t>
            </a:r>
          </a:p>
          <a:p>
            <a:pPr marL="514350" indent="-514350">
              <a:lnSpc>
                <a:spcPct val="150000"/>
              </a:lnSpc>
              <a:spcBef>
                <a:spcPts val="600"/>
              </a:spcBef>
              <a:spcAft>
                <a:spcPts val="600"/>
              </a:spcAft>
              <a:buFont typeface="+mj-lt"/>
              <a:buAutoNum type="arabicPeriod"/>
            </a:pPr>
            <a:r>
              <a:rPr lang="el-GR" dirty="0"/>
              <a:t>Τίποτα </a:t>
            </a:r>
            <a:endParaRPr lang="en-US" dirty="0"/>
          </a:p>
        </p:txBody>
      </p:sp>
    </p:spTree>
    <p:extLst>
      <p:ext uri="{BB962C8B-B14F-4D97-AF65-F5344CB8AC3E}">
        <p14:creationId xmlns:p14="http://schemas.microsoft.com/office/powerpoint/2010/main" val="224843438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0"/>
            <a:ext cx="9144000" cy="6388100"/>
          </a:xfrm>
          <a:prstGeom prst="rect">
            <a:avLst/>
          </a:prstGeom>
        </p:spPr>
      </p:pic>
    </p:spTree>
    <p:extLst>
      <p:ext uri="{BB962C8B-B14F-4D97-AF65-F5344CB8AC3E}">
        <p14:creationId xmlns:p14="http://schemas.microsoft.com/office/powerpoint/2010/main" val="4770654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AC9E4-7C48-467D-BF01-4D747483A78B}"/>
              </a:ext>
            </a:extLst>
          </p:cNvPr>
          <p:cNvSpPr>
            <a:spLocks noGrp="1"/>
          </p:cNvSpPr>
          <p:nvPr>
            <p:ph type="title"/>
          </p:nvPr>
        </p:nvSpPr>
        <p:spPr/>
        <p:txBody>
          <a:bodyPr>
            <a:normAutofit fontScale="90000"/>
          </a:bodyPr>
          <a:lstStyle/>
          <a:p>
            <a:r>
              <a:rPr lang="el-GR" dirty="0"/>
              <a:t>Γυναίκα 53 </a:t>
            </a:r>
            <a:r>
              <a:rPr lang="el-GR" dirty="0" err="1"/>
              <a:t>ετων</a:t>
            </a:r>
            <a:r>
              <a:rPr lang="el-GR" dirty="0"/>
              <a:t> νοσηλεύεται στη ΜΕΘ από </a:t>
            </a:r>
            <a:endParaRPr lang="en-US" dirty="0"/>
          </a:p>
        </p:txBody>
      </p:sp>
      <p:pic>
        <p:nvPicPr>
          <p:cNvPr id="4" name="Picture 3">
            <a:extLst>
              <a:ext uri="{FF2B5EF4-FFF2-40B4-BE49-F238E27FC236}">
                <a16:creationId xmlns:a16="http://schemas.microsoft.com/office/drawing/2014/main" id="{3235F25F-F0C1-4572-B335-C78223A3F6D7}"/>
              </a:ext>
            </a:extLst>
          </p:cNvPr>
          <p:cNvPicPr>
            <a:picLocks noChangeAspect="1"/>
          </p:cNvPicPr>
          <p:nvPr/>
        </p:nvPicPr>
        <p:blipFill>
          <a:blip r:embed="rId2"/>
          <a:stretch>
            <a:fillRect/>
          </a:stretch>
        </p:blipFill>
        <p:spPr>
          <a:xfrm>
            <a:off x="0" y="1417638"/>
            <a:ext cx="9144000" cy="2709081"/>
          </a:xfrm>
          <a:prstGeom prst="rect">
            <a:avLst/>
          </a:prstGeom>
          <a:ln>
            <a:solidFill>
              <a:schemeClr val="accent1"/>
            </a:solidFill>
          </a:ln>
        </p:spPr>
      </p:pic>
      <p:pic>
        <p:nvPicPr>
          <p:cNvPr id="6" name="Picture 5">
            <a:extLst>
              <a:ext uri="{FF2B5EF4-FFF2-40B4-BE49-F238E27FC236}">
                <a16:creationId xmlns:a16="http://schemas.microsoft.com/office/drawing/2014/main" id="{73F6E30A-42DE-4BC7-8C20-90A09A906AB5}"/>
              </a:ext>
            </a:extLst>
          </p:cNvPr>
          <p:cNvPicPr>
            <a:picLocks noChangeAspect="1"/>
          </p:cNvPicPr>
          <p:nvPr/>
        </p:nvPicPr>
        <p:blipFill>
          <a:blip r:embed="rId3"/>
          <a:stretch>
            <a:fillRect/>
          </a:stretch>
        </p:blipFill>
        <p:spPr>
          <a:xfrm>
            <a:off x="0" y="4136084"/>
            <a:ext cx="9144000" cy="2742531"/>
          </a:xfrm>
          <a:prstGeom prst="rect">
            <a:avLst/>
          </a:prstGeom>
          <a:ln>
            <a:solidFill>
              <a:schemeClr val="accent1"/>
            </a:solidFill>
          </a:ln>
        </p:spPr>
      </p:pic>
    </p:spTree>
    <p:extLst>
      <p:ext uri="{BB962C8B-B14F-4D97-AF65-F5344CB8AC3E}">
        <p14:creationId xmlns:p14="http://schemas.microsoft.com/office/powerpoint/2010/main" val="100265968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D5148-D509-44E0-83ED-7A9D260E41F4}"/>
              </a:ext>
            </a:extLst>
          </p:cNvPr>
          <p:cNvSpPr>
            <a:spLocks noGrp="1"/>
          </p:cNvSpPr>
          <p:nvPr>
            <p:ph type="title"/>
          </p:nvPr>
        </p:nvSpPr>
        <p:spPr>
          <a:xfrm>
            <a:off x="683568" y="404664"/>
            <a:ext cx="8229600" cy="1143000"/>
          </a:xfrm>
          <a:ln>
            <a:solidFill>
              <a:schemeClr val="accent1"/>
            </a:solidFill>
          </a:ln>
        </p:spPr>
        <p:txBody>
          <a:bodyPr>
            <a:normAutofit fontScale="90000"/>
          </a:bodyPr>
          <a:lstStyle/>
          <a:p>
            <a:pPr>
              <a:lnSpc>
                <a:spcPct val="150000"/>
              </a:lnSpc>
            </a:pPr>
            <a:r>
              <a:rPr lang="el-GR" sz="3200" dirty="0"/>
              <a:t>Γυναίκα 42 ετών σε τυχαίο έλεγχο ανακάλυψε όζο θυρεοειδούς 1,3 εκ</a:t>
            </a:r>
            <a:endParaRPr lang="en-US" sz="3200" dirty="0"/>
          </a:p>
        </p:txBody>
      </p:sp>
      <p:pic>
        <p:nvPicPr>
          <p:cNvPr id="4" name="Picture 3">
            <a:extLst>
              <a:ext uri="{FF2B5EF4-FFF2-40B4-BE49-F238E27FC236}">
                <a16:creationId xmlns:a16="http://schemas.microsoft.com/office/drawing/2014/main" id="{FBD11638-F62D-42E2-96A1-A8ED357D1541}"/>
              </a:ext>
            </a:extLst>
          </p:cNvPr>
          <p:cNvPicPr>
            <a:picLocks noChangeAspect="1"/>
          </p:cNvPicPr>
          <p:nvPr/>
        </p:nvPicPr>
        <p:blipFill>
          <a:blip r:embed="rId2"/>
          <a:stretch>
            <a:fillRect/>
          </a:stretch>
        </p:blipFill>
        <p:spPr>
          <a:xfrm>
            <a:off x="2051720" y="1700808"/>
            <a:ext cx="5688632" cy="4875970"/>
          </a:xfrm>
          <a:prstGeom prst="rect">
            <a:avLst/>
          </a:prstGeom>
        </p:spPr>
      </p:pic>
    </p:spTree>
    <p:extLst>
      <p:ext uri="{BB962C8B-B14F-4D97-AF65-F5344CB8AC3E}">
        <p14:creationId xmlns:p14="http://schemas.microsoft.com/office/powerpoint/2010/main" val="295099319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8158B1-C967-4F04-9A5B-7D368727EFE4}"/>
              </a:ext>
            </a:extLst>
          </p:cNvPr>
          <p:cNvSpPr>
            <a:spLocks noGrp="1"/>
          </p:cNvSpPr>
          <p:nvPr>
            <p:ph idx="1"/>
          </p:nvPr>
        </p:nvSpPr>
        <p:spPr>
          <a:xfrm>
            <a:off x="457200" y="2204864"/>
            <a:ext cx="8229600" cy="3701008"/>
          </a:xfrm>
        </p:spPr>
        <p:txBody>
          <a:bodyPr>
            <a:normAutofit fontScale="92500" lnSpcReduction="10000"/>
          </a:bodyPr>
          <a:lstStyle/>
          <a:p>
            <a:pPr marL="514350" indent="-514350">
              <a:lnSpc>
                <a:spcPct val="150000"/>
              </a:lnSpc>
              <a:buFont typeface="+mj-lt"/>
              <a:buAutoNum type="arabicPeriod"/>
            </a:pPr>
            <a:r>
              <a:rPr lang="el-GR" dirty="0"/>
              <a:t>Μέτρηση </a:t>
            </a:r>
            <a:r>
              <a:rPr lang="en-US" dirty="0"/>
              <a:t>TSH</a:t>
            </a:r>
          </a:p>
          <a:p>
            <a:pPr marL="514350" indent="-514350">
              <a:lnSpc>
                <a:spcPct val="150000"/>
              </a:lnSpc>
              <a:buFont typeface="+mj-lt"/>
              <a:buAutoNum type="arabicPeriod"/>
            </a:pPr>
            <a:r>
              <a:rPr lang="el-GR" dirty="0"/>
              <a:t>Μέτρηση </a:t>
            </a:r>
            <a:r>
              <a:rPr lang="en-US" dirty="0"/>
              <a:t>TSH</a:t>
            </a:r>
            <a:r>
              <a:rPr lang="el-GR" dirty="0"/>
              <a:t>, Τ4 &amp; Α</a:t>
            </a:r>
            <a:r>
              <a:rPr lang="en-US" dirty="0"/>
              <a:t>b-TPO</a:t>
            </a:r>
            <a:endParaRPr lang="el-GR" dirty="0"/>
          </a:p>
          <a:p>
            <a:pPr marL="514350" indent="-514350">
              <a:lnSpc>
                <a:spcPct val="150000"/>
              </a:lnSpc>
              <a:buFont typeface="+mj-lt"/>
              <a:buAutoNum type="arabicPeriod"/>
            </a:pPr>
            <a:r>
              <a:rPr lang="el-GR" dirty="0"/>
              <a:t>Σπινθηρογράφημα θυρεοειδούς</a:t>
            </a:r>
            <a:endParaRPr lang="en-US" dirty="0"/>
          </a:p>
          <a:p>
            <a:pPr marL="514350" indent="-514350">
              <a:lnSpc>
                <a:spcPct val="150000"/>
              </a:lnSpc>
              <a:buFont typeface="+mj-lt"/>
              <a:buAutoNum type="arabicPeriod"/>
            </a:pPr>
            <a:r>
              <a:rPr lang="en-US" dirty="0"/>
              <a:t>FNA</a:t>
            </a:r>
          </a:p>
          <a:p>
            <a:pPr marL="514350" indent="-514350">
              <a:lnSpc>
                <a:spcPct val="150000"/>
              </a:lnSpc>
              <a:buFont typeface="+mj-lt"/>
              <a:buAutoNum type="arabicPeriod"/>
            </a:pPr>
            <a:r>
              <a:rPr lang="el-GR" dirty="0"/>
              <a:t>Μέτρηση </a:t>
            </a:r>
            <a:r>
              <a:rPr lang="el-GR" dirty="0" err="1"/>
              <a:t>θυρεοσφαιρίνης</a:t>
            </a:r>
            <a:endParaRPr lang="el-GR" dirty="0"/>
          </a:p>
          <a:p>
            <a:pPr marL="514350" indent="-514350">
              <a:lnSpc>
                <a:spcPct val="150000"/>
              </a:lnSpc>
              <a:buFont typeface="+mj-lt"/>
              <a:buAutoNum type="arabicPeriod"/>
            </a:pPr>
            <a:endParaRPr lang="en-US" dirty="0"/>
          </a:p>
        </p:txBody>
      </p:sp>
      <p:sp>
        <p:nvSpPr>
          <p:cNvPr id="5" name="Title 1">
            <a:extLst>
              <a:ext uri="{FF2B5EF4-FFF2-40B4-BE49-F238E27FC236}">
                <a16:creationId xmlns:a16="http://schemas.microsoft.com/office/drawing/2014/main" id="{B7BDABAA-8414-42CB-B0E9-74FDE0ED88ED}"/>
              </a:ext>
            </a:extLst>
          </p:cNvPr>
          <p:cNvSpPr>
            <a:spLocks noGrp="1"/>
          </p:cNvSpPr>
          <p:nvPr>
            <p:ph type="title"/>
          </p:nvPr>
        </p:nvSpPr>
        <p:spPr>
          <a:xfrm>
            <a:off x="457200" y="620688"/>
            <a:ext cx="8229600" cy="1143000"/>
          </a:xfrm>
        </p:spPr>
        <p:txBody>
          <a:bodyPr/>
          <a:lstStyle/>
          <a:p>
            <a:r>
              <a:rPr lang="el-GR" dirty="0"/>
              <a:t>Π</a:t>
            </a:r>
            <a:r>
              <a:rPr lang="en-US" dirty="0"/>
              <a:t>o</a:t>
            </a:r>
            <a:r>
              <a:rPr lang="el-GR" dirty="0" err="1"/>
              <a:t>ιο</a:t>
            </a:r>
            <a:r>
              <a:rPr lang="el-GR" dirty="0"/>
              <a:t> είναι το επόμενο βήμα</a:t>
            </a:r>
            <a:r>
              <a:rPr lang="en-US" dirty="0"/>
              <a:t>; </a:t>
            </a:r>
          </a:p>
        </p:txBody>
      </p:sp>
    </p:spTree>
    <p:extLst>
      <p:ext uri="{BB962C8B-B14F-4D97-AF65-F5344CB8AC3E}">
        <p14:creationId xmlns:p14="http://schemas.microsoft.com/office/powerpoint/2010/main" val="134528562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FF70-C2C7-4760-A571-933938C77D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253265-E65B-420B-ACF9-991298E1544E}"/>
              </a:ext>
            </a:extLst>
          </p:cNvPr>
          <p:cNvSpPr>
            <a:spLocks noGrp="1"/>
          </p:cNvSpPr>
          <p:nvPr>
            <p:ph idx="1"/>
          </p:nvPr>
        </p:nvSpPr>
        <p:spPr/>
        <p:txBody>
          <a:bodyPr>
            <a:normAutofit/>
          </a:bodyPr>
          <a:lstStyle/>
          <a:p>
            <a:r>
              <a:rPr lang="el-GR" dirty="0"/>
              <a:t>19</a:t>
            </a:r>
            <a:r>
              <a:rPr lang="en-US" dirty="0"/>
              <a:t> </a:t>
            </a:r>
            <a:r>
              <a:rPr lang="el-GR" dirty="0" err="1"/>
              <a:t>χρονη</a:t>
            </a:r>
            <a:r>
              <a:rPr lang="el-GR" dirty="0"/>
              <a:t> γυναίκα διαπιστώνει μια </a:t>
            </a:r>
            <a:r>
              <a:rPr lang="el-GR" dirty="0" err="1"/>
              <a:t>διογκωση</a:t>
            </a:r>
            <a:r>
              <a:rPr lang="el-GR" dirty="0"/>
              <a:t> στην </a:t>
            </a:r>
            <a:r>
              <a:rPr lang="el-GR" dirty="0" err="1"/>
              <a:t>αριστερη</a:t>
            </a:r>
            <a:r>
              <a:rPr lang="el-GR" dirty="0"/>
              <a:t> τραχηλική χώρα</a:t>
            </a:r>
            <a:r>
              <a:rPr lang="en-US" dirty="0"/>
              <a:t>.</a:t>
            </a:r>
            <a:r>
              <a:rPr lang="el-GR" dirty="0"/>
              <a:t> Είναι απύρετη. Από την φυσική εξέταση διαπιστώνεται διόγκωση περί τα 3 εκατοστά που είναι μαλακή, ευκίνητη, ανώδυνη και δεν ακολουθεί τις </a:t>
            </a:r>
            <a:r>
              <a:rPr lang="el-GR" dirty="0" err="1"/>
              <a:t>καταποτικές</a:t>
            </a:r>
            <a:r>
              <a:rPr lang="el-GR" dirty="0"/>
              <a:t> κινήσεις</a:t>
            </a:r>
            <a:r>
              <a:rPr lang="en-US" dirty="0"/>
              <a:t>.</a:t>
            </a:r>
          </a:p>
        </p:txBody>
      </p:sp>
    </p:spTree>
    <p:extLst>
      <p:ext uri="{BB962C8B-B14F-4D97-AF65-F5344CB8AC3E}">
        <p14:creationId xmlns:p14="http://schemas.microsoft.com/office/powerpoint/2010/main" val="40089914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9A77E-E15F-43E5-AA8F-50137F7FF488}"/>
              </a:ext>
            </a:extLst>
          </p:cNvPr>
          <p:cNvSpPr>
            <a:spLocks noGrp="1"/>
          </p:cNvSpPr>
          <p:nvPr>
            <p:ph type="title"/>
          </p:nvPr>
        </p:nvSpPr>
        <p:spPr/>
        <p:txBody>
          <a:bodyPr>
            <a:normAutofit fontScale="90000"/>
          </a:bodyPr>
          <a:lstStyle/>
          <a:p>
            <a:r>
              <a:rPr lang="el-GR" dirty="0"/>
              <a:t>Εργαστηριακός έλεγχος</a:t>
            </a:r>
            <a:br>
              <a:rPr lang="en-US" dirty="0"/>
            </a:br>
            <a:endParaRPr lang="en-US" dirty="0"/>
          </a:p>
        </p:txBody>
      </p:sp>
      <p:sp>
        <p:nvSpPr>
          <p:cNvPr id="3" name="Content Placeholder 2">
            <a:extLst>
              <a:ext uri="{FF2B5EF4-FFF2-40B4-BE49-F238E27FC236}">
                <a16:creationId xmlns:a16="http://schemas.microsoft.com/office/drawing/2014/main" id="{6C21444F-9294-43DE-911C-7761CAA13B6D}"/>
              </a:ext>
            </a:extLst>
          </p:cNvPr>
          <p:cNvSpPr>
            <a:spLocks noGrp="1"/>
          </p:cNvSpPr>
          <p:nvPr>
            <p:ph idx="1"/>
          </p:nvPr>
        </p:nvSpPr>
        <p:spPr/>
        <p:txBody>
          <a:bodyPr/>
          <a:lstStyle/>
          <a:p>
            <a:r>
              <a:rPr lang="en-US" dirty="0"/>
              <a:t>TSH = 1.4 </a:t>
            </a:r>
            <a:r>
              <a:rPr lang="en-US" dirty="0" err="1"/>
              <a:t>mIU</a:t>
            </a:r>
            <a:r>
              <a:rPr lang="en-US" dirty="0"/>
              <a:t>/L (0.5-5.0 </a:t>
            </a:r>
            <a:r>
              <a:rPr lang="en-US" dirty="0" err="1"/>
              <a:t>mIU</a:t>
            </a:r>
            <a:r>
              <a:rPr lang="en-US" dirty="0"/>
              <a:t>/L)</a:t>
            </a:r>
          </a:p>
          <a:p>
            <a:r>
              <a:rPr lang="en-US" dirty="0"/>
              <a:t>Calcium = 9.0 mg/dL (8.2-10.2 mg/dL)</a:t>
            </a:r>
          </a:p>
          <a:p>
            <a:r>
              <a:rPr lang="en-US" dirty="0"/>
              <a:t>(SI: 2.3 mmol/L [2.1-2.6 mmol/L])</a:t>
            </a:r>
          </a:p>
          <a:p>
            <a:r>
              <a:rPr lang="en-US" dirty="0"/>
              <a:t>Complete blood cell count, normal</a:t>
            </a:r>
          </a:p>
        </p:txBody>
      </p:sp>
    </p:spTree>
    <p:extLst>
      <p:ext uri="{BB962C8B-B14F-4D97-AF65-F5344CB8AC3E}">
        <p14:creationId xmlns:p14="http://schemas.microsoft.com/office/powerpoint/2010/main" val="4130764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7ED20-6885-405D-8B31-D5CA91849BB8}"/>
              </a:ext>
            </a:extLst>
          </p:cNvPr>
          <p:cNvSpPr>
            <a:spLocks noGrp="1"/>
          </p:cNvSpPr>
          <p:nvPr>
            <p:ph type="title"/>
          </p:nvPr>
        </p:nvSpPr>
        <p:spPr/>
        <p:txBody>
          <a:bodyPr/>
          <a:lstStyle/>
          <a:p>
            <a:r>
              <a:rPr lang="el-GR" dirty="0"/>
              <a:t>Ιώδιο</a:t>
            </a:r>
            <a:endParaRPr lang="en-US" dirty="0"/>
          </a:p>
        </p:txBody>
      </p:sp>
      <p:sp>
        <p:nvSpPr>
          <p:cNvPr id="3" name="Content Placeholder 2">
            <a:extLst>
              <a:ext uri="{FF2B5EF4-FFF2-40B4-BE49-F238E27FC236}">
                <a16:creationId xmlns:a16="http://schemas.microsoft.com/office/drawing/2014/main" id="{CF1EDE27-8577-41B3-9F62-808A0F715578}"/>
              </a:ext>
            </a:extLst>
          </p:cNvPr>
          <p:cNvSpPr>
            <a:spLocks noGrp="1"/>
          </p:cNvSpPr>
          <p:nvPr>
            <p:ph idx="1"/>
          </p:nvPr>
        </p:nvSpPr>
        <p:spPr>
          <a:xfrm>
            <a:off x="456497" y="1772816"/>
            <a:ext cx="8229600" cy="4525963"/>
          </a:xfrm>
        </p:spPr>
        <p:txBody>
          <a:bodyPr>
            <a:normAutofit/>
          </a:bodyPr>
          <a:lstStyle/>
          <a:p>
            <a:r>
              <a:rPr lang="el-GR" sz="2400" dirty="0"/>
              <a:t>Το ιώδιο είναι ιχνοστοιχείο απαραίτητο για την σύνθεση των Θ.Ο. και βρίσκεται στις τροφές.</a:t>
            </a:r>
          </a:p>
          <a:p>
            <a:r>
              <a:rPr lang="el-GR" sz="2400" dirty="0"/>
              <a:t>Ο ενήλικας χρειάζεται περί τα 150μγ ημερησίως για την ομαλή </a:t>
            </a:r>
            <a:r>
              <a:rPr lang="el-GR" sz="2400" dirty="0" err="1"/>
              <a:t>θυρεοειδική</a:t>
            </a:r>
            <a:r>
              <a:rPr lang="el-GR" sz="2400" dirty="0"/>
              <a:t> λειτουργία</a:t>
            </a:r>
          </a:p>
          <a:p>
            <a:r>
              <a:rPr lang="el-GR" sz="2400" dirty="0"/>
              <a:t>Σήμερα, η ημερήσια πρόσληψη ιωδίου είναι χαμηλή σε μεγάλο ποσοστό του πληθυσμού της γης (</a:t>
            </a:r>
            <a:r>
              <a:rPr lang="el-GR" sz="2400" dirty="0" err="1"/>
              <a:t>ιωδοπενικές</a:t>
            </a:r>
            <a:r>
              <a:rPr lang="el-GR" sz="2400" dirty="0"/>
              <a:t> περιοχές).</a:t>
            </a:r>
          </a:p>
          <a:p>
            <a:r>
              <a:rPr lang="el-GR" sz="2400" dirty="0"/>
              <a:t>Νεογνά από μητέρες με σοβαρή </a:t>
            </a:r>
            <a:r>
              <a:rPr lang="el-GR" sz="2400" dirty="0" err="1"/>
              <a:t>ιωδοπενία</a:t>
            </a:r>
            <a:r>
              <a:rPr lang="el-GR" sz="2400" dirty="0"/>
              <a:t> παρουσιάζουν διαταραχές της ανάπτυξης και νοητική υστέρηση (κρετινισμός)</a:t>
            </a:r>
            <a:endParaRPr lang="en-US" sz="2400" dirty="0"/>
          </a:p>
        </p:txBody>
      </p:sp>
    </p:spTree>
    <p:extLst>
      <p:ext uri="{BB962C8B-B14F-4D97-AF65-F5344CB8AC3E}">
        <p14:creationId xmlns:p14="http://schemas.microsoft.com/office/powerpoint/2010/main" val="416842048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3785B7-F97E-4B98-9B44-026446036781}"/>
              </a:ext>
            </a:extLst>
          </p:cNvPr>
          <p:cNvSpPr>
            <a:spLocks noGrp="1"/>
          </p:cNvSpPr>
          <p:nvPr>
            <p:ph type="title"/>
          </p:nvPr>
        </p:nvSpPr>
        <p:spPr>
          <a:xfrm>
            <a:off x="457200" y="274638"/>
            <a:ext cx="8229600" cy="1143000"/>
          </a:xfrm>
        </p:spPr>
        <p:txBody>
          <a:bodyPr>
            <a:normAutofit fontScale="90000"/>
          </a:bodyPr>
          <a:lstStyle/>
          <a:p>
            <a:r>
              <a:rPr lang="en-US" dirty="0"/>
              <a:t>contrast-enhanced CT depicts a cystic</a:t>
            </a:r>
          </a:p>
        </p:txBody>
      </p:sp>
      <p:pic>
        <p:nvPicPr>
          <p:cNvPr id="4" name="Picture 3">
            <a:extLst>
              <a:ext uri="{FF2B5EF4-FFF2-40B4-BE49-F238E27FC236}">
                <a16:creationId xmlns:a16="http://schemas.microsoft.com/office/drawing/2014/main" id="{7F63CE70-53E1-4D1B-9963-D68D89409212}"/>
              </a:ext>
            </a:extLst>
          </p:cNvPr>
          <p:cNvPicPr>
            <a:picLocks noChangeAspect="1"/>
          </p:cNvPicPr>
          <p:nvPr/>
        </p:nvPicPr>
        <p:blipFill rotWithShape="1">
          <a:blip r:embed="rId3"/>
          <a:srcRect b="7"/>
          <a:stretch/>
        </p:blipFill>
        <p:spPr>
          <a:xfrm>
            <a:off x="457200" y="1600200"/>
            <a:ext cx="8229600" cy="4525963"/>
          </a:xfrm>
          <a:prstGeom prst="rect">
            <a:avLst/>
          </a:prstGeom>
          <a:noFill/>
        </p:spPr>
      </p:pic>
    </p:spTree>
    <p:extLst>
      <p:ext uri="{BB962C8B-B14F-4D97-AF65-F5344CB8AC3E}">
        <p14:creationId xmlns:p14="http://schemas.microsoft.com/office/powerpoint/2010/main" val="389272087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E22D3-531C-4E7B-897B-C282A26F6DDF}"/>
              </a:ext>
            </a:extLst>
          </p:cNvPr>
          <p:cNvSpPr>
            <a:spLocks noGrp="1"/>
          </p:cNvSpPr>
          <p:nvPr>
            <p:ph type="title"/>
          </p:nvPr>
        </p:nvSpPr>
        <p:spPr>
          <a:xfrm>
            <a:off x="457200" y="980728"/>
            <a:ext cx="8229600" cy="1143000"/>
          </a:xfrm>
          <a:ln>
            <a:solidFill>
              <a:schemeClr val="accent1"/>
            </a:solidFill>
          </a:ln>
        </p:spPr>
        <p:txBody>
          <a:bodyPr>
            <a:normAutofit/>
          </a:bodyPr>
          <a:lstStyle/>
          <a:p>
            <a:r>
              <a:rPr lang="el-GR" sz="3200" dirty="0"/>
              <a:t>Ποια είναι η πιο πιθανή διάγνωση</a:t>
            </a:r>
            <a:r>
              <a:rPr lang="en-US" sz="3200" dirty="0"/>
              <a:t>?</a:t>
            </a:r>
          </a:p>
        </p:txBody>
      </p:sp>
      <p:sp>
        <p:nvSpPr>
          <p:cNvPr id="3" name="Content Placeholder 2">
            <a:extLst>
              <a:ext uri="{FF2B5EF4-FFF2-40B4-BE49-F238E27FC236}">
                <a16:creationId xmlns:a16="http://schemas.microsoft.com/office/drawing/2014/main" id="{FD25508F-038E-4F89-9F45-7F101F7A8A5B}"/>
              </a:ext>
            </a:extLst>
          </p:cNvPr>
          <p:cNvSpPr>
            <a:spLocks noGrp="1"/>
          </p:cNvSpPr>
          <p:nvPr>
            <p:ph idx="1"/>
          </p:nvPr>
        </p:nvSpPr>
        <p:spPr>
          <a:xfrm>
            <a:off x="457200" y="2636912"/>
            <a:ext cx="8229600" cy="3340968"/>
          </a:xfrm>
        </p:spPr>
        <p:txBody>
          <a:bodyPr>
            <a:normAutofit/>
          </a:bodyPr>
          <a:lstStyle/>
          <a:p>
            <a:r>
              <a:rPr lang="el-GR" dirty="0"/>
              <a:t>Διογκωμένος τραχηλικός λεμφαδένας</a:t>
            </a:r>
            <a:endParaRPr lang="en-US" dirty="0"/>
          </a:p>
          <a:p>
            <a:r>
              <a:rPr lang="el-GR" dirty="0"/>
              <a:t>Απόστημα</a:t>
            </a:r>
            <a:endParaRPr lang="en-US" dirty="0"/>
          </a:p>
          <a:p>
            <a:r>
              <a:rPr lang="el-GR" dirty="0" err="1"/>
              <a:t>Παραγαγγλίωμα</a:t>
            </a:r>
            <a:endParaRPr lang="el-GR" dirty="0"/>
          </a:p>
          <a:p>
            <a:r>
              <a:rPr lang="el-GR" dirty="0"/>
              <a:t>Κύστη </a:t>
            </a:r>
            <a:r>
              <a:rPr lang="el-GR" dirty="0" err="1"/>
              <a:t>θυρεογλωσικού</a:t>
            </a:r>
            <a:r>
              <a:rPr lang="el-GR" dirty="0"/>
              <a:t> πόρου</a:t>
            </a:r>
            <a:endParaRPr lang="en-US" dirty="0"/>
          </a:p>
          <a:p>
            <a:r>
              <a:rPr lang="el-GR" dirty="0" err="1"/>
              <a:t>Βραγχιακή</a:t>
            </a:r>
            <a:r>
              <a:rPr lang="el-GR" dirty="0"/>
              <a:t> κύστη</a:t>
            </a:r>
            <a:endParaRPr lang="en-US" dirty="0"/>
          </a:p>
        </p:txBody>
      </p:sp>
    </p:spTree>
    <p:extLst>
      <p:ext uri="{BB962C8B-B14F-4D97-AF65-F5344CB8AC3E}">
        <p14:creationId xmlns:p14="http://schemas.microsoft.com/office/powerpoint/2010/main" val="270734434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2E5EE-33D7-41CE-BED5-0FC8BF379812}"/>
              </a:ext>
            </a:extLst>
          </p:cNvPr>
          <p:cNvSpPr>
            <a:spLocks noGrp="1"/>
          </p:cNvSpPr>
          <p:nvPr>
            <p:ph type="title"/>
          </p:nvPr>
        </p:nvSpPr>
        <p:spPr/>
        <p:txBody>
          <a:bodyPr/>
          <a:lstStyle/>
          <a:p>
            <a:r>
              <a:rPr lang="el-GR" dirty="0"/>
              <a:t>Κύστη </a:t>
            </a:r>
            <a:r>
              <a:rPr lang="el-GR" dirty="0" err="1"/>
              <a:t>θυρεογλωσικού</a:t>
            </a:r>
            <a:r>
              <a:rPr lang="el-GR" dirty="0"/>
              <a:t> πόρου</a:t>
            </a:r>
            <a:endParaRPr lang="en-US" dirty="0"/>
          </a:p>
        </p:txBody>
      </p:sp>
      <p:pic>
        <p:nvPicPr>
          <p:cNvPr id="4" name="Picture 3">
            <a:extLst>
              <a:ext uri="{FF2B5EF4-FFF2-40B4-BE49-F238E27FC236}">
                <a16:creationId xmlns:a16="http://schemas.microsoft.com/office/drawing/2014/main" id="{8F6F1EC7-3C47-4560-95C5-7DEAD4822332}"/>
              </a:ext>
            </a:extLst>
          </p:cNvPr>
          <p:cNvPicPr>
            <a:picLocks noChangeAspect="1"/>
          </p:cNvPicPr>
          <p:nvPr/>
        </p:nvPicPr>
        <p:blipFill>
          <a:blip r:embed="rId2"/>
          <a:stretch>
            <a:fillRect/>
          </a:stretch>
        </p:blipFill>
        <p:spPr>
          <a:xfrm>
            <a:off x="251520" y="1700808"/>
            <a:ext cx="3793976" cy="4677057"/>
          </a:xfrm>
          <a:prstGeom prst="rect">
            <a:avLst/>
          </a:prstGeom>
        </p:spPr>
      </p:pic>
      <p:pic>
        <p:nvPicPr>
          <p:cNvPr id="3076" name="Picture 4" descr="Thyroid Status Examination - OSCE Guide | Geeky Medics">
            <a:extLst>
              <a:ext uri="{FF2B5EF4-FFF2-40B4-BE49-F238E27FC236}">
                <a16:creationId xmlns:a16="http://schemas.microsoft.com/office/drawing/2014/main" id="{F761A5BB-B67A-4DF8-A4A9-73481A2EDF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7939" y="2492896"/>
            <a:ext cx="4864541"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96666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FF40C-A05F-4BCF-9F07-DCB57B57EAE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9E6998C-5CA1-4C68-8E67-86BC254E95CC}"/>
              </a:ext>
            </a:extLst>
          </p:cNvPr>
          <p:cNvSpPr>
            <a:spLocks noGrp="1"/>
          </p:cNvSpPr>
          <p:nvPr>
            <p:ph type="body" idx="1"/>
          </p:nvPr>
        </p:nvSpPr>
        <p:spPr/>
        <p:txBody>
          <a:bodyPr/>
          <a:lstStyle/>
          <a:p>
            <a:r>
              <a:rPr lang="en-US" dirty="0"/>
              <a:t>A lateral neck mass could be </a:t>
            </a:r>
          </a:p>
        </p:txBody>
      </p:sp>
      <p:sp>
        <p:nvSpPr>
          <p:cNvPr id="4" name="Content Placeholder 3">
            <a:extLst>
              <a:ext uri="{FF2B5EF4-FFF2-40B4-BE49-F238E27FC236}">
                <a16:creationId xmlns:a16="http://schemas.microsoft.com/office/drawing/2014/main" id="{DF5556F9-A95F-4A08-835E-EC1A92BFDAE8}"/>
              </a:ext>
            </a:extLst>
          </p:cNvPr>
          <p:cNvSpPr>
            <a:spLocks noGrp="1"/>
          </p:cNvSpPr>
          <p:nvPr>
            <p:ph sz="half" idx="2"/>
          </p:nvPr>
        </p:nvSpPr>
        <p:spPr>
          <a:ln>
            <a:solidFill>
              <a:schemeClr val="accent1"/>
            </a:solidFill>
          </a:ln>
        </p:spPr>
        <p:txBody>
          <a:bodyPr/>
          <a:lstStyle/>
          <a:p>
            <a:r>
              <a:rPr lang="en-US" dirty="0"/>
              <a:t>lymphadenopathy, branchial cleft cyst, hemangioma, carotid body tumor,</a:t>
            </a:r>
            <a:r>
              <a:rPr lang="el-GR" dirty="0"/>
              <a:t> </a:t>
            </a:r>
            <a:r>
              <a:rPr lang="en-US" dirty="0"/>
              <a:t>cystic hygroma, ectopic thyroid gland, or vascular</a:t>
            </a:r>
            <a:r>
              <a:rPr lang="el-GR" dirty="0"/>
              <a:t> </a:t>
            </a:r>
            <a:r>
              <a:rPr lang="en-US" dirty="0"/>
              <a:t>neoplasm/malformation</a:t>
            </a:r>
          </a:p>
        </p:txBody>
      </p:sp>
      <p:sp>
        <p:nvSpPr>
          <p:cNvPr id="5" name="Text Placeholder 4">
            <a:extLst>
              <a:ext uri="{FF2B5EF4-FFF2-40B4-BE49-F238E27FC236}">
                <a16:creationId xmlns:a16="http://schemas.microsoft.com/office/drawing/2014/main" id="{7D522E49-04B2-4346-92CE-788AD1323AAF}"/>
              </a:ext>
            </a:extLst>
          </p:cNvPr>
          <p:cNvSpPr>
            <a:spLocks noGrp="1"/>
          </p:cNvSpPr>
          <p:nvPr>
            <p:ph type="body" sz="quarter" idx="3"/>
          </p:nvPr>
        </p:nvSpPr>
        <p:spPr/>
        <p:txBody>
          <a:bodyPr/>
          <a:lstStyle/>
          <a:p>
            <a:r>
              <a:rPr lang="en-US" dirty="0"/>
              <a:t>A mid-neck mass</a:t>
            </a:r>
          </a:p>
        </p:txBody>
      </p:sp>
      <p:sp>
        <p:nvSpPr>
          <p:cNvPr id="6" name="Content Placeholder 5">
            <a:extLst>
              <a:ext uri="{FF2B5EF4-FFF2-40B4-BE49-F238E27FC236}">
                <a16:creationId xmlns:a16="http://schemas.microsoft.com/office/drawing/2014/main" id="{A6BA6C51-C308-4B75-8DB4-160B5B28F5C6}"/>
              </a:ext>
            </a:extLst>
          </p:cNvPr>
          <p:cNvSpPr>
            <a:spLocks noGrp="1"/>
          </p:cNvSpPr>
          <p:nvPr>
            <p:ph sz="quarter" idx="4"/>
          </p:nvPr>
        </p:nvSpPr>
        <p:spPr>
          <a:ln>
            <a:solidFill>
              <a:schemeClr val="accent1"/>
            </a:solidFill>
          </a:ln>
        </p:spPr>
        <p:txBody>
          <a:bodyPr/>
          <a:lstStyle/>
          <a:p>
            <a:r>
              <a:rPr lang="en-US" dirty="0"/>
              <a:t>Thyroid</a:t>
            </a:r>
            <a:r>
              <a:rPr lang="el-GR" dirty="0"/>
              <a:t> </a:t>
            </a:r>
            <a:r>
              <a:rPr lang="en-US" dirty="0"/>
              <a:t>nodule</a:t>
            </a:r>
            <a:endParaRPr lang="el-GR" dirty="0"/>
          </a:p>
          <a:p>
            <a:r>
              <a:rPr lang="en-US" dirty="0"/>
              <a:t>thyroglossal duct cyst</a:t>
            </a:r>
          </a:p>
        </p:txBody>
      </p:sp>
    </p:spTree>
    <p:extLst>
      <p:ext uri="{BB962C8B-B14F-4D97-AF65-F5344CB8AC3E}">
        <p14:creationId xmlns:p14="http://schemas.microsoft.com/office/powerpoint/2010/main" val="186284339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D2331-7658-43BB-8520-C141854D19C7}"/>
              </a:ext>
            </a:extLst>
          </p:cNvPr>
          <p:cNvSpPr>
            <a:spLocks noGrp="1"/>
          </p:cNvSpPr>
          <p:nvPr>
            <p:ph type="title"/>
          </p:nvPr>
        </p:nvSpPr>
        <p:spPr>
          <a:xfrm>
            <a:off x="457199" y="476672"/>
            <a:ext cx="8229600" cy="1143000"/>
          </a:xfrm>
        </p:spPr>
        <p:txBody>
          <a:bodyPr>
            <a:normAutofit/>
          </a:bodyPr>
          <a:lstStyle/>
          <a:p>
            <a:r>
              <a:rPr lang="en-US" sz="2800" dirty="0"/>
              <a:t>Paragangliomas</a:t>
            </a:r>
            <a:br>
              <a:rPr lang="el-GR" sz="2800" dirty="0"/>
            </a:br>
            <a:r>
              <a:rPr lang="en-US" sz="2800" dirty="0"/>
              <a:t>Highly vascular tumors with avid contrast enhancement</a:t>
            </a:r>
          </a:p>
        </p:txBody>
      </p:sp>
      <p:pic>
        <p:nvPicPr>
          <p:cNvPr id="7" name="Picture 6">
            <a:extLst>
              <a:ext uri="{FF2B5EF4-FFF2-40B4-BE49-F238E27FC236}">
                <a16:creationId xmlns:a16="http://schemas.microsoft.com/office/drawing/2014/main" id="{A8D5B3EC-64FB-44C4-9C57-B7F935F87C53}"/>
              </a:ext>
            </a:extLst>
          </p:cNvPr>
          <p:cNvPicPr>
            <a:picLocks noChangeAspect="1"/>
          </p:cNvPicPr>
          <p:nvPr/>
        </p:nvPicPr>
        <p:blipFill>
          <a:blip r:embed="rId3"/>
          <a:stretch>
            <a:fillRect/>
          </a:stretch>
        </p:blipFill>
        <p:spPr>
          <a:xfrm>
            <a:off x="252412" y="2060848"/>
            <a:ext cx="8639175" cy="3895725"/>
          </a:xfrm>
          <a:prstGeom prst="rect">
            <a:avLst/>
          </a:prstGeom>
        </p:spPr>
      </p:pic>
    </p:spTree>
    <p:extLst>
      <p:ext uri="{BB962C8B-B14F-4D97-AF65-F5344CB8AC3E}">
        <p14:creationId xmlns:p14="http://schemas.microsoft.com/office/powerpoint/2010/main" val="1552938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0FC370-5003-4FE4-8CBB-013BF56F27D9}"/>
              </a:ext>
            </a:extLst>
          </p:cNvPr>
          <p:cNvPicPr>
            <a:picLocks noChangeAspect="1"/>
          </p:cNvPicPr>
          <p:nvPr/>
        </p:nvPicPr>
        <p:blipFill>
          <a:blip r:embed="rId3"/>
          <a:stretch>
            <a:fillRect/>
          </a:stretch>
        </p:blipFill>
        <p:spPr>
          <a:xfrm>
            <a:off x="539552" y="456840"/>
            <a:ext cx="8379701" cy="5944319"/>
          </a:xfrm>
          <a:prstGeom prst="rect">
            <a:avLst/>
          </a:prstGeom>
        </p:spPr>
      </p:pic>
    </p:spTree>
    <p:extLst>
      <p:ext uri="{BB962C8B-B14F-4D97-AF65-F5344CB8AC3E}">
        <p14:creationId xmlns:p14="http://schemas.microsoft.com/office/powerpoint/2010/main" val="981073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91812-297B-4C1B-B471-CCD54842C51C}"/>
              </a:ext>
            </a:extLst>
          </p:cNvPr>
          <p:cNvSpPr>
            <a:spLocks noGrp="1"/>
          </p:cNvSpPr>
          <p:nvPr>
            <p:ph type="title"/>
          </p:nvPr>
        </p:nvSpPr>
        <p:spPr/>
        <p:txBody>
          <a:bodyPr>
            <a:normAutofit/>
          </a:bodyPr>
          <a:lstStyle/>
          <a:p>
            <a:r>
              <a:rPr lang="el-GR" sz="3200" u="sng" dirty="0"/>
              <a:t>Μεταφορά του Ι</a:t>
            </a:r>
            <a:r>
              <a:rPr lang="el-GR" sz="3200" u="sng" baseline="30000" dirty="0"/>
              <a:t>-</a:t>
            </a:r>
            <a:r>
              <a:rPr lang="el-GR" sz="3200" u="sng" dirty="0"/>
              <a:t> στο κολλοειδές</a:t>
            </a:r>
            <a:endParaRPr lang="en-US" sz="3200" u="sng" dirty="0"/>
          </a:p>
        </p:txBody>
      </p:sp>
      <p:pic>
        <p:nvPicPr>
          <p:cNvPr id="7" name="Picture 6">
            <a:extLst>
              <a:ext uri="{FF2B5EF4-FFF2-40B4-BE49-F238E27FC236}">
                <a16:creationId xmlns:a16="http://schemas.microsoft.com/office/drawing/2014/main" id="{8FAA5CDA-FB28-4C85-A2A7-797B60CCE270}"/>
              </a:ext>
            </a:extLst>
          </p:cNvPr>
          <p:cNvPicPr>
            <a:picLocks noChangeAspect="1"/>
          </p:cNvPicPr>
          <p:nvPr/>
        </p:nvPicPr>
        <p:blipFill>
          <a:blip r:embed="rId3"/>
          <a:stretch>
            <a:fillRect/>
          </a:stretch>
        </p:blipFill>
        <p:spPr>
          <a:xfrm>
            <a:off x="1187624" y="1628800"/>
            <a:ext cx="7096125" cy="4267200"/>
          </a:xfrm>
          <a:prstGeom prst="rect">
            <a:avLst/>
          </a:prstGeom>
        </p:spPr>
      </p:pic>
    </p:spTree>
    <p:extLst>
      <p:ext uri="{BB962C8B-B14F-4D97-AF65-F5344CB8AC3E}">
        <p14:creationId xmlns:p14="http://schemas.microsoft.com/office/powerpoint/2010/main" val="3250204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AF39C-8AAD-4E88-B8D4-3D5CDEBBEBCF}"/>
              </a:ext>
            </a:extLst>
          </p:cNvPr>
          <p:cNvSpPr>
            <a:spLocks noGrp="1"/>
          </p:cNvSpPr>
          <p:nvPr>
            <p:ph type="title"/>
          </p:nvPr>
        </p:nvSpPr>
        <p:spPr/>
        <p:txBody>
          <a:bodyPr>
            <a:normAutofit/>
          </a:bodyPr>
          <a:lstStyle/>
          <a:p>
            <a:r>
              <a:rPr lang="en-US" i="1" u="sng" dirty="0"/>
              <a:t>Iodine and iodide ion</a:t>
            </a:r>
          </a:p>
        </p:txBody>
      </p:sp>
      <p:pic>
        <p:nvPicPr>
          <p:cNvPr id="6" name="Picture 5">
            <a:extLst>
              <a:ext uri="{FF2B5EF4-FFF2-40B4-BE49-F238E27FC236}">
                <a16:creationId xmlns:a16="http://schemas.microsoft.com/office/drawing/2014/main" id="{A2038DFB-18B6-4625-8CF2-533D6E30F813}"/>
              </a:ext>
            </a:extLst>
          </p:cNvPr>
          <p:cNvPicPr>
            <a:picLocks noChangeAspect="1"/>
          </p:cNvPicPr>
          <p:nvPr/>
        </p:nvPicPr>
        <p:blipFill>
          <a:blip r:embed="rId2"/>
          <a:stretch>
            <a:fillRect/>
          </a:stretch>
        </p:blipFill>
        <p:spPr>
          <a:xfrm>
            <a:off x="445800" y="2368302"/>
            <a:ext cx="3676650" cy="4152900"/>
          </a:xfrm>
          <a:prstGeom prst="rect">
            <a:avLst/>
          </a:prstGeom>
        </p:spPr>
      </p:pic>
      <p:pic>
        <p:nvPicPr>
          <p:cNvPr id="8" name="Picture 7">
            <a:extLst>
              <a:ext uri="{FF2B5EF4-FFF2-40B4-BE49-F238E27FC236}">
                <a16:creationId xmlns:a16="http://schemas.microsoft.com/office/drawing/2014/main" id="{EB94592D-99C0-429C-ABBC-AA7FD2AFD930}"/>
              </a:ext>
            </a:extLst>
          </p:cNvPr>
          <p:cNvPicPr>
            <a:picLocks noChangeAspect="1"/>
          </p:cNvPicPr>
          <p:nvPr/>
        </p:nvPicPr>
        <p:blipFill>
          <a:blip r:embed="rId3"/>
          <a:stretch>
            <a:fillRect/>
          </a:stretch>
        </p:blipFill>
        <p:spPr>
          <a:xfrm>
            <a:off x="4572000" y="2348880"/>
            <a:ext cx="4459253" cy="4080892"/>
          </a:xfrm>
          <a:prstGeom prst="rect">
            <a:avLst/>
          </a:prstGeom>
        </p:spPr>
      </p:pic>
    </p:spTree>
    <p:extLst>
      <p:ext uri="{BB962C8B-B14F-4D97-AF65-F5344CB8AC3E}">
        <p14:creationId xmlns:p14="http://schemas.microsoft.com/office/powerpoint/2010/main" val="1188912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59C9C-EC78-49E2-BE9A-609E987EE0EF}"/>
              </a:ext>
            </a:extLst>
          </p:cNvPr>
          <p:cNvSpPr>
            <a:spLocks noGrp="1"/>
          </p:cNvSpPr>
          <p:nvPr>
            <p:ph type="title"/>
          </p:nvPr>
        </p:nvSpPr>
        <p:spPr/>
        <p:txBody>
          <a:bodyPr>
            <a:normAutofit/>
          </a:bodyPr>
          <a:lstStyle/>
          <a:p>
            <a:r>
              <a:rPr lang="el-GR" sz="3600" u="sng" dirty="0"/>
              <a:t>Μεταβολισμός του ιωδίου στον οργανισμό</a:t>
            </a:r>
            <a:endParaRPr lang="en-US" sz="3600" u="sng" dirty="0"/>
          </a:p>
        </p:txBody>
      </p:sp>
      <p:pic>
        <p:nvPicPr>
          <p:cNvPr id="4" name="Picture 3">
            <a:extLst>
              <a:ext uri="{FF2B5EF4-FFF2-40B4-BE49-F238E27FC236}">
                <a16:creationId xmlns:a16="http://schemas.microsoft.com/office/drawing/2014/main" id="{1C61371F-763C-4525-8D1D-33301D89BB4C}"/>
              </a:ext>
            </a:extLst>
          </p:cNvPr>
          <p:cNvPicPr>
            <a:picLocks noChangeAspect="1"/>
          </p:cNvPicPr>
          <p:nvPr/>
        </p:nvPicPr>
        <p:blipFill>
          <a:blip r:embed="rId2"/>
          <a:stretch>
            <a:fillRect/>
          </a:stretch>
        </p:blipFill>
        <p:spPr>
          <a:xfrm>
            <a:off x="909637" y="1417638"/>
            <a:ext cx="7324725" cy="5133975"/>
          </a:xfrm>
          <a:prstGeom prst="rect">
            <a:avLst/>
          </a:prstGeom>
          <a:ln>
            <a:solidFill>
              <a:srgbClr val="002060"/>
            </a:solidFill>
          </a:ln>
        </p:spPr>
      </p:pic>
    </p:spTree>
    <p:extLst>
      <p:ext uri="{BB962C8B-B14F-4D97-AF65-F5344CB8AC3E}">
        <p14:creationId xmlns:p14="http://schemas.microsoft.com/office/powerpoint/2010/main" val="2337586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35471-1866-48F1-8909-10714C70FC10}"/>
              </a:ext>
            </a:extLst>
          </p:cNvPr>
          <p:cNvSpPr>
            <a:spLocks noGrp="1"/>
          </p:cNvSpPr>
          <p:nvPr>
            <p:ph type="title"/>
          </p:nvPr>
        </p:nvSpPr>
        <p:spPr>
          <a:xfrm>
            <a:off x="683568" y="476672"/>
            <a:ext cx="8229600" cy="1935088"/>
          </a:xfrm>
          <a:ln>
            <a:solidFill>
              <a:schemeClr val="tx2">
                <a:lumMod val="40000"/>
                <a:lumOff val="60000"/>
              </a:schemeClr>
            </a:solidFill>
          </a:ln>
        </p:spPr>
        <p:txBody>
          <a:bodyPr>
            <a:noAutofit/>
          </a:bodyPr>
          <a:lstStyle/>
          <a:p>
            <a:pPr algn="just"/>
            <a:r>
              <a:rPr lang="en-US" sz="2400" dirty="0"/>
              <a:t>Typical curves of 24-hour radioiodine uptake in</a:t>
            </a:r>
            <a:r>
              <a:rPr lang="el-GR" sz="2400" dirty="0"/>
              <a:t> </a:t>
            </a:r>
            <a:r>
              <a:rPr lang="en-US" sz="2400" dirty="0"/>
              <a:t>normal subjects and in patients with thyroid disease. A high-turnover curve may be seen in patients taking an iodine-deficient diet or with</a:t>
            </a:r>
            <a:br>
              <a:rPr lang="en-US" sz="2400" dirty="0"/>
            </a:br>
            <a:r>
              <a:rPr lang="en-US" sz="2400" dirty="0"/>
              <a:t>a defect in hormone synthesis.</a:t>
            </a:r>
          </a:p>
        </p:txBody>
      </p:sp>
      <p:pic>
        <p:nvPicPr>
          <p:cNvPr id="4" name="Picture 3">
            <a:extLst>
              <a:ext uri="{FF2B5EF4-FFF2-40B4-BE49-F238E27FC236}">
                <a16:creationId xmlns:a16="http://schemas.microsoft.com/office/drawing/2014/main" id="{22E5CA16-1CAC-4D13-A803-A057CB91B1D3}"/>
              </a:ext>
            </a:extLst>
          </p:cNvPr>
          <p:cNvPicPr>
            <a:picLocks noChangeAspect="1"/>
          </p:cNvPicPr>
          <p:nvPr/>
        </p:nvPicPr>
        <p:blipFill>
          <a:blip r:embed="rId2"/>
          <a:stretch>
            <a:fillRect/>
          </a:stretch>
        </p:blipFill>
        <p:spPr>
          <a:xfrm>
            <a:off x="1907704" y="3140968"/>
            <a:ext cx="5591175" cy="3152775"/>
          </a:xfrm>
          <a:prstGeom prst="rect">
            <a:avLst/>
          </a:prstGeom>
        </p:spPr>
      </p:pic>
    </p:spTree>
    <p:extLst>
      <p:ext uri="{BB962C8B-B14F-4D97-AF65-F5344CB8AC3E}">
        <p14:creationId xmlns:p14="http://schemas.microsoft.com/office/powerpoint/2010/main" val="1696699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25793-F9DB-4F71-8DB2-64B696C52BC1}"/>
              </a:ext>
            </a:extLst>
          </p:cNvPr>
          <p:cNvSpPr>
            <a:spLocks noGrp="1"/>
          </p:cNvSpPr>
          <p:nvPr>
            <p:ph type="title"/>
          </p:nvPr>
        </p:nvSpPr>
        <p:spPr>
          <a:xfrm>
            <a:off x="457200" y="260648"/>
            <a:ext cx="8229600" cy="1143000"/>
          </a:xfrm>
        </p:spPr>
        <p:txBody>
          <a:bodyPr>
            <a:normAutofit/>
          </a:bodyPr>
          <a:lstStyle/>
          <a:p>
            <a:r>
              <a:rPr lang="el-GR" sz="2800" dirty="0"/>
              <a:t>Φαρμακολογικές (πολύ υψηλές) δόσεις ιωδίου &amp; </a:t>
            </a:r>
            <a:r>
              <a:rPr lang="el-GR" sz="2800" dirty="0" err="1"/>
              <a:t>θυρεοειδική</a:t>
            </a:r>
            <a:r>
              <a:rPr lang="el-GR" sz="2800" dirty="0"/>
              <a:t> λειτουργία</a:t>
            </a:r>
            <a:endParaRPr lang="en-US" sz="2800" dirty="0"/>
          </a:p>
        </p:txBody>
      </p:sp>
      <p:sp>
        <p:nvSpPr>
          <p:cNvPr id="3" name="Content Placeholder 2">
            <a:extLst>
              <a:ext uri="{FF2B5EF4-FFF2-40B4-BE49-F238E27FC236}">
                <a16:creationId xmlns:a16="http://schemas.microsoft.com/office/drawing/2014/main" id="{025ADAF6-39F4-4E1C-B7B4-3FE781CFEFCA}"/>
              </a:ext>
            </a:extLst>
          </p:cNvPr>
          <p:cNvSpPr>
            <a:spLocks noGrp="1"/>
          </p:cNvSpPr>
          <p:nvPr>
            <p:ph idx="1"/>
          </p:nvPr>
        </p:nvSpPr>
        <p:spPr>
          <a:xfrm>
            <a:off x="446946" y="1700808"/>
            <a:ext cx="8229600" cy="4896544"/>
          </a:xfrm>
        </p:spPr>
        <p:txBody>
          <a:bodyPr>
            <a:noAutofit/>
          </a:bodyPr>
          <a:lstStyle/>
          <a:p>
            <a:pPr algn="just">
              <a:lnSpc>
                <a:spcPct val="150000"/>
              </a:lnSpc>
              <a:spcBef>
                <a:spcPts val="600"/>
              </a:spcBef>
              <a:spcAft>
                <a:spcPts val="600"/>
              </a:spcAft>
            </a:pPr>
            <a:r>
              <a:rPr lang="el-GR" sz="2000" dirty="0"/>
              <a:t>Η χορήγηση φαρμακολογικών δόσεων ιωδίου σε ένα φυσιολογικό θυρεοειδή έχει ως αποτέλεσμα την αναστολή της </a:t>
            </a:r>
            <a:r>
              <a:rPr lang="el-GR" sz="2000" dirty="0" err="1"/>
              <a:t>θυρεοειδικής</a:t>
            </a:r>
            <a:r>
              <a:rPr lang="el-GR" sz="2000" dirty="0"/>
              <a:t> </a:t>
            </a:r>
            <a:r>
              <a:rPr lang="el-GR" sz="2000" dirty="0" err="1"/>
              <a:t>υπεροξειδάσης</a:t>
            </a:r>
            <a:r>
              <a:rPr lang="el-GR" sz="2000" dirty="0"/>
              <a:t> (</a:t>
            </a:r>
            <a:r>
              <a:rPr lang="en-US" sz="2000" dirty="0"/>
              <a:t>Wolff-</a:t>
            </a:r>
            <a:r>
              <a:rPr lang="en-US" sz="2000" dirty="0" err="1"/>
              <a:t>Chaikoff</a:t>
            </a:r>
            <a:r>
              <a:rPr lang="en-US" sz="2000" dirty="0"/>
              <a:t> effect</a:t>
            </a:r>
            <a:r>
              <a:rPr lang="el-GR" sz="2000" dirty="0"/>
              <a:t>)</a:t>
            </a:r>
            <a:r>
              <a:rPr lang="en-US" sz="2000" dirty="0"/>
              <a:t> </a:t>
            </a:r>
            <a:r>
              <a:rPr lang="el-GR" sz="2000" dirty="0"/>
              <a:t>με αποτέλεσμα την αναστολή της σύνθεσης Θ.Ο. αλλά κα της της απελευθέρωσης έτοιμων Θ.Ο. από τον αδένα</a:t>
            </a:r>
          </a:p>
          <a:p>
            <a:pPr algn="just">
              <a:lnSpc>
                <a:spcPct val="150000"/>
              </a:lnSpc>
              <a:spcBef>
                <a:spcPts val="600"/>
              </a:spcBef>
              <a:spcAft>
                <a:spcPts val="600"/>
              </a:spcAft>
            </a:pPr>
            <a:r>
              <a:rPr lang="el-GR" sz="2000" dirty="0"/>
              <a:t>Το φαινόμενο αυτό είναι παροδικό και η </a:t>
            </a:r>
            <a:r>
              <a:rPr lang="el-GR" sz="2000" dirty="0" err="1"/>
              <a:t>θυρεοειδική</a:t>
            </a:r>
            <a:r>
              <a:rPr lang="el-GR" sz="2000" dirty="0"/>
              <a:t> λειτουργία επανέρχεται σε λίγες μέρες, γιατί αναστέλλεται και ο </a:t>
            </a:r>
            <a:r>
              <a:rPr lang="en-US" sz="2000" dirty="0"/>
              <a:t>NIS </a:t>
            </a:r>
            <a:r>
              <a:rPr lang="el-GR" sz="2000" dirty="0"/>
              <a:t> και έτσι μειώνεται η </a:t>
            </a:r>
            <a:r>
              <a:rPr lang="el-GR" sz="2000" dirty="0" err="1"/>
              <a:t>ενδοθυρεοειδική</a:t>
            </a:r>
            <a:r>
              <a:rPr lang="el-GR" sz="2000" dirty="0"/>
              <a:t> συγκέντρωση ιωδίου</a:t>
            </a:r>
            <a:r>
              <a:rPr lang="en-US" sz="2000" dirty="0"/>
              <a:t>  </a:t>
            </a:r>
            <a:r>
              <a:rPr lang="el-GR" sz="2000" dirty="0"/>
              <a:t>(</a:t>
            </a:r>
            <a:r>
              <a:rPr lang="en-US" sz="2000" dirty="0"/>
              <a:t>escape from Wolff-</a:t>
            </a:r>
            <a:r>
              <a:rPr lang="en-US" sz="2000" dirty="0" err="1"/>
              <a:t>Chaikoff</a:t>
            </a:r>
            <a:r>
              <a:rPr lang="en-US" sz="2000" dirty="0"/>
              <a:t> effect)</a:t>
            </a:r>
            <a:r>
              <a:rPr lang="el-GR" sz="2000" dirty="0"/>
              <a:t> και αίρεται η αναστολή της </a:t>
            </a:r>
            <a:r>
              <a:rPr lang="el-GR" sz="2000" dirty="0" err="1"/>
              <a:t>θυρεοειδικής</a:t>
            </a:r>
            <a:r>
              <a:rPr lang="el-GR" sz="2000" dirty="0"/>
              <a:t> </a:t>
            </a:r>
            <a:r>
              <a:rPr lang="el-GR" sz="2000" dirty="0" err="1"/>
              <a:t>υπεροξειδάσης</a:t>
            </a:r>
            <a:endParaRPr lang="en-US" sz="2000" dirty="0"/>
          </a:p>
        </p:txBody>
      </p:sp>
    </p:spTree>
    <p:extLst>
      <p:ext uri="{BB962C8B-B14F-4D97-AF65-F5344CB8AC3E}">
        <p14:creationId xmlns:p14="http://schemas.microsoft.com/office/powerpoint/2010/main" val="3421574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0F24BB0-F1B8-4A96-A1CE-F6A7FB5A4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948039"/>
            <a:ext cx="5924695" cy="581906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151EBD87-DEDE-46C3-8A48-68B0A795DC4E}"/>
              </a:ext>
            </a:extLst>
          </p:cNvPr>
          <p:cNvSpPr txBox="1">
            <a:spLocks/>
          </p:cNvSpPr>
          <p:nvPr/>
        </p:nvSpPr>
        <p:spPr>
          <a:xfrm>
            <a:off x="457200" y="6276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dirty="0"/>
              <a:t>Εμβρυολογία </a:t>
            </a:r>
            <a:endParaRPr lang="en-US" dirty="0"/>
          </a:p>
        </p:txBody>
      </p:sp>
    </p:spTree>
    <p:extLst>
      <p:ext uri="{BB962C8B-B14F-4D97-AF65-F5344CB8AC3E}">
        <p14:creationId xmlns:p14="http://schemas.microsoft.com/office/powerpoint/2010/main" val="162458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19AC7-1AAF-436D-9BBE-DC86435C3C80}"/>
              </a:ext>
            </a:extLst>
          </p:cNvPr>
          <p:cNvSpPr>
            <a:spLocks noGrp="1"/>
          </p:cNvSpPr>
          <p:nvPr>
            <p:ph type="title"/>
          </p:nvPr>
        </p:nvSpPr>
        <p:spPr>
          <a:xfrm>
            <a:off x="457200" y="121196"/>
            <a:ext cx="8229600" cy="1143000"/>
          </a:xfrm>
        </p:spPr>
        <p:txBody>
          <a:bodyPr>
            <a:normAutofit/>
          </a:bodyPr>
          <a:lstStyle/>
          <a:p>
            <a:r>
              <a:rPr lang="el-GR" sz="2000" dirty="0"/>
              <a:t>Απάντηση του θυρεοειδούς αδένα στην οξεία φόρτιση με περίσσεια ιωδίου</a:t>
            </a:r>
            <a:br>
              <a:rPr lang="en-US" sz="2000" dirty="0"/>
            </a:br>
            <a:r>
              <a:rPr lang="en-US" sz="2000" dirty="0"/>
              <a:t>Wolff-</a:t>
            </a:r>
            <a:r>
              <a:rPr lang="en-US" sz="2000" dirty="0" err="1"/>
              <a:t>Chaikoff</a:t>
            </a:r>
            <a:r>
              <a:rPr lang="en-US" sz="2000" dirty="0"/>
              <a:t> effect and escape</a:t>
            </a:r>
          </a:p>
        </p:txBody>
      </p:sp>
      <p:pic>
        <p:nvPicPr>
          <p:cNvPr id="6" name="Picture 5">
            <a:extLst>
              <a:ext uri="{FF2B5EF4-FFF2-40B4-BE49-F238E27FC236}">
                <a16:creationId xmlns:a16="http://schemas.microsoft.com/office/drawing/2014/main" id="{1E4EAF5C-063E-42CA-87B8-28354841DD83}"/>
              </a:ext>
            </a:extLst>
          </p:cNvPr>
          <p:cNvPicPr>
            <a:picLocks noChangeAspect="1"/>
          </p:cNvPicPr>
          <p:nvPr/>
        </p:nvPicPr>
        <p:blipFill>
          <a:blip r:embed="rId3"/>
          <a:stretch>
            <a:fillRect/>
          </a:stretch>
        </p:blipFill>
        <p:spPr>
          <a:xfrm>
            <a:off x="251520" y="2132856"/>
            <a:ext cx="4019772" cy="3529690"/>
          </a:xfrm>
          <a:prstGeom prst="rect">
            <a:avLst/>
          </a:prstGeom>
        </p:spPr>
      </p:pic>
      <p:grpSp>
        <p:nvGrpSpPr>
          <p:cNvPr id="9" name="Group 8">
            <a:extLst>
              <a:ext uri="{FF2B5EF4-FFF2-40B4-BE49-F238E27FC236}">
                <a16:creationId xmlns:a16="http://schemas.microsoft.com/office/drawing/2014/main" id="{F235306A-782E-47E8-9699-F1837ECEE313}"/>
              </a:ext>
            </a:extLst>
          </p:cNvPr>
          <p:cNvGrpSpPr/>
          <p:nvPr/>
        </p:nvGrpSpPr>
        <p:grpSpPr>
          <a:xfrm>
            <a:off x="2771800" y="3249629"/>
            <a:ext cx="432048" cy="648072"/>
            <a:chOff x="1979712" y="2276872"/>
            <a:chExt cx="936104" cy="1152128"/>
          </a:xfrm>
        </p:grpSpPr>
        <p:cxnSp>
          <p:nvCxnSpPr>
            <p:cNvPr id="10" name="Straight Connector 9">
              <a:extLst>
                <a:ext uri="{FF2B5EF4-FFF2-40B4-BE49-F238E27FC236}">
                  <a16:creationId xmlns:a16="http://schemas.microsoft.com/office/drawing/2014/main" id="{8113C7BD-AA8E-4161-9378-B1790497734C}"/>
                </a:ext>
              </a:extLst>
            </p:cNvPr>
            <p:cNvCxnSpPr/>
            <p:nvPr/>
          </p:nvCxnSpPr>
          <p:spPr>
            <a:xfrm>
              <a:off x="1979712" y="2276872"/>
              <a:ext cx="936104" cy="11521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05797F2-B13E-462B-933B-9B2C611F7185}"/>
                </a:ext>
              </a:extLst>
            </p:cNvPr>
            <p:cNvCxnSpPr/>
            <p:nvPr/>
          </p:nvCxnSpPr>
          <p:spPr>
            <a:xfrm flipH="1">
              <a:off x="2051720" y="2276872"/>
              <a:ext cx="720080" cy="9361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72832F04-4B06-4F61-8FF0-18B9C849D665}"/>
              </a:ext>
            </a:extLst>
          </p:cNvPr>
          <p:cNvPicPr>
            <a:picLocks noChangeAspect="1"/>
          </p:cNvPicPr>
          <p:nvPr/>
        </p:nvPicPr>
        <p:blipFill>
          <a:blip r:embed="rId4"/>
          <a:stretch>
            <a:fillRect/>
          </a:stretch>
        </p:blipFill>
        <p:spPr>
          <a:xfrm>
            <a:off x="4644008" y="2144438"/>
            <a:ext cx="3831444" cy="3528392"/>
          </a:xfrm>
          <a:prstGeom prst="rect">
            <a:avLst/>
          </a:prstGeom>
        </p:spPr>
      </p:pic>
      <p:grpSp>
        <p:nvGrpSpPr>
          <p:cNvPr id="13" name="Group 12">
            <a:extLst>
              <a:ext uri="{FF2B5EF4-FFF2-40B4-BE49-F238E27FC236}">
                <a16:creationId xmlns:a16="http://schemas.microsoft.com/office/drawing/2014/main" id="{C357ABF8-72B8-4D7E-90B5-74E9BE0F17DB}"/>
              </a:ext>
            </a:extLst>
          </p:cNvPr>
          <p:cNvGrpSpPr/>
          <p:nvPr/>
        </p:nvGrpSpPr>
        <p:grpSpPr>
          <a:xfrm>
            <a:off x="5148064" y="2750926"/>
            <a:ext cx="432048" cy="648072"/>
            <a:chOff x="1979712" y="2276872"/>
            <a:chExt cx="936104" cy="1152128"/>
          </a:xfrm>
        </p:grpSpPr>
        <p:cxnSp>
          <p:nvCxnSpPr>
            <p:cNvPr id="14" name="Straight Connector 13">
              <a:extLst>
                <a:ext uri="{FF2B5EF4-FFF2-40B4-BE49-F238E27FC236}">
                  <a16:creationId xmlns:a16="http://schemas.microsoft.com/office/drawing/2014/main" id="{6C6173BB-B638-49B2-98CD-5B422B9F65AE}"/>
                </a:ext>
              </a:extLst>
            </p:cNvPr>
            <p:cNvCxnSpPr/>
            <p:nvPr/>
          </p:nvCxnSpPr>
          <p:spPr>
            <a:xfrm>
              <a:off x="1979712" y="2276872"/>
              <a:ext cx="936104" cy="11521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4A63244-5BBD-4021-B841-044D8523CD18}"/>
                </a:ext>
              </a:extLst>
            </p:cNvPr>
            <p:cNvCxnSpPr/>
            <p:nvPr/>
          </p:nvCxnSpPr>
          <p:spPr>
            <a:xfrm flipH="1">
              <a:off x="2051720" y="2276872"/>
              <a:ext cx="720080" cy="9361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8624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BE0E1D-43B1-4AB5-85A5-CC02040B3707}"/>
              </a:ext>
            </a:extLst>
          </p:cNvPr>
          <p:cNvPicPr>
            <a:picLocks noChangeAspect="1"/>
          </p:cNvPicPr>
          <p:nvPr/>
        </p:nvPicPr>
        <p:blipFill>
          <a:blip r:embed="rId2"/>
          <a:stretch>
            <a:fillRect/>
          </a:stretch>
        </p:blipFill>
        <p:spPr>
          <a:xfrm>
            <a:off x="1733550" y="2348880"/>
            <a:ext cx="5676900" cy="4210050"/>
          </a:xfrm>
          <a:prstGeom prst="rect">
            <a:avLst/>
          </a:prstGeom>
        </p:spPr>
      </p:pic>
      <p:sp>
        <p:nvSpPr>
          <p:cNvPr id="5" name="Title 1">
            <a:extLst>
              <a:ext uri="{FF2B5EF4-FFF2-40B4-BE49-F238E27FC236}">
                <a16:creationId xmlns:a16="http://schemas.microsoft.com/office/drawing/2014/main" id="{95699E93-615E-4F71-87B6-B4969FA01D9F}"/>
              </a:ext>
            </a:extLst>
          </p:cNvPr>
          <p:cNvSpPr>
            <a:spLocks noGrp="1"/>
          </p:cNvSpPr>
          <p:nvPr>
            <p:ph type="title"/>
          </p:nvPr>
        </p:nvSpPr>
        <p:spPr>
          <a:xfrm>
            <a:off x="457200" y="299070"/>
            <a:ext cx="8229600" cy="2508910"/>
          </a:xfrm>
        </p:spPr>
        <p:txBody>
          <a:bodyPr>
            <a:noAutofit/>
          </a:bodyPr>
          <a:lstStyle/>
          <a:p>
            <a:pPr algn="l"/>
            <a:r>
              <a:rPr lang="el-GR" sz="2400" dirty="0"/>
              <a:t>Σε παθολογικές καταστάσεις η φόρτιση με φαρμακολογικές δόσεις ιωδίου μπορεί να προκαλέσει </a:t>
            </a:r>
            <a:r>
              <a:rPr lang="el-GR" sz="2400" dirty="0" err="1"/>
              <a:t>υπερ</a:t>
            </a:r>
            <a:r>
              <a:rPr lang="el-GR" sz="2400" dirty="0"/>
              <a:t> ή υποθυρεοειδισμό</a:t>
            </a:r>
            <a:br>
              <a:rPr lang="el-GR" sz="2400" dirty="0"/>
            </a:br>
            <a:r>
              <a:rPr lang="el-GR" sz="2400" dirty="0"/>
              <a:t> - είτε δεν δουλεύει το </a:t>
            </a:r>
            <a:r>
              <a:rPr lang="en-US" sz="2400" dirty="0"/>
              <a:t>Wolff-</a:t>
            </a:r>
            <a:r>
              <a:rPr lang="en-US" sz="2400" dirty="0" err="1"/>
              <a:t>Chaikoff</a:t>
            </a:r>
            <a:r>
              <a:rPr lang="en-US" sz="2400" dirty="0"/>
              <a:t> </a:t>
            </a:r>
            <a:r>
              <a:rPr lang="en-US" sz="2400" dirty="0">
                <a:sym typeface="Symbol" panose="05050102010706020507" pitchFamily="18" charset="2"/>
              </a:rPr>
              <a:t> </a:t>
            </a:r>
            <a:r>
              <a:rPr lang="el-GR" sz="2400" dirty="0">
                <a:sym typeface="Symbol" panose="05050102010706020507" pitchFamily="18" charset="2"/>
              </a:rPr>
              <a:t>υπερθυρεοειδισμός</a:t>
            </a:r>
            <a:br>
              <a:rPr lang="el-GR" sz="2400" dirty="0">
                <a:sym typeface="Symbol" panose="05050102010706020507" pitchFamily="18" charset="2"/>
              </a:rPr>
            </a:br>
            <a:r>
              <a:rPr lang="el-GR" sz="2400" dirty="0">
                <a:sym typeface="Symbol" panose="05050102010706020507" pitchFamily="18" charset="2"/>
              </a:rPr>
              <a:t>- </a:t>
            </a:r>
            <a:r>
              <a:rPr lang="el-GR" sz="2400" dirty="0" err="1">
                <a:sym typeface="Symbol" panose="05050102010706020507" pitchFamily="18" charset="2"/>
              </a:rPr>
              <a:t>ειτε</a:t>
            </a:r>
            <a:r>
              <a:rPr lang="el-GR" sz="2400" dirty="0">
                <a:sym typeface="Symbol" panose="05050102010706020507" pitchFamily="18" charset="2"/>
              </a:rPr>
              <a:t> δεν </a:t>
            </a:r>
            <a:r>
              <a:rPr lang="el-GR" sz="2400" dirty="0" err="1">
                <a:sym typeface="Symbol" panose="05050102010706020507" pitchFamily="18" charset="2"/>
              </a:rPr>
              <a:t>δουλευει</a:t>
            </a:r>
            <a:r>
              <a:rPr lang="el-GR" sz="2400" dirty="0">
                <a:sym typeface="Symbol" panose="05050102010706020507" pitchFamily="18" charset="2"/>
              </a:rPr>
              <a:t> η διαφυγή από το </a:t>
            </a:r>
            <a:r>
              <a:rPr lang="en-US" sz="2400" dirty="0">
                <a:sym typeface="Symbol" panose="05050102010706020507" pitchFamily="18" charset="2"/>
              </a:rPr>
              <a:t>Wolff-</a:t>
            </a:r>
            <a:r>
              <a:rPr lang="en-US" sz="2400" dirty="0" err="1">
                <a:sym typeface="Symbol" panose="05050102010706020507" pitchFamily="18" charset="2"/>
              </a:rPr>
              <a:t>Chaikoff</a:t>
            </a:r>
            <a:r>
              <a:rPr lang="el-GR" sz="2400" dirty="0">
                <a:sym typeface="Symbol" panose="05050102010706020507" pitchFamily="18" charset="2"/>
              </a:rPr>
              <a:t> υποθυρεοειδισμός </a:t>
            </a:r>
            <a:br>
              <a:rPr lang="el-GR" sz="2400" dirty="0"/>
            </a:br>
            <a:br>
              <a:rPr lang="el-GR" sz="2400" dirty="0"/>
            </a:br>
            <a:endParaRPr lang="en-US" sz="2400" dirty="0"/>
          </a:p>
        </p:txBody>
      </p:sp>
    </p:spTree>
    <p:extLst>
      <p:ext uri="{BB962C8B-B14F-4D97-AF65-F5344CB8AC3E}">
        <p14:creationId xmlns:p14="http://schemas.microsoft.com/office/powerpoint/2010/main" val="339264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3CB374-CC6D-457E-8084-ECF0159DFDDA}"/>
              </a:ext>
            </a:extLst>
          </p:cNvPr>
          <p:cNvPicPr>
            <a:picLocks noChangeAspect="1"/>
          </p:cNvPicPr>
          <p:nvPr/>
        </p:nvPicPr>
        <p:blipFill>
          <a:blip r:embed="rId2"/>
          <a:stretch>
            <a:fillRect/>
          </a:stretch>
        </p:blipFill>
        <p:spPr>
          <a:xfrm>
            <a:off x="2123728" y="1844824"/>
            <a:ext cx="5270027" cy="4248472"/>
          </a:xfrm>
          <a:prstGeom prst="rect">
            <a:avLst/>
          </a:prstGeom>
        </p:spPr>
      </p:pic>
      <p:sp>
        <p:nvSpPr>
          <p:cNvPr id="6" name="Title 1">
            <a:extLst>
              <a:ext uri="{FF2B5EF4-FFF2-40B4-BE49-F238E27FC236}">
                <a16:creationId xmlns:a16="http://schemas.microsoft.com/office/drawing/2014/main" id="{D3D46E8C-CE1C-43AF-AEE0-BF156EB62E54}"/>
              </a:ext>
            </a:extLst>
          </p:cNvPr>
          <p:cNvSpPr>
            <a:spLocks noGrp="1"/>
          </p:cNvSpPr>
          <p:nvPr>
            <p:ph type="title"/>
          </p:nvPr>
        </p:nvSpPr>
        <p:spPr>
          <a:xfrm>
            <a:off x="424076" y="452656"/>
            <a:ext cx="8229600" cy="1143000"/>
          </a:xfrm>
          <a:ln>
            <a:solidFill>
              <a:schemeClr val="tx2"/>
            </a:solidFill>
          </a:ln>
        </p:spPr>
        <p:txBody>
          <a:bodyPr>
            <a:normAutofit/>
          </a:bodyPr>
          <a:lstStyle/>
          <a:p>
            <a:r>
              <a:rPr lang="el-GR" sz="3200" dirty="0"/>
              <a:t>Έκκριση και μεταβολισμός των ΘΟ</a:t>
            </a:r>
            <a:endParaRPr lang="en-US" sz="3200" dirty="0"/>
          </a:p>
        </p:txBody>
      </p:sp>
    </p:spTree>
    <p:extLst>
      <p:ext uri="{BB962C8B-B14F-4D97-AF65-F5344CB8AC3E}">
        <p14:creationId xmlns:p14="http://schemas.microsoft.com/office/powerpoint/2010/main" val="3961385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5F24F-95EC-48F3-81A0-E0E9EC10CB01}"/>
              </a:ext>
            </a:extLst>
          </p:cNvPr>
          <p:cNvSpPr>
            <a:spLocks noGrp="1"/>
          </p:cNvSpPr>
          <p:nvPr>
            <p:ph type="title"/>
          </p:nvPr>
        </p:nvSpPr>
        <p:spPr/>
        <p:txBody>
          <a:bodyPr/>
          <a:lstStyle/>
          <a:p>
            <a:r>
              <a:rPr lang="el-GR" u="sng" dirty="0" err="1"/>
              <a:t>Θυρεοειδικές</a:t>
            </a:r>
            <a:r>
              <a:rPr lang="el-GR" u="sng" dirty="0"/>
              <a:t> ορμόνες</a:t>
            </a:r>
            <a:endParaRPr lang="en-US" u="sng" dirty="0"/>
          </a:p>
        </p:txBody>
      </p:sp>
      <p:pic>
        <p:nvPicPr>
          <p:cNvPr id="3" name="Picture 2">
            <a:extLst>
              <a:ext uri="{FF2B5EF4-FFF2-40B4-BE49-F238E27FC236}">
                <a16:creationId xmlns:a16="http://schemas.microsoft.com/office/drawing/2014/main" id="{7DD73D21-327C-4DC5-9882-AF5C1F39D316}"/>
              </a:ext>
            </a:extLst>
          </p:cNvPr>
          <p:cNvPicPr>
            <a:picLocks noChangeAspect="1"/>
          </p:cNvPicPr>
          <p:nvPr/>
        </p:nvPicPr>
        <p:blipFill>
          <a:blip r:embed="rId3"/>
          <a:stretch>
            <a:fillRect/>
          </a:stretch>
        </p:blipFill>
        <p:spPr>
          <a:xfrm>
            <a:off x="971600" y="1772816"/>
            <a:ext cx="7344816" cy="4526082"/>
          </a:xfrm>
          <a:prstGeom prst="rect">
            <a:avLst/>
          </a:prstGeom>
        </p:spPr>
      </p:pic>
      <p:pic>
        <p:nvPicPr>
          <p:cNvPr id="4" name="Picture 3">
            <a:extLst>
              <a:ext uri="{FF2B5EF4-FFF2-40B4-BE49-F238E27FC236}">
                <a16:creationId xmlns:a16="http://schemas.microsoft.com/office/drawing/2014/main" id="{9115D37C-CD54-4B4C-B9C6-60103E8F26FC}"/>
              </a:ext>
            </a:extLst>
          </p:cNvPr>
          <p:cNvPicPr>
            <a:picLocks noChangeAspect="1"/>
          </p:cNvPicPr>
          <p:nvPr/>
        </p:nvPicPr>
        <p:blipFill>
          <a:blip r:embed="rId4"/>
          <a:stretch>
            <a:fillRect/>
          </a:stretch>
        </p:blipFill>
        <p:spPr>
          <a:xfrm>
            <a:off x="323528" y="1652389"/>
            <a:ext cx="1571625" cy="2352675"/>
          </a:xfrm>
          <a:prstGeom prst="rect">
            <a:avLst/>
          </a:prstGeom>
          <a:ln>
            <a:solidFill>
              <a:srgbClr val="00B0F0"/>
            </a:solidFill>
          </a:ln>
        </p:spPr>
      </p:pic>
    </p:spTree>
    <p:extLst>
      <p:ext uri="{BB962C8B-B14F-4D97-AF65-F5344CB8AC3E}">
        <p14:creationId xmlns:p14="http://schemas.microsoft.com/office/powerpoint/2010/main" val="2390301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Αποτέλεσμα εικόνας για deiodinases">
            <a:extLst>
              <a:ext uri="{FF2B5EF4-FFF2-40B4-BE49-F238E27FC236}">
                <a16:creationId xmlns:a16="http://schemas.microsoft.com/office/drawing/2014/main" id="{BD9A8FBB-B809-46B9-8AB5-009320457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942895"/>
            <a:ext cx="6186264" cy="49722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ÎÏÎ¿ÏÎ­Î»ÎµÏÎ¼Î± ÎµÎ¹ÎºÏÎ½Î±Ï Î³Î¹Î± thyroxine chemical structure">
            <a:extLst>
              <a:ext uri="{FF2B5EF4-FFF2-40B4-BE49-F238E27FC236}">
                <a16:creationId xmlns:a16="http://schemas.microsoft.com/office/drawing/2014/main" id="{4D21B6B2-DAF0-4307-87EE-306534DAC3C0}"/>
              </a:ext>
            </a:extLst>
          </p:cNvPr>
          <p:cNvPicPr>
            <a:picLocks noChangeAspect="1" noChangeArrowheads="1"/>
          </p:cNvPicPr>
          <p:nvPr/>
        </p:nvPicPr>
        <p:blipFill>
          <a:blip r:embed="rId4" cstate="print"/>
          <a:srcRect/>
          <a:stretch>
            <a:fillRect/>
          </a:stretch>
        </p:blipFill>
        <p:spPr bwMode="auto">
          <a:xfrm>
            <a:off x="4572000" y="4725144"/>
            <a:ext cx="4000500" cy="1905000"/>
          </a:xfrm>
          <a:prstGeom prst="rect">
            <a:avLst/>
          </a:prstGeom>
          <a:noFill/>
        </p:spPr>
      </p:pic>
      <p:sp>
        <p:nvSpPr>
          <p:cNvPr id="4" name="Title 1">
            <a:extLst>
              <a:ext uri="{FF2B5EF4-FFF2-40B4-BE49-F238E27FC236}">
                <a16:creationId xmlns:a16="http://schemas.microsoft.com/office/drawing/2014/main" id="{89A9A29B-EC03-456D-8E8F-2747D4616304}"/>
              </a:ext>
            </a:extLst>
          </p:cNvPr>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dirty="0" err="1"/>
              <a:t>Αποϊωδινάσες</a:t>
            </a:r>
            <a:endParaRPr lang="en-US" sz="3200" dirty="0"/>
          </a:p>
        </p:txBody>
      </p:sp>
    </p:spTree>
    <p:extLst>
      <p:ext uri="{BB962C8B-B14F-4D97-AF65-F5344CB8AC3E}">
        <p14:creationId xmlns:p14="http://schemas.microsoft.com/office/powerpoint/2010/main" val="1711336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790E-7580-420E-ACF7-C75FF416F085}"/>
              </a:ext>
            </a:extLst>
          </p:cNvPr>
          <p:cNvSpPr>
            <a:spLocks noGrp="1"/>
          </p:cNvSpPr>
          <p:nvPr>
            <p:ph type="title"/>
          </p:nvPr>
        </p:nvSpPr>
        <p:spPr/>
        <p:txBody>
          <a:bodyPr/>
          <a:lstStyle/>
          <a:p>
            <a:r>
              <a:rPr lang="el-GR" dirty="0"/>
              <a:t>Οδοί μεταβολισμού των ΘΟ</a:t>
            </a:r>
            <a:endParaRPr lang="en-US" dirty="0"/>
          </a:p>
        </p:txBody>
      </p:sp>
      <p:pic>
        <p:nvPicPr>
          <p:cNvPr id="4" name="Picture 3">
            <a:extLst>
              <a:ext uri="{FF2B5EF4-FFF2-40B4-BE49-F238E27FC236}">
                <a16:creationId xmlns:a16="http://schemas.microsoft.com/office/drawing/2014/main" id="{B14FF11F-4CB5-4A4E-9434-801A5C581C57}"/>
              </a:ext>
            </a:extLst>
          </p:cNvPr>
          <p:cNvPicPr>
            <a:picLocks noChangeAspect="1"/>
          </p:cNvPicPr>
          <p:nvPr/>
        </p:nvPicPr>
        <p:blipFill>
          <a:blip r:embed="rId3"/>
          <a:stretch>
            <a:fillRect/>
          </a:stretch>
        </p:blipFill>
        <p:spPr>
          <a:xfrm>
            <a:off x="0" y="1700808"/>
            <a:ext cx="9144000" cy="4737893"/>
          </a:xfrm>
          <a:prstGeom prst="rect">
            <a:avLst/>
          </a:prstGeom>
        </p:spPr>
      </p:pic>
      <p:sp>
        <p:nvSpPr>
          <p:cNvPr id="5" name="Rectangle 4">
            <a:extLst>
              <a:ext uri="{FF2B5EF4-FFF2-40B4-BE49-F238E27FC236}">
                <a16:creationId xmlns:a16="http://schemas.microsoft.com/office/drawing/2014/main" id="{CCC004F8-4CEC-487E-9868-7F668FC01580}"/>
              </a:ext>
            </a:extLst>
          </p:cNvPr>
          <p:cNvSpPr/>
          <p:nvPr/>
        </p:nvSpPr>
        <p:spPr>
          <a:xfrm>
            <a:off x="467544" y="2348880"/>
            <a:ext cx="1800200" cy="8640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4F462F7-F048-4465-8F90-8FEB45E90C0F}"/>
              </a:ext>
            </a:extLst>
          </p:cNvPr>
          <p:cNvSpPr/>
          <p:nvPr/>
        </p:nvSpPr>
        <p:spPr>
          <a:xfrm>
            <a:off x="251520" y="3501008"/>
            <a:ext cx="1152128" cy="8640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2806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2E942-4AB6-42F3-B2BD-420BA859BFD5}"/>
              </a:ext>
            </a:extLst>
          </p:cNvPr>
          <p:cNvSpPr>
            <a:spLocks noGrp="1"/>
          </p:cNvSpPr>
          <p:nvPr>
            <p:ph type="title"/>
          </p:nvPr>
        </p:nvSpPr>
        <p:spPr/>
        <p:txBody>
          <a:bodyPr/>
          <a:lstStyle/>
          <a:p>
            <a:r>
              <a:rPr lang="el-GR" dirty="0" err="1"/>
              <a:t>Εντεροηπατικός</a:t>
            </a:r>
            <a:r>
              <a:rPr lang="el-GR" dirty="0"/>
              <a:t> κύκλος</a:t>
            </a:r>
            <a:endParaRPr lang="en-US" dirty="0"/>
          </a:p>
        </p:txBody>
      </p:sp>
      <p:pic>
        <p:nvPicPr>
          <p:cNvPr id="4" name="Picture 3">
            <a:extLst>
              <a:ext uri="{FF2B5EF4-FFF2-40B4-BE49-F238E27FC236}">
                <a16:creationId xmlns:a16="http://schemas.microsoft.com/office/drawing/2014/main" id="{DAF270D3-744D-4615-A5BF-B9D6FCE7CAD9}"/>
              </a:ext>
            </a:extLst>
          </p:cNvPr>
          <p:cNvPicPr>
            <a:picLocks noChangeAspect="1"/>
          </p:cNvPicPr>
          <p:nvPr/>
        </p:nvPicPr>
        <p:blipFill>
          <a:blip r:embed="rId2"/>
          <a:stretch>
            <a:fillRect/>
          </a:stretch>
        </p:blipFill>
        <p:spPr>
          <a:xfrm>
            <a:off x="1331640" y="1844824"/>
            <a:ext cx="5762625" cy="4305300"/>
          </a:xfrm>
          <a:prstGeom prst="rect">
            <a:avLst/>
          </a:prstGeom>
        </p:spPr>
      </p:pic>
    </p:spTree>
    <p:extLst>
      <p:ext uri="{BB962C8B-B14F-4D97-AF65-F5344CB8AC3E}">
        <p14:creationId xmlns:p14="http://schemas.microsoft.com/office/powerpoint/2010/main" val="1346633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AC07E-2F24-4789-A785-23549DA19950}"/>
              </a:ext>
            </a:extLst>
          </p:cNvPr>
          <p:cNvSpPr>
            <a:spLocks noGrp="1"/>
          </p:cNvSpPr>
          <p:nvPr>
            <p:ph type="title"/>
          </p:nvPr>
        </p:nvSpPr>
        <p:spPr>
          <a:xfrm>
            <a:off x="457200" y="404664"/>
            <a:ext cx="8229600" cy="1143000"/>
          </a:xfrm>
        </p:spPr>
        <p:txBody>
          <a:bodyPr>
            <a:normAutofit/>
          </a:bodyPr>
          <a:lstStyle/>
          <a:p>
            <a:r>
              <a:rPr lang="el-GR" sz="3600" u="sng" dirty="0"/>
              <a:t>Μεταφορά ΘΟ στο πλάσμα </a:t>
            </a:r>
            <a:endParaRPr lang="en-US" sz="3600" u="sng" dirty="0"/>
          </a:p>
        </p:txBody>
      </p:sp>
      <p:sp>
        <p:nvSpPr>
          <p:cNvPr id="3" name="Content Placeholder 2">
            <a:extLst>
              <a:ext uri="{FF2B5EF4-FFF2-40B4-BE49-F238E27FC236}">
                <a16:creationId xmlns:a16="http://schemas.microsoft.com/office/drawing/2014/main" id="{7377A4D8-E4C0-47FF-ABF1-8BEE27CBBA72}"/>
              </a:ext>
            </a:extLst>
          </p:cNvPr>
          <p:cNvSpPr>
            <a:spLocks noGrp="1"/>
          </p:cNvSpPr>
          <p:nvPr>
            <p:ph idx="1"/>
          </p:nvPr>
        </p:nvSpPr>
        <p:spPr>
          <a:xfrm>
            <a:off x="457200" y="1772816"/>
            <a:ext cx="8229600" cy="1403579"/>
          </a:xfrm>
        </p:spPr>
        <p:txBody>
          <a:bodyPr>
            <a:normAutofit lnSpcReduction="10000"/>
          </a:bodyPr>
          <a:lstStyle/>
          <a:p>
            <a:pPr>
              <a:lnSpc>
                <a:spcPct val="150000"/>
              </a:lnSpc>
              <a:spcBef>
                <a:spcPts val="600"/>
              </a:spcBef>
              <a:spcAft>
                <a:spcPts val="600"/>
              </a:spcAft>
            </a:pPr>
            <a:r>
              <a:rPr lang="en-US" sz="2800" dirty="0"/>
              <a:t>&gt; </a:t>
            </a:r>
            <a:r>
              <a:rPr lang="el-GR" sz="2800" dirty="0"/>
              <a:t>99,5% των ΘΟ μεταφέρεται στο πλάσμα συνδεδεμένο με πρωτεΐνες</a:t>
            </a:r>
          </a:p>
          <a:p>
            <a:pPr>
              <a:lnSpc>
                <a:spcPct val="150000"/>
              </a:lnSpc>
              <a:spcBef>
                <a:spcPts val="600"/>
              </a:spcBef>
              <a:spcAft>
                <a:spcPts val="600"/>
              </a:spcAft>
            </a:pPr>
            <a:endParaRPr lang="en-US" sz="2800" dirty="0"/>
          </a:p>
        </p:txBody>
      </p:sp>
      <p:pic>
        <p:nvPicPr>
          <p:cNvPr id="5" name="Picture 4">
            <a:extLst>
              <a:ext uri="{FF2B5EF4-FFF2-40B4-BE49-F238E27FC236}">
                <a16:creationId xmlns:a16="http://schemas.microsoft.com/office/drawing/2014/main" id="{1AAB5434-EC43-4665-A0D9-026E32C3A008}"/>
              </a:ext>
            </a:extLst>
          </p:cNvPr>
          <p:cNvPicPr>
            <a:picLocks noChangeAspect="1"/>
          </p:cNvPicPr>
          <p:nvPr/>
        </p:nvPicPr>
        <p:blipFill>
          <a:blip r:embed="rId2"/>
          <a:stretch>
            <a:fillRect/>
          </a:stretch>
        </p:blipFill>
        <p:spPr>
          <a:xfrm>
            <a:off x="2124075" y="3162125"/>
            <a:ext cx="4895850" cy="3257550"/>
          </a:xfrm>
          <a:prstGeom prst="rect">
            <a:avLst/>
          </a:prstGeom>
        </p:spPr>
      </p:pic>
    </p:spTree>
    <p:extLst>
      <p:ext uri="{BB962C8B-B14F-4D97-AF65-F5344CB8AC3E}">
        <p14:creationId xmlns:p14="http://schemas.microsoft.com/office/powerpoint/2010/main" val="2480895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85C58C-C10D-49FD-BA41-422D616C1A3E}"/>
              </a:ext>
            </a:extLst>
          </p:cNvPr>
          <p:cNvPicPr>
            <a:picLocks noChangeAspect="1"/>
          </p:cNvPicPr>
          <p:nvPr/>
        </p:nvPicPr>
        <p:blipFill>
          <a:blip r:embed="rId3"/>
          <a:stretch>
            <a:fillRect/>
          </a:stretch>
        </p:blipFill>
        <p:spPr>
          <a:xfrm>
            <a:off x="0" y="656829"/>
            <a:ext cx="4791689" cy="6077663"/>
          </a:xfrm>
          <a:prstGeom prst="rect">
            <a:avLst/>
          </a:prstGeom>
        </p:spPr>
      </p:pic>
      <p:sp>
        <p:nvSpPr>
          <p:cNvPr id="4" name="TextBox 3">
            <a:extLst>
              <a:ext uri="{FF2B5EF4-FFF2-40B4-BE49-F238E27FC236}">
                <a16:creationId xmlns:a16="http://schemas.microsoft.com/office/drawing/2014/main" id="{FB43A03D-F69E-46BB-A1F1-BBD1AC96C54A}"/>
              </a:ext>
            </a:extLst>
          </p:cNvPr>
          <p:cNvSpPr txBox="1"/>
          <p:nvPr/>
        </p:nvSpPr>
        <p:spPr>
          <a:xfrm>
            <a:off x="4572000" y="3350730"/>
            <a:ext cx="4216474" cy="646331"/>
          </a:xfrm>
          <a:prstGeom prst="rect">
            <a:avLst/>
          </a:prstGeom>
          <a:noFill/>
        </p:spPr>
        <p:txBody>
          <a:bodyPr wrap="square">
            <a:spAutoFit/>
          </a:bodyPr>
          <a:lstStyle/>
          <a:p>
            <a:pPr algn="ctr"/>
            <a:r>
              <a:rPr lang="en-US" dirty="0"/>
              <a:t>TBG, thyroid</a:t>
            </a:r>
            <a:r>
              <a:rPr lang="el-GR" dirty="0"/>
              <a:t> </a:t>
            </a:r>
            <a:r>
              <a:rPr lang="en-US" dirty="0"/>
              <a:t>hormone–binding globulin</a:t>
            </a:r>
            <a:endParaRPr lang="el-GR" dirty="0"/>
          </a:p>
          <a:p>
            <a:pPr algn="ctr"/>
            <a:r>
              <a:rPr lang="en-US" dirty="0"/>
              <a:t>TBPA, thyroxine-binding</a:t>
            </a:r>
            <a:r>
              <a:rPr lang="el-GR" dirty="0"/>
              <a:t>- </a:t>
            </a:r>
            <a:r>
              <a:rPr lang="en-US" dirty="0"/>
              <a:t>prealbumin</a:t>
            </a:r>
          </a:p>
        </p:txBody>
      </p:sp>
      <p:sp>
        <p:nvSpPr>
          <p:cNvPr id="7" name="Title 1">
            <a:extLst>
              <a:ext uri="{FF2B5EF4-FFF2-40B4-BE49-F238E27FC236}">
                <a16:creationId xmlns:a16="http://schemas.microsoft.com/office/drawing/2014/main" id="{750A3FF7-D9A5-457F-8AB8-C52500FD1DFE}"/>
              </a:ext>
            </a:extLst>
          </p:cNvPr>
          <p:cNvSpPr txBox="1">
            <a:spLocks/>
          </p:cNvSpPr>
          <p:nvPr/>
        </p:nvSpPr>
        <p:spPr>
          <a:xfrm>
            <a:off x="806896" y="116632"/>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600" u="sng"/>
              <a:t>Μεταφορά ΘΟ στο πλάσμα </a:t>
            </a:r>
            <a:endParaRPr lang="en-US" sz="3600" u="sng" dirty="0"/>
          </a:p>
        </p:txBody>
      </p:sp>
    </p:spTree>
    <p:extLst>
      <p:ext uri="{BB962C8B-B14F-4D97-AF65-F5344CB8AC3E}">
        <p14:creationId xmlns:p14="http://schemas.microsoft.com/office/powerpoint/2010/main" val="2310905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2E8B24D-59FF-4CB5-8F4A-6BEEAE46D0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404664"/>
            <a:ext cx="7958474" cy="619268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0E42FAA2-1660-448F-BC04-0B535EF873FD}"/>
              </a:ext>
            </a:extLst>
          </p:cNvPr>
          <p:cNvSpPr>
            <a:spLocks noGrp="1"/>
          </p:cNvSpPr>
          <p:nvPr>
            <p:ph type="title"/>
          </p:nvPr>
        </p:nvSpPr>
        <p:spPr>
          <a:xfrm>
            <a:off x="457200" y="-171400"/>
            <a:ext cx="8229600" cy="706090"/>
          </a:xfrm>
        </p:spPr>
        <p:txBody>
          <a:bodyPr>
            <a:normAutofit/>
          </a:bodyPr>
          <a:lstStyle/>
          <a:p>
            <a:r>
              <a:rPr lang="el-GR" sz="3200" dirty="0"/>
              <a:t>Τρόπος δράσης των </a:t>
            </a:r>
            <a:r>
              <a:rPr lang="el-GR" sz="3200" dirty="0" err="1"/>
              <a:t>θΟ</a:t>
            </a:r>
            <a:endParaRPr lang="en-US" sz="3200" dirty="0"/>
          </a:p>
        </p:txBody>
      </p:sp>
    </p:spTree>
    <p:extLst>
      <p:ext uri="{BB962C8B-B14F-4D97-AF65-F5344CB8AC3E}">
        <p14:creationId xmlns:p14="http://schemas.microsoft.com/office/powerpoint/2010/main" val="424224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EC62E-7D24-4103-94B7-3584C621B974}"/>
              </a:ext>
            </a:extLst>
          </p:cNvPr>
          <p:cNvSpPr>
            <a:spLocks noGrp="1"/>
          </p:cNvSpPr>
          <p:nvPr>
            <p:ph type="title"/>
          </p:nvPr>
        </p:nvSpPr>
        <p:spPr>
          <a:xfrm>
            <a:off x="459634" y="160337"/>
            <a:ext cx="8229600" cy="1036415"/>
          </a:xfrm>
        </p:spPr>
        <p:txBody>
          <a:bodyPr>
            <a:normAutofit/>
          </a:bodyPr>
          <a:lstStyle/>
          <a:p>
            <a:r>
              <a:rPr lang="el-GR" sz="3200" i="1" u="sng" dirty="0"/>
              <a:t>Ανατομία</a:t>
            </a:r>
            <a:endParaRPr lang="en-US" sz="3200" i="1" u="sng" dirty="0"/>
          </a:p>
        </p:txBody>
      </p:sp>
      <p:pic>
        <p:nvPicPr>
          <p:cNvPr id="4" name="Picture 3">
            <a:extLst>
              <a:ext uri="{FF2B5EF4-FFF2-40B4-BE49-F238E27FC236}">
                <a16:creationId xmlns:a16="http://schemas.microsoft.com/office/drawing/2014/main" id="{097AFBA8-E542-4149-9B8E-24A0ADBA1654}"/>
              </a:ext>
            </a:extLst>
          </p:cNvPr>
          <p:cNvPicPr>
            <a:picLocks noChangeAspect="1"/>
          </p:cNvPicPr>
          <p:nvPr/>
        </p:nvPicPr>
        <p:blipFill>
          <a:blip r:embed="rId3"/>
          <a:stretch>
            <a:fillRect/>
          </a:stretch>
        </p:blipFill>
        <p:spPr>
          <a:xfrm>
            <a:off x="5292080" y="1114344"/>
            <a:ext cx="3209925" cy="3400425"/>
          </a:xfrm>
          <a:prstGeom prst="rect">
            <a:avLst/>
          </a:prstGeom>
        </p:spPr>
      </p:pic>
      <p:pic>
        <p:nvPicPr>
          <p:cNvPr id="7" name="Picture 6">
            <a:extLst>
              <a:ext uri="{FF2B5EF4-FFF2-40B4-BE49-F238E27FC236}">
                <a16:creationId xmlns:a16="http://schemas.microsoft.com/office/drawing/2014/main" id="{023A530F-851B-4EE2-8448-64D260EA4928}"/>
              </a:ext>
            </a:extLst>
          </p:cNvPr>
          <p:cNvPicPr>
            <a:picLocks noChangeAspect="1"/>
          </p:cNvPicPr>
          <p:nvPr/>
        </p:nvPicPr>
        <p:blipFill>
          <a:blip r:embed="rId4"/>
          <a:stretch>
            <a:fillRect/>
          </a:stretch>
        </p:blipFill>
        <p:spPr>
          <a:xfrm>
            <a:off x="298344" y="1014357"/>
            <a:ext cx="5288314" cy="3600400"/>
          </a:xfrm>
          <a:prstGeom prst="rect">
            <a:avLst/>
          </a:prstGeom>
        </p:spPr>
      </p:pic>
      <p:pic>
        <p:nvPicPr>
          <p:cNvPr id="8" name="Picture 7">
            <a:extLst>
              <a:ext uri="{FF2B5EF4-FFF2-40B4-BE49-F238E27FC236}">
                <a16:creationId xmlns:a16="http://schemas.microsoft.com/office/drawing/2014/main" id="{9CDDC9C3-3AC7-43E8-A79B-02F45F0A3845}"/>
              </a:ext>
            </a:extLst>
          </p:cNvPr>
          <p:cNvPicPr>
            <a:picLocks noChangeAspect="1"/>
          </p:cNvPicPr>
          <p:nvPr/>
        </p:nvPicPr>
        <p:blipFill>
          <a:blip r:embed="rId5"/>
          <a:stretch>
            <a:fillRect/>
          </a:stretch>
        </p:blipFill>
        <p:spPr>
          <a:xfrm>
            <a:off x="3707904" y="4614756"/>
            <a:ext cx="4419600" cy="2200275"/>
          </a:xfrm>
          <a:prstGeom prst="rect">
            <a:avLst/>
          </a:prstGeom>
        </p:spPr>
      </p:pic>
    </p:spTree>
    <p:extLst>
      <p:ext uri="{BB962C8B-B14F-4D97-AF65-F5344CB8AC3E}">
        <p14:creationId xmlns:p14="http://schemas.microsoft.com/office/powerpoint/2010/main" val="31848755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9863-025B-4BBD-AB25-2FE3EA692437}"/>
              </a:ext>
            </a:extLst>
          </p:cNvPr>
          <p:cNvSpPr>
            <a:spLocks noGrp="1"/>
          </p:cNvSpPr>
          <p:nvPr>
            <p:ph type="title"/>
          </p:nvPr>
        </p:nvSpPr>
        <p:spPr>
          <a:xfrm>
            <a:off x="457200" y="764704"/>
            <a:ext cx="8229600" cy="1143000"/>
          </a:xfrm>
        </p:spPr>
        <p:txBody>
          <a:bodyPr>
            <a:normAutofit/>
          </a:bodyPr>
          <a:lstStyle/>
          <a:p>
            <a:r>
              <a:rPr lang="el-GR" sz="2800" b="1" u="sng" dirty="0"/>
              <a:t>Δράσεις των Θ.Ο.: </a:t>
            </a:r>
            <a:endParaRPr lang="en-US" sz="2800" b="1" u="sng" dirty="0"/>
          </a:p>
        </p:txBody>
      </p:sp>
      <p:sp>
        <p:nvSpPr>
          <p:cNvPr id="3" name="Content Placeholder 2">
            <a:extLst>
              <a:ext uri="{FF2B5EF4-FFF2-40B4-BE49-F238E27FC236}">
                <a16:creationId xmlns:a16="http://schemas.microsoft.com/office/drawing/2014/main" id="{F826981A-662B-4F8E-95E9-DD1C6F024543}"/>
              </a:ext>
            </a:extLst>
          </p:cNvPr>
          <p:cNvSpPr>
            <a:spLocks noGrp="1"/>
          </p:cNvSpPr>
          <p:nvPr>
            <p:ph idx="1"/>
          </p:nvPr>
        </p:nvSpPr>
        <p:spPr>
          <a:xfrm>
            <a:off x="323528" y="2276872"/>
            <a:ext cx="8229600" cy="3917032"/>
          </a:xfrm>
        </p:spPr>
        <p:txBody>
          <a:bodyPr>
            <a:normAutofit fontScale="85000" lnSpcReduction="10000"/>
          </a:bodyPr>
          <a:lstStyle/>
          <a:p>
            <a:pPr algn="just">
              <a:lnSpc>
                <a:spcPct val="150000"/>
              </a:lnSpc>
              <a:spcBef>
                <a:spcPts val="600"/>
              </a:spcBef>
              <a:spcAft>
                <a:spcPts val="600"/>
              </a:spcAft>
            </a:pPr>
            <a:r>
              <a:rPr lang="el-GR" sz="2400" dirty="0"/>
              <a:t>Συντελούν στην ωρίμανση και ανάπτυξη όλων των ιστών και κυρίως του νευρικού συστήματος και του σκελετού κατά την εμβρυική ζωή. </a:t>
            </a:r>
          </a:p>
          <a:p>
            <a:pPr algn="just">
              <a:lnSpc>
                <a:spcPct val="150000"/>
              </a:lnSpc>
              <a:spcBef>
                <a:spcPts val="600"/>
              </a:spcBef>
              <a:spcAft>
                <a:spcPts val="600"/>
              </a:spcAft>
            </a:pPr>
            <a:r>
              <a:rPr lang="el-GR" sz="2400" dirty="0"/>
              <a:t>Αυξάνουν το βασικό μεταβολικό ρυθμό </a:t>
            </a:r>
          </a:p>
          <a:p>
            <a:pPr algn="just">
              <a:lnSpc>
                <a:spcPct val="150000"/>
              </a:lnSpc>
              <a:spcBef>
                <a:spcPts val="600"/>
              </a:spcBef>
              <a:spcAft>
                <a:spcPts val="600"/>
              </a:spcAft>
            </a:pPr>
            <a:r>
              <a:rPr lang="el-GR" sz="2400" dirty="0"/>
              <a:t>Παίζουν σημαντικό  ρόλο στη καρδιακή και αναπνευστική λειτουργία, στην οστική αναδόμηση κ.α.</a:t>
            </a:r>
          </a:p>
          <a:p>
            <a:pPr algn="just">
              <a:lnSpc>
                <a:spcPct val="150000"/>
              </a:lnSpc>
              <a:spcBef>
                <a:spcPts val="600"/>
              </a:spcBef>
              <a:spcAft>
                <a:spcPts val="600"/>
              </a:spcAft>
            </a:pPr>
            <a:r>
              <a:rPr lang="el-GR" sz="2400" dirty="0"/>
              <a:t>Αυξάνουν την δραστηριότητα του συμπαθητικού νευρικού συστήματος</a:t>
            </a:r>
            <a:endParaRPr lang="en-US" sz="2400" dirty="0"/>
          </a:p>
        </p:txBody>
      </p:sp>
    </p:spTree>
    <p:extLst>
      <p:ext uri="{BB962C8B-B14F-4D97-AF65-F5344CB8AC3E}">
        <p14:creationId xmlns:p14="http://schemas.microsoft.com/office/powerpoint/2010/main" val="373386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9D5CF-E829-4362-A845-2D9BE667BEB3}"/>
              </a:ext>
            </a:extLst>
          </p:cNvPr>
          <p:cNvSpPr>
            <a:spLocks noGrp="1"/>
          </p:cNvSpPr>
          <p:nvPr>
            <p:ph type="title"/>
          </p:nvPr>
        </p:nvSpPr>
        <p:spPr>
          <a:xfrm>
            <a:off x="457200" y="476672"/>
            <a:ext cx="8229600" cy="1143000"/>
          </a:xfrm>
        </p:spPr>
        <p:txBody>
          <a:bodyPr>
            <a:normAutofit fontScale="90000"/>
          </a:bodyPr>
          <a:lstStyle/>
          <a:p>
            <a:r>
              <a:rPr lang="el-GR" u="sng" dirty="0"/>
              <a:t>Η </a:t>
            </a:r>
            <a:r>
              <a:rPr lang="en-US" u="sng" dirty="0"/>
              <a:t>TSH</a:t>
            </a:r>
            <a:r>
              <a:rPr lang="el-GR" u="sng" dirty="0"/>
              <a:t> αποτελείται από 2 υποομάδες</a:t>
            </a:r>
            <a:endParaRPr lang="en-US" u="sng" dirty="0"/>
          </a:p>
        </p:txBody>
      </p:sp>
      <p:pic>
        <p:nvPicPr>
          <p:cNvPr id="4" name="Picture 3">
            <a:extLst>
              <a:ext uri="{FF2B5EF4-FFF2-40B4-BE49-F238E27FC236}">
                <a16:creationId xmlns:a16="http://schemas.microsoft.com/office/drawing/2014/main" id="{6C3012A0-D836-4432-A92E-49F72E1B1170}"/>
              </a:ext>
            </a:extLst>
          </p:cNvPr>
          <p:cNvPicPr>
            <a:picLocks noChangeAspect="1"/>
          </p:cNvPicPr>
          <p:nvPr/>
        </p:nvPicPr>
        <p:blipFill>
          <a:blip r:embed="rId2"/>
          <a:stretch>
            <a:fillRect/>
          </a:stretch>
        </p:blipFill>
        <p:spPr>
          <a:xfrm>
            <a:off x="1370523" y="2276872"/>
            <a:ext cx="6402954" cy="2965981"/>
          </a:xfrm>
          <a:prstGeom prst="rect">
            <a:avLst/>
          </a:prstGeom>
        </p:spPr>
      </p:pic>
    </p:spTree>
    <p:extLst>
      <p:ext uri="{BB962C8B-B14F-4D97-AF65-F5344CB8AC3E}">
        <p14:creationId xmlns:p14="http://schemas.microsoft.com/office/powerpoint/2010/main" val="117692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B16D9-7CD4-4C94-A8A5-6FD192C5EDB0}"/>
              </a:ext>
            </a:extLst>
          </p:cNvPr>
          <p:cNvSpPr>
            <a:spLocks noGrp="1"/>
          </p:cNvSpPr>
          <p:nvPr>
            <p:ph type="title"/>
          </p:nvPr>
        </p:nvSpPr>
        <p:spPr>
          <a:xfrm>
            <a:off x="457199" y="188640"/>
            <a:ext cx="8229600" cy="1143000"/>
          </a:xfrm>
        </p:spPr>
        <p:txBody>
          <a:bodyPr>
            <a:normAutofit fontScale="90000"/>
          </a:bodyPr>
          <a:lstStyle/>
          <a:p>
            <a:r>
              <a:rPr lang="el-GR" dirty="0"/>
              <a:t>Κιρκάδιος ρυθμός έκκρισης της</a:t>
            </a:r>
            <a:r>
              <a:rPr lang="en-US" dirty="0"/>
              <a:t> TSH</a:t>
            </a:r>
            <a:r>
              <a:rPr lang="el-GR" dirty="0"/>
              <a:t> </a:t>
            </a:r>
            <a:endParaRPr lang="en-US" dirty="0"/>
          </a:p>
        </p:txBody>
      </p:sp>
      <p:pic>
        <p:nvPicPr>
          <p:cNvPr id="6" name="Picture 5">
            <a:extLst>
              <a:ext uri="{FF2B5EF4-FFF2-40B4-BE49-F238E27FC236}">
                <a16:creationId xmlns:a16="http://schemas.microsoft.com/office/drawing/2014/main" id="{A5CF0FB4-640A-4264-8530-D75A28B99849}"/>
              </a:ext>
            </a:extLst>
          </p:cNvPr>
          <p:cNvPicPr>
            <a:picLocks noChangeAspect="1"/>
          </p:cNvPicPr>
          <p:nvPr/>
        </p:nvPicPr>
        <p:blipFill>
          <a:blip r:embed="rId3"/>
          <a:stretch>
            <a:fillRect/>
          </a:stretch>
        </p:blipFill>
        <p:spPr>
          <a:xfrm>
            <a:off x="1492847" y="1484784"/>
            <a:ext cx="6158306" cy="4883943"/>
          </a:xfrm>
          <a:prstGeom prst="rect">
            <a:avLst/>
          </a:prstGeom>
        </p:spPr>
      </p:pic>
    </p:spTree>
    <p:extLst>
      <p:ext uri="{BB962C8B-B14F-4D97-AF65-F5344CB8AC3E}">
        <p14:creationId xmlns:p14="http://schemas.microsoft.com/office/powerpoint/2010/main" val="598219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341784"/>
            <a:ext cx="3610744" cy="1143000"/>
          </a:xfrm>
          <a:ln>
            <a:solidFill>
              <a:schemeClr val="accent1"/>
            </a:solidFill>
          </a:ln>
        </p:spPr>
        <p:txBody>
          <a:bodyPr>
            <a:normAutofit/>
          </a:bodyPr>
          <a:lstStyle/>
          <a:p>
            <a:r>
              <a:rPr lang="el-GR" sz="2400" dirty="0"/>
              <a:t>Φυσική εξέταση </a:t>
            </a:r>
          </a:p>
        </p:txBody>
      </p:sp>
      <p:pic>
        <p:nvPicPr>
          <p:cNvPr id="43013" name="Picture 5"/>
          <p:cNvPicPr>
            <a:picLocks noChangeAspect="1" noChangeArrowheads="1"/>
          </p:cNvPicPr>
          <p:nvPr/>
        </p:nvPicPr>
        <p:blipFill>
          <a:blip r:embed="rId3" cstate="print"/>
          <a:srcRect/>
          <a:stretch>
            <a:fillRect/>
          </a:stretch>
        </p:blipFill>
        <p:spPr bwMode="auto">
          <a:xfrm>
            <a:off x="431371" y="2078018"/>
            <a:ext cx="3036724" cy="4104456"/>
          </a:xfrm>
          <a:prstGeom prst="rect">
            <a:avLst/>
          </a:prstGeom>
          <a:noFill/>
          <a:ln w="9525">
            <a:noFill/>
            <a:miter lim="800000"/>
            <a:headEnd/>
            <a:tailEnd/>
          </a:ln>
        </p:spPr>
      </p:pic>
      <p:pic>
        <p:nvPicPr>
          <p:cNvPr id="3" name="Picture 2">
            <a:extLst>
              <a:ext uri="{FF2B5EF4-FFF2-40B4-BE49-F238E27FC236}">
                <a16:creationId xmlns:a16="http://schemas.microsoft.com/office/drawing/2014/main" id="{191FF2CF-284C-4301-951F-4496D1AEBC4F}"/>
              </a:ext>
            </a:extLst>
          </p:cNvPr>
          <p:cNvPicPr>
            <a:picLocks noChangeAspect="1"/>
          </p:cNvPicPr>
          <p:nvPr/>
        </p:nvPicPr>
        <p:blipFill>
          <a:blip r:embed="rId4"/>
          <a:stretch>
            <a:fillRect/>
          </a:stretch>
        </p:blipFill>
        <p:spPr>
          <a:xfrm>
            <a:off x="4139952" y="577145"/>
            <a:ext cx="4752975" cy="56388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ÎÏÎ¿ÏÎ­Î»ÎµÏÎ¼Î± ÎµÎ¹ÎºÏÎ½Î±Ï Î³Î¹Î± thyroid clinical examination"/>
          <p:cNvPicPr>
            <a:picLocks noChangeAspect="1" noChangeArrowheads="1"/>
          </p:cNvPicPr>
          <p:nvPr/>
        </p:nvPicPr>
        <p:blipFill>
          <a:blip r:embed="rId2" cstate="print"/>
          <a:srcRect/>
          <a:stretch>
            <a:fillRect/>
          </a:stretch>
        </p:blipFill>
        <p:spPr bwMode="auto">
          <a:xfrm>
            <a:off x="611560" y="1916832"/>
            <a:ext cx="3744416" cy="1872208"/>
          </a:xfrm>
          <a:prstGeom prst="rect">
            <a:avLst/>
          </a:prstGeom>
          <a:noFill/>
        </p:spPr>
      </p:pic>
      <p:sp>
        <p:nvSpPr>
          <p:cNvPr id="4" name="1 - Τίτλος"/>
          <p:cNvSpPr>
            <a:spLocks noGrp="1"/>
          </p:cNvSpPr>
          <p:nvPr>
            <p:ph type="title"/>
          </p:nvPr>
        </p:nvSpPr>
        <p:spPr>
          <a:xfrm>
            <a:off x="457200" y="274638"/>
            <a:ext cx="8229600" cy="1143000"/>
          </a:xfrm>
          <a:ln>
            <a:solidFill>
              <a:schemeClr val="accent1"/>
            </a:solidFill>
          </a:ln>
        </p:spPr>
        <p:txBody>
          <a:bodyPr/>
          <a:lstStyle/>
          <a:p>
            <a:r>
              <a:rPr lang="el-GR" dirty="0"/>
              <a:t>Φυσική εξέταση </a:t>
            </a:r>
          </a:p>
        </p:txBody>
      </p:sp>
      <p:sp>
        <p:nvSpPr>
          <p:cNvPr id="5" name="4 - TextBox"/>
          <p:cNvSpPr txBox="1"/>
          <p:nvPr/>
        </p:nvSpPr>
        <p:spPr>
          <a:xfrm>
            <a:off x="4716016" y="1916832"/>
            <a:ext cx="4176464" cy="4570482"/>
          </a:xfrm>
          <a:prstGeom prst="rect">
            <a:avLst/>
          </a:prstGeom>
          <a:noFill/>
          <a:ln>
            <a:solidFill>
              <a:schemeClr val="accent1"/>
            </a:solidFill>
          </a:ln>
        </p:spPr>
        <p:txBody>
          <a:bodyPr wrap="square" rtlCol="0">
            <a:spAutoFit/>
          </a:bodyPr>
          <a:lstStyle/>
          <a:p>
            <a:pPr>
              <a:lnSpc>
                <a:spcPct val="150000"/>
              </a:lnSpc>
              <a:spcBef>
                <a:spcPts val="600"/>
              </a:spcBef>
            </a:pPr>
            <a:r>
              <a:rPr lang="el-GR" sz="1600" b="1" u="sng" dirty="0"/>
              <a:t>Επισκόπηση</a:t>
            </a:r>
          </a:p>
          <a:p>
            <a:pPr>
              <a:lnSpc>
                <a:spcPct val="150000"/>
              </a:lnSpc>
              <a:spcBef>
                <a:spcPts val="600"/>
              </a:spcBef>
            </a:pPr>
            <a:r>
              <a:rPr lang="el-GR" sz="1600" b="1" u="sng" dirty="0"/>
              <a:t>Ψηλάφηση </a:t>
            </a:r>
          </a:p>
          <a:p>
            <a:pPr>
              <a:lnSpc>
                <a:spcPct val="150000"/>
              </a:lnSpc>
              <a:spcBef>
                <a:spcPts val="600"/>
              </a:spcBef>
            </a:pPr>
            <a:r>
              <a:rPr lang="el-GR" sz="1400" dirty="0"/>
              <a:t>- Σύσταση θυρεοειδούς</a:t>
            </a:r>
          </a:p>
          <a:p>
            <a:pPr>
              <a:lnSpc>
                <a:spcPct val="150000"/>
              </a:lnSpc>
              <a:spcBef>
                <a:spcPts val="600"/>
              </a:spcBef>
            </a:pPr>
            <a:r>
              <a:rPr lang="el-GR" sz="1400" dirty="0"/>
              <a:t>- Μέγεθος/όζοι</a:t>
            </a:r>
          </a:p>
          <a:p>
            <a:pPr>
              <a:lnSpc>
                <a:spcPct val="150000"/>
              </a:lnSpc>
              <a:spcBef>
                <a:spcPts val="600"/>
              </a:spcBef>
            </a:pPr>
            <a:r>
              <a:rPr lang="el-GR" sz="1400" dirty="0"/>
              <a:t>- Έλεγχος τραχηλικών λεμφαδένων ή άλλης μάζας στον τράχηλο</a:t>
            </a:r>
          </a:p>
          <a:p>
            <a:pPr>
              <a:lnSpc>
                <a:spcPct val="150000"/>
              </a:lnSpc>
              <a:spcBef>
                <a:spcPts val="600"/>
              </a:spcBef>
            </a:pPr>
            <a:r>
              <a:rPr lang="el-GR" sz="1600" b="1" u="sng" dirty="0"/>
              <a:t>Ακρόαση φυσήματος</a:t>
            </a:r>
          </a:p>
          <a:p>
            <a:pPr>
              <a:lnSpc>
                <a:spcPct val="150000"/>
              </a:lnSpc>
              <a:spcBef>
                <a:spcPts val="600"/>
              </a:spcBef>
            </a:pPr>
            <a:r>
              <a:rPr lang="el-GR" sz="1600" b="1" u="sng" dirty="0" err="1"/>
              <a:t>Εξωθυρεοειδικές</a:t>
            </a:r>
            <a:r>
              <a:rPr lang="el-GR" sz="1600" b="1" u="sng" dirty="0"/>
              <a:t> εκδηλώσεις </a:t>
            </a:r>
          </a:p>
          <a:p>
            <a:pPr>
              <a:lnSpc>
                <a:spcPct val="150000"/>
              </a:lnSpc>
              <a:spcBef>
                <a:spcPts val="600"/>
              </a:spcBef>
            </a:pPr>
            <a:r>
              <a:rPr lang="el-GR" sz="1400" dirty="0"/>
              <a:t>- </a:t>
            </a:r>
            <a:r>
              <a:rPr lang="el-GR" sz="1400" dirty="0" err="1"/>
              <a:t>θυρεοειδική</a:t>
            </a:r>
            <a:r>
              <a:rPr lang="el-GR" sz="1400" dirty="0"/>
              <a:t> οφθαλμοπάθεια</a:t>
            </a:r>
          </a:p>
          <a:p>
            <a:pPr>
              <a:lnSpc>
                <a:spcPct val="150000"/>
              </a:lnSpc>
              <a:spcBef>
                <a:spcPts val="600"/>
              </a:spcBef>
            </a:pPr>
            <a:r>
              <a:rPr lang="el-GR" sz="1400" dirty="0"/>
              <a:t>- δερματοπάθεια</a:t>
            </a:r>
          </a:p>
          <a:p>
            <a:pPr>
              <a:lnSpc>
                <a:spcPct val="150000"/>
              </a:lnSpc>
              <a:spcBef>
                <a:spcPts val="600"/>
              </a:spcBef>
            </a:pPr>
            <a:endParaRPr lang="el-GR" sz="16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A5AB2B-E07F-407F-972A-D8F368FDBD45}"/>
              </a:ext>
            </a:extLst>
          </p:cNvPr>
          <p:cNvSpPr>
            <a:spLocks noGrp="1"/>
          </p:cNvSpPr>
          <p:nvPr>
            <p:ph idx="1"/>
          </p:nvPr>
        </p:nvSpPr>
        <p:spPr>
          <a:xfrm>
            <a:off x="463146" y="1700808"/>
            <a:ext cx="8229600" cy="3989040"/>
          </a:xfrm>
        </p:spPr>
        <p:txBody>
          <a:bodyPr>
            <a:normAutofit lnSpcReduction="10000"/>
          </a:bodyPr>
          <a:lstStyle/>
          <a:p>
            <a:pPr>
              <a:lnSpc>
                <a:spcPct val="150000"/>
              </a:lnSpc>
              <a:spcBef>
                <a:spcPts val="600"/>
              </a:spcBef>
              <a:spcAft>
                <a:spcPts val="600"/>
              </a:spcAft>
            </a:pPr>
            <a:r>
              <a:rPr lang="en-US" sz="2400" dirty="0"/>
              <a:t>Screening test </a:t>
            </a:r>
            <a:r>
              <a:rPr lang="el-GR" sz="2400" dirty="0"/>
              <a:t>είναι η μέτρηση της </a:t>
            </a:r>
            <a:r>
              <a:rPr lang="en-US" sz="2400" dirty="0"/>
              <a:t>TSH </a:t>
            </a:r>
          </a:p>
          <a:p>
            <a:pPr>
              <a:lnSpc>
                <a:spcPct val="150000"/>
              </a:lnSpc>
              <a:spcBef>
                <a:spcPts val="600"/>
              </a:spcBef>
              <a:spcAft>
                <a:spcPts val="600"/>
              </a:spcAft>
            </a:pPr>
            <a:r>
              <a:rPr lang="el-GR" sz="2400" dirty="0"/>
              <a:t>Εάν η τιμή της </a:t>
            </a:r>
            <a:r>
              <a:rPr lang="en-US" sz="2400" dirty="0"/>
              <a:t>TSH </a:t>
            </a:r>
            <a:r>
              <a:rPr lang="el-GR" sz="2400" dirty="0"/>
              <a:t>είναι παθολογική, μπορεί να μετρηθούν και οι ΘΟ (</a:t>
            </a:r>
            <a:r>
              <a:rPr lang="en-US" sz="2400" dirty="0"/>
              <a:t>T4/FT4, T3/FT3</a:t>
            </a:r>
            <a:r>
              <a:rPr lang="el-GR" sz="2400" dirty="0"/>
              <a:t>). Επιπλέον ανάλογα με τα ευρήματα και τη διαφορική διάγνωση μπορεί να μετρηθούν  αντισώματα κατά </a:t>
            </a:r>
            <a:r>
              <a:rPr lang="el-GR" sz="2400" dirty="0" err="1"/>
              <a:t>θυρεοειδικών</a:t>
            </a:r>
            <a:r>
              <a:rPr lang="el-GR" sz="2400" dirty="0"/>
              <a:t> αντιγόνων (</a:t>
            </a:r>
            <a:r>
              <a:rPr lang="el-GR" sz="2400" dirty="0" err="1"/>
              <a:t>θυρεοειδικής</a:t>
            </a:r>
            <a:r>
              <a:rPr lang="el-GR" sz="2400" dirty="0"/>
              <a:t>  </a:t>
            </a:r>
            <a:r>
              <a:rPr lang="el-GR" sz="2400" dirty="0" err="1"/>
              <a:t>υπεροξειδάσης</a:t>
            </a:r>
            <a:r>
              <a:rPr lang="el-GR" sz="2400" dirty="0"/>
              <a:t>, </a:t>
            </a:r>
            <a:r>
              <a:rPr lang="el-GR" sz="2400" dirty="0" err="1"/>
              <a:t>θυρεοσφαιρίνης</a:t>
            </a:r>
            <a:r>
              <a:rPr lang="el-GR" sz="2400" dirty="0"/>
              <a:t> και του Υποδοχέα της </a:t>
            </a:r>
            <a:r>
              <a:rPr lang="en-US" sz="2400" dirty="0"/>
              <a:t>TSH), </a:t>
            </a:r>
            <a:r>
              <a:rPr lang="el-GR" sz="2400" dirty="0"/>
              <a:t>η </a:t>
            </a:r>
            <a:r>
              <a:rPr lang="el-GR" sz="2400" dirty="0" err="1"/>
              <a:t>θυρεοσφαιρίνη</a:t>
            </a:r>
            <a:r>
              <a:rPr lang="el-GR" sz="2400" dirty="0"/>
              <a:t> και η </a:t>
            </a:r>
            <a:r>
              <a:rPr lang="el-GR" sz="2400" dirty="0" err="1"/>
              <a:t>καλσιτονίνη</a:t>
            </a:r>
            <a:endParaRPr lang="en-US" sz="2400" dirty="0"/>
          </a:p>
        </p:txBody>
      </p:sp>
      <p:sp>
        <p:nvSpPr>
          <p:cNvPr id="4" name="1 - Τίτλος">
            <a:extLst>
              <a:ext uri="{FF2B5EF4-FFF2-40B4-BE49-F238E27FC236}">
                <a16:creationId xmlns:a16="http://schemas.microsoft.com/office/drawing/2014/main" id="{D69420C3-8D88-4CC2-95CB-A110B29C9CEC}"/>
              </a:ext>
            </a:extLst>
          </p:cNvPr>
          <p:cNvSpPr>
            <a:spLocks noGrp="1"/>
          </p:cNvSpPr>
          <p:nvPr>
            <p:ph type="title"/>
          </p:nvPr>
        </p:nvSpPr>
        <p:spPr>
          <a:xfrm>
            <a:off x="457200" y="274638"/>
            <a:ext cx="8229600" cy="1143000"/>
          </a:xfrm>
          <a:ln>
            <a:noFill/>
          </a:ln>
        </p:spPr>
        <p:txBody>
          <a:bodyPr>
            <a:normAutofit/>
          </a:bodyPr>
          <a:lstStyle/>
          <a:p>
            <a:r>
              <a:rPr lang="el-GR" sz="2400" b="1" i="1" u="sng" dirty="0"/>
              <a:t>Εργαστηριακή διερεύνηση της </a:t>
            </a:r>
            <a:r>
              <a:rPr lang="el-GR" sz="2400" b="1" i="1" u="sng" dirty="0" err="1"/>
              <a:t>θυρεοειδικής</a:t>
            </a:r>
            <a:r>
              <a:rPr lang="el-GR" sz="2400" b="1" i="1" u="sng" dirty="0"/>
              <a:t> λειτουργίας</a:t>
            </a:r>
          </a:p>
        </p:txBody>
      </p:sp>
    </p:spTree>
    <p:extLst>
      <p:ext uri="{BB962C8B-B14F-4D97-AF65-F5344CB8AC3E}">
        <p14:creationId xmlns:p14="http://schemas.microsoft.com/office/powerpoint/2010/main" val="42369986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body" idx="1"/>
          </p:nvPr>
        </p:nvSpPr>
        <p:spPr>
          <a:xfrm>
            <a:off x="467544" y="1268760"/>
            <a:ext cx="4040188" cy="639762"/>
          </a:xfrm>
          <a:ln>
            <a:solidFill>
              <a:schemeClr val="accent1"/>
            </a:solidFill>
          </a:ln>
        </p:spPr>
        <p:txBody>
          <a:bodyPr>
            <a:normAutofit/>
          </a:bodyPr>
          <a:lstStyle/>
          <a:p>
            <a:pPr>
              <a:lnSpc>
                <a:spcPct val="150000"/>
              </a:lnSpc>
            </a:pPr>
            <a:r>
              <a:rPr lang="el-GR" dirty="0">
                <a:solidFill>
                  <a:srgbClr val="00B0F0"/>
                </a:solidFill>
              </a:rPr>
              <a:t>Λειτουργία</a:t>
            </a:r>
          </a:p>
        </p:txBody>
      </p:sp>
      <p:sp>
        <p:nvSpPr>
          <p:cNvPr id="4" name="3 - Θέση περιεχομένου"/>
          <p:cNvSpPr>
            <a:spLocks noGrp="1"/>
          </p:cNvSpPr>
          <p:nvPr>
            <p:ph sz="half" idx="2"/>
          </p:nvPr>
        </p:nvSpPr>
        <p:spPr>
          <a:xfrm>
            <a:off x="457200" y="2174875"/>
            <a:ext cx="4040188" cy="1542157"/>
          </a:xfrm>
          <a:ln>
            <a:solidFill>
              <a:schemeClr val="accent1"/>
            </a:solidFill>
          </a:ln>
        </p:spPr>
        <p:txBody>
          <a:bodyPr>
            <a:normAutofit/>
          </a:bodyPr>
          <a:lstStyle/>
          <a:p>
            <a:pPr>
              <a:lnSpc>
                <a:spcPct val="150000"/>
              </a:lnSpc>
              <a:spcBef>
                <a:spcPts val="600"/>
              </a:spcBef>
              <a:spcAft>
                <a:spcPts val="600"/>
              </a:spcAft>
              <a:buNone/>
            </a:pPr>
            <a:r>
              <a:rPr lang="el-GR" dirty="0"/>
              <a:t>Υποθυρεοειδισμός</a:t>
            </a:r>
          </a:p>
          <a:p>
            <a:pPr>
              <a:lnSpc>
                <a:spcPct val="150000"/>
              </a:lnSpc>
              <a:spcBef>
                <a:spcPts val="600"/>
              </a:spcBef>
              <a:spcAft>
                <a:spcPts val="600"/>
              </a:spcAft>
              <a:buNone/>
            </a:pPr>
            <a:r>
              <a:rPr lang="el-GR" dirty="0"/>
              <a:t>Υπερθυρεοειδισμός</a:t>
            </a:r>
          </a:p>
        </p:txBody>
      </p:sp>
      <p:sp>
        <p:nvSpPr>
          <p:cNvPr id="5" name="4 - Θέση κειμένου"/>
          <p:cNvSpPr>
            <a:spLocks noGrp="1"/>
          </p:cNvSpPr>
          <p:nvPr>
            <p:ph type="body" sz="quarter" idx="3"/>
          </p:nvPr>
        </p:nvSpPr>
        <p:spPr>
          <a:xfrm>
            <a:off x="4644008" y="1268760"/>
            <a:ext cx="4041775" cy="639762"/>
          </a:xfrm>
          <a:ln>
            <a:solidFill>
              <a:schemeClr val="accent1"/>
            </a:solidFill>
          </a:ln>
        </p:spPr>
        <p:txBody>
          <a:bodyPr>
            <a:normAutofit/>
          </a:bodyPr>
          <a:lstStyle/>
          <a:p>
            <a:r>
              <a:rPr lang="el-GR" dirty="0">
                <a:solidFill>
                  <a:srgbClr val="00B0F0"/>
                </a:solidFill>
              </a:rPr>
              <a:t>Μορφολογία</a:t>
            </a:r>
          </a:p>
        </p:txBody>
      </p:sp>
      <p:sp>
        <p:nvSpPr>
          <p:cNvPr id="6" name="5 - Θέση περιεχομένου"/>
          <p:cNvSpPr>
            <a:spLocks noGrp="1"/>
          </p:cNvSpPr>
          <p:nvPr>
            <p:ph sz="quarter" idx="4"/>
          </p:nvPr>
        </p:nvSpPr>
        <p:spPr>
          <a:xfrm>
            <a:off x="4645025" y="2174875"/>
            <a:ext cx="4041775" cy="1902197"/>
          </a:xfrm>
          <a:ln>
            <a:solidFill>
              <a:schemeClr val="accent1"/>
            </a:solidFill>
          </a:ln>
        </p:spPr>
        <p:txBody>
          <a:bodyPr>
            <a:normAutofit/>
          </a:bodyPr>
          <a:lstStyle/>
          <a:p>
            <a:pPr>
              <a:spcBef>
                <a:spcPts val="1200"/>
              </a:spcBef>
              <a:spcAft>
                <a:spcPts val="600"/>
              </a:spcAft>
              <a:buNone/>
            </a:pPr>
            <a:r>
              <a:rPr lang="el-GR" sz="2000" u="sng" dirty="0"/>
              <a:t>Βρογχοκήλη</a:t>
            </a:r>
          </a:p>
          <a:p>
            <a:pPr>
              <a:spcBef>
                <a:spcPts val="1200"/>
              </a:spcBef>
              <a:spcAft>
                <a:spcPts val="600"/>
              </a:spcAft>
              <a:buNone/>
            </a:pPr>
            <a:r>
              <a:rPr lang="el-GR" sz="2000" u="sng" dirty="0"/>
              <a:t>Όζος του θυρεοειδούς</a:t>
            </a:r>
          </a:p>
          <a:p>
            <a:pPr>
              <a:spcBef>
                <a:spcPts val="0"/>
              </a:spcBef>
              <a:spcAft>
                <a:spcPts val="600"/>
              </a:spcAft>
              <a:buFontTx/>
              <a:buChar char="-"/>
            </a:pPr>
            <a:r>
              <a:rPr lang="el-GR" sz="2000" dirty="0"/>
              <a:t>Καλοήθης (≈90%)</a:t>
            </a:r>
          </a:p>
          <a:p>
            <a:pPr>
              <a:spcBef>
                <a:spcPts val="0"/>
              </a:spcBef>
              <a:spcAft>
                <a:spcPts val="600"/>
              </a:spcAft>
              <a:buFontTx/>
              <a:buChar char="-"/>
            </a:pPr>
            <a:r>
              <a:rPr lang="el-GR" sz="2000" dirty="0"/>
              <a:t>Κακοήθης </a:t>
            </a:r>
          </a:p>
        </p:txBody>
      </p:sp>
      <p:sp>
        <p:nvSpPr>
          <p:cNvPr id="7" name="1 - Τίτλος"/>
          <p:cNvSpPr>
            <a:spLocks noGrp="1"/>
          </p:cNvSpPr>
          <p:nvPr>
            <p:ph type="title"/>
          </p:nvPr>
        </p:nvSpPr>
        <p:spPr>
          <a:xfrm>
            <a:off x="457200" y="274638"/>
            <a:ext cx="8229600" cy="850106"/>
          </a:xfrm>
          <a:ln>
            <a:solidFill>
              <a:schemeClr val="accent1"/>
            </a:solidFill>
          </a:ln>
        </p:spPr>
        <p:txBody>
          <a:bodyPr/>
          <a:lstStyle/>
          <a:p>
            <a:r>
              <a:rPr lang="el-GR" dirty="0"/>
              <a:t>Παθήσεις του θυρεοειδή</a:t>
            </a:r>
          </a:p>
        </p:txBody>
      </p:sp>
      <p:sp>
        <p:nvSpPr>
          <p:cNvPr id="8" name="7 - TextBox"/>
          <p:cNvSpPr txBox="1"/>
          <p:nvPr/>
        </p:nvSpPr>
        <p:spPr>
          <a:xfrm>
            <a:off x="251520" y="5373216"/>
            <a:ext cx="3960440" cy="369332"/>
          </a:xfrm>
          <a:prstGeom prst="rect">
            <a:avLst/>
          </a:prstGeom>
          <a:solidFill>
            <a:srgbClr val="FF0000"/>
          </a:solidFill>
          <a:ln w="12700">
            <a:solidFill>
              <a:schemeClr val="tx1"/>
            </a:solidFill>
          </a:ln>
        </p:spPr>
        <p:txBody>
          <a:bodyPr wrap="square" rtlCol="0">
            <a:spAutoFit/>
          </a:bodyPr>
          <a:lstStyle/>
          <a:p>
            <a:r>
              <a:rPr lang="el-GR" b="1" dirty="0" err="1"/>
              <a:t>Υποξεία</a:t>
            </a:r>
            <a:r>
              <a:rPr lang="el-GR" b="1" dirty="0"/>
              <a:t> θυρεοειδίτιδα</a:t>
            </a:r>
            <a:r>
              <a:rPr lang="en-US" b="1" dirty="0"/>
              <a:t> </a:t>
            </a:r>
            <a:r>
              <a:rPr lang="el-GR" b="1" dirty="0"/>
              <a:t>ή </a:t>
            </a:r>
            <a:r>
              <a:rPr lang="en-US" b="1" dirty="0"/>
              <a:t>De </a:t>
            </a:r>
            <a:r>
              <a:rPr lang="en-US" b="1" dirty="0" err="1"/>
              <a:t>Quervain</a:t>
            </a:r>
            <a:endParaRPr lang="el-GR" b="1" dirty="0"/>
          </a:p>
        </p:txBody>
      </p:sp>
      <p:sp>
        <p:nvSpPr>
          <p:cNvPr id="9" name="8 - TextBox"/>
          <p:cNvSpPr txBox="1"/>
          <p:nvPr/>
        </p:nvSpPr>
        <p:spPr>
          <a:xfrm>
            <a:off x="196258" y="5937031"/>
            <a:ext cx="3960440" cy="646331"/>
          </a:xfrm>
          <a:prstGeom prst="rect">
            <a:avLst/>
          </a:prstGeom>
          <a:solidFill>
            <a:srgbClr val="FF0000"/>
          </a:solidFill>
          <a:ln w="12700">
            <a:solidFill>
              <a:schemeClr val="tx1"/>
            </a:solidFill>
          </a:ln>
        </p:spPr>
        <p:txBody>
          <a:bodyPr wrap="square" rtlCol="0">
            <a:spAutoFit/>
          </a:bodyPr>
          <a:lstStyle/>
          <a:p>
            <a:r>
              <a:rPr lang="el-GR" b="1" dirty="0" err="1"/>
              <a:t>Φαρμακα</a:t>
            </a:r>
            <a:r>
              <a:rPr lang="el-GR" b="1" dirty="0"/>
              <a:t>: </a:t>
            </a:r>
            <a:r>
              <a:rPr lang="el-GR" b="1" dirty="0" err="1"/>
              <a:t>Αμιοδαρόνη</a:t>
            </a:r>
            <a:r>
              <a:rPr lang="el-GR" b="1" dirty="0"/>
              <a:t> , </a:t>
            </a:r>
            <a:r>
              <a:rPr lang="el-GR" b="1" dirty="0" err="1"/>
              <a:t>λιθιο</a:t>
            </a:r>
            <a:r>
              <a:rPr lang="el-GR" b="1" dirty="0"/>
              <a:t> , ογκολογικά φάρμακα, κλπ</a:t>
            </a:r>
          </a:p>
        </p:txBody>
      </p:sp>
      <p:sp>
        <p:nvSpPr>
          <p:cNvPr id="15" name="14 - TextBox"/>
          <p:cNvSpPr txBox="1"/>
          <p:nvPr/>
        </p:nvSpPr>
        <p:spPr>
          <a:xfrm>
            <a:off x="2051720" y="4437112"/>
            <a:ext cx="2304256" cy="369332"/>
          </a:xfrm>
          <a:prstGeom prst="rect">
            <a:avLst/>
          </a:prstGeom>
          <a:noFill/>
          <a:ln>
            <a:solidFill>
              <a:schemeClr val="accent1"/>
            </a:solidFill>
          </a:ln>
        </p:spPr>
        <p:txBody>
          <a:bodyPr wrap="square" rtlCol="0">
            <a:spAutoFit/>
          </a:bodyPr>
          <a:lstStyle/>
          <a:p>
            <a:pPr algn="ctr"/>
            <a:r>
              <a:rPr lang="el-GR" b="1" dirty="0">
                <a:solidFill>
                  <a:srgbClr val="00B0F0"/>
                </a:solidFill>
              </a:rPr>
              <a:t>Μεικτές παθήσεις</a:t>
            </a:r>
          </a:p>
        </p:txBody>
      </p:sp>
      <p:cxnSp>
        <p:nvCxnSpPr>
          <p:cNvPr id="14" name="13 - Ευθύγραμμο βέλος σύνδεσης"/>
          <p:cNvCxnSpPr/>
          <p:nvPr/>
        </p:nvCxnSpPr>
        <p:spPr>
          <a:xfrm flipH="1" flipV="1">
            <a:off x="3131840" y="3429000"/>
            <a:ext cx="720080" cy="1008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16 - Ευθύγραμμο βέλος σύνδεσης"/>
          <p:cNvCxnSpPr/>
          <p:nvPr/>
        </p:nvCxnSpPr>
        <p:spPr>
          <a:xfrm flipH="1" flipV="1">
            <a:off x="2987824" y="2636912"/>
            <a:ext cx="1080120" cy="17281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18 - Ευθύγραμμο βέλος σύνδεσης"/>
          <p:cNvCxnSpPr/>
          <p:nvPr/>
        </p:nvCxnSpPr>
        <p:spPr>
          <a:xfrm flipV="1">
            <a:off x="4139952" y="2564904"/>
            <a:ext cx="576064" cy="180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20 - Ευθύγραμμο βέλος σύνδεσης"/>
          <p:cNvCxnSpPr/>
          <p:nvPr/>
        </p:nvCxnSpPr>
        <p:spPr>
          <a:xfrm flipV="1">
            <a:off x="4211960" y="3068960"/>
            <a:ext cx="792088" cy="12961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5D78A8-0089-4786-B5DA-48B8A2642898}"/>
              </a:ext>
            </a:extLst>
          </p:cNvPr>
          <p:cNvSpPr>
            <a:spLocks noGrp="1"/>
          </p:cNvSpPr>
          <p:nvPr>
            <p:ph idx="1"/>
          </p:nvPr>
        </p:nvSpPr>
        <p:spPr/>
        <p:txBody>
          <a:bodyPr>
            <a:normAutofit/>
          </a:bodyPr>
          <a:lstStyle/>
          <a:p>
            <a:pPr>
              <a:lnSpc>
                <a:spcPct val="150000"/>
              </a:lnSpc>
            </a:pPr>
            <a:r>
              <a:rPr lang="el-GR" sz="2000" dirty="0"/>
              <a:t>Ο κλινικός υποθυρεοειδισμός είναι συχνό νόσημα και ο </a:t>
            </a:r>
            <a:r>
              <a:rPr lang="el-GR" sz="2000" dirty="0" err="1"/>
              <a:t>επιπολασμός</a:t>
            </a:r>
            <a:r>
              <a:rPr lang="el-GR" sz="2000" dirty="0"/>
              <a:t> του κυμαίνεται από </a:t>
            </a:r>
            <a:r>
              <a:rPr lang="en-US" sz="2000" dirty="0"/>
              <a:t>0.2% </a:t>
            </a:r>
            <a:r>
              <a:rPr lang="el-GR" sz="2000" dirty="0"/>
              <a:t>έως </a:t>
            </a:r>
            <a:r>
              <a:rPr lang="en-US" sz="2000" dirty="0"/>
              <a:t>5.3% </a:t>
            </a:r>
            <a:r>
              <a:rPr lang="el-GR" sz="2000" dirty="0"/>
              <a:t>στην Ευρώπη και από </a:t>
            </a:r>
            <a:r>
              <a:rPr lang="en-US" sz="2000" dirty="0"/>
              <a:t>0.3% </a:t>
            </a:r>
            <a:r>
              <a:rPr lang="el-GR" sz="2000" dirty="0"/>
              <a:t>έως </a:t>
            </a:r>
            <a:r>
              <a:rPr lang="en-US" sz="2000" dirty="0"/>
              <a:t>3.7% </a:t>
            </a:r>
            <a:r>
              <a:rPr lang="el-GR" sz="2000" dirty="0"/>
              <a:t>στις ΗΠΑ ανάλογα με τον πληθυσμό που μελετάται και τον ορισμό του υποθυρεοειδισμού. </a:t>
            </a:r>
          </a:p>
          <a:p>
            <a:r>
              <a:rPr lang="el-GR" sz="2000" dirty="0"/>
              <a:t>Ο </a:t>
            </a:r>
            <a:r>
              <a:rPr lang="el-GR" sz="2000" dirty="0" err="1"/>
              <a:t>επιπολασμός</a:t>
            </a:r>
            <a:r>
              <a:rPr lang="el-GR" sz="2000" dirty="0"/>
              <a:t> του </a:t>
            </a:r>
            <a:r>
              <a:rPr lang="el-GR" sz="2000" dirty="0" err="1"/>
              <a:t>υποκλινικού</a:t>
            </a:r>
            <a:r>
              <a:rPr lang="el-GR" sz="2000" dirty="0"/>
              <a:t> υποθυρεοειδισμού είναι ακόμη μεγαλύτερος</a:t>
            </a:r>
            <a:endParaRPr lang="en-US" sz="2000" dirty="0"/>
          </a:p>
        </p:txBody>
      </p:sp>
      <p:sp>
        <p:nvSpPr>
          <p:cNvPr id="4" name="1 - Τίτλος">
            <a:extLst>
              <a:ext uri="{FF2B5EF4-FFF2-40B4-BE49-F238E27FC236}">
                <a16:creationId xmlns:a16="http://schemas.microsoft.com/office/drawing/2014/main" id="{D5F4B458-DDFC-426D-B14A-0F2B8F5478BA}"/>
              </a:ext>
            </a:extLst>
          </p:cNvPr>
          <p:cNvSpPr txBox="1">
            <a:spLocks noGrp="1"/>
          </p:cNvSpPr>
          <p:nvPr>
            <p:ph type="title"/>
          </p:nvPr>
        </p:nvSpPr>
        <p:spPr>
          <a:xfrm>
            <a:off x="457200" y="274638"/>
            <a:ext cx="8229600" cy="1143000"/>
          </a:xfrm>
          <a:prstGeom prst="rect">
            <a:avLst/>
          </a:prstGeom>
          <a:ln>
            <a:solidFill>
              <a:schemeClr val="accent1"/>
            </a:solidFill>
          </a:ln>
        </p:spPr>
        <p:txBody>
          <a:bodyP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a:ln>
                  <a:noFill/>
                </a:ln>
                <a:solidFill>
                  <a:schemeClr val="tx1"/>
                </a:solidFill>
                <a:effectLst/>
                <a:uLnTx/>
                <a:uFillTx/>
                <a:latin typeface="+mj-lt"/>
                <a:ea typeface="+mj-ea"/>
                <a:cs typeface="+mj-cs"/>
              </a:rPr>
              <a:t>Υποθυρεοειδισμός</a:t>
            </a:r>
            <a:br>
              <a:rPr kumimoji="0" lang="el-GR" sz="4400" b="0" i="0" u="none" strike="noStrike" kern="1200" cap="none" spc="0" normalizeH="0" baseline="0" noProof="0" dirty="0">
                <a:ln>
                  <a:noFill/>
                </a:ln>
                <a:solidFill>
                  <a:schemeClr val="tx1"/>
                </a:solidFill>
                <a:effectLst/>
                <a:uLnTx/>
                <a:uFillTx/>
                <a:latin typeface="+mj-lt"/>
                <a:ea typeface="+mj-ea"/>
                <a:cs typeface="+mj-cs"/>
              </a:rPr>
            </a:br>
            <a:r>
              <a:rPr kumimoji="0" lang="el-GR" sz="4400" b="0" i="0" u="none" strike="noStrike" kern="1200" cap="none" spc="0" normalizeH="0" baseline="0" noProof="0" dirty="0">
                <a:ln>
                  <a:noFill/>
                </a:ln>
                <a:solidFill>
                  <a:schemeClr val="tx1"/>
                </a:solidFill>
                <a:effectLst/>
                <a:uLnTx/>
                <a:uFillTx/>
                <a:latin typeface="+mj-lt"/>
                <a:ea typeface="+mj-ea"/>
                <a:cs typeface="+mj-cs"/>
              </a:rPr>
              <a:t>(κλινικός και </a:t>
            </a:r>
            <a:r>
              <a:rPr kumimoji="0" lang="el-GR" sz="4400" b="0" i="0" u="none" strike="noStrike" kern="1200" cap="none" spc="0" normalizeH="0" baseline="0" noProof="0" dirty="0" err="1">
                <a:ln>
                  <a:noFill/>
                </a:ln>
                <a:solidFill>
                  <a:schemeClr val="tx1"/>
                </a:solidFill>
                <a:effectLst/>
                <a:uLnTx/>
                <a:uFillTx/>
                <a:latin typeface="+mj-lt"/>
                <a:ea typeface="+mj-ea"/>
                <a:cs typeface="+mj-cs"/>
              </a:rPr>
              <a:t>υπο</a:t>
            </a:r>
            <a:r>
              <a:rPr kumimoji="0" lang="el-GR" sz="4400" b="0" i="0" u="none" strike="noStrike" kern="1200" cap="none" spc="0" normalizeH="0" baseline="0" noProof="0" dirty="0">
                <a:ln>
                  <a:noFill/>
                </a:ln>
                <a:solidFill>
                  <a:schemeClr val="tx1"/>
                </a:solidFill>
                <a:effectLst/>
                <a:uLnTx/>
                <a:uFillTx/>
                <a:latin typeface="+mj-lt"/>
                <a:ea typeface="+mj-ea"/>
                <a:cs typeface="+mj-cs"/>
              </a:rPr>
              <a:t>-κλινικός)</a:t>
            </a:r>
          </a:p>
        </p:txBody>
      </p:sp>
    </p:spTree>
    <p:extLst>
      <p:ext uri="{BB962C8B-B14F-4D97-AF65-F5344CB8AC3E}">
        <p14:creationId xmlns:p14="http://schemas.microsoft.com/office/powerpoint/2010/main" val="27303542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3A079-06F4-4C31-873C-151F3CB638A4}"/>
              </a:ext>
            </a:extLst>
          </p:cNvPr>
          <p:cNvSpPr>
            <a:spLocks noGrp="1"/>
          </p:cNvSpPr>
          <p:nvPr>
            <p:ph type="title"/>
          </p:nvPr>
        </p:nvSpPr>
        <p:spPr/>
        <p:txBody>
          <a:bodyPr>
            <a:normAutofit/>
          </a:bodyPr>
          <a:lstStyle/>
          <a:p>
            <a:r>
              <a:rPr lang="el-GR" sz="2400" i="1" u="sng" dirty="0"/>
              <a:t>Διαγνωστική προσέγγιση πρωτοπαθούς Υποθυρεοειδισμού</a:t>
            </a:r>
            <a:endParaRPr lang="en-US" sz="2400" i="1" u="sng" dirty="0"/>
          </a:p>
        </p:txBody>
      </p:sp>
      <p:grpSp>
        <p:nvGrpSpPr>
          <p:cNvPr id="12" name="Group 11">
            <a:extLst>
              <a:ext uri="{FF2B5EF4-FFF2-40B4-BE49-F238E27FC236}">
                <a16:creationId xmlns:a16="http://schemas.microsoft.com/office/drawing/2014/main" id="{AB09AB65-3777-4794-8E78-8E6002C86953}"/>
              </a:ext>
            </a:extLst>
          </p:cNvPr>
          <p:cNvGrpSpPr/>
          <p:nvPr/>
        </p:nvGrpSpPr>
        <p:grpSpPr>
          <a:xfrm>
            <a:off x="2051720" y="1678158"/>
            <a:ext cx="6508136" cy="4905204"/>
            <a:chOff x="1115616" y="1700808"/>
            <a:chExt cx="6508136" cy="4905204"/>
          </a:xfrm>
        </p:grpSpPr>
        <p:pic>
          <p:nvPicPr>
            <p:cNvPr id="4" name="Picture 3">
              <a:extLst>
                <a:ext uri="{FF2B5EF4-FFF2-40B4-BE49-F238E27FC236}">
                  <a16:creationId xmlns:a16="http://schemas.microsoft.com/office/drawing/2014/main" id="{1EBA6529-BD89-4485-A937-B7CC8A7C4066}"/>
                </a:ext>
              </a:extLst>
            </p:cNvPr>
            <p:cNvPicPr>
              <a:picLocks noChangeAspect="1"/>
            </p:cNvPicPr>
            <p:nvPr/>
          </p:nvPicPr>
          <p:blipFill>
            <a:blip r:embed="rId2"/>
            <a:stretch>
              <a:fillRect/>
            </a:stretch>
          </p:blipFill>
          <p:spPr>
            <a:xfrm>
              <a:off x="1115616" y="2368156"/>
              <a:ext cx="6508136" cy="4237856"/>
            </a:xfrm>
            <a:prstGeom prst="rect">
              <a:avLst/>
            </a:prstGeom>
          </p:spPr>
        </p:pic>
        <p:sp>
          <p:nvSpPr>
            <p:cNvPr id="5" name="TextBox 4">
              <a:extLst>
                <a:ext uri="{FF2B5EF4-FFF2-40B4-BE49-F238E27FC236}">
                  <a16:creationId xmlns:a16="http://schemas.microsoft.com/office/drawing/2014/main" id="{29717F5C-9AF3-438B-9057-F976408BBF9A}"/>
                </a:ext>
              </a:extLst>
            </p:cNvPr>
            <p:cNvSpPr txBox="1"/>
            <p:nvPr/>
          </p:nvSpPr>
          <p:spPr>
            <a:xfrm>
              <a:off x="3491880" y="1700808"/>
              <a:ext cx="1512168" cy="369332"/>
            </a:xfrm>
            <a:prstGeom prst="rect">
              <a:avLst/>
            </a:prstGeom>
            <a:noFill/>
            <a:ln w="6350">
              <a:solidFill>
                <a:schemeClr val="tx1"/>
              </a:solidFill>
            </a:ln>
          </p:spPr>
          <p:txBody>
            <a:bodyPr wrap="square" rtlCol="0">
              <a:spAutoFit/>
            </a:bodyPr>
            <a:lstStyle/>
            <a:p>
              <a:pPr algn="ctr"/>
              <a:r>
                <a:rPr lang="en-US" b="1" dirty="0">
                  <a:sym typeface="Symbol" panose="05050102010706020507" pitchFamily="18" charset="2"/>
                </a:rPr>
                <a:t></a:t>
              </a:r>
              <a:r>
                <a:rPr lang="el-GR" b="1" dirty="0">
                  <a:sym typeface="Symbol" panose="05050102010706020507" pitchFamily="18" charset="2"/>
                </a:rPr>
                <a:t> </a:t>
              </a:r>
              <a:r>
                <a:rPr lang="en-US" b="1" dirty="0">
                  <a:sym typeface="Symbol" panose="05050102010706020507" pitchFamily="18" charset="2"/>
                </a:rPr>
                <a:t>TSH</a:t>
              </a:r>
              <a:endParaRPr lang="en-US" b="1" dirty="0"/>
            </a:p>
          </p:txBody>
        </p:sp>
        <p:cxnSp>
          <p:nvCxnSpPr>
            <p:cNvPr id="11" name="Straight Connector 10">
              <a:extLst>
                <a:ext uri="{FF2B5EF4-FFF2-40B4-BE49-F238E27FC236}">
                  <a16:creationId xmlns:a16="http://schemas.microsoft.com/office/drawing/2014/main" id="{143D2076-DAB2-4BAC-A39E-11544047403B}"/>
                </a:ext>
              </a:extLst>
            </p:cNvPr>
            <p:cNvCxnSpPr/>
            <p:nvPr/>
          </p:nvCxnSpPr>
          <p:spPr>
            <a:xfrm>
              <a:off x="4283968" y="2070140"/>
              <a:ext cx="0" cy="2980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14E258EE-8839-45BD-B23F-63449A6F3298}"/>
              </a:ext>
            </a:extLst>
          </p:cNvPr>
          <p:cNvSpPr txBox="1"/>
          <p:nvPr/>
        </p:nvSpPr>
        <p:spPr>
          <a:xfrm>
            <a:off x="0" y="3646765"/>
            <a:ext cx="1403648" cy="646331"/>
          </a:xfrm>
          <a:prstGeom prst="rect">
            <a:avLst/>
          </a:prstGeom>
          <a:noFill/>
          <a:ln w="28575">
            <a:solidFill>
              <a:schemeClr val="tx1"/>
            </a:solidFill>
          </a:ln>
        </p:spPr>
        <p:txBody>
          <a:bodyPr wrap="square" rtlCol="0">
            <a:spAutoFit/>
          </a:bodyPr>
          <a:lstStyle/>
          <a:p>
            <a:pPr algn="ctr"/>
            <a:r>
              <a:rPr lang="el-GR" dirty="0" err="1"/>
              <a:t>Υποκλινικός</a:t>
            </a:r>
            <a:r>
              <a:rPr lang="el-GR" dirty="0"/>
              <a:t> </a:t>
            </a:r>
            <a:r>
              <a:rPr lang="el-GR" dirty="0" err="1"/>
              <a:t>ΥποΘ</a:t>
            </a:r>
            <a:endParaRPr lang="en-US" dirty="0"/>
          </a:p>
        </p:txBody>
      </p:sp>
      <p:cxnSp>
        <p:nvCxnSpPr>
          <p:cNvPr id="18" name="Connector: Elbow 17">
            <a:extLst>
              <a:ext uri="{FF2B5EF4-FFF2-40B4-BE49-F238E27FC236}">
                <a16:creationId xmlns:a16="http://schemas.microsoft.com/office/drawing/2014/main" id="{4215BDF3-0740-4318-9714-7A4C2ACD341B}"/>
              </a:ext>
            </a:extLst>
          </p:cNvPr>
          <p:cNvCxnSpPr>
            <a:cxnSpLocks/>
          </p:cNvCxnSpPr>
          <p:nvPr/>
        </p:nvCxnSpPr>
        <p:spPr>
          <a:xfrm rot="10800000" flipV="1">
            <a:off x="1475656" y="3211234"/>
            <a:ext cx="1800200" cy="758695"/>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813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ln>
            <a:solidFill>
              <a:schemeClr val="accent1"/>
            </a:solidFill>
          </a:ln>
        </p:spPr>
        <p:txBody>
          <a:bodyPr>
            <a:normAutofit/>
          </a:bodyPr>
          <a:lstStyle/>
          <a:p>
            <a:r>
              <a:rPr lang="el-GR" dirty="0"/>
              <a:t>Αίτια Υποθυρεοειδισμού</a:t>
            </a:r>
          </a:p>
        </p:txBody>
      </p:sp>
      <p:graphicFrame>
        <p:nvGraphicFramePr>
          <p:cNvPr id="4" name="3 - Πίνακας"/>
          <p:cNvGraphicFramePr>
            <a:graphicFrameLocks noGrp="1"/>
          </p:cNvGraphicFramePr>
          <p:nvPr/>
        </p:nvGraphicFramePr>
        <p:xfrm>
          <a:off x="899592" y="2132856"/>
          <a:ext cx="6744072" cy="3456383"/>
        </p:xfrm>
        <a:graphic>
          <a:graphicData uri="http://schemas.openxmlformats.org/drawingml/2006/table">
            <a:tbl>
              <a:tblPr firstRow="1" bandRow="1">
                <a:tableStyleId>{5C22544A-7EE6-4342-B048-85BDC9FD1C3A}</a:tableStyleId>
              </a:tblPr>
              <a:tblGrid>
                <a:gridCol w="6744072">
                  <a:extLst>
                    <a:ext uri="{9D8B030D-6E8A-4147-A177-3AD203B41FA5}">
                      <a16:colId xmlns:a16="http://schemas.microsoft.com/office/drawing/2014/main" val="20000"/>
                    </a:ext>
                  </a:extLst>
                </a:gridCol>
              </a:tblGrid>
              <a:tr h="386395">
                <a:tc>
                  <a:txBody>
                    <a:bodyPr/>
                    <a:lstStyle/>
                    <a:p>
                      <a:r>
                        <a:rPr lang="el-GR" dirty="0"/>
                        <a:t>Πρωτοπαθής </a:t>
                      </a:r>
                    </a:p>
                  </a:txBody>
                  <a:tcPr>
                    <a:solidFill>
                      <a:srgbClr val="0070C0"/>
                    </a:solidFill>
                  </a:tcPr>
                </a:tc>
                <a:extLst>
                  <a:ext uri="{0D108BD9-81ED-4DB2-BD59-A6C34878D82A}">
                    <a16:rowId xmlns:a16="http://schemas.microsoft.com/office/drawing/2014/main" val="10000"/>
                  </a:ext>
                </a:extLst>
              </a:tr>
              <a:tr h="15244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err="1"/>
                        <a:t>Αυτοανοσία</a:t>
                      </a:r>
                      <a:r>
                        <a:rPr lang="el-GR" dirty="0"/>
                        <a:t>: Θ. </a:t>
                      </a:r>
                      <a:r>
                        <a:rPr lang="en-US" dirty="0"/>
                        <a:t>H</a:t>
                      </a:r>
                      <a:r>
                        <a:rPr lang="el-GR" dirty="0" err="1"/>
                        <a:t>ashimoto</a:t>
                      </a:r>
                      <a:endParaRPr lang="el-GR" dirty="0"/>
                    </a:p>
                    <a:p>
                      <a:pPr marL="0" marR="0" indent="0" algn="l" defTabSz="914400" rtl="0" eaLnBrk="1" fontAlgn="auto" latinLnBrk="0" hangingPunct="1">
                        <a:lnSpc>
                          <a:spcPct val="100000"/>
                        </a:lnSpc>
                        <a:spcBef>
                          <a:spcPts val="0"/>
                        </a:spcBef>
                        <a:spcAft>
                          <a:spcPts val="0"/>
                        </a:spcAft>
                        <a:buClrTx/>
                        <a:buSzTx/>
                        <a:buFontTx/>
                        <a:buNone/>
                        <a:tabLst/>
                        <a:defRPr/>
                      </a:pPr>
                      <a:r>
                        <a:rPr lang="el-GR" dirty="0" err="1"/>
                        <a:t>Ιατρογενής</a:t>
                      </a:r>
                      <a:r>
                        <a:rPr lang="el-GR" dirty="0"/>
                        <a:t> (</a:t>
                      </a:r>
                      <a:r>
                        <a:rPr lang="el-GR" dirty="0" err="1"/>
                        <a:t>π.χ.μετά</a:t>
                      </a:r>
                      <a:r>
                        <a:rPr lang="el-GR" dirty="0"/>
                        <a:t> από χορήγηση Ι</a:t>
                      </a:r>
                      <a:r>
                        <a:rPr lang="el-GR" baseline="30000" dirty="0"/>
                        <a:t>131</a:t>
                      </a:r>
                      <a:r>
                        <a:rPr lang="el-GR" dirty="0"/>
                        <a:t> ή θυρεοειδεκτομή)</a:t>
                      </a:r>
                    </a:p>
                    <a:p>
                      <a:pPr marL="0" marR="0" indent="0" algn="l" defTabSz="914400" rtl="0" eaLnBrk="1" fontAlgn="auto" latinLnBrk="0" hangingPunct="1">
                        <a:lnSpc>
                          <a:spcPct val="100000"/>
                        </a:lnSpc>
                        <a:spcBef>
                          <a:spcPts val="0"/>
                        </a:spcBef>
                        <a:spcAft>
                          <a:spcPts val="0"/>
                        </a:spcAft>
                        <a:buClrTx/>
                        <a:buSzTx/>
                        <a:buFontTx/>
                        <a:buNone/>
                        <a:tabLst/>
                        <a:defRPr/>
                      </a:pPr>
                      <a:r>
                        <a:rPr lang="el-GR" dirty="0"/>
                        <a:t>Φάρμακα: </a:t>
                      </a:r>
                      <a:r>
                        <a:rPr lang="el-GR" dirty="0" err="1"/>
                        <a:t>λιθιο</a:t>
                      </a:r>
                      <a:r>
                        <a:rPr lang="el-GR" dirty="0"/>
                        <a:t>, </a:t>
                      </a:r>
                      <a:r>
                        <a:rPr lang="el-GR" dirty="0" err="1"/>
                        <a:t>αμιοδαρώνη</a:t>
                      </a:r>
                      <a:r>
                        <a:rPr lang="el-GR" dirty="0"/>
                        <a:t>, </a:t>
                      </a:r>
                      <a:r>
                        <a:rPr lang="el-GR" dirty="0" err="1"/>
                        <a:t>σουνετινιμπη</a:t>
                      </a:r>
                      <a:r>
                        <a:rPr lang="el-GR" dirty="0"/>
                        <a:t>, </a:t>
                      </a:r>
                      <a:r>
                        <a:rPr lang="el-GR" dirty="0" err="1"/>
                        <a:t>ιντερφερόνη</a:t>
                      </a:r>
                      <a:r>
                        <a:rPr lang="el-GR" dirty="0"/>
                        <a:t> α κλπ</a:t>
                      </a:r>
                    </a:p>
                    <a:p>
                      <a:pPr marL="0" marR="0" indent="0" algn="l" defTabSz="914400" rtl="0" eaLnBrk="1" fontAlgn="auto" latinLnBrk="0" hangingPunct="1">
                        <a:lnSpc>
                          <a:spcPct val="100000"/>
                        </a:lnSpc>
                        <a:spcBef>
                          <a:spcPts val="0"/>
                        </a:spcBef>
                        <a:spcAft>
                          <a:spcPts val="0"/>
                        </a:spcAft>
                        <a:buClrTx/>
                        <a:buSzTx/>
                        <a:buFontTx/>
                        <a:buNone/>
                        <a:tabLst/>
                        <a:defRPr/>
                      </a:pPr>
                      <a:r>
                        <a:rPr lang="el-GR" dirty="0"/>
                        <a:t>Συγγενής </a:t>
                      </a:r>
                      <a:r>
                        <a:rPr lang="el-GR" dirty="0" err="1"/>
                        <a:t>υποθυρεοειδισμος</a:t>
                      </a:r>
                      <a:endParaRPr lang="el-GR" dirty="0"/>
                    </a:p>
                    <a:p>
                      <a:pPr marL="0" marR="0" indent="0" algn="l" defTabSz="914400" rtl="0" eaLnBrk="1" fontAlgn="auto" latinLnBrk="0" hangingPunct="1">
                        <a:lnSpc>
                          <a:spcPct val="100000"/>
                        </a:lnSpc>
                        <a:spcBef>
                          <a:spcPts val="0"/>
                        </a:spcBef>
                        <a:spcAft>
                          <a:spcPts val="0"/>
                        </a:spcAft>
                        <a:buClrTx/>
                        <a:buSzTx/>
                        <a:buFontTx/>
                        <a:buNone/>
                        <a:tabLst/>
                        <a:defRPr/>
                      </a:pPr>
                      <a:r>
                        <a:rPr lang="el-GR" dirty="0" err="1"/>
                        <a:t>ιωδοπενία</a:t>
                      </a:r>
                      <a:endParaRPr lang="el-GR" dirty="0"/>
                    </a:p>
                  </a:txBody>
                  <a:tcPr/>
                </a:tc>
                <a:extLst>
                  <a:ext uri="{0D108BD9-81ED-4DB2-BD59-A6C34878D82A}">
                    <a16:rowId xmlns:a16="http://schemas.microsoft.com/office/drawing/2014/main" val="10001"/>
                  </a:ext>
                </a:extLst>
              </a:tr>
              <a:tr h="386395">
                <a:tc>
                  <a:txBody>
                    <a:bodyPr/>
                    <a:lstStyle/>
                    <a:p>
                      <a:r>
                        <a:rPr lang="el-GR" b="1" dirty="0">
                          <a:solidFill>
                            <a:schemeClr val="bg1"/>
                          </a:solidFill>
                        </a:rPr>
                        <a:t>Παροδικός</a:t>
                      </a:r>
                      <a:r>
                        <a:rPr lang="el-GR" b="1" baseline="0" dirty="0">
                          <a:solidFill>
                            <a:schemeClr val="bg1"/>
                          </a:solidFill>
                        </a:rPr>
                        <a:t> </a:t>
                      </a:r>
                      <a:endParaRPr lang="el-GR" b="1" dirty="0">
                        <a:solidFill>
                          <a:schemeClr val="bg1"/>
                        </a:solidFill>
                      </a:endParaRPr>
                    </a:p>
                  </a:txBody>
                  <a:tcPr>
                    <a:solidFill>
                      <a:srgbClr val="0070C0"/>
                    </a:solidFill>
                  </a:tcPr>
                </a:tc>
                <a:extLst>
                  <a:ext uri="{0D108BD9-81ED-4DB2-BD59-A6C34878D82A}">
                    <a16:rowId xmlns:a16="http://schemas.microsoft.com/office/drawing/2014/main" val="10002"/>
                  </a:ext>
                </a:extLst>
              </a:tr>
              <a:tr h="386395">
                <a:tc>
                  <a:txBody>
                    <a:bodyPr/>
                    <a:lstStyle/>
                    <a:p>
                      <a:r>
                        <a:rPr lang="el-GR" dirty="0"/>
                        <a:t>Διάφορες </a:t>
                      </a:r>
                      <a:r>
                        <a:rPr lang="el-GR" dirty="0" err="1"/>
                        <a:t>θυρεοειδιτίδες</a:t>
                      </a:r>
                      <a:r>
                        <a:rPr lang="el-GR" dirty="0"/>
                        <a:t>, π.χ. </a:t>
                      </a:r>
                      <a:r>
                        <a:rPr lang="el-GR" dirty="0" err="1"/>
                        <a:t>Υποξεία</a:t>
                      </a:r>
                      <a:r>
                        <a:rPr lang="el-GR" dirty="0"/>
                        <a:t> (</a:t>
                      </a:r>
                      <a:r>
                        <a:rPr lang="en-US" dirty="0"/>
                        <a:t>De </a:t>
                      </a:r>
                      <a:r>
                        <a:rPr lang="en-US" dirty="0" err="1"/>
                        <a:t>Quervain</a:t>
                      </a:r>
                      <a:r>
                        <a:rPr lang="en-US" dirty="0"/>
                        <a:t>)</a:t>
                      </a:r>
                      <a:r>
                        <a:rPr lang="el-GR" dirty="0"/>
                        <a:t> και σιωπηλή </a:t>
                      </a:r>
                    </a:p>
                  </a:txBody>
                  <a:tcPr/>
                </a:tc>
                <a:extLst>
                  <a:ext uri="{0D108BD9-81ED-4DB2-BD59-A6C34878D82A}">
                    <a16:rowId xmlns:a16="http://schemas.microsoft.com/office/drawing/2014/main" val="10003"/>
                  </a:ext>
                </a:extLst>
              </a:tr>
              <a:tr h="386395">
                <a:tc>
                  <a:txBody>
                    <a:bodyPr/>
                    <a:lstStyle/>
                    <a:p>
                      <a:r>
                        <a:rPr lang="el-GR" b="1" dirty="0">
                          <a:solidFill>
                            <a:schemeClr val="bg1"/>
                          </a:solidFill>
                        </a:rPr>
                        <a:t>Δευτεροπαθής </a:t>
                      </a:r>
                    </a:p>
                  </a:txBody>
                  <a:tcPr>
                    <a:solidFill>
                      <a:srgbClr val="0070C0"/>
                    </a:solidFill>
                  </a:tcPr>
                </a:tc>
                <a:extLst>
                  <a:ext uri="{0D108BD9-81ED-4DB2-BD59-A6C34878D82A}">
                    <a16:rowId xmlns:a16="http://schemas.microsoft.com/office/drawing/2014/main" val="10004"/>
                  </a:ext>
                </a:extLst>
              </a:tr>
              <a:tr h="3863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Νόσοι υποφύσεως και υποθαλάμου</a:t>
                      </a:r>
                      <a:endParaRPr lang="el-GR" dirty="0">
                        <a:solidFill>
                          <a:schemeClr val="bg1"/>
                        </a:solidFill>
                      </a:endParaRPr>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1C245-9D02-4262-8426-CC8D07A05B9F}"/>
              </a:ext>
            </a:extLst>
          </p:cNvPr>
          <p:cNvSpPr>
            <a:spLocks noGrp="1"/>
          </p:cNvSpPr>
          <p:nvPr>
            <p:ph type="title"/>
          </p:nvPr>
        </p:nvSpPr>
        <p:spPr>
          <a:xfrm>
            <a:off x="107504" y="476672"/>
            <a:ext cx="8892480" cy="1143000"/>
          </a:xfrm>
        </p:spPr>
        <p:txBody>
          <a:bodyPr>
            <a:normAutofit/>
          </a:bodyPr>
          <a:lstStyle/>
          <a:p>
            <a:r>
              <a:rPr lang="el-GR" sz="3200" i="1" u="sng" dirty="0"/>
              <a:t>Ο θυρεοειδής αδένας και οι γύρω ανατομικές δομές</a:t>
            </a:r>
            <a:endParaRPr lang="en-US" sz="3200" i="1" u="sng" dirty="0"/>
          </a:p>
        </p:txBody>
      </p:sp>
      <p:pic>
        <p:nvPicPr>
          <p:cNvPr id="6" name="Picture 5">
            <a:extLst>
              <a:ext uri="{FF2B5EF4-FFF2-40B4-BE49-F238E27FC236}">
                <a16:creationId xmlns:a16="http://schemas.microsoft.com/office/drawing/2014/main" id="{20C9A20C-87B0-4C50-B9E7-F8B08DAFF8D1}"/>
              </a:ext>
            </a:extLst>
          </p:cNvPr>
          <p:cNvPicPr>
            <a:picLocks noChangeAspect="1"/>
          </p:cNvPicPr>
          <p:nvPr/>
        </p:nvPicPr>
        <p:blipFill>
          <a:blip r:embed="rId3"/>
          <a:stretch>
            <a:fillRect/>
          </a:stretch>
        </p:blipFill>
        <p:spPr>
          <a:xfrm>
            <a:off x="1903437" y="2204864"/>
            <a:ext cx="5476875" cy="3905250"/>
          </a:xfrm>
          <a:prstGeom prst="rect">
            <a:avLst/>
          </a:prstGeom>
        </p:spPr>
      </p:pic>
    </p:spTree>
    <p:extLst>
      <p:ext uri="{BB962C8B-B14F-4D97-AF65-F5344CB8AC3E}">
        <p14:creationId xmlns:p14="http://schemas.microsoft.com/office/powerpoint/2010/main" val="26905223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normAutofit/>
          </a:bodyPr>
          <a:lstStyle/>
          <a:p>
            <a:r>
              <a:rPr lang="el-GR" sz="2000" dirty="0"/>
              <a:t>Οφείλεται σε </a:t>
            </a:r>
            <a:r>
              <a:rPr lang="el-GR" sz="2000" dirty="0" err="1"/>
              <a:t>αυτοανοσία</a:t>
            </a:r>
            <a:r>
              <a:rPr lang="el-GR" sz="2000" dirty="0"/>
              <a:t> και είναι το συχνότερο αίτιο υποθυρεοειδισμού</a:t>
            </a:r>
          </a:p>
          <a:p>
            <a:r>
              <a:rPr lang="el-GR" sz="2000" dirty="0"/>
              <a:t>Κατά τα αρχικά στάδια παρατηρείται διόγκωση του αδένα (βρογχοκήλη) και αργότερα επέρχεται ατροφία</a:t>
            </a:r>
          </a:p>
          <a:p>
            <a:r>
              <a:rPr lang="el-GR" sz="2000" dirty="0"/>
              <a:t>Συχνότερη στις γυναίκες</a:t>
            </a:r>
          </a:p>
          <a:p>
            <a:r>
              <a:rPr lang="el-GR" sz="2000" dirty="0"/>
              <a:t>Ανευρίσκονται θετικά τα αντισώματα κατά της </a:t>
            </a:r>
            <a:r>
              <a:rPr lang="el-GR" sz="2000" dirty="0" err="1"/>
              <a:t>θυρεοειδικής</a:t>
            </a:r>
            <a:r>
              <a:rPr lang="el-GR" sz="2000" dirty="0"/>
              <a:t> </a:t>
            </a:r>
            <a:r>
              <a:rPr lang="el-GR" sz="2000" dirty="0" err="1"/>
              <a:t>υπεροξειδάσης</a:t>
            </a:r>
            <a:r>
              <a:rPr lang="el-GR" sz="2000" dirty="0"/>
              <a:t> (</a:t>
            </a:r>
            <a:r>
              <a:rPr lang="el-GR" sz="2000" dirty="0">
                <a:sym typeface="Symbol" panose="05050102010706020507" pitchFamily="18" charset="2"/>
              </a:rPr>
              <a:t></a:t>
            </a:r>
            <a:r>
              <a:rPr lang="en-US" sz="2000" dirty="0">
                <a:sym typeface="Symbol" panose="05050102010706020507" pitchFamily="18" charset="2"/>
              </a:rPr>
              <a:t> </a:t>
            </a:r>
            <a:r>
              <a:rPr lang="en-US" sz="2000" dirty="0"/>
              <a:t>90% anti-TPO) </a:t>
            </a:r>
            <a:r>
              <a:rPr lang="el-GR" sz="2000" dirty="0"/>
              <a:t>και της </a:t>
            </a:r>
            <a:r>
              <a:rPr lang="el-GR" sz="2000" dirty="0" err="1"/>
              <a:t>θυρεοσφαιρίνης</a:t>
            </a:r>
            <a:r>
              <a:rPr lang="el-GR" sz="2000" dirty="0"/>
              <a:t> (</a:t>
            </a:r>
            <a:r>
              <a:rPr lang="el-GR" sz="2000" dirty="0">
                <a:sym typeface="Symbol" panose="05050102010706020507" pitchFamily="18" charset="2"/>
              </a:rPr>
              <a:t></a:t>
            </a:r>
            <a:r>
              <a:rPr lang="en-US" sz="2000" dirty="0">
                <a:sym typeface="Symbol" panose="05050102010706020507" pitchFamily="18" charset="2"/>
              </a:rPr>
              <a:t> </a:t>
            </a:r>
            <a:r>
              <a:rPr lang="en-US" sz="2000" dirty="0"/>
              <a:t>90% anti-</a:t>
            </a:r>
            <a:r>
              <a:rPr lang="en-US" sz="2000" dirty="0" err="1"/>
              <a:t>Tg</a:t>
            </a:r>
            <a:r>
              <a:rPr lang="en-US" sz="2000" dirty="0"/>
              <a:t>) </a:t>
            </a:r>
            <a:r>
              <a:rPr lang="el-GR" sz="2000" dirty="0"/>
              <a:t>και σπανιότερα κατά του υποδοχέα της </a:t>
            </a:r>
            <a:r>
              <a:rPr lang="en-US" sz="2000" dirty="0"/>
              <a:t>TSH</a:t>
            </a:r>
            <a:r>
              <a:rPr lang="el-GR" sz="2000" dirty="0"/>
              <a:t> (20% </a:t>
            </a:r>
            <a:r>
              <a:rPr lang="en-US" sz="2000" dirty="0"/>
              <a:t>TSH-R blocking</a:t>
            </a:r>
            <a:r>
              <a:rPr lang="el-GR" sz="2000" dirty="0"/>
              <a:t> </a:t>
            </a:r>
            <a:r>
              <a:rPr lang="en-US" sz="2000" dirty="0"/>
              <a:t>antibodies</a:t>
            </a:r>
            <a:r>
              <a:rPr lang="el-GR" sz="2000" dirty="0"/>
              <a:t>)</a:t>
            </a:r>
            <a:endParaRPr lang="en-US" sz="2000" dirty="0"/>
          </a:p>
          <a:p>
            <a:r>
              <a:rPr lang="el-GR" sz="2000" dirty="0"/>
              <a:t>Μπορεί να συνυπάρχει και με άλλες </a:t>
            </a:r>
            <a:r>
              <a:rPr lang="el-GR" sz="2000" dirty="0" err="1"/>
              <a:t>αυτοάνοσες</a:t>
            </a:r>
            <a:r>
              <a:rPr lang="el-GR" sz="2000" dirty="0"/>
              <a:t> </a:t>
            </a:r>
            <a:r>
              <a:rPr lang="el-GR" sz="2000" dirty="0" err="1"/>
              <a:t>ενδοκρινοπάθειες</a:t>
            </a:r>
            <a:r>
              <a:rPr lang="el-GR" sz="2000" dirty="0"/>
              <a:t> (ΣΔ τύπου  1, νόσο </a:t>
            </a:r>
            <a:r>
              <a:rPr lang="en-US" sz="2000" dirty="0"/>
              <a:t>Addison</a:t>
            </a:r>
            <a:r>
              <a:rPr lang="el-GR" sz="2000" dirty="0"/>
              <a:t>) ή άλλα </a:t>
            </a:r>
            <a:r>
              <a:rPr lang="el-GR" sz="2000" dirty="0" err="1"/>
              <a:t>αυτοάνοσα</a:t>
            </a:r>
            <a:r>
              <a:rPr lang="el-GR" sz="2000" dirty="0"/>
              <a:t> νοσήματα</a:t>
            </a:r>
            <a:r>
              <a:rPr lang="en-US" sz="2000" dirty="0"/>
              <a:t> (</a:t>
            </a:r>
            <a:r>
              <a:rPr lang="el-GR" sz="2000" dirty="0"/>
              <a:t>λεύκη και κακοήθης αναιμία). </a:t>
            </a:r>
          </a:p>
        </p:txBody>
      </p:sp>
      <p:sp>
        <p:nvSpPr>
          <p:cNvPr id="4" name="1 - Τίτλος"/>
          <p:cNvSpPr>
            <a:spLocks noGrp="1"/>
          </p:cNvSpPr>
          <p:nvPr>
            <p:ph type="title"/>
          </p:nvPr>
        </p:nvSpPr>
        <p:spPr>
          <a:ln>
            <a:solidFill>
              <a:schemeClr val="accent1"/>
            </a:solidFill>
          </a:ln>
        </p:spPr>
        <p:txBody>
          <a:bodyPr/>
          <a:lstStyle/>
          <a:p>
            <a:r>
              <a:rPr lang="el-GR" dirty="0"/>
              <a:t>Θυρεοειδίτιδα </a:t>
            </a:r>
            <a:r>
              <a:rPr lang="en-US" dirty="0"/>
              <a:t>Hashimoto</a:t>
            </a:r>
            <a:endParaRPr lang="el-GR" dirty="0"/>
          </a:p>
        </p:txBody>
      </p:sp>
    </p:spTree>
    <p:extLst>
      <p:ext uri="{BB962C8B-B14F-4D97-AF65-F5344CB8AC3E}">
        <p14:creationId xmlns:p14="http://schemas.microsoft.com/office/powerpoint/2010/main" val="33397274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B08BA-6D4A-411E-9F79-2FFB07B29DDF}"/>
              </a:ext>
            </a:extLst>
          </p:cNvPr>
          <p:cNvSpPr>
            <a:spLocks noGrp="1"/>
          </p:cNvSpPr>
          <p:nvPr>
            <p:ph type="title"/>
          </p:nvPr>
        </p:nvSpPr>
        <p:spPr>
          <a:xfrm>
            <a:off x="450694" y="404664"/>
            <a:ext cx="8229600" cy="1143000"/>
          </a:xfrm>
        </p:spPr>
        <p:txBody>
          <a:bodyPr>
            <a:normAutofit/>
          </a:bodyPr>
          <a:lstStyle/>
          <a:p>
            <a:r>
              <a:rPr lang="el-GR" sz="3200" dirty="0"/>
              <a:t>Παθογένεια της Θ.</a:t>
            </a:r>
            <a:r>
              <a:rPr lang="en-US" sz="3200" dirty="0"/>
              <a:t>Hashimoto</a:t>
            </a:r>
          </a:p>
        </p:txBody>
      </p:sp>
      <p:sp>
        <p:nvSpPr>
          <p:cNvPr id="3" name="Content Placeholder 2">
            <a:extLst>
              <a:ext uri="{FF2B5EF4-FFF2-40B4-BE49-F238E27FC236}">
                <a16:creationId xmlns:a16="http://schemas.microsoft.com/office/drawing/2014/main" id="{832D6B9F-CDE2-4A22-BE1B-E3CC042E6071}"/>
              </a:ext>
            </a:extLst>
          </p:cNvPr>
          <p:cNvSpPr>
            <a:spLocks noGrp="1"/>
          </p:cNvSpPr>
          <p:nvPr>
            <p:ph idx="1"/>
          </p:nvPr>
        </p:nvSpPr>
        <p:spPr>
          <a:xfrm>
            <a:off x="518864" y="1628800"/>
            <a:ext cx="8229600" cy="4896544"/>
          </a:xfrm>
          <a:ln>
            <a:solidFill>
              <a:schemeClr val="tx2">
                <a:lumMod val="40000"/>
                <a:lumOff val="60000"/>
              </a:schemeClr>
            </a:solidFill>
          </a:ln>
        </p:spPr>
        <p:txBody>
          <a:bodyPr>
            <a:normAutofit fontScale="85000" lnSpcReduction="10000"/>
          </a:bodyPr>
          <a:lstStyle/>
          <a:p>
            <a:pPr>
              <a:lnSpc>
                <a:spcPct val="160000"/>
              </a:lnSpc>
              <a:spcBef>
                <a:spcPts val="600"/>
              </a:spcBef>
              <a:spcAft>
                <a:spcPts val="600"/>
              </a:spcAft>
            </a:pPr>
            <a:r>
              <a:rPr lang="el-GR" dirty="0"/>
              <a:t>Το σημαντικότερο ρόλο στην παθογένεια της νόσου, παίζει η δημιουργία αντισωμάτων κατά της </a:t>
            </a:r>
            <a:r>
              <a:rPr lang="el-GR" dirty="0" err="1"/>
              <a:t>θυρεοειδικής</a:t>
            </a:r>
            <a:r>
              <a:rPr lang="el-GR" dirty="0"/>
              <a:t> </a:t>
            </a:r>
            <a:r>
              <a:rPr lang="el-GR" dirty="0" err="1"/>
              <a:t>υπεροξειδάσης</a:t>
            </a:r>
            <a:r>
              <a:rPr lang="el-GR" dirty="0"/>
              <a:t> από τα Β-λεμφοκύτταρα</a:t>
            </a:r>
          </a:p>
          <a:p>
            <a:pPr>
              <a:lnSpc>
                <a:spcPct val="160000"/>
              </a:lnSpc>
              <a:spcBef>
                <a:spcPts val="600"/>
              </a:spcBef>
              <a:spcAft>
                <a:spcPts val="600"/>
              </a:spcAft>
            </a:pPr>
            <a:r>
              <a:rPr lang="el-GR" dirty="0"/>
              <a:t>Τα αντισώματα κατά της </a:t>
            </a:r>
            <a:r>
              <a:rPr lang="el-GR" dirty="0" err="1"/>
              <a:t>θυρεοειδικής</a:t>
            </a:r>
            <a:r>
              <a:rPr lang="el-GR" dirty="0"/>
              <a:t> </a:t>
            </a:r>
            <a:r>
              <a:rPr lang="el-GR" dirty="0" err="1"/>
              <a:t>υπεροξειδάσης</a:t>
            </a:r>
            <a:r>
              <a:rPr lang="el-GR" dirty="0"/>
              <a:t> (</a:t>
            </a:r>
            <a:r>
              <a:rPr lang="en-US" dirty="0"/>
              <a:t>Ab-TPO</a:t>
            </a:r>
            <a:r>
              <a:rPr lang="el-GR" dirty="0"/>
              <a:t>) οδηγούν σε καταστροφή των </a:t>
            </a:r>
            <a:r>
              <a:rPr lang="el-GR" dirty="0" err="1"/>
              <a:t>θυρεοειδικών</a:t>
            </a:r>
            <a:r>
              <a:rPr lang="el-GR" dirty="0"/>
              <a:t> κυττάρων είτε άμεσα (</a:t>
            </a:r>
            <a:r>
              <a:rPr lang="el-GR" dirty="0" err="1"/>
              <a:t>οψωνοποίηση</a:t>
            </a:r>
            <a:r>
              <a:rPr lang="el-GR" dirty="0"/>
              <a:t>) ή μέσω ενεργοποίησης των</a:t>
            </a:r>
            <a:r>
              <a:rPr lang="en-US" dirty="0"/>
              <a:t> </a:t>
            </a:r>
            <a:r>
              <a:rPr lang="el-GR" dirty="0" err="1"/>
              <a:t>κυτταροτοξικών</a:t>
            </a:r>
            <a:r>
              <a:rPr lang="el-GR" dirty="0"/>
              <a:t> Τ-λεμφοκυττάρων</a:t>
            </a:r>
            <a:endParaRPr lang="en-US" dirty="0"/>
          </a:p>
        </p:txBody>
      </p:sp>
    </p:spTree>
    <p:extLst>
      <p:ext uri="{BB962C8B-B14F-4D97-AF65-F5344CB8AC3E}">
        <p14:creationId xmlns:p14="http://schemas.microsoft.com/office/powerpoint/2010/main" val="33501722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892AE-D57A-4515-A0F9-38DC4DE52D81}"/>
              </a:ext>
            </a:extLst>
          </p:cNvPr>
          <p:cNvPicPr>
            <a:picLocks noChangeAspect="1"/>
          </p:cNvPicPr>
          <p:nvPr/>
        </p:nvPicPr>
        <p:blipFill>
          <a:blip r:embed="rId3"/>
          <a:stretch>
            <a:fillRect/>
          </a:stretch>
        </p:blipFill>
        <p:spPr>
          <a:xfrm>
            <a:off x="323528" y="2780928"/>
            <a:ext cx="2419350" cy="419100"/>
          </a:xfrm>
          <a:prstGeom prst="rect">
            <a:avLst/>
          </a:prstGeom>
        </p:spPr>
      </p:pic>
      <p:grpSp>
        <p:nvGrpSpPr>
          <p:cNvPr id="11" name="Group 10">
            <a:extLst>
              <a:ext uri="{FF2B5EF4-FFF2-40B4-BE49-F238E27FC236}">
                <a16:creationId xmlns:a16="http://schemas.microsoft.com/office/drawing/2014/main" id="{5ACACA9C-A3A3-4416-824F-DE587715B3B4}"/>
              </a:ext>
            </a:extLst>
          </p:cNvPr>
          <p:cNvGrpSpPr/>
          <p:nvPr/>
        </p:nvGrpSpPr>
        <p:grpSpPr>
          <a:xfrm>
            <a:off x="2543175" y="2564904"/>
            <a:ext cx="4057650" cy="3390900"/>
            <a:chOff x="2543175" y="2558380"/>
            <a:chExt cx="4057650" cy="3390900"/>
          </a:xfrm>
        </p:grpSpPr>
        <p:pic>
          <p:nvPicPr>
            <p:cNvPr id="9" name="Picture 8">
              <a:extLst>
                <a:ext uri="{FF2B5EF4-FFF2-40B4-BE49-F238E27FC236}">
                  <a16:creationId xmlns:a16="http://schemas.microsoft.com/office/drawing/2014/main" id="{D1111572-3C7E-4E16-90F9-FC8123402966}"/>
                </a:ext>
              </a:extLst>
            </p:cNvPr>
            <p:cNvPicPr>
              <a:picLocks noChangeAspect="1"/>
            </p:cNvPicPr>
            <p:nvPr/>
          </p:nvPicPr>
          <p:blipFill>
            <a:blip r:embed="rId4"/>
            <a:stretch>
              <a:fillRect/>
            </a:stretch>
          </p:blipFill>
          <p:spPr>
            <a:xfrm>
              <a:off x="2543175" y="2558380"/>
              <a:ext cx="4057650" cy="3390900"/>
            </a:xfrm>
            <a:prstGeom prst="rect">
              <a:avLst/>
            </a:prstGeom>
          </p:spPr>
        </p:pic>
        <p:cxnSp>
          <p:nvCxnSpPr>
            <p:cNvPr id="7" name="Straight Arrow Connector 6">
              <a:extLst>
                <a:ext uri="{FF2B5EF4-FFF2-40B4-BE49-F238E27FC236}">
                  <a16:creationId xmlns:a16="http://schemas.microsoft.com/office/drawing/2014/main" id="{5F276A60-1CB4-4058-BC89-FE05E7611D80}"/>
                </a:ext>
              </a:extLst>
            </p:cNvPr>
            <p:cNvCxnSpPr>
              <a:cxnSpLocks/>
            </p:cNvCxnSpPr>
            <p:nvPr/>
          </p:nvCxnSpPr>
          <p:spPr>
            <a:xfrm flipH="1">
              <a:off x="3635896" y="3284984"/>
              <a:ext cx="927802" cy="7200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DCF673A7-EA85-4594-AEFA-AEC8125CEDE2}"/>
              </a:ext>
            </a:extLst>
          </p:cNvPr>
          <p:cNvSpPr txBox="1"/>
          <p:nvPr/>
        </p:nvSpPr>
        <p:spPr>
          <a:xfrm>
            <a:off x="2543175" y="824072"/>
            <a:ext cx="4572000" cy="523220"/>
          </a:xfrm>
          <a:prstGeom prst="rect">
            <a:avLst/>
          </a:prstGeom>
          <a:noFill/>
        </p:spPr>
        <p:txBody>
          <a:bodyPr wrap="square">
            <a:spAutoFit/>
          </a:bodyPr>
          <a:lstStyle/>
          <a:p>
            <a:pPr algn="ctr"/>
            <a:r>
              <a:rPr lang="el-GR" sz="2800" dirty="0"/>
              <a:t>Παθογένεια της Θ.</a:t>
            </a:r>
            <a:r>
              <a:rPr lang="en-US" sz="2800" dirty="0"/>
              <a:t>Hashimoto</a:t>
            </a:r>
          </a:p>
        </p:txBody>
      </p:sp>
    </p:spTree>
    <p:extLst>
      <p:ext uri="{BB962C8B-B14F-4D97-AF65-F5344CB8AC3E}">
        <p14:creationId xmlns:p14="http://schemas.microsoft.com/office/powerpoint/2010/main" val="16643380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91641" y="203288"/>
            <a:ext cx="8772847" cy="653808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957263" y="104775"/>
            <a:ext cx="7229475" cy="664845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09563" y="581025"/>
            <a:ext cx="8524875" cy="569595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ln>
            <a:solidFill>
              <a:schemeClr val="accent1"/>
            </a:solidFill>
          </a:ln>
        </p:spPr>
        <p:txBody>
          <a:bodyPr/>
          <a:lstStyle/>
          <a:p>
            <a:r>
              <a:rPr lang="el-GR" dirty="0"/>
              <a:t>Διάγνωση Υποθυρεοειδισμού</a:t>
            </a:r>
          </a:p>
        </p:txBody>
      </p:sp>
      <p:graphicFrame>
        <p:nvGraphicFramePr>
          <p:cNvPr id="4" name="3 - Πίνακας"/>
          <p:cNvGraphicFramePr>
            <a:graphicFrameLocks noGrp="1"/>
          </p:cNvGraphicFramePr>
          <p:nvPr>
            <p:extLst>
              <p:ext uri="{D42A27DB-BD31-4B8C-83A1-F6EECF244321}">
                <p14:modId xmlns:p14="http://schemas.microsoft.com/office/powerpoint/2010/main" val="2919768781"/>
              </p:ext>
            </p:extLst>
          </p:nvPr>
        </p:nvGraphicFramePr>
        <p:xfrm>
          <a:off x="827584" y="2132856"/>
          <a:ext cx="6816080" cy="2031040"/>
        </p:xfrm>
        <a:graphic>
          <a:graphicData uri="http://schemas.openxmlformats.org/drawingml/2006/table">
            <a:tbl>
              <a:tblPr firstRow="1" bandRow="1">
                <a:tableStyleId>{5C22544A-7EE6-4342-B048-85BDC9FD1C3A}</a:tableStyleId>
              </a:tblPr>
              <a:tblGrid>
                <a:gridCol w="6816080">
                  <a:extLst>
                    <a:ext uri="{9D8B030D-6E8A-4147-A177-3AD203B41FA5}">
                      <a16:colId xmlns:a16="http://schemas.microsoft.com/office/drawing/2014/main" val="20000"/>
                    </a:ext>
                  </a:extLst>
                </a:gridCol>
              </a:tblGrid>
              <a:tr h="386395">
                <a:tc>
                  <a:txBody>
                    <a:bodyPr/>
                    <a:lstStyle/>
                    <a:p>
                      <a:r>
                        <a:rPr lang="el-GR" dirty="0"/>
                        <a:t>Πρωτοπαθής </a:t>
                      </a:r>
                    </a:p>
                  </a:txBody>
                  <a:tcPr>
                    <a:solidFill>
                      <a:srgbClr val="0070C0"/>
                    </a:solidFill>
                  </a:tcPr>
                </a:tc>
                <a:extLst>
                  <a:ext uri="{0D108BD9-81ED-4DB2-BD59-A6C34878D82A}">
                    <a16:rowId xmlns:a16="http://schemas.microsoft.com/office/drawing/2014/main" val="10000"/>
                  </a:ext>
                </a:extLst>
              </a:tr>
              <a:tr h="765733">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l-GR" u="sng" dirty="0"/>
                        <a:t>Κλινικός</a:t>
                      </a:r>
                      <a:r>
                        <a:rPr lang="el-GR" u="sng" baseline="0" dirty="0"/>
                        <a:t> υποθυρεοειδισμός: </a:t>
                      </a:r>
                      <a:r>
                        <a:rPr lang="en-US" dirty="0"/>
                        <a:t>↑TSH</a:t>
                      </a:r>
                      <a:r>
                        <a:rPr lang="el-GR" dirty="0"/>
                        <a:t> (συνήθως</a:t>
                      </a:r>
                      <a:r>
                        <a:rPr lang="el-GR" baseline="0" dirty="0"/>
                        <a:t> </a:t>
                      </a:r>
                      <a:r>
                        <a:rPr lang="el-GR" dirty="0"/>
                        <a:t>&gt;10μ</a:t>
                      </a:r>
                      <a:r>
                        <a:rPr lang="en-US" dirty="0"/>
                        <a:t>U/</a:t>
                      </a:r>
                      <a:r>
                        <a:rPr lang="en-US" dirty="0" err="1"/>
                        <a:t>mL</a:t>
                      </a:r>
                      <a:r>
                        <a:rPr lang="en-US" dirty="0"/>
                        <a:t>)</a:t>
                      </a:r>
                      <a:r>
                        <a:rPr lang="en-US" baseline="0" dirty="0"/>
                        <a:t> &amp;</a:t>
                      </a:r>
                      <a:r>
                        <a:rPr lang="el-GR" baseline="0" dirty="0"/>
                        <a:t> ↓ </a:t>
                      </a:r>
                      <a:r>
                        <a:rPr lang="en-US" baseline="0" dirty="0"/>
                        <a:t>FT4/T4</a:t>
                      </a:r>
                    </a:p>
                    <a:p>
                      <a:pPr marL="0" marR="0" indent="0" algn="l" defTabSz="914400" rtl="0" eaLnBrk="1" fontAlgn="auto" latinLnBrk="0" hangingPunct="1">
                        <a:lnSpc>
                          <a:spcPct val="150000"/>
                        </a:lnSpc>
                        <a:spcBef>
                          <a:spcPts val="0"/>
                        </a:spcBef>
                        <a:spcAft>
                          <a:spcPts val="0"/>
                        </a:spcAft>
                        <a:buClrTx/>
                        <a:buSzTx/>
                        <a:buFontTx/>
                        <a:buNone/>
                        <a:tabLst/>
                        <a:defRPr/>
                      </a:pPr>
                      <a:r>
                        <a:rPr lang="el-GR" u="sng" baseline="0" dirty="0" err="1"/>
                        <a:t>Υποκλινικός</a:t>
                      </a:r>
                      <a:r>
                        <a:rPr lang="el-GR" u="sng" baseline="0" dirty="0"/>
                        <a:t> υποθυρεοειδισμός</a:t>
                      </a:r>
                      <a:r>
                        <a:rPr lang="el-GR" baseline="0" dirty="0"/>
                        <a:t>: </a:t>
                      </a:r>
                      <a:r>
                        <a:rPr lang="en-US" dirty="0"/>
                        <a:t>↑TSH</a:t>
                      </a:r>
                      <a:r>
                        <a:rPr lang="en-US" baseline="0" dirty="0"/>
                        <a:t> &amp;</a:t>
                      </a:r>
                      <a:r>
                        <a:rPr lang="el-GR" baseline="0" dirty="0"/>
                        <a:t> </a:t>
                      </a:r>
                      <a:r>
                        <a:rPr lang="el-GR" baseline="0" dirty="0" err="1"/>
                        <a:t>φ.τ</a:t>
                      </a:r>
                      <a:r>
                        <a:rPr lang="el-GR" baseline="0" dirty="0"/>
                        <a:t>. </a:t>
                      </a:r>
                      <a:r>
                        <a:rPr lang="en-US" baseline="0" dirty="0"/>
                        <a:t>FT4/T4</a:t>
                      </a:r>
                      <a:endParaRPr lang="el-GR" dirty="0"/>
                    </a:p>
                  </a:txBody>
                  <a:tcPr/>
                </a:tc>
                <a:extLst>
                  <a:ext uri="{0D108BD9-81ED-4DB2-BD59-A6C34878D82A}">
                    <a16:rowId xmlns:a16="http://schemas.microsoft.com/office/drawing/2014/main" val="10001"/>
                  </a:ext>
                </a:extLst>
              </a:tr>
              <a:tr h="386395">
                <a:tc>
                  <a:txBody>
                    <a:bodyPr/>
                    <a:lstStyle/>
                    <a:p>
                      <a:r>
                        <a:rPr lang="el-GR" b="1" dirty="0">
                          <a:solidFill>
                            <a:schemeClr val="bg1"/>
                          </a:solidFill>
                        </a:rPr>
                        <a:t>Δευτεροπαθής </a:t>
                      </a:r>
                    </a:p>
                  </a:txBody>
                  <a:tcPr>
                    <a:solidFill>
                      <a:srgbClr val="0070C0"/>
                    </a:solidFill>
                  </a:tcPr>
                </a:tc>
                <a:extLst>
                  <a:ext uri="{0D108BD9-81ED-4DB2-BD59-A6C34878D82A}">
                    <a16:rowId xmlns:a16="http://schemas.microsoft.com/office/drawing/2014/main" val="10002"/>
                  </a:ext>
                </a:extLst>
              </a:tr>
              <a:tr h="3863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↓TSH</a:t>
                      </a:r>
                      <a:r>
                        <a:rPr lang="en-US" baseline="0" dirty="0"/>
                        <a:t> &amp;</a:t>
                      </a:r>
                      <a:r>
                        <a:rPr lang="el-GR" baseline="0" dirty="0"/>
                        <a:t> ↓ </a:t>
                      </a:r>
                      <a:r>
                        <a:rPr lang="en-US" baseline="0" dirty="0"/>
                        <a:t>FT4/T4</a:t>
                      </a:r>
                      <a:endParaRPr lang="el-GR" dirty="0">
                        <a:solidFill>
                          <a:schemeClr val="bg1"/>
                        </a:solidFill>
                      </a:endParaRP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1196752"/>
            <a:ext cx="8229600" cy="4680520"/>
          </a:xfrm>
        </p:spPr>
        <p:txBody>
          <a:bodyPr>
            <a:noAutofit/>
          </a:bodyPr>
          <a:lstStyle/>
          <a:p>
            <a:pPr>
              <a:lnSpc>
                <a:spcPct val="150000"/>
              </a:lnSpc>
              <a:spcBef>
                <a:spcPts val="600"/>
              </a:spcBef>
              <a:spcAft>
                <a:spcPts val="600"/>
              </a:spcAft>
            </a:pPr>
            <a:r>
              <a:rPr lang="el-GR" sz="2000" dirty="0"/>
              <a:t>Η  κλασική θεραπεία του υποθυρεοειδισμού είναι η χορήγηση </a:t>
            </a:r>
            <a:r>
              <a:rPr lang="el-GR" sz="2000" dirty="0" err="1"/>
              <a:t>λεβοθυροξίνης</a:t>
            </a:r>
            <a:r>
              <a:rPr lang="el-GR" sz="2000" dirty="0"/>
              <a:t> (</a:t>
            </a:r>
            <a:r>
              <a:rPr lang="en-US" sz="2000" dirty="0"/>
              <a:t>LT4)</a:t>
            </a:r>
            <a:r>
              <a:rPr lang="el-GR" sz="2000" dirty="0"/>
              <a:t> με την μορφή δισκίων. Η </a:t>
            </a:r>
            <a:r>
              <a:rPr lang="en-US" sz="2000" dirty="0"/>
              <a:t>LT4 </a:t>
            </a:r>
            <a:r>
              <a:rPr lang="el-GR" sz="2000" dirty="0"/>
              <a:t>είναι το </a:t>
            </a:r>
            <a:r>
              <a:rPr lang="el-GR" sz="2000" dirty="0" err="1"/>
              <a:t>νατριούχο</a:t>
            </a:r>
            <a:r>
              <a:rPr lang="el-GR" sz="2000" dirty="0"/>
              <a:t> άλας της θυροξίνης. Ο συνδυασμός Τ4 &amp;  Τ3 δεν έχει αποδειχθεί ότι υπερέχει της </a:t>
            </a:r>
            <a:r>
              <a:rPr lang="el-GR" sz="2000" dirty="0" err="1"/>
              <a:t>μονοθεραπείας</a:t>
            </a:r>
            <a:r>
              <a:rPr lang="el-GR" sz="2000" dirty="0"/>
              <a:t> με Τ4 ωστόσο ενίοτε δοκιμάζεται πειραματικά. </a:t>
            </a:r>
          </a:p>
          <a:p>
            <a:pPr>
              <a:lnSpc>
                <a:spcPct val="150000"/>
              </a:lnSpc>
              <a:spcBef>
                <a:spcPts val="600"/>
              </a:spcBef>
              <a:spcAft>
                <a:spcPts val="600"/>
              </a:spcAft>
            </a:pPr>
            <a:r>
              <a:rPr lang="el-GR" sz="2000" dirty="0"/>
              <a:t>Η συνήθης δοσολογία σε </a:t>
            </a:r>
            <a:r>
              <a:rPr lang="el-GR" sz="2000" dirty="0" err="1"/>
              <a:t>υποθυρεοειδικούς</a:t>
            </a:r>
            <a:r>
              <a:rPr lang="el-GR" sz="2000" dirty="0"/>
              <a:t> ασθενείς με μηδενική </a:t>
            </a:r>
            <a:r>
              <a:rPr lang="el-GR" sz="2000" dirty="0" err="1"/>
              <a:t>θυρεοειδική</a:t>
            </a:r>
            <a:r>
              <a:rPr lang="el-GR" sz="2000" dirty="0"/>
              <a:t> λειτουργία είναι 1.6μ</a:t>
            </a:r>
            <a:r>
              <a:rPr lang="en-US" sz="2000" dirty="0"/>
              <a:t>g/</a:t>
            </a:r>
            <a:r>
              <a:rPr lang="el-GR" sz="2000" dirty="0" err="1"/>
              <a:t>ανα</a:t>
            </a:r>
            <a:r>
              <a:rPr lang="el-GR" sz="2000" dirty="0"/>
              <a:t> </a:t>
            </a:r>
            <a:r>
              <a:rPr lang="en-US" sz="2000" dirty="0"/>
              <a:t>kg</a:t>
            </a:r>
            <a:r>
              <a:rPr lang="el-GR" sz="2000" dirty="0"/>
              <a:t> ΒΣ. </a:t>
            </a:r>
          </a:p>
          <a:p>
            <a:pPr>
              <a:lnSpc>
                <a:spcPct val="150000"/>
              </a:lnSpc>
              <a:spcBef>
                <a:spcPts val="600"/>
              </a:spcBef>
              <a:spcAft>
                <a:spcPts val="600"/>
              </a:spcAft>
            </a:pPr>
            <a:r>
              <a:rPr lang="el-GR" sz="2000" dirty="0"/>
              <a:t>Προσοχή στην συνύπαρξη </a:t>
            </a:r>
            <a:r>
              <a:rPr lang="el-GR" sz="2000" dirty="0" err="1"/>
              <a:t>φλοιοεπινεφριδιακής</a:t>
            </a:r>
            <a:r>
              <a:rPr lang="el-GR" sz="2000" dirty="0"/>
              <a:t> ανεπάρκειας, γιατί σε αυτή την περίπτωση θα πρέπει να προηγείται η έναρξη της θεραπείας με </a:t>
            </a:r>
            <a:r>
              <a:rPr lang="el-GR" sz="2000" dirty="0" err="1"/>
              <a:t>κορτιζόλη</a:t>
            </a:r>
            <a:r>
              <a:rPr lang="el-GR" sz="2000" dirty="0"/>
              <a:t>. (κίνδυνος </a:t>
            </a:r>
            <a:r>
              <a:rPr lang="el-GR" sz="2000" dirty="0" err="1"/>
              <a:t>Αδισωνικής</a:t>
            </a:r>
            <a:r>
              <a:rPr lang="el-GR" sz="2000" dirty="0"/>
              <a:t> κρίσης)</a:t>
            </a:r>
          </a:p>
        </p:txBody>
      </p:sp>
      <p:sp>
        <p:nvSpPr>
          <p:cNvPr id="4" name="1 - Τίτλος"/>
          <p:cNvSpPr>
            <a:spLocks noGrp="1"/>
          </p:cNvSpPr>
          <p:nvPr>
            <p:ph type="title"/>
          </p:nvPr>
        </p:nvSpPr>
        <p:spPr>
          <a:xfrm>
            <a:off x="457200" y="274638"/>
            <a:ext cx="8229600" cy="706090"/>
          </a:xfrm>
          <a:ln>
            <a:solidFill>
              <a:schemeClr val="accent1"/>
            </a:solidFill>
          </a:ln>
        </p:spPr>
        <p:txBody>
          <a:bodyPr>
            <a:normAutofit/>
          </a:bodyPr>
          <a:lstStyle/>
          <a:p>
            <a:r>
              <a:rPr lang="el-GR" sz="2800" dirty="0"/>
              <a:t>Θεραπεία Υποθυρεοειδισμού</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74F0-DC0F-4FD6-91AB-90AED9D1604F}"/>
              </a:ext>
            </a:extLst>
          </p:cNvPr>
          <p:cNvSpPr>
            <a:spLocks noGrp="1"/>
          </p:cNvSpPr>
          <p:nvPr>
            <p:ph type="title"/>
          </p:nvPr>
        </p:nvSpPr>
        <p:spPr>
          <a:xfrm>
            <a:off x="457200" y="346646"/>
            <a:ext cx="8229600" cy="850106"/>
          </a:xfrm>
          <a:ln>
            <a:solidFill>
              <a:schemeClr val="tx1"/>
            </a:solidFill>
          </a:ln>
        </p:spPr>
        <p:txBody>
          <a:bodyPr>
            <a:normAutofit/>
          </a:bodyPr>
          <a:lstStyle/>
          <a:p>
            <a:r>
              <a:rPr lang="el-GR" sz="2000" dirty="0"/>
              <a:t>Η </a:t>
            </a:r>
            <a:r>
              <a:rPr lang="el-GR" sz="2000" dirty="0" err="1"/>
              <a:t>λεβοθυροξίνη</a:t>
            </a:r>
            <a:r>
              <a:rPr lang="el-GR" sz="2000" dirty="0"/>
              <a:t> είναι το </a:t>
            </a:r>
            <a:r>
              <a:rPr lang="el-GR" sz="2000" dirty="0" err="1"/>
              <a:t>νατριούχο</a:t>
            </a:r>
            <a:r>
              <a:rPr lang="el-GR" sz="2000" dirty="0"/>
              <a:t> άλας της θυροξίνης</a:t>
            </a:r>
            <a:endParaRPr lang="en-US" sz="2000" dirty="0"/>
          </a:p>
        </p:txBody>
      </p:sp>
      <p:pic>
        <p:nvPicPr>
          <p:cNvPr id="3" name="Picture 2">
            <a:extLst>
              <a:ext uri="{FF2B5EF4-FFF2-40B4-BE49-F238E27FC236}">
                <a16:creationId xmlns:a16="http://schemas.microsoft.com/office/drawing/2014/main" id="{7C8A6592-8226-462D-A4E9-0E5A629826D3}"/>
              </a:ext>
            </a:extLst>
          </p:cNvPr>
          <p:cNvPicPr>
            <a:picLocks noChangeAspect="1"/>
          </p:cNvPicPr>
          <p:nvPr/>
        </p:nvPicPr>
        <p:blipFill>
          <a:blip r:embed="rId2"/>
          <a:stretch>
            <a:fillRect/>
          </a:stretch>
        </p:blipFill>
        <p:spPr>
          <a:xfrm>
            <a:off x="179512" y="2204864"/>
            <a:ext cx="4315229" cy="1584176"/>
          </a:xfrm>
          <a:prstGeom prst="rect">
            <a:avLst/>
          </a:prstGeom>
          <a:ln>
            <a:solidFill>
              <a:schemeClr val="tx1"/>
            </a:solidFill>
          </a:ln>
        </p:spPr>
      </p:pic>
      <p:grpSp>
        <p:nvGrpSpPr>
          <p:cNvPr id="5" name="Group 4">
            <a:extLst>
              <a:ext uri="{FF2B5EF4-FFF2-40B4-BE49-F238E27FC236}">
                <a16:creationId xmlns:a16="http://schemas.microsoft.com/office/drawing/2014/main" id="{ED16B4B3-1BE9-4C74-8533-01EE0BC34CAE}"/>
              </a:ext>
            </a:extLst>
          </p:cNvPr>
          <p:cNvGrpSpPr/>
          <p:nvPr/>
        </p:nvGrpSpPr>
        <p:grpSpPr>
          <a:xfrm>
            <a:off x="4572000" y="1916832"/>
            <a:ext cx="4029075" cy="1756023"/>
            <a:chOff x="4572000" y="2132856"/>
            <a:chExt cx="4029075" cy="1756023"/>
          </a:xfrm>
        </p:grpSpPr>
        <p:pic>
          <p:nvPicPr>
            <p:cNvPr id="1028" name="Picture 4" descr="Σχετική εικόνα">
              <a:extLst>
                <a:ext uri="{FF2B5EF4-FFF2-40B4-BE49-F238E27FC236}">
                  <a16:creationId xmlns:a16="http://schemas.microsoft.com/office/drawing/2014/main" id="{C5E74D23-354C-4237-8C02-9A07B251EA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564904"/>
              <a:ext cx="4029075" cy="13239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224BB16-97F0-4595-A89E-AE83B636B39D}"/>
                </a:ext>
              </a:extLst>
            </p:cNvPr>
            <p:cNvSpPr txBox="1"/>
            <p:nvPr/>
          </p:nvSpPr>
          <p:spPr>
            <a:xfrm>
              <a:off x="5580112" y="2132856"/>
              <a:ext cx="2376264" cy="369332"/>
            </a:xfrm>
            <a:prstGeom prst="rect">
              <a:avLst/>
            </a:prstGeom>
            <a:noFill/>
            <a:ln>
              <a:solidFill>
                <a:schemeClr val="tx1"/>
              </a:solidFill>
            </a:ln>
          </p:spPr>
          <p:txBody>
            <a:bodyPr wrap="square" rtlCol="0">
              <a:spAutoFit/>
            </a:bodyPr>
            <a:lstStyle/>
            <a:p>
              <a:pPr algn="ctr"/>
              <a:r>
                <a:rPr lang="el-GR" dirty="0" err="1"/>
                <a:t>Λεβοθυροξίνη</a:t>
              </a:r>
              <a:endParaRPr lang="en-US" dirty="0"/>
            </a:p>
          </p:txBody>
        </p:sp>
      </p:grpSp>
    </p:spTree>
    <p:extLst>
      <p:ext uri="{BB962C8B-B14F-4D97-AF65-F5344CB8AC3E}">
        <p14:creationId xmlns:p14="http://schemas.microsoft.com/office/powerpoint/2010/main" val="31922656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4771E5-CE92-43F8-B4F3-87C32B6A1A1B}"/>
              </a:ext>
            </a:extLst>
          </p:cNvPr>
          <p:cNvSpPr>
            <a:spLocks noGrp="1"/>
          </p:cNvSpPr>
          <p:nvPr>
            <p:ph idx="1"/>
          </p:nvPr>
        </p:nvSpPr>
        <p:spPr/>
        <p:txBody>
          <a:bodyPr>
            <a:normAutofit fontScale="77500" lnSpcReduction="20000"/>
          </a:bodyPr>
          <a:lstStyle/>
          <a:p>
            <a:pPr>
              <a:lnSpc>
                <a:spcPct val="150000"/>
              </a:lnSpc>
              <a:spcBef>
                <a:spcPts val="600"/>
              </a:spcBef>
              <a:spcAft>
                <a:spcPts val="600"/>
              </a:spcAft>
            </a:pPr>
            <a:r>
              <a:rPr lang="el-GR" dirty="0"/>
              <a:t>Η </a:t>
            </a:r>
            <a:r>
              <a:rPr lang="el-GR" dirty="0" err="1"/>
              <a:t>τιτλοποίηση</a:t>
            </a:r>
            <a:r>
              <a:rPr lang="el-GR" dirty="0"/>
              <a:t> της δόσης υποκατάστασης σε πρωτοπαθή υποθυρεοειδισμό γίνεται ανάλογα με τις τιμές της </a:t>
            </a:r>
            <a:r>
              <a:rPr lang="en-US" dirty="0"/>
              <a:t>TSH </a:t>
            </a:r>
            <a:r>
              <a:rPr lang="el-GR" dirty="0"/>
              <a:t>(στόχος: 0,4-4,2 μ</a:t>
            </a:r>
            <a:r>
              <a:rPr lang="en-US" dirty="0"/>
              <a:t>U/ml) </a:t>
            </a:r>
            <a:r>
              <a:rPr lang="el-GR" dirty="0"/>
              <a:t>ανά 2 μήνες ενώ σε δευτεροπαθή σύμφωνα με τις τιμές της </a:t>
            </a:r>
            <a:r>
              <a:rPr lang="en-US" dirty="0"/>
              <a:t>FT4 (</a:t>
            </a:r>
            <a:r>
              <a:rPr lang="el-GR" dirty="0"/>
              <a:t>στόχος:</a:t>
            </a:r>
            <a:r>
              <a:rPr lang="en-US" dirty="0"/>
              <a:t> </a:t>
            </a:r>
            <a:r>
              <a:rPr lang="el-GR" dirty="0"/>
              <a:t>στα ανώτερα φυσιολογικά</a:t>
            </a:r>
            <a:r>
              <a:rPr lang="en-US" dirty="0"/>
              <a:t>- </a:t>
            </a:r>
            <a:r>
              <a:rPr lang="el-GR" dirty="0"/>
              <a:t>και η αιμοληψία πριν την λήψη της</a:t>
            </a:r>
            <a:r>
              <a:rPr lang="en-US" dirty="0"/>
              <a:t> LT4 </a:t>
            </a:r>
            <a:r>
              <a:rPr lang="el-GR" dirty="0"/>
              <a:t>ή 4 ώρες μετά )</a:t>
            </a:r>
          </a:p>
          <a:p>
            <a:pPr>
              <a:lnSpc>
                <a:spcPct val="150000"/>
              </a:lnSpc>
              <a:spcBef>
                <a:spcPts val="600"/>
              </a:spcBef>
              <a:spcAft>
                <a:spcPts val="600"/>
              </a:spcAft>
            </a:pPr>
            <a:r>
              <a:rPr lang="el-GR" dirty="0"/>
              <a:t>Χορηγείται το πρωί σε νηστεία και συστήνεται λήψη καφέ ή άλλης τροφής 30-60λ αργότερα</a:t>
            </a:r>
          </a:p>
          <a:p>
            <a:endParaRPr lang="en-US" dirty="0"/>
          </a:p>
        </p:txBody>
      </p:sp>
      <p:sp>
        <p:nvSpPr>
          <p:cNvPr id="4" name="1 - Τίτλος">
            <a:extLst>
              <a:ext uri="{FF2B5EF4-FFF2-40B4-BE49-F238E27FC236}">
                <a16:creationId xmlns:a16="http://schemas.microsoft.com/office/drawing/2014/main" id="{2E7A926F-3F98-497D-9CF6-9E4EC60738EE}"/>
              </a:ext>
            </a:extLst>
          </p:cNvPr>
          <p:cNvSpPr>
            <a:spLocks noGrp="1"/>
          </p:cNvSpPr>
          <p:nvPr>
            <p:ph type="title"/>
          </p:nvPr>
        </p:nvSpPr>
        <p:spPr>
          <a:xfrm>
            <a:off x="457200" y="274638"/>
            <a:ext cx="8229600" cy="1143000"/>
          </a:xfrm>
          <a:ln>
            <a:solidFill>
              <a:schemeClr val="accent1"/>
            </a:solidFill>
          </a:ln>
        </p:spPr>
        <p:txBody>
          <a:bodyPr>
            <a:normAutofit/>
          </a:bodyPr>
          <a:lstStyle/>
          <a:p>
            <a:r>
              <a:rPr lang="el-GR" sz="2800" dirty="0"/>
              <a:t>Θεραπεία Υποθυρεοειδισμού</a:t>
            </a:r>
          </a:p>
        </p:txBody>
      </p:sp>
    </p:spTree>
    <p:extLst>
      <p:ext uri="{BB962C8B-B14F-4D97-AF65-F5344CB8AC3E}">
        <p14:creationId xmlns:p14="http://schemas.microsoft.com/office/powerpoint/2010/main" val="3442898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7D3B1-40C7-4BB2-A823-35110E9FB4CB}"/>
              </a:ext>
            </a:extLst>
          </p:cNvPr>
          <p:cNvSpPr>
            <a:spLocks noGrp="1"/>
          </p:cNvSpPr>
          <p:nvPr>
            <p:ph type="title"/>
          </p:nvPr>
        </p:nvSpPr>
        <p:spPr/>
        <p:txBody>
          <a:bodyPr/>
          <a:lstStyle/>
          <a:p>
            <a:r>
              <a:rPr lang="en-US" dirty="0"/>
              <a:t>Strap muscles</a:t>
            </a:r>
          </a:p>
        </p:txBody>
      </p:sp>
      <p:pic>
        <p:nvPicPr>
          <p:cNvPr id="4" name="Picture 3">
            <a:extLst>
              <a:ext uri="{FF2B5EF4-FFF2-40B4-BE49-F238E27FC236}">
                <a16:creationId xmlns:a16="http://schemas.microsoft.com/office/drawing/2014/main" id="{319EBE00-BE56-4F3F-A436-69CCE55D442C}"/>
              </a:ext>
            </a:extLst>
          </p:cNvPr>
          <p:cNvPicPr>
            <a:picLocks noChangeAspect="1"/>
          </p:cNvPicPr>
          <p:nvPr/>
        </p:nvPicPr>
        <p:blipFill>
          <a:blip r:embed="rId2"/>
          <a:stretch>
            <a:fillRect/>
          </a:stretch>
        </p:blipFill>
        <p:spPr>
          <a:xfrm>
            <a:off x="959954" y="1772816"/>
            <a:ext cx="7224091" cy="4687276"/>
          </a:xfrm>
          <a:prstGeom prst="rect">
            <a:avLst/>
          </a:prstGeom>
        </p:spPr>
      </p:pic>
    </p:spTree>
    <p:extLst>
      <p:ext uri="{BB962C8B-B14F-4D97-AF65-F5344CB8AC3E}">
        <p14:creationId xmlns:p14="http://schemas.microsoft.com/office/powerpoint/2010/main" val="4218735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4C237-CC6B-4E8E-9C8B-B7E976E0645A}"/>
              </a:ext>
            </a:extLst>
          </p:cNvPr>
          <p:cNvSpPr>
            <a:spLocks noGrp="1"/>
          </p:cNvSpPr>
          <p:nvPr>
            <p:ph type="title"/>
          </p:nvPr>
        </p:nvSpPr>
        <p:spPr>
          <a:ln>
            <a:solidFill>
              <a:schemeClr val="tx1"/>
            </a:solidFill>
          </a:ln>
        </p:spPr>
        <p:txBody>
          <a:bodyPr>
            <a:normAutofit/>
          </a:bodyPr>
          <a:lstStyle/>
          <a:p>
            <a:r>
              <a:rPr lang="el-GR" sz="2800" dirty="0"/>
              <a:t>Περιπτώσεις </a:t>
            </a:r>
            <a:r>
              <a:rPr lang="el-GR" sz="2800" dirty="0" err="1"/>
              <a:t>δυσαπορρόφησης</a:t>
            </a:r>
            <a:r>
              <a:rPr lang="el-GR" sz="2800" dirty="0"/>
              <a:t> </a:t>
            </a:r>
            <a:r>
              <a:rPr lang="en-US" sz="2800" dirty="0"/>
              <a:t>LT4</a:t>
            </a:r>
          </a:p>
        </p:txBody>
      </p:sp>
      <p:pic>
        <p:nvPicPr>
          <p:cNvPr id="4" name="Picture 3">
            <a:extLst>
              <a:ext uri="{FF2B5EF4-FFF2-40B4-BE49-F238E27FC236}">
                <a16:creationId xmlns:a16="http://schemas.microsoft.com/office/drawing/2014/main" id="{E5D35006-A772-411A-B6DE-C3F69564FF6D}"/>
              </a:ext>
            </a:extLst>
          </p:cNvPr>
          <p:cNvPicPr>
            <a:picLocks noChangeAspect="1"/>
          </p:cNvPicPr>
          <p:nvPr/>
        </p:nvPicPr>
        <p:blipFill>
          <a:blip r:embed="rId2"/>
          <a:stretch>
            <a:fillRect/>
          </a:stretch>
        </p:blipFill>
        <p:spPr>
          <a:xfrm>
            <a:off x="0" y="1800922"/>
            <a:ext cx="9144000" cy="3256156"/>
          </a:xfrm>
          <a:prstGeom prst="rect">
            <a:avLst/>
          </a:prstGeom>
        </p:spPr>
      </p:pic>
    </p:spTree>
    <p:extLst>
      <p:ext uri="{BB962C8B-B14F-4D97-AF65-F5344CB8AC3E}">
        <p14:creationId xmlns:p14="http://schemas.microsoft.com/office/powerpoint/2010/main" val="2255245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5D78A8-0089-4786-B5DA-48B8A2642898}"/>
              </a:ext>
            </a:extLst>
          </p:cNvPr>
          <p:cNvSpPr>
            <a:spLocks noGrp="1"/>
          </p:cNvSpPr>
          <p:nvPr>
            <p:ph idx="1"/>
          </p:nvPr>
        </p:nvSpPr>
        <p:spPr>
          <a:xfrm>
            <a:off x="457200" y="3058618"/>
            <a:ext cx="8229600" cy="1747663"/>
          </a:xfrm>
        </p:spPr>
        <p:txBody>
          <a:bodyPr>
            <a:normAutofit/>
          </a:bodyPr>
          <a:lstStyle/>
          <a:p>
            <a:pPr marL="0" indent="0">
              <a:lnSpc>
                <a:spcPct val="150000"/>
              </a:lnSpc>
              <a:buNone/>
            </a:pPr>
            <a:r>
              <a:rPr lang="el-GR" sz="2000" dirty="0"/>
              <a:t>Ο υπερθυρεοειδισμός είναι λιγότερο συχνός από τον υποθυρεοειδισμό και απαντά περίπου στο 1,3</a:t>
            </a:r>
            <a:r>
              <a:rPr lang="en-US" sz="2000" dirty="0"/>
              <a:t>% </a:t>
            </a:r>
            <a:r>
              <a:rPr lang="el-GR" sz="2000" dirty="0"/>
              <a:t>του πληθυσμού. </a:t>
            </a:r>
          </a:p>
        </p:txBody>
      </p:sp>
      <p:sp>
        <p:nvSpPr>
          <p:cNvPr id="4" name="1 - Τίτλος">
            <a:extLst>
              <a:ext uri="{FF2B5EF4-FFF2-40B4-BE49-F238E27FC236}">
                <a16:creationId xmlns:a16="http://schemas.microsoft.com/office/drawing/2014/main" id="{D5F4B458-DDFC-426D-B14A-0F2B8F5478BA}"/>
              </a:ext>
            </a:extLst>
          </p:cNvPr>
          <p:cNvSpPr txBox="1">
            <a:spLocks noGrp="1"/>
          </p:cNvSpPr>
          <p:nvPr>
            <p:ph type="title"/>
          </p:nvPr>
        </p:nvSpPr>
        <p:spPr>
          <a:xfrm>
            <a:off x="457200" y="908720"/>
            <a:ext cx="8229600" cy="1143000"/>
          </a:xfrm>
          <a:prstGeom prst="rect">
            <a:avLst/>
          </a:prstGeom>
          <a:ln>
            <a:solidFill>
              <a:schemeClr val="accent1"/>
            </a:solidFill>
          </a:ln>
        </p:spPr>
        <p:txBody>
          <a:bodyP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a:ln>
                  <a:noFill/>
                </a:ln>
                <a:solidFill>
                  <a:schemeClr val="tx1"/>
                </a:solidFill>
                <a:effectLst/>
                <a:uLnTx/>
                <a:uFillTx/>
                <a:latin typeface="+mj-lt"/>
                <a:ea typeface="+mj-ea"/>
                <a:cs typeface="+mj-cs"/>
              </a:rPr>
              <a:t>Υπερθυρεοειδισμός</a:t>
            </a:r>
            <a:br>
              <a:rPr kumimoji="0" lang="el-GR" sz="4400" b="0" i="0" u="none" strike="noStrike" kern="1200" cap="none" spc="0" normalizeH="0" baseline="0" noProof="0" dirty="0">
                <a:ln>
                  <a:noFill/>
                </a:ln>
                <a:solidFill>
                  <a:schemeClr val="tx1"/>
                </a:solidFill>
                <a:effectLst/>
                <a:uLnTx/>
                <a:uFillTx/>
                <a:latin typeface="+mj-lt"/>
                <a:ea typeface="+mj-ea"/>
                <a:cs typeface="+mj-cs"/>
              </a:rPr>
            </a:br>
            <a:r>
              <a:rPr kumimoji="0" lang="el-GR" sz="4400" b="0" i="0" u="none" strike="noStrike" kern="1200" cap="none" spc="0" normalizeH="0" baseline="0" noProof="0" dirty="0">
                <a:ln>
                  <a:noFill/>
                </a:ln>
                <a:solidFill>
                  <a:schemeClr val="tx1"/>
                </a:solidFill>
                <a:effectLst/>
                <a:uLnTx/>
                <a:uFillTx/>
                <a:latin typeface="+mj-lt"/>
                <a:ea typeface="+mj-ea"/>
                <a:cs typeface="+mj-cs"/>
              </a:rPr>
              <a:t>(κλινικός και </a:t>
            </a:r>
            <a:r>
              <a:rPr kumimoji="0" lang="el-GR" sz="4400" b="0" i="0" u="none" strike="noStrike" kern="1200" cap="none" spc="0" normalizeH="0" baseline="0" noProof="0" dirty="0" err="1">
                <a:ln>
                  <a:noFill/>
                </a:ln>
                <a:solidFill>
                  <a:schemeClr val="tx1"/>
                </a:solidFill>
                <a:effectLst/>
                <a:uLnTx/>
                <a:uFillTx/>
                <a:latin typeface="+mj-lt"/>
                <a:ea typeface="+mj-ea"/>
                <a:cs typeface="+mj-cs"/>
              </a:rPr>
              <a:t>υπο</a:t>
            </a:r>
            <a:r>
              <a:rPr kumimoji="0" lang="el-GR" sz="4400" b="0" i="0" u="none" strike="noStrike" kern="1200" cap="none" spc="0" normalizeH="0" baseline="0" noProof="0" dirty="0">
                <a:ln>
                  <a:noFill/>
                </a:ln>
                <a:solidFill>
                  <a:schemeClr val="tx1"/>
                </a:solidFill>
                <a:effectLst/>
                <a:uLnTx/>
                <a:uFillTx/>
                <a:latin typeface="+mj-lt"/>
                <a:ea typeface="+mj-ea"/>
                <a:cs typeface="+mj-cs"/>
              </a:rPr>
              <a:t>-κλινικός)</a:t>
            </a:r>
          </a:p>
        </p:txBody>
      </p:sp>
    </p:spTree>
    <p:extLst>
      <p:ext uri="{BB962C8B-B14F-4D97-AF65-F5344CB8AC3E}">
        <p14:creationId xmlns:p14="http://schemas.microsoft.com/office/powerpoint/2010/main" val="3578683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41922AF-7AA6-479B-981D-F861A081AC9D}"/>
              </a:ext>
            </a:extLst>
          </p:cNvPr>
          <p:cNvSpPr>
            <a:spLocks noGrp="1"/>
          </p:cNvSpPr>
          <p:nvPr>
            <p:ph type="title"/>
          </p:nvPr>
        </p:nvSpPr>
        <p:spPr>
          <a:xfrm>
            <a:off x="457200" y="274638"/>
            <a:ext cx="8229600" cy="1143000"/>
          </a:xfrm>
        </p:spPr>
        <p:txBody>
          <a:bodyPr>
            <a:normAutofit/>
          </a:bodyPr>
          <a:lstStyle/>
          <a:p>
            <a:r>
              <a:rPr lang="el-GR" sz="2400" i="1" u="sng" dirty="0"/>
              <a:t>Διαγνωστική προσέγγιση Υπερθυρεοειδισμού</a:t>
            </a:r>
            <a:endParaRPr lang="en-US" sz="2400" i="1" u="sng" dirty="0"/>
          </a:p>
        </p:txBody>
      </p:sp>
      <p:grpSp>
        <p:nvGrpSpPr>
          <p:cNvPr id="11" name="Group 10">
            <a:extLst>
              <a:ext uri="{FF2B5EF4-FFF2-40B4-BE49-F238E27FC236}">
                <a16:creationId xmlns:a16="http://schemas.microsoft.com/office/drawing/2014/main" id="{5F76E450-73EA-43AE-BFD1-B8C78892EDE7}"/>
              </a:ext>
            </a:extLst>
          </p:cNvPr>
          <p:cNvGrpSpPr/>
          <p:nvPr/>
        </p:nvGrpSpPr>
        <p:grpSpPr>
          <a:xfrm>
            <a:off x="1857375" y="1417638"/>
            <a:ext cx="5429250" cy="5090470"/>
            <a:chOff x="1857375" y="1417638"/>
            <a:chExt cx="5429250" cy="5090470"/>
          </a:xfrm>
        </p:grpSpPr>
        <p:pic>
          <p:nvPicPr>
            <p:cNvPr id="6" name="Picture 5">
              <a:extLst>
                <a:ext uri="{FF2B5EF4-FFF2-40B4-BE49-F238E27FC236}">
                  <a16:creationId xmlns:a16="http://schemas.microsoft.com/office/drawing/2014/main" id="{2B1C4B8F-0E33-4D50-8537-9C76E199CE20}"/>
                </a:ext>
              </a:extLst>
            </p:cNvPr>
            <p:cNvPicPr>
              <a:picLocks noChangeAspect="1"/>
            </p:cNvPicPr>
            <p:nvPr/>
          </p:nvPicPr>
          <p:blipFill>
            <a:blip r:embed="rId2"/>
            <a:stretch>
              <a:fillRect/>
            </a:stretch>
          </p:blipFill>
          <p:spPr>
            <a:xfrm>
              <a:off x="1857375" y="2078983"/>
              <a:ext cx="5429250" cy="4429125"/>
            </a:xfrm>
            <a:prstGeom prst="rect">
              <a:avLst/>
            </a:prstGeom>
          </p:spPr>
        </p:pic>
        <p:sp>
          <p:nvSpPr>
            <p:cNvPr id="8" name="TextBox 7">
              <a:extLst>
                <a:ext uri="{FF2B5EF4-FFF2-40B4-BE49-F238E27FC236}">
                  <a16:creationId xmlns:a16="http://schemas.microsoft.com/office/drawing/2014/main" id="{A3CAFD30-F999-4D6D-A1E0-B57D3A0DA407}"/>
                </a:ext>
              </a:extLst>
            </p:cNvPr>
            <p:cNvSpPr txBox="1"/>
            <p:nvPr/>
          </p:nvSpPr>
          <p:spPr>
            <a:xfrm>
              <a:off x="2339752" y="1417638"/>
              <a:ext cx="2880320" cy="369332"/>
            </a:xfrm>
            <a:prstGeom prst="rect">
              <a:avLst/>
            </a:prstGeom>
            <a:noFill/>
            <a:ln>
              <a:solidFill>
                <a:schemeClr val="tx1"/>
              </a:solidFill>
            </a:ln>
          </p:spPr>
          <p:txBody>
            <a:bodyPr wrap="square" rtlCol="0">
              <a:spAutoFit/>
            </a:bodyPr>
            <a:lstStyle/>
            <a:p>
              <a:pPr algn="ctr"/>
              <a:r>
                <a:rPr lang="en-US" b="1" dirty="0">
                  <a:sym typeface="Symbol" panose="05050102010706020507" pitchFamily="18" charset="2"/>
                </a:rPr>
                <a:t>TSH</a:t>
              </a:r>
              <a:endParaRPr lang="en-US" b="1" dirty="0"/>
            </a:p>
          </p:txBody>
        </p:sp>
        <p:cxnSp>
          <p:nvCxnSpPr>
            <p:cNvPr id="10" name="Straight Connector 9">
              <a:extLst>
                <a:ext uri="{FF2B5EF4-FFF2-40B4-BE49-F238E27FC236}">
                  <a16:creationId xmlns:a16="http://schemas.microsoft.com/office/drawing/2014/main" id="{B48AEDF1-B3EB-4523-8F9E-5829FC9A9E83}"/>
                </a:ext>
              </a:extLst>
            </p:cNvPr>
            <p:cNvCxnSpPr>
              <a:stCxn id="8" idx="2"/>
            </p:cNvCxnSpPr>
            <p:nvPr/>
          </p:nvCxnSpPr>
          <p:spPr>
            <a:xfrm>
              <a:off x="3779912" y="1786970"/>
              <a:ext cx="0" cy="2920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755653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A1E99-D907-4A6F-BDA9-841E6109E0B1}"/>
              </a:ext>
            </a:extLst>
          </p:cNvPr>
          <p:cNvSpPr>
            <a:spLocks noGrp="1"/>
          </p:cNvSpPr>
          <p:nvPr>
            <p:ph type="title"/>
          </p:nvPr>
        </p:nvSpPr>
        <p:spPr>
          <a:xfrm>
            <a:off x="457200" y="274638"/>
            <a:ext cx="8229600" cy="1143000"/>
          </a:xfrm>
        </p:spPr>
        <p:txBody>
          <a:bodyPr anchor="ctr">
            <a:normAutofit/>
          </a:bodyPr>
          <a:lstStyle/>
          <a:p>
            <a:pPr>
              <a:lnSpc>
                <a:spcPct val="90000"/>
              </a:lnSpc>
            </a:pPr>
            <a:r>
              <a:rPr lang="el-GR" sz="3600" i="1" u="sng" dirty="0" err="1"/>
              <a:t>Θυρεοτοξίκωση</a:t>
            </a:r>
            <a:r>
              <a:rPr lang="el-GR" sz="3600" i="1" u="sng" dirty="0"/>
              <a:t> &amp; Υπερθυρεοειδισμός</a:t>
            </a:r>
            <a:endParaRPr lang="en-US" sz="3600" i="1" u="sng" dirty="0"/>
          </a:p>
        </p:txBody>
      </p:sp>
      <p:sp>
        <p:nvSpPr>
          <p:cNvPr id="6" name="1 - Τίτλος">
            <a:extLst>
              <a:ext uri="{FF2B5EF4-FFF2-40B4-BE49-F238E27FC236}">
                <a16:creationId xmlns:a16="http://schemas.microsoft.com/office/drawing/2014/main" id="{8063ED5A-1F58-4021-B43A-337234DA17AE}"/>
              </a:ext>
            </a:extLst>
          </p:cNvPr>
          <p:cNvSpPr txBox="1">
            <a:spLocks/>
          </p:cNvSpPr>
          <p:nvPr/>
        </p:nvSpPr>
        <p:spPr>
          <a:xfrm>
            <a:off x="612843" y="2132856"/>
            <a:ext cx="8064896" cy="2808312"/>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spcBef>
                <a:spcPts val="600"/>
              </a:spcBef>
              <a:spcAft>
                <a:spcPts val="600"/>
              </a:spcAft>
            </a:pPr>
            <a:r>
              <a:rPr lang="el-GR" sz="2800" u="sng" dirty="0"/>
              <a:t>Υπερθυρεοειδισμός:</a:t>
            </a:r>
            <a:r>
              <a:rPr lang="el-GR" sz="2800" dirty="0"/>
              <a:t> </a:t>
            </a:r>
            <a:r>
              <a:rPr lang="el-GR" sz="2400" dirty="0" err="1"/>
              <a:t>υπερλειτουργία</a:t>
            </a:r>
            <a:r>
              <a:rPr lang="el-GR" sz="2400" dirty="0"/>
              <a:t> του  θυρεοειδούς </a:t>
            </a:r>
            <a:br>
              <a:rPr lang="el-GR" sz="2400" dirty="0"/>
            </a:br>
            <a:r>
              <a:rPr lang="el-GR" sz="2800" u="sng" dirty="0" err="1"/>
              <a:t>Θυρεοτοξίκωση</a:t>
            </a:r>
            <a:r>
              <a:rPr lang="el-GR" sz="2800" u="sng" dirty="0"/>
              <a:t>:</a:t>
            </a:r>
            <a:r>
              <a:rPr lang="el-GR" sz="2400" dirty="0"/>
              <a:t> η κλινική κατάσταση λόγω περίσσειας </a:t>
            </a:r>
            <a:r>
              <a:rPr lang="el-GR" sz="2400" dirty="0" err="1"/>
              <a:t>θυρεοειδικών</a:t>
            </a:r>
            <a:r>
              <a:rPr lang="el-GR" sz="2400" dirty="0"/>
              <a:t> ορμονών</a:t>
            </a:r>
          </a:p>
        </p:txBody>
      </p:sp>
      <p:sp>
        <p:nvSpPr>
          <p:cNvPr id="7" name="5 - Καμπύλο αριστερό βέλος">
            <a:extLst>
              <a:ext uri="{FF2B5EF4-FFF2-40B4-BE49-F238E27FC236}">
                <a16:creationId xmlns:a16="http://schemas.microsoft.com/office/drawing/2014/main" id="{416FF02C-425B-4D53-9A97-405387DE6EFA}"/>
              </a:ext>
            </a:extLst>
          </p:cNvPr>
          <p:cNvSpPr/>
          <p:nvPr/>
        </p:nvSpPr>
        <p:spPr>
          <a:xfrm>
            <a:off x="8316416" y="2996952"/>
            <a:ext cx="360040" cy="72008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165545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4082"/>
          </a:xfrm>
          <a:ln>
            <a:solidFill>
              <a:srgbClr val="0070C0"/>
            </a:solidFill>
          </a:ln>
        </p:spPr>
        <p:txBody>
          <a:bodyPr>
            <a:normAutofit fontScale="90000"/>
          </a:bodyPr>
          <a:lstStyle/>
          <a:p>
            <a:r>
              <a:rPr lang="el-GR" dirty="0"/>
              <a:t>Αίτια </a:t>
            </a:r>
            <a:r>
              <a:rPr lang="el-GR" dirty="0" err="1"/>
              <a:t>θυρεοτοξίκωσης</a:t>
            </a:r>
            <a:endParaRPr lang="el-GR" dirty="0"/>
          </a:p>
        </p:txBody>
      </p:sp>
      <p:graphicFrame>
        <p:nvGraphicFramePr>
          <p:cNvPr id="3" name="2 - Πίνακας"/>
          <p:cNvGraphicFramePr>
            <a:graphicFrameLocks noGrp="1"/>
          </p:cNvGraphicFramePr>
          <p:nvPr/>
        </p:nvGraphicFramePr>
        <p:xfrm>
          <a:off x="1475656" y="1340768"/>
          <a:ext cx="6096000" cy="413004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000"/>
                    </a:ext>
                  </a:extLst>
                </a:gridCol>
              </a:tblGrid>
              <a:tr h="370840">
                <a:tc>
                  <a:txBody>
                    <a:bodyPr/>
                    <a:lstStyle/>
                    <a:p>
                      <a:r>
                        <a:rPr lang="el-GR" dirty="0"/>
                        <a:t>Πρωτοπαθής υπερθυρεοειδισμός</a:t>
                      </a:r>
                    </a:p>
                  </a:txBody>
                  <a:tcPr>
                    <a:solidFill>
                      <a:srgbClr val="00B0F0"/>
                    </a:solidFill>
                  </a:tcPr>
                </a:tc>
                <a:extLst>
                  <a:ext uri="{0D108BD9-81ED-4DB2-BD59-A6C34878D82A}">
                    <a16:rowId xmlns:a16="http://schemas.microsoft.com/office/drawing/2014/main" val="10000"/>
                  </a:ext>
                </a:extLst>
              </a:tr>
              <a:tr h="370840">
                <a:tc>
                  <a:txBody>
                    <a:bodyPr/>
                    <a:lstStyle/>
                    <a:p>
                      <a:r>
                        <a:rPr lang="el-GR" dirty="0"/>
                        <a:t>Νόσος </a:t>
                      </a:r>
                      <a:r>
                        <a:rPr lang="en-US" dirty="0"/>
                        <a:t>Graves</a:t>
                      </a:r>
                    </a:p>
                    <a:p>
                      <a:r>
                        <a:rPr lang="el-GR" dirty="0"/>
                        <a:t>Τοξική</a:t>
                      </a:r>
                      <a:r>
                        <a:rPr lang="el-GR" baseline="0" dirty="0"/>
                        <a:t> </a:t>
                      </a:r>
                      <a:r>
                        <a:rPr lang="el-GR" baseline="0" dirty="0" err="1"/>
                        <a:t>πολυοζώδης</a:t>
                      </a:r>
                      <a:r>
                        <a:rPr lang="el-GR" baseline="0" dirty="0"/>
                        <a:t> βρογχοκήλη</a:t>
                      </a:r>
                    </a:p>
                    <a:p>
                      <a:r>
                        <a:rPr lang="el-GR" baseline="0" dirty="0"/>
                        <a:t>Τοξικό αδένωμα</a:t>
                      </a:r>
                    </a:p>
                    <a:p>
                      <a:r>
                        <a:rPr lang="el-GR" baseline="0" dirty="0"/>
                        <a:t>Φαρμακολογικές δόσεις ιωδίου (</a:t>
                      </a:r>
                      <a:r>
                        <a:rPr lang="en-US" baseline="0" dirty="0" err="1"/>
                        <a:t>Jod-Basedow</a:t>
                      </a:r>
                      <a:r>
                        <a:rPr lang="en-US" baseline="0" dirty="0"/>
                        <a:t> phenomenon)</a:t>
                      </a:r>
                      <a:endParaRPr lang="el-GR" dirty="0"/>
                    </a:p>
                  </a:txBody>
                  <a:tcPr/>
                </a:tc>
                <a:extLst>
                  <a:ext uri="{0D108BD9-81ED-4DB2-BD59-A6C34878D82A}">
                    <a16:rowId xmlns:a16="http://schemas.microsoft.com/office/drawing/2014/main" val="10001"/>
                  </a:ext>
                </a:extLst>
              </a:tr>
              <a:tr h="370840">
                <a:tc>
                  <a:txBody>
                    <a:bodyPr/>
                    <a:lstStyle/>
                    <a:p>
                      <a:r>
                        <a:rPr lang="el-GR" b="1" dirty="0" err="1">
                          <a:solidFill>
                            <a:schemeClr val="bg1"/>
                          </a:solidFill>
                        </a:rPr>
                        <a:t>Θυρεοτοξίκωση</a:t>
                      </a:r>
                      <a:r>
                        <a:rPr lang="el-GR" b="1" baseline="0" dirty="0">
                          <a:solidFill>
                            <a:schemeClr val="bg1"/>
                          </a:solidFill>
                        </a:rPr>
                        <a:t> χωρίς υπερθυρεοειδισμό</a:t>
                      </a:r>
                      <a:endParaRPr lang="el-GR" b="1" dirty="0">
                        <a:solidFill>
                          <a:schemeClr val="bg1"/>
                        </a:solidFill>
                      </a:endParaRPr>
                    </a:p>
                  </a:txBody>
                  <a:tcPr>
                    <a:solidFill>
                      <a:srgbClr val="00B0F0"/>
                    </a:solidFill>
                  </a:tcPr>
                </a:tc>
                <a:extLst>
                  <a:ext uri="{0D108BD9-81ED-4DB2-BD59-A6C34878D82A}">
                    <a16:rowId xmlns:a16="http://schemas.microsoft.com/office/drawing/2014/main" val="10002"/>
                  </a:ext>
                </a:extLst>
              </a:tr>
              <a:tr h="370840">
                <a:tc>
                  <a:txBody>
                    <a:bodyPr/>
                    <a:lstStyle/>
                    <a:p>
                      <a:r>
                        <a:rPr lang="el-GR" dirty="0" err="1"/>
                        <a:t>Υποξεία</a:t>
                      </a:r>
                      <a:r>
                        <a:rPr lang="el-GR" dirty="0"/>
                        <a:t> </a:t>
                      </a:r>
                      <a:r>
                        <a:rPr lang="el-GR" dirty="0" err="1"/>
                        <a:t>θυρεοειδιτιδα</a:t>
                      </a:r>
                      <a:endParaRPr lang="el-GR" dirty="0"/>
                    </a:p>
                    <a:p>
                      <a:r>
                        <a:rPr lang="el-GR" dirty="0"/>
                        <a:t>Σιωπηλή</a:t>
                      </a:r>
                      <a:r>
                        <a:rPr lang="el-GR" baseline="0" dirty="0"/>
                        <a:t> </a:t>
                      </a:r>
                      <a:r>
                        <a:rPr lang="el-GR" baseline="0" dirty="0" err="1"/>
                        <a:t>θυρεοειδιτίδα</a:t>
                      </a:r>
                      <a:endParaRPr lang="el-GR" baseline="0" dirty="0"/>
                    </a:p>
                    <a:p>
                      <a:r>
                        <a:rPr lang="el-GR" baseline="0" dirty="0"/>
                        <a:t>Καταστροφή του θυρεοειδούς π.χ. </a:t>
                      </a:r>
                      <a:r>
                        <a:rPr lang="el-GR" baseline="0" dirty="0" err="1"/>
                        <a:t>αμιοδαρόνη</a:t>
                      </a:r>
                      <a:r>
                        <a:rPr lang="el-GR" baseline="0" dirty="0"/>
                        <a:t> ή ακτινοβολία</a:t>
                      </a:r>
                    </a:p>
                    <a:p>
                      <a:r>
                        <a:rPr lang="el-GR" baseline="0" dirty="0"/>
                        <a:t>Λήψη μεγάλων ποσοτήτων </a:t>
                      </a:r>
                      <a:r>
                        <a:rPr lang="el-GR" baseline="0" dirty="0" err="1"/>
                        <a:t>θυρεοειδικών</a:t>
                      </a:r>
                      <a:r>
                        <a:rPr lang="el-GR" baseline="0" dirty="0"/>
                        <a:t> ορμονών</a:t>
                      </a:r>
                      <a:endParaRPr lang="el-GR" dirty="0"/>
                    </a:p>
                  </a:txBody>
                  <a:tcPr/>
                </a:tc>
                <a:extLst>
                  <a:ext uri="{0D108BD9-81ED-4DB2-BD59-A6C34878D82A}">
                    <a16:rowId xmlns:a16="http://schemas.microsoft.com/office/drawing/2014/main" val="10003"/>
                  </a:ext>
                </a:extLst>
              </a:tr>
              <a:tr h="370840">
                <a:tc>
                  <a:txBody>
                    <a:bodyPr/>
                    <a:lstStyle/>
                    <a:p>
                      <a:r>
                        <a:rPr lang="el-GR" b="1" dirty="0">
                          <a:solidFill>
                            <a:schemeClr val="bg1"/>
                          </a:solidFill>
                        </a:rPr>
                        <a:t>Δευτεροπαθής υπερθυρεοειδισμός</a:t>
                      </a:r>
                    </a:p>
                  </a:txBody>
                  <a:tcPr>
                    <a:solidFill>
                      <a:srgbClr val="00B0F0"/>
                    </a:solidFill>
                  </a:tcPr>
                </a:tc>
                <a:extLst>
                  <a:ext uri="{0D108BD9-81ED-4DB2-BD59-A6C34878D82A}">
                    <a16:rowId xmlns:a16="http://schemas.microsoft.com/office/drawing/2014/main" val="10004"/>
                  </a:ext>
                </a:extLst>
              </a:tr>
              <a:tr h="370840">
                <a:tc>
                  <a:txBody>
                    <a:bodyPr/>
                    <a:lstStyle/>
                    <a:p>
                      <a:r>
                        <a:rPr lang="en-US" dirty="0"/>
                        <a:t>TSH</a:t>
                      </a:r>
                      <a:r>
                        <a:rPr lang="en-US" baseline="0" dirty="0"/>
                        <a:t> </a:t>
                      </a:r>
                      <a:r>
                        <a:rPr lang="el-GR" baseline="0" dirty="0"/>
                        <a:t>αδένωμα της υπόφυσης</a:t>
                      </a:r>
                    </a:p>
                    <a:p>
                      <a:r>
                        <a:rPr lang="el-GR" baseline="0" dirty="0"/>
                        <a:t>Υπερθυρεοειδισμός της κύησης </a:t>
                      </a:r>
                      <a:endParaRPr lang="el-GR" dirty="0"/>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78098"/>
          </a:xfrm>
          <a:ln>
            <a:solidFill>
              <a:srgbClr val="0070C0"/>
            </a:solidFill>
          </a:ln>
        </p:spPr>
        <p:txBody>
          <a:bodyPr>
            <a:normAutofit/>
          </a:bodyPr>
          <a:lstStyle/>
          <a:p>
            <a:r>
              <a:rPr lang="el-GR" sz="3200" dirty="0"/>
              <a:t>Συμπτώματα και σημεία </a:t>
            </a:r>
            <a:r>
              <a:rPr lang="el-GR" sz="3200" dirty="0" err="1"/>
              <a:t>θυρεοτοξίκωσης</a:t>
            </a:r>
            <a:endParaRPr lang="el-GR" sz="3200" dirty="0"/>
          </a:p>
        </p:txBody>
      </p:sp>
      <p:pic>
        <p:nvPicPr>
          <p:cNvPr id="69634" name="Picture 2"/>
          <p:cNvPicPr>
            <a:picLocks noChangeAspect="1" noChangeArrowheads="1"/>
          </p:cNvPicPr>
          <p:nvPr/>
        </p:nvPicPr>
        <p:blipFill>
          <a:blip r:embed="rId2" cstate="print"/>
          <a:srcRect/>
          <a:stretch>
            <a:fillRect/>
          </a:stretch>
        </p:blipFill>
        <p:spPr bwMode="auto">
          <a:xfrm>
            <a:off x="1187624" y="1327078"/>
            <a:ext cx="7200800" cy="541429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033463" y="114300"/>
            <a:ext cx="7077075" cy="662940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657350" y="23813"/>
            <a:ext cx="5829300" cy="6810375"/>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309688" y="1157288"/>
            <a:ext cx="6524625" cy="4543425"/>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ln>
            <a:solidFill>
              <a:schemeClr val="accent1"/>
            </a:solidFill>
          </a:ln>
        </p:spPr>
        <p:txBody>
          <a:bodyPr/>
          <a:lstStyle/>
          <a:p>
            <a:r>
              <a:rPr lang="el-GR" dirty="0"/>
              <a:t>Διάγνωση Υπερθυρεοειδισμού</a:t>
            </a:r>
          </a:p>
        </p:txBody>
      </p:sp>
      <p:graphicFrame>
        <p:nvGraphicFramePr>
          <p:cNvPr id="4" name="3 - Πίνακας"/>
          <p:cNvGraphicFramePr>
            <a:graphicFrameLocks noGrp="1"/>
          </p:cNvGraphicFramePr>
          <p:nvPr>
            <p:extLst>
              <p:ext uri="{D42A27DB-BD31-4B8C-83A1-F6EECF244321}">
                <p14:modId xmlns:p14="http://schemas.microsoft.com/office/powerpoint/2010/main" val="1582505873"/>
              </p:ext>
            </p:extLst>
          </p:nvPr>
        </p:nvGraphicFramePr>
        <p:xfrm>
          <a:off x="899592" y="2132856"/>
          <a:ext cx="6744072" cy="2031040"/>
        </p:xfrm>
        <a:graphic>
          <a:graphicData uri="http://schemas.openxmlformats.org/drawingml/2006/table">
            <a:tbl>
              <a:tblPr firstRow="1" bandRow="1">
                <a:tableStyleId>{5C22544A-7EE6-4342-B048-85BDC9FD1C3A}</a:tableStyleId>
              </a:tblPr>
              <a:tblGrid>
                <a:gridCol w="6744072">
                  <a:extLst>
                    <a:ext uri="{9D8B030D-6E8A-4147-A177-3AD203B41FA5}">
                      <a16:colId xmlns:a16="http://schemas.microsoft.com/office/drawing/2014/main" val="20000"/>
                    </a:ext>
                  </a:extLst>
                </a:gridCol>
              </a:tblGrid>
              <a:tr h="386395">
                <a:tc>
                  <a:txBody>
                    <a:bodyPr/>
                    <a:lstStyle/>
                    <a:p>
                      <a:r>
                        <a:rPr lang="el-GR" dirty="0"/>
                        <a:t>Πρωτοπαθής </a:t>
                      </a:r>
                    </a:p>
                  </a:txBody>
                  <a:tcPr>
                    <a:solidFill>
                      <a:srgbClr val="0070C0"/>
                    </a:solidFill>
                  </a:tcPr>
                </a:tc>
                <a:extLst>
                  <a:ext uri="{0D108BD9-81ED-4DB2-BD59-A6C34878D82A}">
                    <a16:rowId xmlns:a16="http://schemas.microsoft.com/office/drawing/2014/main" val="10000"/>
                  </a:ext>
                </a:extLst>
              </a:tr>
              <a:tr h="765733">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l-GR" u="sng" dirty="0"/>
                        <a:t>Κλινικός</a:t>
                      </a:r>
                      <a:r>
                        <a:rPr lang="el-GR" u="sng" baseline="0" dirty="0"/>
                        <a:t> υπερθυρεοειδισμός</a:t>
                      </a:r>
                      <a:r>
                        <a:rPr lang="el-GR" baseline="0" dirty="0"/>
                        <a:t>: </a:t>
                      </a:r>
                      <a:r>
                        <a:rPr lang="el-GR" sz="1600" baseline="0" dirty="0"/>
                        <a:t>↓</a:t>
                      </a:r>
                      <a:r>
                        <a:rPr lang="en-US" sz="1600" dirty="0"/>
                        <a:t>TSH</a:t>
                      </a:r>
                      <a:r>
                        <a:rPr lang="el-GR" sz="1600" dirty="0"/>
                        <a:t> (</a:t>
                      </a:r>
                      <a:r>
                        <a:rPr lang="el-GR" sz="1600" u="sng" dirty="0"/>
                        <a:t>&lt;</a:t>
                      </a:r>
                      <a:r>
                        <a:rPr lang="el-GR" sz="1600" dirty="0"/>
                        <a:t>0,4μ</a:t>
                      </a:r>
                      <a:r>
                        <a:rPr lang="en-US" sz="1600" dirty="0"/>
                        <a:t>U/</a:t>
                      </a:r>
                      <a:r>
                        <a:rPr lang="en-US" sz="1600" dirty="0" err="1"/>
                        <a:t>mL</a:t>
                      </a:r>
                      <a:r>
                        <a:rPr lang="en-US" sz="1600" dirty="0"/>
                        <a:t>)</a:t>
                      </a:r>
                      <a:r>
                        <a:rPr lang="en-US" sz="1600" baseline="0" dirty="0"/>
                        <a:t> &amp;</a:t>
                      </a:r>
                      <a:r>
                        <a:rPr lang="en-US" sz="1600" dirty="0"/>
                        <a:t>↑</a:t>
                      </a:r>
                      <a:r>
                        <a:rPr lang="el-GR" sz="1600" dirty="0"/>
                        <a:t>Τ3/</a:t>
                      </a:r>
                      <a:r>
                        <a:rPr lang="en-US" sz="1600" dirty="0"/>
                        <a:t>FT3</a:t>
                      </a:r>
                      <a:r>
                        <a:rPr lang="en-US" sz="1600" baseline="0" dirty="0"/>
                        <a:t> </a:t>
                      </a:r>
                      <a:r>
                        <a:rPr lang="el-GR" sz="1600" baseline="0" dirty="0"/>
                        <a:t>ή και </a:t>
                      </a:r>
                      <a:r>
                        <a:rPr lang="en-US" sz="1600" baseline="0" dirty="0"/>
                        <a:t>FT4/T4</a:t>
                      </a:r>
                    </a:p>
                    <a:p>
                      <a:pPr marL="0" marR="0" indent="0" algn="l" defTabSz="914400" rtl="0" eaLnBrk="1" fontAlgn="auto" latinLnBrk="0" hangingPunct="1">
                        <a:lnSpc>
                          <a:spcPct val="150000"/>
                        </a:lnSpc>
                        <a:spcBef>
                          <a:spcPts val="0"/>
                        </a:spcBef>
                        <a:spcAft>
                          <a:spcPts val="0"/>
                        </a:spcAft>
                        <a:buClrTx/>
                        <a:buSzTx/>
                        <a:buFontTx/>
                        <a:buNone/>
                        <a:tabLst/>
                        <a:defRPr/>
                      </a:pPr>
                      <a:r>
                        <a:rPr lang="el-GR" u="sng" baseline="0" dirty="0" err="1"/>
                        <a:t>Υποκλινικός</a:t>
                      </a:r>
                      <a:r>
                        <a:rPr lang="el-GR" u="sng" baseline="0" dirty="0"/>
                        <a:t> υπερθυρεοειδισμός</a:t>
                      </a:r>
                      <a:r>
                        <a:rPr lang="el-GR" baseline="0" dirty="0"/>
                        <a:t>: </a:t>
                      </a:r>
                      <a:r>
                        <a:rPr lang="el-GR" sz="1600" baseline="0" dirty="0"/>
                        <a:t>↓</a:t>
                      </a:r>
                      <a:r>
                        <a:rPr lang="en-US" sz="1600" dirty="0"/>
                        <a:t>TSH</a:t>
                      </a:r>
                      <a:r>
                        <a:rPr lang="en-US" sz="1600" baseline="0" dirty="0"/>
                        <a:t> &amp;</a:t>
                      </a:r>
                      <a:r>
                        <a:rPr lang="el-GR" sz="1600" baseline="0" dirty="0"/>
                        <a:t> </a:t>
                      </a:r>
                      <a:r>
                        <a:rPr lang="el-GR" sz="1600" baseline="0" dirty="0" err="1"/>
                        <a:t>φ.τ</a:t>
                      </a:r>
                      <a:r>
                        <a:rPr lang="el-GR" sz="1600" baseline="0" dirty="0"/>
                        <a:t>. </a:t>
                      </a:r>
                      <a:r>
                        <a:rPr lang="en-US" sz="1600" baseline="0" dirty="0"/>
                        <a:t>FT4/T4</a:t>
                      </a:r>
                      <a:r>
                        <a:rPr lang="el-GR" sz="1600" baseline="0" dirty="0"/>
                        <a:t> &amp; </a:t>
                      </a:r>
                      <a:r>
                        <a:rPr lang="el-GR" sz="1600" dirty="0"/>
                        <a:t>Τ3/</a:t>
                      </a:r>
                      <a:r>
                        <a:rPr lang="en-US" sz="1600" dirty="0"/>
                        <a:t>FT3</a:t>
                      </a:r>
                      <a:r>
                        <a:rPr lang="en-US" sz="1600" baseline="0" dirty="0"/>
                        <a:t> </a:t>
                      </a:r>
                      <a:endParaRPr lang="el-GR" sz="1600" dirty="0"/>
                    </a:p>
                  </a:txBody>
                  <a:tcPr/>
                </a:tc>
                <a:extLst>
                  <a:ext uri="{0D108BD9-81ED-4DB2-BD59-A6C34878D82A}">
                    <a16:rowId xmlns:a16="http://schemas.microsoft.com/office/drawing/2014/main" val="10001"/>
                  </a:ext>
                </a:extLst>
              </a:tr>
              <a:tr h="386395">
                <a:tc>
                  <a:txBody>
                    <a:bodyPr/>
                    <a:lstStyle/>
                    <a:p>
                      <a:r>
                        <a:rPr lang="el-GR" b="1" dirty="0">
                          <a:solidFill>
                            <a:schemeClr val="bg1"/>
                          </a:solidFill>
                        </a:rPr>
                        <a:t>Δευτεροπαθής-σπάνιος </a:t>
                      </a:r>
                    </a:p>
                  </a:txBody>
                  <a:tcPr>
                    <a:solidFill>
                      <a:srgbClr val="0070C0"/>
                    </a:solidFill>
                  </a:tcPr>
                </a:tc>
                <a:extLst>
                  <a:ext uri="{0D108BD9-81ED-4DB2-BD59-A6C34878D82A}">
                    <a16:rowId xmlns:a16="http://schemas.microsoft.com/office/drawing/2014/main" val="10002"/>
                  </a:ext>
                </a:extLst>
              </a:tr>
              <a:tr h="3863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↑TSH</a:t>
                      </a:r>
                      <a:r>
                        <a:rPr lang="en-US" baseline="0" dirty="0"/>
                        <a:t> &amp;</a:t>
                      </a:r>
                      <a:r>
                        <a:rPr lang="el-GR" baseline="0" dirty="0"/>
                        <a:t> </a:t>
                      </a:r>
                      <a:r>
                        <a:rPr lang="en-US" dirty="0"/>
                        <a:t>↑</a:t>
                      </a:r>
                      <a:r>
                        <a:rPr lang="en-US" baseline="0" dirty="0"/>
                        <a:t>FT4/T4</a:t>
                      </a:r>
                      <a:endParaRPr lang="el-GR" dirty="0">
                        <a:solidFill>
                          <a:schemeClr val="bg1"/>
                        </a:solidFill>
                      </a:endParaRP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BD141-89C0-4106-8427-193428CE4E1E}"/>
              </a:ext>
            </a:extLst>
          </p:cNvPr>
          <p:cNvSpPr>
            <a:spLocks noGrp="1"/>
          </p:cNvSpPr>
          <p:nvPr>
            <p:ph type="title"/>
          </p:nvPr>
        </p:nvSpPr>
        <p:spPr>
          <a:xfrm>
            <a:off x="107505" y="274638"/>
            <a:ext cx="8841232" cy="1143000"/>
          </a:xfrm>
        </p:spPr>
        <p:txBody>
          <a:bodyPr>
            <a:normAutofit/>
          </a:bodyPr>
          <a:lstStyle/>
          <a:p>
            <a:r>
              <a:rPr lang="el-GR" sz="2800" i="1" u="sng" dirty="0"/>
              <a:t>Αιμάτωση &amp; φλεβική παροχέτευση του θυρεοειδούς αδένα</a:t>
            </a:r>
            <a:endParaRPr lang="en-US" sz="2800" i="1" u="sng" dirty="0"/>
          </a:p>
        </p:txBody>
      </p:sp>
      <p:pic>
        <p:nvPicPr>
          <p:cNvPr id="4" name="Picture 3">
            <a:extLst>
              <a:ext uri="{FF2B5EF4-FFF2-40B4-BE49-F238E27FC236}">
                <a16:creationId xmlns:a16="http://schemas.microsoft.com/office/drawing/2014/main" id="{51DEE45B-76E7-4E66-A459-1DF1CC8E8DD8}"/>
              </a:ext>
            </a:extLst>
          </p:cNvPr>
          <p:cNvPicPr>
            <a:picLocks noChangeAspect="1"/>
          </p:cNvPicPr>
          <p:nvPr/>
        </p:nvPicPr>
        <p:blipFill>
          <a:blip r:embed="rId3"/>
          <a:stretch>
            <a:fillRect/>
          </a:stretch>
        </p:blipFill>
        <p:spPr>
          <a:xfrm>
            <a:off x="71409" y="1700808"/>
            <a:ext cx="9001181" cy="3888432"/>
          </a:xfrm>
          <a:prstGeom prst="rect">
            <a:avLst/>
          </a:prstGeom>
        </p:spPr>
      </p:pic>
      <p:sp>
        <p:nvSpPr>
          <p:cNvPr id="5" name="TextBox 4">
            <a:extLst>
              <a:ext uri="{FF2B5EF4-FFF2-40B4-BE49-F238E27FC236}">
                <a16:creationId xmlns:a16="http://schemas.microsoft.com/office/drawing/2014/main" id="{CAE81706-C390-4456-9827-F7020F469C86}"/>
              </a:ext>
            </a:extLst>
          </p:cNvPr>
          <p:cNvSpPr txBox="1"/>
          <p:nvPr/>
        </p:nvSpPr>
        <p:spPr>
          <a:xfrm>
            <a:off x="827584" y="5445224"/>
            <a:ext cx="3236921" cy="1295868"/>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ln>
            <a:solidFill>
              <a:schemeClr val="accent1"/>
            </a:solidFill>
          </a:ln>
        </p:spPr>
        <p:txBody>
          <a:bodyPr wrap="square">
            <a:spAutoFit/>
          </a:bodyPr>
          <a:lstStyle/>
          <a:p>
            <a:pPr>
              <a:lnSpc>
                <a:spcPct val="150000"/>
              </a:lnSpc>
            </a:pPr>
            <a:r>
              <a:rPr lang="en-US" dirty="0"/>
              <a:t>A</a:t>
            </a:r>
            <a:r>
              <a:rPr lang="el-GR" dirty="0" err="1"/>
              <a:t>νω</a:t>
            </a:r>
            <a:r>
              <a:rPr lang="el-GR" dirty="0"/>
              <a:t> </a:t>
            </a:r>
            <a:r>
              <a:rPr lang="el-GR" dirty="0" err="1"/>
              <a:t>θυρεοειδική</a:t>
            </a:r>
            <a:r>
              <a:rPr lang="el-GR" dirty="0"/>
              <a:t> αρτηρία</a:t>
            </a:r>
          </a:p>
          <a:p>
            <a:pPr>
              <a:lnSpc>
                <a:spcPct val="150000"/>
              </a:lnSpc>
            </a:pPr>
            <a:r>
              <a:rPr lang="el-GR" dirty="0"/>
              <a:t>Κάτω </a:t>
            </a:r>
            <a:r>
              <a:rPr lang="el-GR" dirty="0" err="1"/>
              <a:t>θυρεοειδική</a:t>
            </a:r>
            <a:r>
              <a:rPr lang="el-GR" dirty="0"/>
              <a:t> αρτηρία</a:t>
            </a:r>
          </a:p>
          <a:p>
            <a:pPr>
              <a:lnSpc>
                <a:spcPct val="150000"/>
              </a:lnSpc>
            </a:pPr>
            <a:r>
              <a:rPr lang="el-GR" dirty="0"/>
              <a:t>Κατώτερη </a:t>
            </a:r>
            <a:r>
              <a:rPr lang="el-GR" dirty="0" err="1"/>
              <a:t>θυρεοειδική</a:t>
            </a:r>
            <a:r>
              <a:rPr lang="el-GR" dirty="0"/>
              <a:t> αρτηρία</a:t>
            </a:r>
          </a:p>
        </p:txBody>
      </p:sp>
      <p:sp>
        <p:nvSpPr>
          <p:cNvPr id="7" name="TextBox 6">
            <a:extLst>
              <a:ext uri="{FF2B5EF4-FFF2-40B4-BE49-F238E27FC236}">
                <a16:creationId xmlns:a16="http://schemas.microsoft.com/office/drawing/2014/main" id="{EEF44A68-DF5E-4B19-99D5-602DD300A4C2}"/>
              </a:ext>
            </a:extLst>
          </p:cNvPr>
          <p:cNvSpPr txBox="1"/>
          <p:nvPr/>
        </p:nvSpPr>
        <p:spPr>
          <a:xfrm>
            <a:off x="5582728" y="5445500"/>
            <a:ext cx="2805696" cy="1295868"/>
          </a:xfrm>
          <a:prstGeom prst="rect">
            <a:avLst/>
          </a:prstGeom>
          <a:gradFill flip="none" rotWithShape="1">
            <a:gsLst>
              <a:gs pos="0">
                <a:schemeClr val="tx2">
                  <a:lumMod val="60000"/>
                  <a:lumOff val="40000"/>
                  <a:tint val="66000"/>
                  <a:satMod val="160000"/>
                </a:schemeClr>
              </a:gs>
              <a:gs pos="50000">
                <a:schemeClr val="tx2">
                  <a:lumMod val="60000"/>
                  <a:lumOff val="40000"/>
                  <a:tint val="44500"/>
                  <a:satMod val="160000"/>
                </a:schemeClr>
              </a:gs>
              <a:gs pos="100000">
                <a:schemeClr val="tx2">
                  <a:lumMod val="60000"/>
                  <a:lumOff val="40000"/>
                  <a:tint val="23500"/>
                  <a:satMod val="160000"/>
                </a:schemeClr>
              </a:gs>
            </a:gsLst>
            <a:lin ang="2700000" scaled="1"/>
            <a:tileRect/>
          </a:gradFill>
        </p:spPr>
        <p:txBody>
          <a:bodyPr wrap="square">
            <a:spAutoFit/>
          </a:bodyPr>
          <a:lstStyle/>
          <a:p>
            <a:pPr>
              <a:lnSpc>
                <a:spcPct val="150000"/>
              </a:lnSpc>
            </a:pPr>
            <a:r>
              <a:rPr lang="el-GR" dirty="0" err="1"/>
              <a:t>Ανω</a:t>
            </a:r>
            <a:r>
              <a:rPr lang="el-GR" dirty="0"/>
              <a:t> </a:t>
            </a:r>
            <a:r>
              <a:rPr lang="el-GR" dirty="0" err="1"/>
              <a:t>θυρεοειδική</a:t>
            </a:r>
            <a:r>
              <a:rPr lang="el-GR" dirty="0"/>
              <a:t> φλέβα</a:t>
            </a:r>
          </a:p>
          <a:p>
            <a:pPr>
              <a:lnSpc>
                <a:spcPct val="150000"/>
              </a:lnSpc>
            </a:pPr>
            <a:r>
              <a:rPr lang="el-GR" dirty="0"/>
              <a:t>Μέση </a:t>
            </a:r>
            <a:r>
              <a:rPr lang="el-GR" dirty="0" err="1"/>
              <a:t>θυρεοειδική</a:t>
            </a:r>
            <a:r>
              <a:rPr lang="el-GR" dirty="0"/>
              <a:t> φλέβα</a:t>
            </a:r>
          </a:p>
          <a:p>
            <a:pPr>
              <a:lnSpc>
                <a:spcPct val="150000"/>
              </a:lnSpc>
            </a:pPr>
            <a:r>
              <a:rPr lang="el-GR" dirty="0"/>
              <a:t>Κάτω </a:t>
            </a:r>
            <a:r>
              <a:rPr lang="el-GR" dirty="0" err="1"/>
              <a:t>θυρεοειδική</a:t>
            </a:r>
            <a:r>
              <a:rPr lang="el-GR" dirty="0"/>
              <a:t> φλέβα</a:t>
            </a:r>
          </a:p>
        </p:txBody>
      </p:sp>
    </p:spTree>
    <p:extLst>
      <p:ext uri="{BB962C8B-B14F-4D97-AF65-F5344CB8AC3E}">
        <p14:creationId xmlns:p14="http://schemas.microsoft.com/office/powerpoint/2010/main" val="33438647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ln>
            <a:solidFill>
              <a:srgbClr val="0070C0"/>
            </a:solidFill>
          </a:ln>
        </p:spPr>
        <p:txBody>
          <a:bodyPr/>
          <a:lstStyle/>
          <a:p>
            <a:r>
              <a:rPr lang="el-GR" dirty="0"/>
              <a:t>Νόσος του </a:t>
            </a:r>
            <a:r>
              <a:rPr lang="en-US" dirty="0"/>
              <a:t>Graves</a:t>
            </a:r>
            <a:endParaRPr lang="el-GR" dirty="0"/>
          </a:p>
        </p:txBody>
      </p:sp>
      <p:sp>
        <p:nvSpPr>
          <p:cNvPr id="3" name="2 - Θέση περιεχομένου"/>
          <p:cNvSpPr>
            <a:spLocks noGrp="1"/>
          </p:cNvSpPr>
          <p:nvPr>
            <p:ph idx="1"/>
          </p:nvPr>
        </p:nvSpPr>
        <p:spPr>
          <a:xfrm>
            <a:off x="457200" y="1600200"/>
            <a:ext cx="8229600" cy="4709120"/>
          </a:xfrm>
          <a:ln>
            <a:solidFill>
              <a:srgbClr val="0070C0"/>
            </a:solidFill>
          </a:ln>
        </p:spPr>
        <p:txBody>
          <a:bodyPr>
            <a:normAutofit fontScale="92500" lnSpcReduction="20000"/>
          </a:bodyPr>
          <a:lstStyle/>
          <a:p>
            <a:pPr>
              <a:lnSpc>
                <a:spcPct val="150000"/>
              </a:lnSpc>
              <a:spcBef>
                <a:spcPts val="600"/>
              </a:spcBef>
              <a:spcAft>
                <a:spcPts val="600"/>
              </a:spcAft>
            </a:pPr>
            <a:r>
              <a:rPr lang="el-GR" sz="2000" dirty="0"/>
              <a:t>Συχνότερο αίτιο </a:t>
            </a:r>
            <a:r>
              <a:rPr lang="el-GR" sz="2000" dirty="0" err="1"/>
              <a:t>θυρεοτοξίκωσης</a:t>
            </a:r>
            <a:r>
              <a:rPr lang="el-GR" sz="2000" dirty="0"/>
              <a:t> (60-80%) απαντά κυρίως στις γυναίκες</a:t>
            </a:r>
          </a:p>
          <a:p>
            <a:pPr>
              <a:lnSpc>
                <a:spcPct val="150000"/>
              </a:lnSpc>
              <a:spcBef>
                <a:spcPts val="600"/>
              </a:spcBef>
              <a:spcAft>
                <a:spcPts val="600"/>
              </a:spcAft>
            </a:pPr>
            <a:r>
              <a:rPr lang="el-GR" sz="2000" dirty="0"/>
              <a:t>Οφείλεται σε </a:t>
            </a:r>
            <a:r>
              <a:rPr lang="el-GR" sz="2000" dirty="0" err="1"/>
              <a:t>αυτοανοσία</a:t>
            </a:r>
            <a:r>
              <a:rPr lang="en-US" sz="2000" dirty="0"/>
              <a:t> </a:t>
            </a:r>
            <a:r>
              <a:rPr lang="el-GR" sz="2000" dirty="0"/>
              <a:t>και συγκεκριμένα στην ύπαρξη </a:t>
            </a:r>
            <a:r>
              <a:rPr lang="el-GR" sz="2000" dirty="0" err="1"/>
              <a:t>αυτοαντισωμάτων</a:t>
            </a:r>
            <a:r>
              <a:rPr lang="el-GR" sz="2000" dirty="0"/>
              <a:t> που διεγείρουν τον υποδοχέα της </a:t>
            </a:r>
            <a:r>
              <a:rPr lang="en-US" sz="2000" dirty="0"/>
              <a:t>TSH (TSI: thyroid stimulating antibodies or </a:t>
            </a:r>
            <a:r>
              <a:rPr lang="en-US" sz="2000" dirty="0" err="1"/>
              <a:t>TRabs</a:t>
            </a:r>
            <a:r>
              <a:rPr lang="en-US" sz="2000" dirty="0"/>
              <a:t>). </a:t>
            </a:r>
            <a:r>
              <a:rPr lang="el-GR" sz="2000" dirty="0"/>
              <a:t>Στο 80% ανευρίσκονται θετικά και τα αντισώματα </a:t>
            </a:r>
            <a:r>
              <a:rPr lang="en-US" sz="2000" dirty="0"/>
              <a:t>Ab-TPO</a:t>
            </a:r>
            <a:r>
              <a:rPr lang="el-GR" sz="2000" dirty="0"/>
              <a:t> αλλά δεν αποτελούν το αίτιο της νόσου</a:t>
            </a:r>
          </a:p>
          <a:p>
            <a:pPr>
              <a:lnSpc>
                <a:spcPct val="150000"/>
              </a:lnSpc>
              <a:spcBef>
                <a:spcPts val="600"/>
              </a:spcBef>
              <a:spcAft>
                <a:spcPts val="600"/>
              </a:spcAft>
            </a:pPr>
            <a:r>
              <a:rPr lang="el-GR" sz="2000" dirty="0"/>
              <a:t>Ο θυρεοειδής αδένας είναι διογκωμένος (Χ2-3 του φυσιολογικού) και μπορεί να ακούγεται φύσημα</a:t>
            </a:r>
          </a:p>
          <a:p>
            <a:pPr>
              <a:lnSpc>
                <a:spcPct val="150000"/>
              </a:lnSpc>
              <a:spcBef>
                <a:spcPts val="600"/>
              </a:spcBef>
              <a:spcAft>
                <a:spcPts val="600"/>
              </a:spcAft>
            </a:pPr>
            <a:r>
              <a:rPr lang="el-GR" sz="2000" dirty="0"/>
              <a:t>Συνυπάρχουν </a:t>
            </a:r>
            <a:r>
              <a:rPr lang="el-GR" sz="2000" dirty="0" err="1"/>
              <a:t>εξωθυρεοειδικές</a:t>
            </a:r>
            <a:r>
              <a:rPr lang="el-GR" sz="2000" dirty="0"/>
              <a:t> εκδηλώσεις : </a:t>
            </a:r>
            <a:r>
              <a:rPr lang="en-US" sz="2000" dirty="0"/>
              <a:t> </a:t>
            </a:r>
            <a:endParaRPr lang="el-GR" sz="2000" dirty="0"/>
          </a:p>
          <a:p>
            <a:pPr>
              <a:lnSpc>
                <a:spcPct val="150000"/>
              </a:lnSpc>
              <a:spcBef>
                <a:spcPts val="600"/>
              </a:spcBef>
              <a:spcAft>
                <a:spcPts val="600"/>
              </a:spcAft>
              <a:buNone/>
            </a:pPr>
            <a:r>
              <a:rPr lang="el-GR" sz="2000" dirty="0"/>
              <a:t>      - </a:t>
            </a:r>
            <a:r>
              <a:rPr lang="el-GR" sz="2000" dirty="0" err="1"/>
              <a:t>θυρεοειδική</a:t>
            </a:r>
            <a:r>
              <a:rPr lang="el-GR" sz="2000" dirty="0"/>
              <a:t> οφθαλμοπάθεια</a:t>
            </a:r>
          </a:p>
          <a:p>
            <a:pPr>
              <a:lnSpc>
                <a:spcPct val="150000"/>
              </a:lnSpc>
              <a:spcBef>
                <a:spcPts val="600"/>
              </a:spcBef>
              <a:spcAft>
                <a:spcPts val="600"/>
              </a:spcAft>
              <a:buNone/>
            </a:pPr>
            <a:r>
              <a:rPr lang="el-GR" sz="2000" dirty="0"/>
              <a:t>     - </a:t>
            </a:r>
            <a:r>
              <a:rPr lang="el-GR" sz="2000" dirty="0" err="1"/>
              <a:t>θυρεοειδική</a:t>
            </a:r>
            <a:r>
              <a:rPr lang="el-GR" sz="2000" dirty="0"/>
              <a:t> δερματοπάθεια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48680"/>
            <a:ext cx="8229600" cy="778098"/>
          </a:xfrm>
          <a:ln>
            <a:solidFill>
              <a:srgbClr val="0070C0"/>
            </a:solidFill>
          </a:ln>
        </p:spPr>
        <p:txBody>
          <a:bodyPr>
            <a:noAutofit/>
          </a:bodyPr>
          <a:lstStyle/>
          <a:p>
            <a:r>
              <a:rPr lang="el-GR" sz="2400" dirty="0"/>
              <a:t>Παθογένεια</a:t>
            </a:r>
            <a:r>
              <a:rPr lang="en-US" sz="2400" dirty="0"/>
              <a:t> </a:t>
            </a:r>
            <a:r>
              <a:rPr lang="el-GR" sz="2400" dirty="0"/>
              <a:t>του υπερθυρεοειδισμού/ βρογχοκήλης και των </a:t>
            </a:r>
            <a:r>
              <a:rPr lang="el-GR" sz="2400" dirty="0" err="1"/>
              <a:t>εξωθυρεοειδικών</a:t>
            </a:r>
            <a:r>
              <a:rPr lang="el-GR" sz="2400" dirty="0"/>
              <a:t> εκδηλώσεων στη </a:t>
            </a:r>
            <a:r>
              <a:rPr lang="el-GR" sz="2400" dirty="0" err="1"/>
              <a:t>νοσο</a:t>
            </a:r>
            <a:r>
              <a:rPr lang="el-GR" sz="2400" dirty="0"/>
              <a:t> </a:t>
            </a:r>
            <a:r>
              <a:rPr lang="en-US" sz="2400" dirty="0"/>
              <a:t>Graves</a:t>
            </a:r>
            <a:r>
              <a:rPr lang="el-GR" sz="2400" dirty="0"/>
              <a:t> </a:t>
            </a:r>
            <a:r>
              <a:rPr lang="en-US" sz="2400" dirty="0"/>
              <a:t> </a:t>
            </a:r>
            <a:r>
              <a:rPr lang="el-GR" sz="2400" dirty="0"/>
              <a:t> </a:t>
            </a:r>
          </a:p>
        </p:txBody>
      </p:sp>
      <p:pic>
        <p:nvPicPr>
          <p:cNvPr id="70658" name="Picture 2" descr="ÎÏÎ¿ÏÎ­Î»ÎµÏÎ¼Î± ÎµÎ¹ÎºÏÎ½Î±Ï Î³Î¹Î± graves pathogenesis"/>
          <p:cNvPicPr>
            <a:picLocks noChangeAspect="1" noChangeArrowheads="1"/>
          </p:cNvPicPr>
          <p:nvPr/>
        </p:nvPicPr>
        <p:blipFill>
          <a:blip r:embed="rId2" cstate="print"/>
          <a:srcRect/>
          <a:stretch>
            <a:fillRect/>
          </a:stretch>
        </p:blipFill>
        <p:spPr bwMode="auto">
          <a:xfrm>
            <a:off x="1488099" y="1772816"/>
            <a:ext cx="6324261" cy="4392488"/>
          </a:xfrm>
          <a:prstGeom prst="rect">
            <a:avLst/>
          </a:prstGeom>
          <a:noFill/>
        </p:spPr>
      </p:pic>
    </p:spTree>
    <p:extLst>
      <p:ext uri="{BB962C8B-B14F-4D97-AF65-F5344CB8AC3E}">
        <p14:creationId xmlns:p14="http://schemas.microsoft.com/office/powerpoint/2010/main" val="9967478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511300" y="0"/>
            <a:ext cx="6121400" cy="6477000"/>
          </a:xfrm>
          <a:prstGeom prst="rect">
            <a:avLst/>
          </a:prstGeom>
        </p:spPr>
      </p:pic>
    </p:spTree>
    <p:extLst>
      <p:ext uri="{BB962C8B-B14F-4D97-AF65-F5344CB8AC3E}">
        <p14:creationId xmlns:p14="http://schemas.microsoft.com/office/powerpoint/2010/main" val="12248276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Rectangle 4"/>
          <p:cNvSpPr>
            <a:spLocks noGrp="1" noChangeArrowheads="1"/>
          </p:cNvSpPr>
          <p:nvPr>
            <p:ph type="title"/>
          </p:nvPr>
        </p:nvSpPr>
        <p:spPr>
          <a:xfrm>
            <a:off x="457200" y="274638"/>
            <a:ext cx="8229600" cy="922114"/>
          </a:xfrm>
          <a:ln>
            <a:solidFill>
              <a:srgbClr val="0070C0"/>
            </a:solidFill>
          </a:ln>
        </p:spPr>
        <p:txBody>
          <a:bodyPr/>
          <a:lstStyle/>
          <a:p>
            <a:r>
              <a:rPr lang="el-GR" sz="4000" b="1" dirty="0"/>
              <a:t>Θεραπεία  υπερθυρεοειδισμού</a:t>
            </a:r>
          </a:p>
        </p:txBody>
      </p:sp>
      <p:sp>
        <p:nvSpPr>
          <p:cNvPr id="97285" name="Rectangle 5"/>
          <p:cNvSpPr>
            <a:spLocks noGrp="1" noChangeArrowheads="1"/>
          </p:cNvSpPr>
          <p:nvPr>
            <p:ph type="body" idx="1"/>
          </p:nvPr>
        </p:nvSpPr>
        <p:spPr>
          <a:xfrm>
            <a:off x="518864" y="1988840"/>
            <a:ext cx="8229600" cy="2980928"/>
          </a:xfrm>
          <a:ln>
            <a:solidFill>
              <a:srgbClr val="0070C0"/>
            </a:solidFill>
          </a:ln>
        </p:spPr>
        <p:txBody>
          <a:bodyPr>
            <a:normAutofit fontScale="92500"/>
          </a:bodyPr>
          <a:lstStyle/>
          <a:p>
            <a:pPr>
              <a:lnSpc>
                <a:spcPct val="150000"/>
              </a:lnSpc>
              <a:spcBef>
                <a:spcPts val="600"/>
              </a:spcBef>
              <a:spcAft>
                <a:spcPts val="600"/>
              </a:spcAft>
            </a:pPr>
            <a:r>
              <a:rPr lang="el-GR" sz="2000" dirty="0" err="1"/>
              <a:t>Αντιθυρεοειδικά</a:t>
            </a:r>
            <a:r>
              <a:rPr lang="el-GR" sz="2000" dirty="0"/>
              <a:t> φάρμακα</a:t>
            </a:r>
            <a:r>
              <a:rPr lang="en-US" sz="2000" dirty="0"/>
              <a:t>-</a:t>
            </a:r>
            <a:r>
              <a:rPr lang="el-GR" sz="2000" dirty="0" err="1"/>
              <a:t>θειοναμίδες</a:t>
            </a:r>
            <a:r>
              <a:rPr lang="el-GR" sz="2000" dirty="0"/>
              <a:t>: </a:t>
            </a:r>
            <a:r>
              <a:rPr lang="el-GR" sz="2000" dirty="0" err="1"/>
              <a:t>Καρβιμαζολη</a:t>
            </a:r>
            <a:r>
              <a:rPr lang="el-GR" sz="2000" dirty="0"/>
              <a:t>, </a:t>
            </a:r>
            <a:r>
              <a:rPr lang="el-GR" sz="2000" dirty="0" err="1"/>
              <a:t>Μεθιμαζολη</a:t>
            </a:r>
            <a:r>
              <a:rPr lang="el-GR" sz="2000" dirty="0"/>
              <a:t> και </a:t>
            </a:r>
            <a:r>
              <a:rPr lang="el-GR" sz="2000" dirty="0" err="1"/>
              <a:t>προπυλθειοουρακίλη</a:t>
            </a:r>
            <a:r>
              <a:rPr lang="el-GR" sz="2000" dirty="0"/>
              <a:t>. Παρενέργειες: </a:t>
            </a:r>
            <a:r>
              <a:rPr lang="el-GR" sz="2000" dirty="0" err="1"/>
              <a:t>ακκοκιοκυταραιμία-ηπατοτοξικότητα</a:t>
            </a:r>
            <a:endParaRPr lang="el-GR" sz="2000" dirty="0"/>
          </a:p>
          <a:p>
            <a:pPr>
              <a:lnSpc>
                <a:spcPct val="150000"/>
              </a:lnSpc>
              <a:spcBef>
                <a:spcPts val="600"/>
              </a:spcBef>
              <a:spcAft>
                <a:spcPts val="600"/>
              </a:spcAft>
            </a:pPr>
            <a:r>
              <a:rPr lang="el-GR" sz="2000" dirty="0"/>
              <a:t>Ραδιενεργό ιώδιο-  Παρενέργειες: επιδείνωση </a:t>
            </a:r>
            <a:r>
              <a:rPr lang="el-GR" sz="2000" dirty="0" err="1"/>
              <a:t>θυρεοειδικής</a:t>
            </a:r>
            <a:r>
              <a:rPr lang="el-GR" sz="2000" dirty="0"/>
              <a:t> οφθαλμοπάθειας</a:t>
            </a:r>
          </a:p>
          <a:p>
            <a:pPr>
              <a:lnSpc>
                <a:spcPct val="150000"/>
              </a:lnSpc>
              <a:spcBef>
                <a:spcPts val="600"/>
              </a:spcBef>
              <a:spcAft>
                <a:spcPts val="600"/>
              </a:spcAft>
            </a:pPr>
            <a:r>
              <a:rPr lang="el-GR" sz="2000" dirty="0"/>
              <a:t>Θυρεοειδεκτομή: Επιπλοκές – </a:t>
            </a:r>
            <a:r>
              <a:rPr lang="el-GR" sz="2000" dirty="0" err="1"/>
              <a:t>Υποπαραθυρεοειδισμός</a:t>
            </a:r>
            <a:r>
              <a:rPr lang="el-GR" sz="2000" dirty="0"/>
              <a:t> και κάκωση κ. λαρυγγικού νεύρου</a:t>
            </a:r>
          </a:p>
        </p:txBody>
      </p:sp>
    </p:spTree>
    <p:extLst>
      <p:ext uri="{BB962C8B-B14F-4D97-AF65-F5344CB8AC3E}">
        <p14:creationId xmlns:p14="http://schemas.microsoft.com/office/powerpoint/2010/main" val="2650764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E25ED-FE0F-4C3F-B4D4-8D162CFA5F4A}"/>
              </a:ext>
            </a:extLst>
          </p:cNvPr>
          <p:cNvSpPr>
            <a:spLocks noGrp="1"/>
          </p:cNvSpPr>
          <p:nvPr>
            <p:ph type="title"/>
          </p:nvPr>
        </p:nvSpPr>
        <p:spPr>
          <a:xfrm>
            <a:off x="457200" y="274638"/>
            <a:ext cx="8229600" cy="706090"/>
          </a:xfrm>
          <a:ln>
            <a:solidFill>
              <a:schemeClr val="tx1"/>
            </a:solidFill>
          </a:ln>
        </p:spPr>
        <p:txBody>
          <a:bodyPr>
            <a:normAutofit fontScale="90000"/>
          </a:bodyPr>
          <a:lstStyle/>
          <a:p>
            <a:r>
              <a:rPr lang="el-GR" sz="2800" dirty="0"/>
              <a:t>Τα </a:t>
            </a:r>
            <a:r>
              <a:rPr lang="el-GR" sz="2800" dirty="0" err="1"/>
              <a:t>αντιθυρεοειδικά</a:t>
            </a:r>
            <a:r>
              <a:rPr lang="el-GR" sz="2800" dirty="0"/>
              <a:t> φάρμακα αναστέλλουν το βήματα 4 και 5</a:t>
            </a:r>
            <a:endParaRPr lang="en-US" sz="2800" dirty="0"/>
          </a:p>
        </p:txBody>
      </p:sp>
      <p:pic>
        <p:nvPicPr>
          <p:cNvPr id="3" name="Picture 2">
            <a:extLst>
              <a:ext uri="{FF2B5EF4-FFF2-40B4-BE49-F238E27FC236}">
                <a16:creationId xmlns:a16="http://schemas.microsoft.com/office/drawing/2014/main" id="{DCDFFAB7-2D9B-4C3B-B3BE-EC9E365EC95A}"/>
              </a:ext>
            </a:extLst>
          </p:cNvPr>
          <p:cNvPicPr>
            <a:picLocks noChangeAspect="1"/>
          </p:cNvPicPr>
          <p:nvPr/>
        </p:nvPicPr>
        <p:blipFill>
          <a:blip r:embed="rId3"/>
          <a:stretch>
            <a:fillRect/>
          </a:stretch>
        </p:blipFill>
        <p:spPr>
          <a:xfrm>
            <a:off x="647700" y="1062037"/>
            <a:ext cx="7848600" cy="4733925"/>
          </a:xfrm>
          <a:prstGeom prst="rect">
            <a:avLst/>
          </a:prstGeom>
        </p:spPr>
      </p:pic>
      <p:sp>
        <p:nvSpPr>
          <p:cNvPr id="4" name="TextBox 3">
            <a:extLst>
              <a:ext uri="{FF2B5EF4-FFF2-40B4-BE49-F238E27FC236}">
                <a16:creationId xmlns:a16="http://schemas.microsoft.com/office/drawing/2014/main" id="{C114280C-499D-4208-9E4C-EEE6C7CA7795}"/>
              </a:ext>
            </a:extLst>
          </p:cNvPr>
          <p:cNvSpPr txBox="1"/>
          <p:nvPr/>
        </p:nvSpPr>
        <p:spPr>
          <a:xfrm>
            <a:off x="6372200" y="5013176"/>
            <a:ext cx="2592288" cy="923330"/>
          </a:xfrm>
          <a:prstGeom prst="rect">
            <a:avLst/>
          </a:prstGeom>
          <a:noFill/>
          <a:ln>
            <a:solidFill>
              <a:schemeClr val="tx1"/>
            </a:solidFill>
          </a:ln>
        </p:spPr>
        <p:txBody>
          <a:bodyPr wrap="square" rtlCol="0">
            <a:spAutoFit/>
          </a:bodyPr>
          <a:lstStyle/>
          <a:p>
            <a:r>
              <a:rPr lang="el-GR" dirty="0"/>
              <a:t>Η </a:t>
            </a:r>
            <a:r>
              <a:rPr lang="en-US" dirty="0"/>
              <a:t>PTU</a:t>
            </a:r>
            <a:r>
              <a:rPr lang="el-GR" dirty="0"/>
              <a:t> αναστέλλει και την περιφερική μετατροπή της Τ4 σε Τ3</a:t>
            </a:r>
            <a:endParaRPr lang="en-US" dirty="0"/>
          </a:p>
        </p:txBody>
      </p:sp>
    </p:spTree>
    <p:extLst>
      <p:ext uri="{BB962C8B-B14F-4D97-AF65-F5344CB8AC3E}">
        <p14:creationId xmlns:p14="http://schemas.microsoft.com/office/powerpoint/2010/main" val="7885948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9BD3F5-5556-4829-AEF0-07D7F9664B54}"/>
              </a:ext>
            </a:extLst>
          </p:cNvPr>
          <p:cNvPicPr>
            <a:picLocks noChangeAspect="1"/>
          </p:cNvPicPr>
          <p:nvPr/>
        </p:nvPicPr>
        <p:blipFill>
          <a:blip r:embed="rId2"/>
          <a:stretch>
            <a:fillRect/>
          </a:stretch>
        </p:blipFill>
        <p:spPr>
          <a:xfrm>
            <a:off x="0" y="1196752"/>
            <a:ext cx="9144000" cy="3629362"/>
          </a:xfrm>
          <a:prstGeom prst="rect">
            <a:avLst/>
          </a:prstGeom>
        </p:spPr>
      </p:pic>
      <p:sp>
        <p:nvSpPr>
          <p:cNvPr id="8" name="TextBox 7">
            <a:extLst>
              <a:ext uri="{FF2B5EF4-FFF2-40B4-BE49-F238E27FC236}">
                <a16:creationId xmlns:a16="http://schemas.microsoft.com/office/drawing/2014/main" id="{F98A62C5-E3A2-43A8-8E66-D88C5C66CCEA}"/>
              </a:ext>
            </a:extLst>
          </p:cNvPr>
          <p:cNvSpPr txBox="1"/>
          <p:nvPr/>
        </p:nvSpPr>
        <p:spPr>
          <a:xfrm>
            <a:off x="2051720" y="5977745"/>
            <a:ext cx="4572000" cy="369332"/>
          </a:xfrm>
          <a:prstGeom prst="rect">
            <a:avLst/>
          </a:prstGeom>
          <a:noFill/>
        </p:spPr>
        <p:txBody>
          <a:bodyPr wrap="square">
            <a:spAutoFit/>
          </a:bodyPr>
          <a:lstStyle/>
          <a:p>
            <a:r>
              <a:rPr lang="en-US" dirty="0"/>
              <a:t>Laura C Lane et al, Endocrine Reviews 2020 </a:t>
            </a:r>
          </a:p>
        </p:txBody>
      </p:sp>
    </p:spTree>
    <p:extLst>
      <p:ext uri="{BB962C8B-B14F-4D97-AF65-F5344CB8AC3E}">
        <p14:creationId xmlns:p14="http://schemas.microsoft.com/office/powerpoint/2010/main" val="2933029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35A2D0-5085-4F78-ADA6-664E763879D4}"/>
              </a:ext>
            </a:extLst>
          </p:cNvPr>
          <p:cNvPicPr>
            <a:picLocks noChangeAspect="1"/>
          </p:cNvPicPr>
          <p:nvPr/>
        </p:nvPicPr>
        <p:blipFill>
          <a:blip r:embed="rId2"/>
          <a:stretch>
            <a:fillRect/>
          </a:stretch>
        </p:blipFill>
        <p:spPr>
          <a:xfrm>
            <a:off x="0" y="1530037"/>
            <a:ext cx="9144000" cy="3797925"/>
          </a:xfrm>
          <a:prstGeom prst="rect">
            <a:avLst/>
          </a:prstGeom>
        </p:spPr>
      </p:pic>
    </p:spTree>
    <p:extLst>
      <p:ext uri="{BB962C8B-B14F-4D97-AF65-F5344CB8AC3E}">
        <p14:creationId xmlns:p14="http://schemas.microsoft.com/office/powerpoint/2010/main" val="38645212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E13CB-33F3-42CC-A90F-8E82E7FB6787}"/>
              </a:ext>
            </a:extLst>
          </p:cNvPr>
          <p:cNvSpPr>
            <a:spLocks noGrp="1"/>
          </p:cNvSpPr>
          <p:nvPr>
            <p:ph type="title"/>
          </p:nvPr>
        </p:nvSpPr>
        <p:spPr/>
        <p:txBody>
          <a:bodyPr>
            <a:normAutofit/>
          </a:bodyPr>
          <a:lstStyle/>
          <a:p>
            <a:r>
              <a:rPr lang="el-GR" sz="3200" i="1" u="sng" dirty="0" err="1"/>
              <a:t>Εξωθυρεοειδικές</a:t>
            </a:r>
            <a:r>
              <a:rPr lang="el-GR" sz="3200" i="1" u="sng" dirty="0"/>
              <a:t> εκδηλώσεις της νόσου </a:t>
            </a:r>
            <a:r>
              <a:rPr lang="en-US" sz="3200" i="1" u="sng" dirty="0"/>
              <a:t>Graves</a:t>
            </a:r>
          </a:p>
        </p:txBody>
      </p:sp>
      <p:pic>
        <p:nvPicPr>
          <p:cNvPr id="4" name="Picture 3">
            <a:extLst>
              <a:ext uri="{FF2B5EF4-FFF2-40B4-BE49-F238E27FC236}">
                <a16:creationId xmlns:a16="http://schemas.microsoft.com/office/drawing/2014/main" id="{091A5D28-FA5A-4455-95E9-0A0721621509}"/>
              </a:ext>
            </a:extLst>
          </p:cNvPr>
          <p:cNvPicPr>
            <a:picLocks noChangeAspect="1"/>
          </p:cNvPicPr>
          <p:nvPr/>
        </p:nvPicPr>
        <p:blipFill>
          <a:blip r:embed="rId3"/>
          <a:stretch>
            <a:fillRect/>
          </a:stretch>
        </p:blipFill>
        <p:spPr>
          <a:xfrm>
            <a:off x="1835696" y="1417638"/>
            <a:ext cx="5029200" cy="2371725"/>
          </a:xfrm>
          <a:prstGeom prst="rect">
            <a:avLst/>
          </a:prstGeom>
        </p:spPr>
      </p:pic>
      <p:pic>
        <p:nvPicPr>
          <p:cNvPr id="6" name="Picture 5">
            <a:extLst>
              <a:ext uri="{FF2B5EF4-FFF2-40B4-BE49-F238E27FC236}">
                <a16:creationId xmlns:a16="http://schemas.microsoft.com/office/drawing/2014/main" id="{E310A479-FCCA-474E-AB57-96631FA49439}"/>
              </a:ext>
            </a:extLst>
          </p:cNvPr>
          <p:cNvPicPr>
            <a:picLocks noChangeAspect="1"/>
          </p:cNvPicPr>
          <p:nvPr/>
        </p:nvPicPr>
        <p:blipFill>
          <a:blip r:embed="rId4"/>
          <a:stretch>
            <a:fillRect/>
          </a:stretch>
        </p:blipFill>
        <p:spPr>
          <a:xfrm>
            <a:off x="899592" y="4221088"/>
            <a:ext cx="2190750" cy="2133600"/>
          </a:xfrm>
          <a:prstGeom prst="rect">
            <a:avLst/>
          </a:prstGeom>
        </p:spPr>
      </p:pic>
      <p:pic>
        <p:nvPicPr>
          <p:cNvPr id="8" name="Picture 7">
            <a:extLst>
              <a:ext uri="{FF2B5EF4-FFF2-40B4-BE49-F238E27FC236}">
                <a16:creationId xmlns:a16="http://schemas.microsoft.com/office/drawing/2014/main" id="{2DB38E92-642E-4647-B71A-0BBA0C3964F6}"/>
              </a:ext>
            </a:extLst>
          </p:cNvPr>
          <p:cNvPicPr>
            <a:picLocks noChangeAspect="1"/>
          </p:cNvPicPr>
          <p:nvPr/>
        </p:nvPicPr>
        <p:blipFill>
          <a:blip r:embed="rId5"/>
          <a:stretch>
            <a:fillRect/>
          </a:stretch>
        </p:blipFill>
        <p:spPr>
          <a:xfrm>
            <a:off x="4572000" y="4411588"/>
            <a:ext cx="2647950" cy="1752600"/>
          </a:xfrm>
          <a:prstGeom prst="rect">
            <a:avLst/>
          </a:prstGeom>
        </p:spPr>
      </p:pic>
    </p:spTree>
    <p:extLst>
      <p:ext uri="{BB962C8B-B14F-4D97-AF65-F5344CB8AC3E}">
        <p14:creationId xmlns:p14="http://schemas.microsoft.com/office/powerpoint/2010/main" val="38118629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2478596"/>
            <a:ext cx="8229600" cy="1900808"/>
          </a:xfrm>
        </p:spPr>
        <p:txBody>
          <a:bodyPr>
            <a:normAutofit fontScale="77500" lnSpcReduction="20000"/>
          </a:bodyPr>
          <a:lstStyle/>
          <a:p>
            <a:pPr>
              <a:lnSpc>
                <a:spcPct val="160000"/>
              </a:lnSpc>
              <a:spcBef>
                <a:spcPts val="600"/>
              </a:spcBef>
              <a:spcAft>
                <a:spcPts val="600"/>
              </a:spcAft>
            </a:pPr>
            <a:r>
              <a:rPr lang="el-GR" sz="2400" dirty="0"/>
              <a:t>Αποτελεί </a:t>
            </a:r>
            <a:r>
              <a:rPr lang="el-GR" sz="2400" dirty="0" err="1"/>
              <a:t>εξωθυρεοειδική</a:t>
            </a:r>
            <a:r>
              <a:rPr lang="el-GR" sz="2400" dirty="0"/>
              <a:t> εκδήλωση της νόσου </a:t>
            </a:r>
            <a:r>
              <a:rPr lang="en-US" sz="2400" dirty="0"/>
              <a:t>Graves </a:t>
            </a:r>
            <a:r>
              <a:rPr lang="el-GR" sz="2400" dirty="0"/>
              <a:t>και αφορά την προσβολή των οφθαλμικών </a:t>
            </a:r>
            <a:r>
              <a:rPr lang="el-GR" sz="2400" dirty="0" err="1"/>
              <a:t>κόγχων</a:t>
            </a:r>
            <a:r>
              <a:rPr lang="el-GR" sz="2400" dirty="0"/>
              <a:t>. </a:t>
            </a:r>
          </a:p>
          <a:p>
            <a:pPr>
              <a:lnSpc>
                <a:spcPct val="160000"/>
              </a:lnSpc>
              <a:spcBef>
                <a:spcPts val="600"/>
              </a:spcBef>
              <a:spcAft>
                <a:spcPts val="600"/>
              </a:spcAft>
            </a:pPr>
            <a:r>
              <a:rPr lang="el-GR" sz="2400" dirty="0"/>
              <a:t>Κύριος </a:t>
            </a:r>
            <a:r>
              <a:rPr lang="el-GR" sz="2400" dirty="0" err="1"/>
              <a:t>προδιαθεσικός</a:t>
            </a:r>
            <a:r>
              <a:rPr lang="el-GR" sz="2400" dirty="0"/>
              <a:t> παράγοντας το κάπνισμα αλλά και η χορήγηση ραδιενεργού ιωδίου (ως θεραπεία του υπερθυρεοειδισμού) </a:t>
            </a:r>
          </a:p>
        </p:txBody>
      </p:sp>
      <p:sp>
        <p:nvSpPr>
          <p:cNvPr id="4" name="1 - Τίτλος"/>
          <p:cNvSpPr>
            <a:spLocks noGrp="1"/>
          </p:cNvSpPr>
          <p:nvPr>
            <p:ph type="title"/>
          </p:nvPr>
        </p:nvSpPr>
        <p:spPr>
          <a:ln>
            <a:solidFill>
              <a:schemeClr val="accent1"/>
            </a:solidFill>
          </a:ln>
        </p:spPr>
        <p:txBody>
          <a:bodyPr>
            <a:normAutofit fontScale="90000"/>
          </a:bodyPr>
          <a:lstStyle/>
          <a:p>
            <a:r>
              <a:rPr lang="el-GR" dirty="0" err="1"/>
              <a:t>Θυρεοειδική</a:t>
            </a:r>
            <a:r>
              <a:rPr lang="el-GR" dirty="0"/>
              <a:t> οφθαλμοπάθεια  (ΘΟ)</a:t>
            </a:r>
          </a:p>
        </p:txBody>
      </p:sp>
    </p:spTree>
    <p:extLst>
      <p:ext uri="{BB962C8B-B14F-4D97-AF65-F5344CB8AC3E}">
        <p14:creationId xmlns:p14="http://schemas.microsoft.com/office/powerpoint/2010/main" val="32753832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C0A04-373A-478E-AAF8-ACBE4D65B668}"/>
              </a:ext>
            </a:extLst>
          </p:cNvPr>
          <p:cNvSpPr>
            <a:spLocks noGrp="1"/>
          </p:cNvSpPr>
          <p:nvPr>
            <p:ph type="title"/>
          </p:nvPr>
        </p:nvSpPr>
        <p:spPr>
          <a:xfrm>
            <a:off x="457200" y="404664"/>
            <a:ext cx="8229600" cy="2016224"/>
          </a:xfrm>
        </p:spPr>
        <p:txBody>
          <a:bodyPr>
            <a:normAutofit/>
          </a:bodyPr>
          <a:lstStyle/>
          <a:p>
            <a:r>
              <a:rPr lang="el-GR" sz="3200" i="1" dirty="0"/>
              <a:t>Πάχυνση </a:t>
            </a:r>
            <a:r>
              <a:rPr lang="el-GR" sz="3200" i="1" dirty="0" err="1"/>
              <a:t>οφθαλμοκινητικών</a:t>
            </a:r>
            <a:r>
              <a:rPr lang="el-GR" sz="3200" i="1" dirty="0"/>
              <a:t> μυών </a:t>
            </a:r>
            <a:br>
              <a:rPr lang="el-GR" sz="3200" i="1" dirty="0"/>
            </a:br>
            <a:r>
              <a:rPr lang="el-GR" sz="3200" i="1" dirty="0"/>
              <a:t>&amp; αύξηση μαλακών μορίων του </a:t>
            </a:r>
            <a:r>
              <a:rPr lang="el-GR" sz="3200" i="1" dirty="0" err="1"/>
              <a:t>κόγχου</a:t>
            </a:r>
            <a:endParaRPr lang="en-US" sz="3200" i="1" dirty="0"/>
          </a:p>
        </p:txBody>
      </p:sp>
      <p:pic>
        <p:nvPicPr>
          <p:cNvPr id="4" name="Picture 3">
            <a:extLst>
              <a:ext uri="{FF2B5EF4-FFF2-40B4-BE49-F238E27FC236}">
                <a16:creationId xmlns:a16="http://schemas.microsoft.com/office/drawing/2014/main" id="{061CCCDB-5C37-4A3A-8852-7A5F91294BAB}"/>
              </a:ext>
            </a:extLst>
          </p:cNvPr>
          <p:cNvPicPr>
            <a:picLocks noChangeAspect="1"/>
          </p:cNvPicPr>
          <p:nvPr/>
        </p:nvPicPr>
        <p:blipFill>
          <a:blip r:embed="rId3"/>
          <a:stretch>
            <a:fillRect/>
          </a:stretch>
        </p:blipFill>
        <p:spPr>
          <a:xfrm>
            <a:off x="-86985" y="2204865"/>
            <a:ext cx="9339505" cy="4326092"/>
          </a:xfrm>
          <a:prstGeom prst="rect">
            <a:avLst/>
          </a:prstGeom>
        </p:spPr>
      </p:pic>
    </p:spTree>
    <p:extLst>
      <p:ext uri="{BB962C8B-B14F-4D97-AF65-F5344CB8AC3E}">
        <p14:creationId xmlns:p14="http://schemas.microsoft.com/office/powerpoint/2010/main" val="2703744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A76DE0-DD01-4853-AA4E-6BDB7064CFA2}"/>
              </a:ext>
            </a:extLst>
          </p:cNvPr>
          <p:cNvSpPr txBox="1"/>
          <p:nvPr/>
        </p:nvSpPr>
        <p:spPr>
          <a:xfrm>
            <a:off x="467544" y="332656"/>
            <a:ext cx="8568952" cy="954107"/>
          </a:xfrm>
          <a:prstGeom prst="rect">
            <a:avLst/>
          </a:prstGeom>
          <a:noFill/>
        </p:spPr>
        <p:txBody>
          <a:bodyPr wrap="square">
            <a:spAutoFit/>
          </a:bodyPr>
          <a:lstStyle/>
          <a:p>
            <a:pPr algn="ctr"/>
            <a:r>
              <a:rPr lang="el-GR" sz="2800" b="0" i="1" u="sng" dirty="0">
                <a:solidFill>
                  <a:srgbClr val="333333"/>
                </a:solidFill>
                <a:effectLst/>
                <a:latin typeface="+mj-lt"/>
              </a:rPr>
              <a:t>Νεύρωση του θυρεοειδούς αδένα</a:t>
            </a:r>
          </a:p>
          <a:p>
            <a:pPr algn="ctr"/>
            <a:r>
              <a:rPr lang="el-GR" sz="2800" i="1" u="sng" dirty="0" err="1">
                <a:solidFill>
                  <a:srgbClr val="333333"/>
                </a:solidFill>
                <a:latin typeface="+mj-lt"/>
              </a:rPr>
              <a:t>Ανω</a:t>
            </a:r>
            <a:r>
              <a:rPr lang="el-GR" sz="2800" i="1" u="sng" dirty="0">
                <a:solidFill>
                  <a:srgbClr val="333333"/>
                </a:solidFill>
                <a:latin typeface="+mj-lt"/>
              </a:rPr>
              <a:t> και κάτω (παλίνδρομο) λαρυγγικό νεύρο</a:t>
            </a:r>
            <a:endParaRPr lang="en-US" sz="2800" i="1" u="sng" dirty="0">
              <a:latin typeface="+mj-lt"/>
            </a:endParaRPr>
          </a:p>
        </p:txBody>
      </p:sp>
      <p:pic>
        <p:nvPicPr>
          <p:cNvPr id="9" name="Picture 8">
            <a:extLst>
              <a:ext uri="{FF2B5EF4-FFF2-40B4-BE49-F238E27FC236}">
                <a16:creationId xmlns:a16="http://schemas.microsoft.com/office/drawing/2014/main" id="{B2BE42EC-55C9-46F2-9AB1-EF26357C975B}"/>
              </a:ext>
            </a:extLst>
          </p:cNvPr>
          <p:cNvPicPr>
            <a:picLocks noChangeAspect="1"/>
          </p:cNvPicPr>
          <p:nvPr/>
        </p:nvPicPr>
        <p:blipFill>
          <a:blip r:embed="rId3"/>
          <a:stretch>
            <a:fillRect/>
          </a:stretch>
        </p:blipFill>
        <p:spPr>
          <a:xfrm>
            <a:off x="1637345" y="1700808"/>
            <a:ext cx="6229350" cy="5010150"/>
          </a:xfrm>
          <a:prstGeom prst="rect">
            <a:avLst/>
          </a:prstGeom>
          <a:ln>
            <a:solidFill>
              <a:schemeClr val="tx2">
                <a:lumMod val="75000"/>
              </a:schemeClr>
            </a:solidFill>
          </a:ln>
        </p:spPr>
      </p:pic>
    </p:spTree>
    <p:extLst>
      <p:ext uri="{BB962C8B-B14F-4D97-AF65-F5344CB8AC3E}">
        <p14:creationId xmlns:p14="http://schemas.microsoft.com/office/powerpoint/2010/main" val="1924908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45101" t="14391" r="40510" b="59031"/>
          <a:stretch>
            <a:fillRect/>
          </a:stretch>
        </p:blipFill>
        <p:spPr bwMode="auto">
          <a:xfrm>
            <a:off x="0" y="0"/>
            <a:ext cx="3563888" cy="3700961"/>
          </a:xfrm>
          <a:prstGeom prst="rect">
            <a:avLst/>
          </a:prstGeom>
          <a:noFill/>
          <a:ln w="9525">
            <a:noFill/>
            <a:miter lim="800000"/>
            <a:headEnd/>
            <a:tailEnd/>
          </a:ln>
        </p:spPr>
      </p:pic>
      <p:pic>
        <p:nvPicPr>
          <p:cNvPr id="3075" name="Picture 3"/>
          <p:cNvPicPr>
            <a:picLocks noChangeAspect="1" noChangeArrowheads="1"/>
          </p:cNvPicPr>
          <p:nvPr/>
        </p:nvPicPr>
        <p:blipFill>
          <a:blip r:embed="rId2" cstate="print"/>
          <a:srcRect l="45019" t="41141" r="40592" b="35234"/>
          <a:stretch>
            <a:fillRect/>
          </a:stretch>
        </p:blipFill>
        <p:spPr bwMode="auto">
          <a:xfrm>
            <a:off x="4860032" y="260648"/>
            <a:ext cx="3666407" cy="3384376"/>
          </a:xfrm>
          <a:prstGeom prst="rect">
            <a:avLst/>
          </a:prstGeom>
          <a:noFill/>
          <a:ln w="9525">
            <a:noFill/>
            <a:miter lim="800000"/>
            <a:headEnd/>
            <a:tailEnd/>
          </a:ln>
        </p:spPr>
      </p:pic>
      <p:pic>
        <p:nvPicPr>
          <p:cNvPr id="3076" name="Picture 4"/>
          <p:cNvPicPr>
            <a:picLocks noChangeAspect="1" noChangeArrowheads="1"/>
          </p:cNvPicPr>
          <p:nvPr/>
        </p:nvPicPr>
        <p:blipFill>
          <a:blip r:embed="rId2" cstate="print"/>
          <a:srcRect l="45019" t="64765" r="40592" b="10626"/>
          <a:stretch>
            <a:fillRect/>
          </a:stretch>
        </p:blipFill>
        <p:spPr bwMode="auto">
          <a:xfrm>
            <a:off x="0" y="3811508"/>
            <a:ext cx="3168352" cy="3046492"/>
          </a:xfrm>
          <a:prstGeom prst="rect">
            <a:avLst/>
          </a:prstGeom>
          <a:noFill/>
          <a:ln w="9525">
            <a:noFill/>
            <a:miter lim="800000"/>
            <a:headEnd/>
            <a:tailEnd/>
          </a:ln>
        </p:spPr>
      </p:pic>
      <p:sp>
        <p:nvSpPr>
          <p:cNvPr id="5" name="4 - Ορθογώνιο"/>
          <p:cNvSpPr/>
          <p:nvPr/>
        </p:nvSpPr>
        <p:spPr>
          <a:xfrm>
            <a:off x="3923928" y="3933056"/>
            <a:ext cx="4572000" cy="2585323"/>
          </a:xfrm>
          <a:prstGeom prst="rect">
            <a:avLst/>
          </a:prstGeom>
        </p:spPr>
        <p:txBody>
          <a:bodyPr>
            <a:spAutoFit/>
          </a:bodyPr>
          <a:lstStyle/>
          <a:p>
            <a:r>
              <a:rPr lang="en-US" dirty="0"/>
              <a:t>Axial images of patients with Graves’ </a:t>
            </a:r>
            <a:r>
              <a:rPr lang="en-US" dirty="0" err="1"/>
              <a:t>ophthalmopathy</a:t>
            </a:r>
            <a:r>
              <a:rPr lang="en-US" dirty="0"/>
              <a:t> </a:t>
            </a:r>
            <a:r>
              <a:rPr lang="en-US" b="1" dirty="0"/>
              <a:t>reveal generalized enlargement of the </a:t>
            </a:r>
            <a:r>
              <a:rPr lang="en-US" b="1" dirty="0" err="1"/>
              <a:t>extraocular</a:t>
            </a:r>
            <a:r>
              <a:rPr lang="en-US" b="1" dirty="0"/>
              <a:t> muscles with marked bilateral </a:t>
            </a:r>
            <a:r>
              <a:rPr lang="en-US" b="1" dirty="0" err="1"/>
              <a:t>proptosis</a:t>
            </a:r>
            <a:r>
              <a:rPr lang="en-US" b="1" dirty="0"/>
              <a:t> </a:t>
            </a:r>
            <a:r>
              <a:rPr lang="en-US" dirty="0"/>
              <a:t>(Panel A) and </a:t>
            </a:r>
            <a:r>
              <a:rPr lang="en-US" b="1" dirty="0"/>
              <a:t>marked bilateral </a:t>
            </a:r>
            <a:r>
              <a:rPr lang="en-US" b="1" dirty="0" err="1"/>
              <a:t>proptosis</a:t>
            </a:r>
            <a:r>
              <a:rPr lang="en-US" b="1" dirty="0"/>
              <a:t> and asymmetric involvement of the </a:t>
            </a:r>
            <a:r>
              <a:rPr lang="en-US" b="1" dirty="0" err="1"/>
              <a:t>extraocular</a:t>
            </a:r>
            <a:r>
              <a:rPr lang="en-US" b="1" dirty="0"/>
              <a:t> muscles with expansion of the orbital fat bilaterally </a:t>
            </a:r>
            <a:r>
              <a:rPr lang="en-US" dirty="0"/>
              <a:t>(Panel B). Normal orbits are shown (Panel C) for comparison. </a:t>
            </a:r>
            <a:endParaRPr lang="el-GR" dirty="0"/>
          </a:p>
        </p:txBody>
      </p:sp>
    </p:spTree>
    <p:extLst>
      <p:ext uri="{BB962C8B-B14F-4D97-AF65-F5344CB8AC3E}">
        <p14:creationId xmlns:p14="http://schemas.microsoft.com/office/powerpoint/2010/main" val="9650728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630BED-972C-4392-9F05-9EE6D2AE2CB8}"/>
              </a:ext>
            </a:extLst>
          </p:cNvPr>
          <p:cNvSpPr>
            <a:spLocks noGrp="1"/>
          </p:cNvSpPr>
          <p:nvPr>
            <p:ph idx="1"/>
          </p:nvPr>
        </p:nvSpPr>
        <p:spPr/>
        <p:txBody>
          <a:bodyPr>
            <a:normAutofit fontScale="92500" lnSpcReduction="20000"/>
          </a:bodyPr>
          <a:lstStyle/>
          <a:p>
            <a:pPr>
              <a:lnSpc>
                <a:spcPct val="150000"/>
              </a:lnSpc>
            </a:pPr>
            <a:r>
              <a:rPr lang="el-GR" sz="2400" dirty="0"/>
              <a:t>Αίσθημα ξένου σώματος</a:t>
            </a:r>
          </a:p>
          <a:p>
            <a:pPr>
              <a:lnSpc>
                <a:spcPct val="150000"/>
              </a:lnSpc>
            </a:pPr>
            <a:r>
              <a:rPr lang="el-GR" sz="2400" dirty="0"/>
              <a:t>Δακρύρροια</a:t>
            </a:r>
          </a:p>
          <a:p>
            <a:pPr>
              <a:lnSpc>
                <a:spcPct val="150000"/>
              </a:lnSpc>
            </a:pPr>
            <a:r>
              <a:rPr lang="el-GR" sz="2400" dirty="0"/>
              <a:t>Φωτοφοβία</a:t>
            </a:r>
          </a:p>
          <a:p>
            <a:pPr>
              <a:lnSpc>
                <a:spcPct val="150000"/>
              </a:lnSpc>
            </a:pPr>
            <a:r>
              <a:rPr lang="el-GR" sz="2400" dirty="0" err="1"/>
              <a:t>Περιοφθαλμικό</a:t>
            </a:r>
            <a:r>
              <a:rPr lang="el-GR" sz="2400" dirty="0"/>
              <a:t> οίδημα</a:t>
            </a:r>
          </a:p>
          <a:p>
            <a:pPr>
              <a:lnSpc>
                <a:spcPct val="150000"/>
              </a:lnSpc>
            </a:pPr>
            <a:r>
              <a:rPr lang="el-GR" sz="2400" dirty="0"/>
              <a:t>Εκχύμωση –υπεραιμία </a:t>
            </a:r>
            <a:r>
              <a:rPr lang="el-GR" sz="2400" dirty="0" err="1"/>
              <a:t>επιπεφυκότα</a:t>
            </a:r>
            <a:endParaRPr lang="el-GR" sz="2400" dirty="0"/>
          </a:p>
          <a:p>
            <a:pPr>
              <a:lnSpc>
                <a:spcPct val="150000"/>
              </a:lnSpc>
            </a:pPr>
            <a:r>
              <a:rPr lang="el-GR" sz="2400" dirty="0"/>
              <a:t>Διόγκωση </a:t>
            </a:r>
            <a:r>
              <a:rPr lang="el-GR" sz="2400" dirty="0" err="1"/>
              <a:t>εγκανθίδας</a:t>
            </a:r>
            <a:endParaRPr lang="el-GR" sz="2400" dirty="0"/>
          </a:p>
          <a:p>
            <a:pPr>
              <a:lnSpc>
                <a:spcPct val="150000"/>
              </a:lnSpc>
            </a:pPr>
            <a:r>
              <a:rPr lang="el-GR" sz="2400" dirty="0"/>
              <a:t>Άλγος κατά την κίνηση των οφθαλμών</a:t>
            </a:r>
          </a:p>
          <a:p>
            <a:pPr>
              <a:lnSpc>
                <a:spcPct val="150000"/>
              </a:lnSpc>
            </a:pPr>
            <a:r>
              <a:rPr lang="el-GR" sz="2400" dirty="0"/>
              <a:t>Διπλωπία </a:t>
            </a:r>
          </a:p>
          <a:p>
            <a:pPr>
              <a:lnSpc>
                <a:spcPct val="150000"/>
              </a:lnSpc>
            </a:pPr>
            <a:r>
              <a:rPr lang="el-GR" sz="2400" dirty="0"/>
              <a:t>Απώλεια όρασης</a:t>
            </a:r>
          </a:p>
        </p:txBody>
      </p:sp>
      <p:sp>
        <p:nvSpPr>
          <p:cNvPr id="4" name="1 - Τίτλος">
            <a:extLst>
              <a:ext uri="{FF2B5EF4-FFF2-40B4-BE49-F238E27FC236}">
                <a16:creationId xmlns:a16="http://schemas.microsoft.com/office/drawing/2014/main" id="{44C7E4F1-921E-428A-9009-48D710D280B2}"/>
              </a:ext>
            </a:extLst>
          </p:cNvPr>
          <p:cNvSpPr>
            <a:spLocks noGrp="1"/>
          </p:cNvSpPr>
          <p:nvPr>
            <p:ph type="title"/>
          </p:nvPr>
        </p:nvSpPr>
        <p:spPr>
          <a:xfrm>
            <a:off x="457200" y="274638"/>
            <a:ext cx="8229600" cy="1143000"/>
          </a:xfrm>
          <a:ln>
            <a:solidFill>
              <a:srgbClr val="0070C0"/>
            </a:solidFill>
          </a:ln>
        </p:spPr>
        <p:txBody>
          <a:bodyPr>
            <a:normAutofit/>
          </a:bodyPr>
          <a:lstStyle/>
          <a:p>
            <a:r>
              <a:rPr lang="el-GR" sz="2800" b="1" dirty="0"/>
              <a:t>Συμπτώματα και σημεία ΘΟ</a:t>
            </a:r>
          </a:p>
        </p:txBody>
      </p:sp>
    </p:spTree>
    <p:extLst>
      <p:ext uri="{BB962C8B-B14F-4D97-AF65-F5344CB8AC3E}">
        <p14:creationId xmlns:p14="http://schemas.microsoft.com/office/powerpoint/2010/main" val="18092056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ÎÏÎ¿ÏÎ­Î»ÎµÏÎ¼Î± ÎµÎ¹ÎºÏÎ½Î±Ï Î³Î¹Î± graves orbitopathy muscles affected">
            <a:extLst>
              <a:ext uri="{FF2B5EF4-FFF2-40B4-BE49-F238E27FC236}">
                <a16:creationId xmlns:a16="http://schemas.microsoft.com/office/drawing/2014/main" id="{A7897E3C-D5A4-404C-9DB9-6522C86FB3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4913" y="3933056"/>
            <a:ext cx="4449087" cy="2924944"/>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9975CA6D-F17D-41FC-AF2F-9EFAEB92B783}"/>
              </a:ext>
            </a:extLst>
          </p:cNvPr>
          <p:cNvSpPr>
            <a:spLocks noGrp="1"/>
          </p:cNvSpPr>
          <p:nvPr>
            <p:ph type="title"/>
          </p:nvPr>
        </p:nvSpPr>
        <p:spPr>
          <a:xfrm>
            <a:off x="5004048" y="260648"/>
            <a:ext cx="3898776" cy="646331"/>
          </a:xfrm>
        </p:spPr>
        <p:style>
          <a:lnRef idx="2">
            <a:schemeClr val="accent2"/>
          </a:lnRef>
          <a:fillRef idx="1">
            <a:schemeClr val="lt1"/>
          </a:fillRef>
          <a:effectRef idx="0">
            <a:schemeClr val="accent2"/>
          </a:effectRef>
          <a:fontRef idx="minor">
            <a:schemeClr val="dk1"/>
          </a:fontRef>
        </p:style>
        <p:txBody>
          <a:bodyPr>
            <a:normAutofit fontScale="90000"/>
          </a:bodyPr>
          <a:lstStyle/>
          <a:p>
            <a:r>
              <a:rPr lang="en-US" dirty="0"/>
              <a:t>pathophysiology</a:t>
            </a:r>
          </a:p>
        </p:txBody>
      </p:sp>
      <p:sp>
        <p:nvSpPr>
          <p:cNvPr id="5" name="TextBox 4">
            <a:extLst>
              <a:ext uri="{FF2B5EF4-FFF2-40B4-BE49-F238E27FC236}">
                <a16:creationId xmlns:a16="http://schemas.microsoft.com/office/drawing/2014/main" id="{A7F54F37-4145-4E05-9459-C6DCD97042AF}"/>
              </a:ext>
            </a:extLst>
          </p:cNvPr>
          <p:cNvSpPr txBox="1"/>
          <p:nvPr/>
        </p:nvSpPr>
        <p:spPr>
          <a:xfrm>
            <a:off x="443474" y="1196752"/>
            <a:ext cx="4248472"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Inflammation of the periorbital soft</a:t>
            </a:r>
          </a:p>
          <a:p>
            <a:r>
              <a:rPr lang="en-US" dirty="0"/>
              <a:t> tissues</a:t>
            </a:r>
          </a:p>
        </p:txBody>
      </p:sp>
      <p:sp>
        <p:nvSpPr>
          <p:cNvPr id="7" name="TextBox 6">
            <a:extLst>
              <a:ext uri="{FF2B5EF4-FFF2-40B4-BE49-F238E27FC236}">
                <a16:creationId xmlns:a16="http://schemas.microsoft.com/office/drawing/2014/main" id="{1CC1E590-5D97-42B7-9C5D-A1B603312D99}"/>
              </a:ext>
            </a:extLst>
          </p:cNvPr>
          <p:cNvSpPr txBox="1"/>
          <p:nvPr/>
        </p:nvSpPr>
        <p:spPr>
          <a:xfrm>
            <a:off x="328802" y="2692599"/>
            <a:ext cx="4248472"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a:t>Overproduction of collagen and </a:t>
            </a:r>
            <a:r>
              <a:rPr lang="en-US" dirty="0" err="1"/>
              <a:t>glycosaminoglycanes</a:t>
            </a:r>
            <a:r>
              <a:rPr lang="en-US" dirty="0"/>
              <a:t> by orbital</a:t>
            </a:r>
          </a:p>
          <a:p>
            <a:r>
              <a:rPr lang="en-US" dirty="0"/>
              <a:t> fibroblasts</a:t>
            </a:r>
          </a:p>
        </p:txBody>
      </p:sp>
      <p:sp>
        <p:nvSpPr>
          <p:cNvPr id="8" name="TextBox 7">
            <a:extLst>
              <a:ext uri="{FF2B5EF4-FFF2-40B4-BE49-F238E27FC236}">
                <a16:creationId xmlns:a16="http://schemas.microsoft.com/office/drawing/2014/main" id="{030C1DA4-441F-4DEC-BF28-3B7505BB8B31}"/>
              </a:ext>
            </a:extLst>
          </p:cNvPr>
          <p:cNvSpPr txBox="1"/>
          <p:nvPr/>
        </p:nvSpPr>
        <p:spPr>
          <a:xfrm>
            <a:off x="261222" y="4533875"/>
            <a:ext cx="4248472"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dirty="0"/>
              <a:t>Hyperplasia of adipose tissue</a:t>
            </a:r>
          </a:p>
        </p:txBody>
      </p:sp>
      <p:sp>
        <p:nvSpPr>
          <p:cNvPr id="9" name="TextBox 8">
            <a:extLst>
              <a:ext uri="{FF2B5EF4-FFF2-40B4-BE49-F238E27FC236}">
                <a16:creationId xmlns:a16="http://schemas.microsoft.com/office/drawing/2014/main" id="{ACE0CF3F-BF43-4F8E-8A38-3B738A112898}"/>
              </a:ext>
            </a:extLst>
          </p:cNvPr>
          <p:cNvSpPr txBox="1"/>
          <p:nvPr/>
        </p:nvSpPr>
        <p:spPr>
          <a:xfrm>
            <a:off x="5615608" y="2066023"/>
            <a:ext cx="3528392" cy="120032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b="1" dirty="0"/>
              <a:t>soft-tissue enlargement in the orbit</a:t>
            </a:r>
            <a:r>
              <a:rPr lang="en-US" dirty="0"/>
              <a:t>, leading to increased pressure within the bony cavity.</a:t>
            </a:r>
          </a:p>
          <a:p>
            <a:endParaRPr lang="en-US" dirty="0"/>
          </a:p>
        </p:txBody>
      </p:sp>
      <p:sp>
        <p:nvSpPr>
          <p:cNvPr id="10" name="Δεξί άγκιστρο 9">
            <a:extLst>
              <a:ext uri="{FF2B5EF4-FFF2-40B4-BE49-F238E27FC236}">
                <a16:creationId xmlns:a16="http://schemas.microsoft.com/office/drawing/2014/main" id="{4F206662-5F22-4E7D-BCF8-9C18D04ABB06}"/>
              </a:ext>
            </a:extLst>
          </p:cNvPr>
          <p:cNvSpPr/>
          <p:nvPr/>
        </p:nvSpPr>
        <p:spPr>
          <a:xfrm>
            <a:off x="4798234" y="1196752"/>
            <a:ext cx="827584" cy="3521789"/>
          </a:xfrm>
          <a:prstGeom prst="rightBrace">
            <a:avLst/>
          </a:pr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495755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6465AC-A591-41CC-BB01-B85F8820E5AC}"/>
              </a:ext>
            </a:extLst>
          </p:cNvPr>
          <p:cNvSpPr>
            <a:spLocks noGrp="1"/>
          </p:cNvSpPr>
          <p:nvPr>
            <p:ph idx="1"/>
          </p:nvPr>
        </p:nvSpPr>
        <p:spPr>
          <a:xfrm>
            <a:off x="457200" y="1700808"/>
            <a:ext cx="8229600" cy="4525963"/>
          </a:xfrm>
        </p:spPr>
        <p:txBody>
          <a:bodyPr>
            <a:normAutofit fontScale="70000" lnSpcReduction="20000"/>
          </a:bodyPr>
          <a:lstStyle/>
          <a:p>
            <a:pPr>
              <a:lnSpc>
                <a:spcPct val="170000"/>
              </a:lnSpc>
              <a:spcBef>
                <a:spcPts val="600"/>
              </a:spcBef>
              <a:spcAft>
                <a:spcPts val="600"/>
              </a:spcAft>
            </a:pPr>
            <a:r>
              <a:rPr lang="el-GR" dirty="0"/>
              <a:t>Οι θεραπευτικές επιλογές είναι περιορισμένες και περιλαμβάνουν τη θεραπεία του υπερθυρεοειδισμού, διακοπή καπνίσματος, σε τοπικές θεραπείες ή σε συστηματική χορήγηση </a:t>
            </a:r>
            <a:r>
              <a:rPr lang="el-GR" dirty="0" err="1"/>
              <a:t>γλυκοκορτικοειδών</a:t>
            </a:r>
            <a:r>
              <a:rPr lang="el-GR" dirty="0"/>
              <a:t>.</a:t>
            </a:r>
          </a:p>
          <a:p>
            <a:pPr>
              <a:lnSpc>
                <a:spcPct val="170000"/>
              </a:lnSpc>
              <a:spcBef>
                <a:spcPts val="600"/>
              </a:spcBef>
              <a:spcAft>
                <a:spcPts val="600"/>
              </a:spcAft>
            </a:pPr>
            <a:r>
              <a:rPr lang="el-GR" dirty="0"/>
              <a:t>Η απόφαση για την </a:t>
            </a:r>
            <a:r>
              <a:rPr lang="el-GR" dirty="0" err="1"/>
              <a:t>γλυκοκορτικοειδών</a:t>
            </a:r>
            <a:r>
              <a:rPr lang="el-GR" dirty="0"/>
              <a:t> στηρίζεται στην εκτίμηση της σοβαρότητας και </a:t>
            </a:r>
            <a:r>
              <a:rPr lang="el-GR" dirty="0" err="1"/>
              <a:t>ενεργότητας</a:t>
            </a:r>
            <a:r>
              <a:rPr lang="el-GR" dirty="0"/>
              <a:t> της νόσου</a:t>
            </a:r>
          </a:p>
          <a:p>
            <a:pPr>
              <a:lnSpc>
                <a:spcPct val="170000"/>
              </a:lnSpc>
              <a:spcBef>
                <a:spcPts val="600"/>
              </a:spcBef>
              <a:spcAft>
                <a:spcPts val="600"/>
              </a:spcAft>
            </a:pPr>
            <a:r>
              <a:rPr lang="el-GR" dirty="0"/>
              <a:t>Σπανιότερα σε μη ενεργό νόσο, χειρουργική </a:t>
            </a:r>
            <a:r>
              <a:rPr lang="el-GR" dirty="0" err="1"/>
              <a:t>αποσυμπίεση</a:t>
            </a:r>
            <a:r>
              <a:rPr lang="el-GR" dirty="0"/>
              <a:t> του </a:t>
            </a:r>
            <a:r>
              <a:rPr lang="el-GR" dirty="0" err="1"/>
              <a:t>κόγχου</a:t>
            </a:r>
            <a:r>
              <a:rPr lang="el-GR" dirty="0"/>
              <a:t> ή </a:t>
            </a:r>
            <a:r>
              <a:rPr lang="el-GR" dirty="0" err="1"/>
              <a:t>αποκάτασταση</a:t>
            </a:r>
            <a:r>
              <a:rPr lang="el-GR" dirty="0"/>
              <a:t> των </a:t>
            </a:r>
            <a:r>
              <a:rPr lang="el-GR" dirty="0" err="1"/>
              <a:t>οφθαλμοκινητικών</a:t>
            </a:r>
            <a:r>
              <a:rPr lang="el-GR" dirty="0"/>
              <a:t> μυών</a:t>
            </a:r>
          </a:p>
          <a:p>
            <a:pPr>
              <a:lnSpc>
                <a:spcPct val="170000"/>
              </a:lnSpc>
              <a:spcBef>
                <a:spcPts val="600"/>
              </a:spcBef>
              <a:spcAft>
                <a:spcPts val="600"/>
              </a:spcAft>
            </a:pPr>
            <a:r>
              <a:rPr lang="el-GR" dirty="0"/>
              <a:t>Ανοσοθεραπεία, </a:t>
            </a:r>
            <a:r>
              <a:rPr lang="el-GR" dirty="0" err="1"/>
              <a:t>σωματοστατινη</a:t>
            </a:r>
            <a:r>
              <a:rPr lang="el-GR" dirty="0"/>
              <a:t> κ.α.</a:t>
            </a:r>
            <a:endParaRPr lang="en-US" dirty="0"/>
          </a:p>
        </p:txBody>
      </p:sp>
      <p:sp>
        <p:nvSpPr>
          <p:cNvPr id="4" name="Title 1">
            <a:extLst>
              <a:ext uri="{FF2B5EF4-FFF2-40B4-BE49-F238E27FC236}">
                <a16:creationId xmlns:a16="http://schemas.microsoft.com/office/drawing/2014/main" id="{34D6C03D-3E8E-418D-B553-33032CDE2A01}"/>
              </a:ext>
            </a:extLst>
          </p:cNvPr>
          <p:cNvSpPr>
            <a:spLocks noGrp="1"/>
          </p:cNvSpPr>
          <p:nvPr>
            <p:ph type="title"/>
          </p:nvPr>
        </p:nvSpPr>
        <p:spPr>
          <a:xfrm>
            <a:off x="457200" y="274638"/>
            <a:ext cx="8229600" cy="1143000"/>
          </a:xfrm>
          <a:ln>
            <a:solidFill>
              <a:schemeClr val="tx1"/>
            </a:solidFill>
          </a:ln>
        </p:spPr>
        <p:txBody>
          <a:bodyPr>
            <a:normAutofit/>
          </a:bodyPr>
          <a:lstStyle/>
          <a:p>
            <a:r>
              <a:rPr lang="el-GR" sz="2800" dirty="0"/>
              <a:t>θεραπεία της ΘΟ </a:t>
            </a:r>
            <a:endParaRPr lang="en-US" sz="2800" dirty="0"/>
          </a:p>
        </p:txBody>
      </p:sp>
    </p:spTree>
    <p:extLst>
      <p:ext uri="{BB962C8B-B14F-4D97-AF65-F5344CB8AC3E}">
        <p14:creationId xmlns:p14="http://schemas.microsoft.com/office/powerpoint/2010/main" val="31164798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2F8F9A-6AFD-4354-9591-CF045059C155}"/>
              </a:ext>
            </a:extLst>
          </p:cNvPr>
          <p:cNvSpPr>
            <a:spLocks noGrp="1"/>
          </p:cNvSpPr>
          <p:nvPr>
            <p:ph idx="1"/>
          </p:nvPr>
        </p:nvSpPr>
        <p:spPr>
          <a:xfrm>
            <a:off x="457200" y="1600201"/>
            <a:ext cx="8229600" cy="2692896"/>
          </a:xfrm>
        </p:spPr>
        <p:txBody>
          <a:bodyPr/>
          <a:lstStyle/>
          <a:p>
            <a:r>
              <a:rPr lang="el-GR" dirty="0"/>
              <a:t>Θυρεοειδίτιδες</a:t>
            </a:r>
          </a:p>
          <a:p>
            <a:r>
              <a:rPr lang="el-GR" dirty="0"/>
              <a:t>Τοξικά αδενώματα και </a:t>
            </a:r>
            <a:r>
              <a:rPr lang="el-GR" dirty="0" err="1"/>
              <a:t>πολυοζωδης</a:t>
            </a:r>
            <a:r>
              <a:rPr lang="el-GR" dirty="0"/>
              <a:t> τοξική βρογχοκήλη</a:t>
            </a:r>
          </a:p>
          <a:p>
            <a:r>
              <a:rPr lang="el-GR" dirty="0"/>
              <a:t>Και άλλα….</a:t>
            </a:r>
            <a:endParaRPr lang="en-US" dirty="0"/>
          </a:p>
        </p:txBody>
      </p:sp>
      <p:sp>
        <p:nvSpPr>
          <p:cNvPr id="4" name="Title 1">
            <a:extLst>
              <a:ext uri="{FF2B5EF4-FFF2-40B4-BE49-F238E27FC236}">
                <a16:creationId xmlns:a16="http://schemas.microsoft.com/office/drawing/2014/main" id="{C19F2B0D-038A-4D0B-9E11-D0320EE78FCB}"/>
              </a:ext>
            </a:extLst>
          </p:cNvPr>
          <p:cNvSpPr>
            <a:spLocks noGrp="1"/>
          </p:cNvSpPr>
          <p:nvPr>
            <p:ph type="title"/>
          </p:nvPr>
        </p:nvSpPr>
        <p:spPr>
          <a:xfrm>
            <a:off x="457200" y="274638"/>
            <a:ext cx="8229600" cy="1143000"/>
          </a:xfrm>
        </p:spPr>
        <p:txBody>
          <a:bodyPr/>
          <a:lstStyle/>
          <a:p>
            <a:r>
              <a:rPr lang="el-GR" dirty="0"/>
              <a:t>Άλλα αίτια </a:t>
            </a:r>
            <a:r>
              <a:rPr lang="el-GR" dirty="0" err="1"/>
              <a:t>θυρεοτοξίκωσης</a:t>
            </a:r>
            <a:endParaRPr lang="en-US" dirty="0"/>
          </a:p>
        </p:txBody>
      </p:sp>
    </p:spTree>
    <p:extLst>
      <p:ext uri="{BB962C8B-B14F-4D97-AF65-F5344CB8AC3E}">
        <p14:creationId xmlns:p14="http://schemas.microsoft.com/office/powerpoint/2010/main" val="22804967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457200" y="274638"/>
            <a:ext cx="8229600" cy="778098"/>
          </a:xfrm>
          <a:ln>
            <a:solidFill>
              <a:srgbClr val="0070C0"/>
            </a:solidFill>
          </a:ln>
        </p:spPr>
        <p:txBody>
          <a:bodyPr>
            <a:normAutofit/>
          </a:bodyPr>
          <a:lstStyle/>
          <a:p>
            <a:r>
              <a:rPr lang="el-GR" sz="2400" b="1" u="sng" dirty="0"/>
              <a:t>Τοξικό αδένωμα και </a:t>
            </a:r>
            <a:r>
              <a:rPr lang="el-GR" sz="2400" b="1" u="sng" dirty="0" err="1"/>
              <a:t>πολυοζώδης</a:t>
            </a:r>
            <a:r>
              <a:rPr lang="el-GR" sz="2400" b="1" u="sng" dirty="0"/>
              <a:t> τοξική βρογχοκήλη  </a:t>
            </a:r>
          </a:p>
        </p:txBody>
      </p:sp>
      <p:pic>
        <p:nvPicPr>
          <p:cNvPr id="74754" name="Picture 2"/>
          <p:cNvPicPr>
            <a:picLocks noChangeAspect="1" noChangeArrowheads="1"/>
          </p:cNvPicPr>
          <p:nvPr/>
        </p:nvPicPr>
        <p:blipFill>
          <a:blip r:embed="rId2" cstate="print"/>
          <a:srcRect/>
          <a:stretch>
            <a:fillRect/>
          </a:stretch>
        </p:blipFill>
        <p:spPr bwMode="auto">
          <a:xfrm>
            <a:off x="1138455" y="1893764"/>
            <a:ext cx="7105953" cy="3119412"/>
          </a:xfrm>
          <a:prstGeom prst="rect">
            <a:avLst/>
          </a:prstGeom>
          <a:noFill/>
          <a:ln w="9525">
            <a:noFill/>
            <a:miter lim="800000"/>
            <a:headEnd/>
            <a:tailEnd/>
          </a:ln>
        </p:spPr>
      </p:pic>
    </p:spTree>
    <p:extLst>
      <p:ext uri="{BB962C8B-B14F-4D97-AF65-F5344CB8AC3E}">
        <p14:creationId xmlns:p14="http://schemas.microsoft.com/office/powerpoint/2010/main" val="6415436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0B7DD-0C13-4DE2-9B04-1CF843A15F5B}"/>
              </a:ext>
            </a:extLst>
          </p:cNvPr>
          <p:cNvSpPr>
            <a:spLocks noGrp="1"/>
          </p:cNvSpPr>
          <p:nvPr>
            <p:ph type="title"/>
          </p:nvPr>
        </p:nvSpPr>
        <p:spPr>
          <a:xfrm>
            <a:off x="611560" y="274638"/>
            <a:ext cx="8229600" cy="850106"/>
          </a:xfrm>
        </p:spPr>
        <p:txBody>
          <a:bodyPr>
            <a:normAutofit/>
          </a:bodyPr>
          <a:lstStyle/>
          <a:p>
            <a:r>
              <a:rPr lang="el-GR" sz="2800" u="sng" dirty="0"/>
              <a:t>Τοξικό αδένωμα και </a:t>
            </a:r>
            <a:r>
              <a:rPr lang="el-GR" sz="2800" u="sng" dirty="0" err="1"/>
              <a:t>πολυοζώδης</a:t>
            </a:r>
            <a:r>
              <a:rPr lang="el-GR" sz="2800" u="sng" dirty="0"/>
              <a:t> τοξική βρογχοκήλη</a:t>
            </a:r>
            <a:endParaRPr lang="en-US" sz="2800" u="sng" dirty="0"/>
          </a:p>
        </p:txBody>
      </p:sp>
      <p:pic>
        <p:nvPicPr>
          <p:cNvPr id="3" name="Picture 2">
            <a:extLst>
              <a:ext uri="{FF2B5EF4-FFF2-40B4-BE49-F238E27FC236}">
                <a16:creationId xmlns:a16="http://schemas.microsoft.com/office/drawing/2014/main" id="{78053131-7509-4C86-9A6F-5FA131109580}"/>
              </a:ext>
            </a:extLst>
          </p:cNvPr>
          <p:cNvPicPr>
            <a:picLocks noChangeAspect="1"/>
          </p:cNvPicPr>
          <p:nvPr/>
        </p:nvPicPr>
        <p:blipFill>
          <a:blip r:embed="rId2"/>
          <a:stretch>
            <a:fillRect/>
          </a:stretch>
        </p:blipFill>
        <p:spPr>
          <a:xfrm>
            <a:off x="394048" y="1142391"/>
            <a:ext cx="4556244" cy="5395895"/>
          </a:xfrm>
          <a:prstGeom prst="rect">
            <a:avLst/>
          </a:prstGeom>
        </p:spPr>
      </p:pic>
      <p:sp>
        <p:nvSpPr>
          <p:cNvPr id="4" name="TextBox 3">
            <a:extLst>
              <a:ext uri="{FF2B5EF4-FFF2-40B4-BE49-F238E27FC236}">
                <a16:creationId xmlns:a16="http://schemas.microsoft.com/office/drawing/2014/main" id="{61D4E315-05CC-4C50-BB0E-86F23CFF0C9C}"/>
              </a:ext>
            </a:extLst>
          </p:cNvPr>
          <p:cNvSpPr txBox="1"/>
          <p:nvPr/>
        </p:nvSpPr>
        <p:spPr>
          <a:xfrm>
            <a:off x="5220072" y="1999770"/>
            <a:ext cx="3621088" cy="2850139"/>
          </a:xfrm>
          <a:prstGeom prst="rect">
            <a:avLst/>
          </a:prstGeom>
          <a:noFill/>
          <a:ln>
            <a:solidFill>
              <a:srgbClr val="00B0F0"/>
            </a:solidFill>
          </a:ln>
        </p:spPr>
        <p:txBody>
          <a:bodyPr wrap="square" rtlCol="0">
            <a:spAutoFit/>
          </a:bodyPr>
          <a:lstStyle/>
          <a:p>
            <a:pPr marL="285750" indent="-285750">
              <a:lnSpc>
                <a:spcPct val="150000"/>
              </a:lnSpc>
              <a:spcBef>
                <a:spcPts val="600"/>
              </a:spcBef>
              <a:spcAft>
                <a:spcPts val="600"/>
              </a:spcAft>
              <a:buFont typeface="Arial" panose="020B0604020202020204" pitchFamily="34" charset="0"/>
              <a:buChar char="•"/>
            </a:pPr>
            <a:r>
              <a:rPr lang="el-GR" dirty="0"/>
              <a:t>Οφείλεται σε </a:t>
            </a:r>
            <a:r>
              <a:rPr lang="el-GR" dirty="0" err="1"/>
              <a:t>ενεργοποιητικές</a:t>
            </a:r>
            <a:r>
              <a:rPr lang="el-GR" dirty="0"/>
              <a:t> μεταλλαγές του </a:t>
            </a:r>
            <a:r>
              <a:rPr lang="en-US" dirty="0"/>
              <a:t>TSHR </a:t>
            </a:r>
            <a:r>
              <a:rPr lang="el-GR" dirty="0"/>
              <a:t>ή των </a:t>
            </a:r>
            <a:r>
              <a:rPr lang="en-US" dirty="0" err="1"/>
              <a:t>Gsa</a:t>
            </a:r>
            <a:endParaRPr lang="el-GR" dirty="0"/>
          </a:p>
          <a:p>
            <a:pPr marL="285750" indent="-285750">
              <a:lnSpc>
                <a:spcPct val="150000"/>
              </a:lnSpc>
              <a:spcBef>
                <a:spcPts val="600"/>
              </a:spcBef>
              <a:spcAft>
                <a:spcPts val="600"/>
              </a:spcAft>
              <a:buFont typeface="Arial" panose="020B0604020202020204" pitchFamily="34" charset="0"/>
              <a:buChar char="•"/>
            </a:pPr>
            <a:r>
              <a:rPr lang="el-GR" dirty="0"/>
              <a:t>Ήπια </a:t>
            </a:r>
            <a:r>
              <a:rPr lang="el-GR" dirty="0" err="1"/>
              <a:t>θυρεοτοξίκωση</a:t>
            </a:r>
            <a:r>
              <a:rPr lang="el-GR" dirty="0"/>
              <a:t> </a:t>
            </a:r>
          </a:p>
          <a:p>
            <a:pPr marL="285750" indent="-285750">
              <a:lnSpc>
                <a:spcPct val="150000"/>
              </a:lnSpc>
              <a:spcBef>
                <a:spcPts val="600"/>
              </a:spcBef>
              <a:spcAft>
                <a:spcPts val="600"/>
              </a:spcAft>
              <a:buFont typeface="Arial" panose="020B0604020202020204" pitchFamily="34" charset="0"/>
              <a:buChar char="•"/>
            </a:pPr>
            <a:r>
              <a:rPr lang="el-GR" u="sng" dirty="0"/>
              <a:t>Θεραπεία:</a:t>
            </a:r>
            <a:r>
              <a:rPr lang="el-GR" dirty="0"/>
              <a:t> </a:t>
            </a:r>
            <a:r>
              <a:rPr lang="el-GR" dirty="0" err="1"/>
              <a:t>αντιθυρεοειδικά</a:t>
            </a:r>
            <a:r>
              <a:rPr lang="el-GR" dirty="0"/>
              <a:t>, χορήγηση ραδιενεργού ιωδίου ή θυρεοειδεκτομή</a:t>
            </a:r>
            <a:endParaRPr lang="en-US" dirty="0"/>
          </a:p>
        </p:txBody>
      </p:sp>
    </p:spTree>
    <p:extLst>
      <p:ext uri="{BB962C8B-B14F-4D97-AF65-F5344CB8AC3E}">
        <p14:creationId xmlns:p14="http://schemas.microsoft.com/office/powerpoint/2010/main" val="24620202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55576" y="562670"/>
            <a:ext cx="7859216" cy="778098"/>
          </a:xfrm>
          <a:ln>
            <a:solidFill>
              <a:schemeClr val="accent1"/>
            </a:solidFill>
          </a:ln>
        </p:spPr>
        <p:txBody>
          <a:bodyPr/>
          <a:lstStyle/>
          <a:p>
            <a:r>
              <a:rPr lang="el-GR" dirty="0"/>
              <a:t>ΔΔ Θυρεοειδίτιδες</a:t>
            </a:r>
          </a:p>
        </p:txBody>
      </p:sp>
      <p:pic>
        <p:nvPicPr>
          <p:cNvPr id="1026" name="Picture 2"/>
          <p:cNvPicPr>
            <a:picLocks noChangeAspect="1" noChangeArrowheads="1"/>
          </p:cNvPicPr>
          <p:nvPr/>
        </p:nvPicPr>
        <p:blipFill>
          <a:blip r:embed="rId3" cstate="print"/>
          <a:srcRect/>
          <a:stretch>
            <a:fillRect/>
          </a:stretch>
        </p:blipFill>
        <p:spPr bwMode="auto">
          <a:xfrm>
            <a:off x="611560" y="1772816"/>
            <a:ext cx="8299301" cy="4755465"/>
          </a:xfrm>
          <a:prstGeom prst="rect">
            <a:avLst/>
          </a:prstGeom>
          <a:noFill/>
          <a:ln w="9525">
            <a:noFill/>
            <a:miter lim="800000"/>
            <a:headEnd/>
            <a:tailEnd/>
          </a:ln>
        </p:spPr>
      </p:pic>
      <p:sp>
        <p:nvSpPr>
          <p:cNvPr id="4" name="Rectangle 3">
            <a:extLst>
              <a:ext uri="{FF2B5EF4-FFF2-40B4-BE49-F238E27FC236}">
                <a16:creationId xmlns:a16="http://schemas.microsoft.com/office/drawing/2014/main" id="{3D0EC69D-7828-406A-A870-D8342D0DD3E8}"/>
              </a:ext>
            </a:extLst>
          </p:cNvPr>
          <p:cNvSpPr/>
          <p:nvPr/>
        </p:nvSpPr>
        <p:spPr>
          <a:xfrm>
            <a:off x="5652120" y="2132856"/>
            <a:ext cx="936104"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36F0557-0118-4A3B-AA50-2877DA8365E8}"/>
              </a:ext>
            </a:extLst>
          </p:cNvPr>
          <p:cNvSpPr txBox="1"/>
          <p:nvPr/>
        </p:nvSpPr>
        <p:spPr>
          <a:xfrm>
            <a:off x="1763688" y="2492896"/>
            <a:ext cx="6291510" cy="2957861"/>
          </a:xfrm>
          <a:prstGeom prst="rect">
            <a:avLst/>
          </a:prstGeom>
          <a:solidFill>
            <a:schemeClr val="accent6">
              <a:lumMod val="75000"/>
            </a:schemeClr>
          </a:solidFill>
        </p:spPr>
        <p:txBody>
          <a:bodyPr wrap="square" rtlCol="0">
            <a:spAutoFit/>
          </a:bodyPr>
          <a:lstStyle/>
          <a:p>
            <a:pPr>
              <a:lnSpc>
                <a:spcPct val="150000"/>
              </a:lnSpc>
            </a:pPr>
            <a:r>
              <a:rPr lang="el-GR" b="1" dirty="0"/>
              <a:t>Σιωπηλή καταστροφική θυρεοειδίτιδα &amp; φάρμακα:  </a:t>
            </a:r>
          </a:p>
          <a:p>
            <a:pPr>
              <a:lnSpc>
                <a:spcPct val="150000"/>
              </a:lnSpc>
            </a:pPr>
            <a:r>
              <a:rPr lang="el-GR" b="1" dirty="0"/>
              <a:t> - </a:t>
            </a:r>
            <a:r>
              <a:rPr lang="el-GR" b="1" dirty="0" err="1"/>
              <a:t>αμιοδαρόνη</a:t>
            </a:r>
            <a:endParaRPr lang="el-GR" b="1" dirty="0"/>
          </a:p>
          <a:p>
            <a:pPr marL="285750" indent="-285750">
              <a:lnSpc>
                <a:spcPct val="150000"/>
              </a:lnSpc>
              <a:buFontTx/>
              <a:buChar char="-"/>
            </a:pPr>
            <a:r>
              <a:rPr lang="en-US" b="1" dirty="0"/>
              <a:t>Checkpoint inhibitors</a:t>
            </a:r>
          </a:p>
          <a:p>
            <a:pPr marL="285750" indent="-285750">
              <a:lnSpc>
                <a:spcPct val="150000"/>
              </a:lnSpc>
              <a:buFontTx/>
              <a:buChar char="-"/>
            </a:pPr>
            <a:r>
              <a:rPr lang="en-US" b="1" dirty="0"/>
              <a:t>TKIs</a:t>
            </a:r>
          </a:p>
          <a:p>
            <a:pPr marL="285750" indent="-285750">
              <a:lnSpc>
                <a:spcPct val="150000"/>
              </a:lnSpc>
              <a:buFontTx/>
              <a:buChar char="-"/>
            </a:pPr>
            <a:r>
              <a:rPr lang="en-US" b="1" dirty="0"/>
              <a:t>IL-2</a:t>
            </a:r>
          </a:p>
          <a:p>
            <a:pPr marL="285750" indent="-285750">
              <a:lnSpc>
                <a:spcPct val="150000"/>
              </a:lnSpc>
              <a:buFontTx/>
              <a:buChar char="-"/>
            </a:pPr>
            <a:r>
              <a:rPr lang="el-GR" b="1" dirty="0" err="1"/>
              <a:t>Ιντερφερόνη</a:t>
            </a:r>
            <a:r>
              <a:rPr lang="el-GR" b="1" dirty="0"/>
              <a:t> α</a:t>
            </a:r>
            <a:endParaRPr lang="en-US" b="1" dirty="0"/>
          </a:p>
          <a:p>
            <a:pPr marL="285750" indent="-285750">
              <a:lnSpc>
                <a:spcPct val="150000"/>
              </a:lnSpc>
              <a:buFontTx/>
              <a:buChar char="-"/>
            </a:pPr>
            <a:r>
              <a:rPr lang="el-GR" b="1" dirty="0" err="1"/>
              <a:t>Λίθιο</a:t>
            </a:r>
            <a:endParaRPr lang="en-US" b="1" dirty="0"/>
          </a:p>
        </p:txBody>
      </p:sp>
    </p:spTree>
    <p:extLst>
      <p:ext uri="{BB962C8B-B14F-4D97-AF65-F5344CB8AC3E}">
        <p14:creationId xmlns:p14="http://schemas.microsoft.com/office/powerpoint/2010/main" val="424129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274638"/>
            <a:ext cx="8363272" cy="1143000"/>
          </a:xfrm>
          <a:ln w="6350">
            <a:solidFill>
              <a:schemeClr val="tx1"/>
            </a:solidFill>
          </a:ln>
        </p:spPr>
        <p:txBody>
          <a:bodyPr>
            <a:normAutofit/>
          </a:bodyPr>
          <a:lstStyle/>
          <a:p>
            <a:r>
              <a:rPr lang="el-GR" sz="2400" b="1" dirty="0" err="1"/>
              <a:t>Υποξεία</a:t>
            </a:r>
            <a:r>
              <a:rPr lang="el-GR" sz="2400" b="1" dirty="0"/>
              <a:t> θυρεοειδίτιδα </a:t>
            </a:r>
            <a:r>
              <a:rPr lang="en-US" sz="2400" b="1" dirty="0"/>
              <a:t>(</a:t>
            </a:r>
            <a:r>
              <a:rPr lang="el-GR" sz="2400" b="1" dirty="0"/>
              <a:t>ή </a:t>
            </a:r>
            <a:r>
              <a:rPr lang="en-US" sz="2400" b="1" dirty="0"/>
              <a:t>De </a:t>
            </a:r>
            <a:r>
              <a:rPr lang="en-US" sz="2400" b="1" dirty="0" err="1"/>
              <a:t>Quervain</a:t>
            </a:r>
            <a:r>
              <a:rPr lang="en-US" sz="2400" b="1" dirty="0"/>
              <a:t> </a:t>
            </a:r>
            <a:r>
              <a:rPr lang="el-GR" sz="2400" b="1" dirty="0"/>
              <a:t>ή </a:t>
            </a:r>
            <a:r>
              <a:rPr lang="en-US" sz="2400" b="1" dirty="0" err="1"/>
              <a:t>Granulomatous</a:t>
            </a:r>
            <a:r>
              <a:rPr lang="en-US" sz="2400" b="1" dirty="0"/>
              <a:t>)</a:t>
            </a:r>
            <a:endParaRPr lang="el-GR" sz="2400" b="1" dirty="0"/>
          </a:p>
        </p:txBody>
      </p:sp>
      <p:sp>
        <p:nvSpPr>
          <p:cNvPr id="3" name="2 - Θέση περιεχομένου"/>
          <p:cNvSpPr>
            <a:spLocks noGrp="1"/>
          </p:cNvSpPr>
          <p:nvPr>
            <p:ph idx="1"/>
          </p:nvPr>
        </p:nvSpPr>
        <p:spPr>
          <a:xfrm>
            <a:off x="323528" y="1600200"/>
            <a:ext cx="8229600" cy="4781127"/>
          </a:xfrm>
        </p:spPr>
        <p:txBody>
          <a:bodyPr>
            <a:normAutofit fontScale="70000" lnSpcReduction="20000"/>
          </a:bodyPr>
          <a:lstStyle/>
          <a:p>
            <a:pPr>
              <a:lnSpc>
                <a:spcPct val="150000"/>
              </a:lnSpc>
              <a:spcBef>
                <a:spcPts val="600"/>
              </a:spcBef>
              <a:spcAft>
                <a:spcPts val="600"/>
              </a:spcAft>
            </a:pPr>
            <a:r>
              <a:rPr lang="el-GR" sz="2400" b="1" dirty="0"/>
              <a:t>Φλεγμονή του θυρεοειδούς</a:t>
            </a:r>
            <a:r>
              <a:rPr lang="en-US" sz="2400" b="1" dirty="0"/>
              <a:t> </a:t>
            </a:r>
            <a:r>
              <a:rPr lang="el-GR" sz="2400" b="1" dirty="0"/>
              <a:t>και καταστροφή των </a:t>
            </a:r>
            <a:r>
              <a:rPr lang="el-GR" sz="2400" b="1" dirty="0" err="1"/>
              <a:t>θυλακιωδών</a:t>
            </a:r>
            <a:r>
              <a:rPr lang="el-GR" sz="2400" b="1" dirty="0"/>
              <a:t> κυττάρων του αδένα με αποτέλεσμα την έκλυση των ήδη σχηματισμένων </a:t>
            </a:r>
            <a:r>
              <a:rPr lang="el-GR" sz="2400" b="1" dirty="0" err="1"/>
              <a:t>θυρεοειδικών</a:t>
            </a:r>
            <a:r>
              <a:rPr lang="el-GR" sz="2400" b="1" dirty="0"/>
              <a:t> ορμονών (Τ4 και Τ3) και </a:t>
            </a:r>
            <a:r>
              <a:rPr lang="el-GR" sz="2400" b="1" dirty="0" err="1"/>
              <a:t>θυρεοτοξίκωση</a:t>
            </a:r>
            <a:r>
              <a:rPr lang="el-GR" sz="2400" b="1" dirty="0"/>
              <a:t>.</a:t>
            </a:r>
          </a:p>
          <a:p>
            <a:pPr>
              <a:lnSpc>
                <a:spcPct val="150000"/>
              </a:lnSpc>
              <a:spcBef>
                <a:spcPts val="600"/>
              </a:spcBef>
              <a:spcAft>
                <a:spcPts val="600"/>
              </a:spcAft>
            </a:pPr>
            <a:r>
              <a:rPr lang="el-GR" sz="2400" b="1" dirty="0"/>
              <a:t>Επώδυνη διόγκωση του θυρεοειδούς , εμπύρετο, κακουχία, μυαλγίες,  αρθραλγίες και συμπτώματα υπερθυρεοειδισμού. Ο αδένας είναι διογκωμένος και σκληρός και ιδιαίτερα επώδυνος στην ψηλάφηση και ο πόνος μπορεί να αντανακλά μέχρι την γωνία της κάτω γνάθου. </a:t>
            </a:r>
          </a:p>
          <a:p>
            <a:pPr>
              <a:lnSpc>
                <a:spcPct val="150000"/>
              </a:lnSpc>
              <a:spcBef>
                <a:spcPts val="600"/>
              </a:spcBef>
              <a:spcAft>
                <a:spcPts val="600"/>
              </a:spcAft>
            </a:pPr>
            <a:r>
              <a:rPr lang="el-GR" sz="2400" b="1" dirty="0"/>
              <a:t>Η διάγνωση συχνά διαλάθει επειδή η κλινική εικόνα προσομοιάζει με φαρυγγίτιδα</a:t>
            </a:r>
          </a:p>
          <a:p>
            <a:pPr>
              <a:lnSpc>
                <a:spcPct val="150000"/>
              </a:lnSpc>
              <a:spcBef>
                <a:spcPts val="600"/>
              </a:spcBef>
              <a:spcAft>
                <a:spcPts val="600"/>
              </a:spcAft>
            </a:pPr>
            <a:r>
              <a:rPr lang="el-GR" sz="2400" b="1" dirty="0"/>
              <a:t>Ενίοτε μεταναστευτική</a:t>
            </a:r>
          </a:p>
          <a:p>
            <a:pPr>
              <a:lnSpc>
                <a:spcPct val="150000"/>
              </a:lnSpc>
              <a:spcBef>
                <a:spcPts val="600"/>
              </a:spcBef>
              <a:spcAft>
                <a:spcPts val="600"/>
              </a:spcAft>
            </a:pPr>
            <a:r>
              <a:rPr lang="el-GR" sz="2400" b="1" dirty="0"/>
              <a:t>Τριψήφια ΤΚΕ/υψηλή </a:t>
            </a:r>
            <a:r>
              <a:rPr lang="en-US" sz="2400" b="1" dirty="0"/>
              <a:t>CRP</a:t>
            </a:r>
            <a:r>
              <a:rPr lang="el-GR" sz="2400" b="1" dirty="0"/>
              <a:t>/μηδενική πρόσληψη του ρ/φ (ραδιενεργό ιώδιο ή </a:t>
            </a:r>
            <a:r>
              <a:rPr lang="el-GR" sz="2400" b="1" dirty="0" err="1"/>
              <a:t>τεχνήτιο</a:t>
            </a:r>
            <a:r>
              <a:rPr lang="el-GR" sz="2400" b="1" dirty="0"/>
              <a:t>) στο σπινθηρογράφημα</a:t>
            </a:r>
          </a:p>
        </p:txBody>
      </p:sp>
    </p:spTree>
    <p:extLst>
      <p:ext uri="{BB962C8B-B14F-4D97-AF65-F5344CB8AC3E}">
        <p14:creationId xmlns:p14="http://schemas.microsoft.com/office/powerpoint/2010/main" val="5245216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BB80D8-ADBA-4FD5-92F0-B3F6F08C0893}"/>
              </a:ext>
            </a:extLst>
          </p:cNvPr>
          <p:cNvSpPr>
            <a:spLocks noGrp="1"/>
          </p:cNvSpPr>
          <p:nvPr>
            <p:ph idx="1"/>
          </p:nvPr>
        </p:nvSpPr>
        <p:spPr/>
        <p:txBody>
          <a:bodyPr>
            <a:normAutofit fontScale="62500" lnSpcReduction="20000"/>
          </a:bodyPr>
          <a:lstStyle/>
          <a:p>
            <a:pPr>
              <a:lnSpc>
                <a:spcPct val="150000"/>
              </a:lnSpc>
              <a:spcBef>
                <a:spcPts val="600"/>
              </a:spcBef>
              <a:spcAft>
                <a:spcPts val="600"/>
              </a:spcAft>
            </a:pPr>
            <a:r>
              <a:rPr lang="el-GR" b="1" dirty="0"/>
              <a:t>Η νόσος ακολουθεί 3 στάδια: </a:t>
            </a:r>
          </a:p>
          <a:p>
            <a:pPr marL="0" indent="0">
              <a:lnSpc>
                <a:spcPct val="150000"/>
              </a:lnSpc>
              <a:spcBef>
                <a:spcPts val="600"/>
              </a:spcBef>
              <a:spcAft>
                <a:spcPts val="600"/>
              </a:spcAft>
              <a:buNone/>
            </a:pPr>
            <a:r>
              <a:rPr lang="el-GR" b="1" dirty="0"/>
              <a:t>- </a:t>
            </a:r>
            <a:r>
              <a:rPr lang="el-GR" b="1" u="sng" dirty="0"/>
              <a:t>1</a:t>
            </a:r>
            <a:r>
              <a:rPr lang="el-GR" b="1" u="sng" baseline="30000" dirty="0"/>
              <a:t>ο</a:t>
            </a:r>
            <a:r>
              <a:rPr lang="el-GR" b="1" u="sng" dirty="0"/>
              <a:t>  στάδιο</a:t>
            </a:r>
            <a:r>
              <a:rPr lang="el-GR" b="1" dirty="0"/>
              <a:t>: </a:t>
            </a:r>
            <a:r>
              <a:rPr lang="el-GR" b="1" dirty="0" err="1"/>
              <a:t>θυρεοτοξίκωση</a:t>
            </a:r>
            <a:endParaRPr lang="el-GR" b="1" dirty="0"/>
          </a:p>
          <a:p>
            <a:pPr marL="0" indent="0">
              <a:lnSpc>
                <a:spcPct val="150000"/>
              </a:lnSpc>
              <a:spcBef>
                <a:spcPts val="600"/>
              </a:spcBef>
              <a:spcAft>
                <a:spcPts val="600"/>
              </a:spcAft>
              <a:buNone/>
            </a:pPr>
            <a:r>
              <a:rPr lang="el-GR" b="1" dirty="0"/>
              <a:t>- </a:t>
            </a:r>
            <a:r>
              <a:rPr lang="el-GR" b="1" u="sng" dirty="0"/>
              <a:t>2</a:t>
            </a:r>
            <a:r>
              <a:rPr lang="el-GR" b="1" u="sng" baseline="30000" dirty="0"/>
              <a:t>ο</a:t>
            </a:r>
            <a:r>
              <a:rPr lang="el-GR" b="1" u="sng" dirty="0"/>
              <a:t> στάδιο</a:t>
            </a:r>
            <a:r>
              <a:rPr lang="el-GR" b="1" dirty="0"/>
              <a:t>: υποθυρεοειδισμός</a:t>
            </a:r>
          </a:p>
          <a:p>
            <a:pPr marL="0" indent="0">
              <a:lnSpc>
                <a:spcPct val="150000"/>
              </a:lnSpc>
              <a:spcBef>
                <a:spcPts val="600"/>
              </a:spcBef>
              <a:spcAft>
                <a:spcPts val="600"/>
              </a:spcAft>
              <a:buNone/>
            </a:pPr>
            <a:r>
              <a:rPr lang="el-GR" b="1" dirty="0"/>
              <a:t>- </a:t>
            </a:r>
            <a:r>
              <a:rPr lang="el-GR" b="1" u="sng" dirty="0"/>
              <a:t>3</a:t>
            </a:r>
            <a:r>
              <a:rPr lang="el-GR" b="1" u="sng" baseline="30000" dirty="0"/>
              <a:t>ο</a:t>
            </a:r>
            <a:r>
              <a:rPr lang="el-GR" b="1" u="sng" dirty="0"/>
              <a:t> στάδιο</a:t>
            </a:r>
            <a:r>
              <a:rPr lang="el-GR" b="1" dirty="0"/>
              <a:t>: αποκατάσταση ( σε ένα μικρό ποσοστό των ασθενών η βλάβη  δεν αποκαθίσταται και παραμένει μόνιμος υποθυρεοειδισμός)</a:t>
            </a:r>
          </a:p>
          <a:p>
            <a:pPr>
              <a:lnSpc>
                <a:spcPct val="150000"/>
              </a:lnSpc>
              <a:spcBef>
                <a:spcPts val="600"/>
              </a:spcBef>
              <a:spcAft>
                <a:spcPts val="600"/>
              </a:spcAft>
            </a:pPr>
            <a:r>
              <a:rPr lang="el-GR" b="1" dirty="0"/>
              <a:t>Η θεραπεία περιλαμβάνει αρχικά χορήγηση ασπιρίνης και </a:t>
            </a:r>
            <a:r>
              <a:rPr lang="el-GR" b="1" dirty="0" err="1"/>
              <a:t>προπρανολόνης</a:t>
            </a:r>
            <a:r>
              <a:rPr lang="el-GR" b="1" dirty="0"/>
              <a:t> (β-</a:t>
            </a:r>
            <a:r>
              <a:rPr lang="el-GR" b="1" dirty="0" err="1"/>
              <a:t>αποκλειστής</a:t>
            </a:r>
            <a:r>
              <a:rPr lang="el-GR" b="1" dirty="0"/>
              <a:t>) και σε μη ανταπόκριση αντικατάσταση της ασπιρίνης από κορτιζόνη</a:t>
            </a:r>
            <a:endParaRPr lang="en-US" b="1" dirty="0"/>
          </a:p>
          <a:p>
            <a:endParaRPr lang="en-US" dirty="0"/>
          </a:p>
        </p:txBody>
      </p:sp>
      <p:sp>
        <p:nvSpPr>
          <p:cNvPr id="4" name="1 - Τίτλος">
            <a:extLst>
              <a:ext uri="{FF2B5EF4-FFF2-40B4-BE49-F238E27FC236}">
                <a16:creationId xmlns:a16="http://schemas.microsoft.com/office/drawing/2014/main" id="{42A2DECD-C1FE-44BD-9048-07FF1ACBED40}"/>
              </a:ext>
            </a:extLst>
          </p:cNvPr>
          <p:cNvSpPr>
            <a:spLocks noGrp="1"/>
          </p:cNvSpPr>
          <p:nvPr>
            <p:ph type="title"/>
          </p:nvPr>
        </p:nvSpPr>
        <p:spPr>
          <a:xfrm>
            <a:off x="457200" y="274638"/>
            <a:ext cx="8229600" cy="1143000"/>
          </a:xfrm>
          <a:ln w="6350">
            <a:solidFill>
              <a:schemeClr val="tx1"/>
            </a:solidFill>
          </a:ln>
        </p:spPr>
        <p:txBody>
          <a:bodyPr>
            <a:normAutofit/>
          </a:bodyPr>
          <a:lstStyle/>
          <a:p>
            <a:r>
              <a:rPr lang="el-GR" sz="2400" b="1" dirty="0" err="1"/>
              <a:t>Υποξεία</a:t>
            </a:r>
            <a:r>
              <a:rPr lang="el-GR" sz="2400" b="1" dirty="0"/>
              <a:t> θυρεοειδίτιδα </a:t>
            </a:r>
            <a:r>
              <a:rPr lang="en-US" sz="2400" b="1" dirty="0"/>
              <a:t>(</a:t>
            </a:r>
            <a:r>
              <a:rPr lang="el-GR" sz="2400" b="1" dirty="0"/>
              <a:t>ή </a:t>
            </a:r>
            <a:r>
              <a:rPr lang="en-US" sz="2400" b="1" dirty="0"/>
              <a:t>De </a:t>
            </a:r>
            <a:r>
              <a:rPr lang="en-US" sz="2400" b="1" dirty="0" err="1"/>
              <a:t>Quervain</a:t>
            </a:r>
            <a:r>
              <a:rPr lang="en-US" sz="2400" b="1" dirty="0"/>
              <a:t> </a:t>
            </a:r>
            <a:r>
              <a:rPr lang="el-GR" sz="2400" b="1" dirty="0"/>
              <a:t>ή </a:t>
            </a:r>
            <a:r>
              <a:rPr lang="en-US" sz="2400" b="1" dirty="0" err="1"/>
              <a:t>Granulomatous</a:t>
            </a:r>
            <a:r>
              <a:rPr lang="en-US" sz="2400" b="1" dirty="0"/>
              <a:t>)</a:t>
            </a:r>
            <a:endParaRPr lang="el-GR" sz="2400" b="1" dirty="0"/>
          </a:p>
        </p:txBody>
      </p:sp>
    </p:spTree>
    <p:extLst>
      <p:ext uri="{BB962C8B-B14F-4D97-AF65-F5344CB8AC3E}">
        <p14:creationId xmlns:p14="http://schemas.microsoft.com/office/powerpoint/2010/main" val="3575774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8DBC7-F3C2-432C-9BDA-080CB9C07706}"/>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CBCCCBB-694A-480A-82A0-2B0676E63CC5}"/>
              </a:ext>
            </a:extLst>
          </p:cNvPr>
          <p:cNvPicPr>
            <a:picLocks noChangeAspect="1"/>
          </p:cNvPicPr>
          <p:nvPr/>
        </p:nvPicPr>
        <p:blipFill>
          <a:blip r:embed="rId2"/>
          <a:stretch>
            <a:fillRect/>
          </a:stretch>
        </p:blipFill>
        <p:spPr>
          <a:xfrm>
            <a:off x="342900" y="100012"/>
            <a:ext cx="8458200" cy="6657975"/>
          </a:xfrm>
          <a:prstGeom prst="rect">
            <a:avLst/>
          </a:prstGeom>
        </p:spPr>
      </p:pic>
    </p:spTree>
    <p:extLst>
      <p:ext uri="{BB962C8B-B14F-4D97-AF65-F5344CB8AC3E}">
        <p14:creationId xmlns:p14="http://schemas.microsoft.com/office/powerpoint/2010/main" val="19669438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 Τίτλος"/>
          <p:cNvSpPr>
            <a:spLocks noGrp="1"/>
          </p:cNvSpPr>
          <p:nvPr>
            <p:ph type="title"/>
          </p:nvPr>
        </p:nvSpPr>
        <p:spPr>
          <a:xfrm>
            <a:off x="457200" y="274638"/>
            <a:ext cx="8229600" cy="706090"/>
          </a:xfrm>
          <a:ln w="6350">
            <a:solidFill>
              <a:schemeClr val="tx1"/>
            </a:solidFill>
          </a:ln>
        </p:spPr>
        <p:txBody>
          <a:bodyPr>
            <a:normAutofit/>
          </a:bodyPr>
          <a:lstStyle/>
          <a:p>
            <a:r>
              <a:rPr lang="el-GR" sz="2400" b="1" dirty="0" err="1"/>
              <a:t>Υποξεία</a:t>
            </a:r>
            <a:r>
              <a:rPr lang="el-GR" sz="2400" b="1" dirty="0"/>
              <a:t> θυρεοειδίτιδα- πορεία</a:t>
            </a:r>
          </a:p>
        </p:txBody>
      </p:sp>
      <p:pic>
        <p:nvPicPr>
          <p:cNvPr id="2050" name="Picture 2"/>
          <p:cNvPicPr>
            <a:picLocks noChangeAspect="1" noChangeArrowheads="1"/>
          </p:cNvPicPr>
          <p:nvPr/>
        </p:nvPicPr>
        <p:blipFill>
          <a:blip r:embed="rId2" cstate="print"/>
          <a:srcRect/>
          <a:stretch>
            <a:fillRect/>
          </a:stretch>
        </p:blipFill>
        <p:spPr bwMode="auto">
          <a:xfrm>
            <a:off x="1035893" y="1484784"/>
            <a:ext cx="6848475" cy="4695825"/>
          </a:xfrm>
          <a:prstGeom prst="rect">
            <a:avLst/>
          </a:prstGeom>
          <a:noFill/>
          <a:ln w="9525">
            <a:noFill/>
            <a:miter lim="800000"/>
            <a:headEnd/>
            <a:tailEnd/>
          </a:ln>
        </p:spPr>
      </p:pic>
    </p:spTree>
    <p:extLst>
      <p:ext uri="{BB962C8B-B14F-4D97-AF65-F5344CB8AC3E}">
        <p14:creationId xmlns:p14="http://schemas.microsoft.com/office/powerpoint/2010/main" val="5965379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AC1B63-EFCD-46D9-9207-B9FDF99086FD}"/>
              </a:ext>
            </a:extLst>
          </p:cNvPr>
          <p:cNvPicPr>
            <a:picLocks noChangeAspect="1"/>
          </p:cNvPicPr>
          <p:nvPr/>
        </p:nvPicPr>
        <p:blipFill>
          <a:blip r:embed="rId2"/>
          <a:stretch>
            <a:fillRect/>
          </a:stretch>
        </p:blipFill>
        <p:spPr>
          <a:xfrm>
            <a:off x="1259632" y="205414"/>
            <a:ext cx="7128792" cy="6512955"/>
          </a:xfrm>
          <a:prstGeom prst="rect">
            <a:avLst/>
          </a:prstGeom>
        </p:spPr>
      </p:pic>
    </p:spTree>
    <p:extLst>
      <p:ext uri="{BB962C8B-B14F-4D97-AF65-F5344CB8AC3E}">
        <p14:creationId xmlns:p14="http://schemas.microsoft.com/office/powerpoint/2010/main" val="42386763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ln>
            <a:solidFill>
              <a:schemeClr val="accent1"/>
            </a:solidFill>
          </a:ln>
        </p:spPr>
        <p:txBody>
          <a:bodyPr>
            <a:normAutofit/>
          </a:bodyPr>
          <a:lstStyle/>
          <a:p>
            <a:r>
              <a:rPr lang="el-GR" sz="2800" b="1" dirty="0"/>
              <a:t>Διάγνωση και θεραπεία της </a:t>
            </a:r>
            <a:r>
              <a:rPr lang="el-GR" sz="2800" b="1" dirty="0" err="1"/>
              <a:t>υποξείας</a:t>
            </a:r>
            <a:r>
              <a:rPr lang="el-GR" sz="2800" b="1" dirty="0"/>
              <a:t> θυρεοειδίτιδας</a:t>
            </a:r>
          </a:p>
        </p:txBody>
      </p:sp>
      <p:sp>
        <p:nvSpPr>
          <p:cNvPr id="3" name="2 - Θέση περιεχομένου"/>
          <p:cNvSpPr>
            <a:spLocks noGrp="1"/>
          </p:cNvSpPr>
          <p:nvPr>
            <p:ph idx="1"/>
          </p:nvPr>
        </p:nvSpPr>
        <p:spPr>
          <a:xfrm>
            <a:off x="457200" y="1600201"/>
            <a:ext cx="8229600" cy="2764904"/>
          </a:xfrm>
          <a:ln>
            <a:solidFill>
              <a:schemeClr val="accent1"/>
            </a:solidFill>
          </a:ln>
        </p:spPr>
        <p:txBody>
          <a:bodyPr>
            <a:normAutofit/>
          </a:bodyPr>
          <a:lstStyle/>
          <a:p>
            <a:r>
              <a:rPr lang="el-GR" sz="2400" b="1" u="sng" dirty="0"/>
              <a:t>Διάγνωση</a:t>
            </a:r>
          </a:p>
          <a:p>
            <a:pPr>
              <a:buNone/>
            </a:pPr>
            <a:r>
              <a:rPr lang="el-GR" sz="2400" dirty="0"/>
              <a:t>   - Κλινική εικόνα + ↑Τ4 &amp;Τ3&amp;↓</a:t>
            </a:r>
            <a:r>
              <a:rPr lang="en-US" sz="2400" dirty="0"/>
              <a:t>TSH+</a:t>
            </a:r>
            <a:r>
              <a:rPr lang="el-GR" sz="2400" dirty="0"/>
              <a:t> </a:t>
            </a:r>
            <a:r>
              <a:rPr lang="el-GR" sz="2400" dirty="0" err="1"/>
              <a:t>↑ΤΚΕ</a:t>
            </a:r>
            <a:r>
              <a:rPr lang="el-GR" sz="2400" dirty="0"/>
              <a:t> και </a:t>
            </a:r>
            <a:r>
              <a:rPr lang="en-US" sz="2400" dirty="0"/>
              <a:t>CRP+</a:t>
            </a:r>
            <a:r>
              <a:rPr lang="el-GR" sz="2400" dirty="0"/>
              <a:t> χαμηλή πρόσληψη στο σπινθηρογράφημα</a:t>
            </a:r>
            <a:endParaRPr lang="en-US" sz="2400" dirty="0"/>
          </a:p>
          <a:p>
            <a:r>
              <a:rPr lang="el-GR" sz="2400" b="1" u="sng" dirty="0"/>
              <a:t>Θεραπεία</a:t>
            </a:r>
          </a:p>
          <a:p>
            <a:pPr>
              <a:buNone/>
            </a:pPr>
            <a:r>
              <a:rPr lang="el-GR" sz="2400" dirty="0"/>
              <a:t>   - ασπιρίνη ή </a:t>
            </a:r>
            <a:r>
              <a:rPr lang="el-GR" sz="2400" dirty="0" err="1"/>
              <a:t>κορτιζόλη</a:t>
            </a:r>
            <a:r>
              <a:rPr lang="el-GR" sz="2400" dirty="0"/>
              <a:t>  και </a:t>
            </a:r>
            <a:r>
              <a:rPr lang="el-GR" sz="2400" dirty="0" err="1"/>
              <a:t>προπρανολόλη</a:t>
            </a:r>
            <a:endParaRPr lang="el-GR" sz="2400" dirty="0"/>
          </a:p>
        </p:txBody>
      </p:sp>
    </p:spTree>
    <p:extLst>
      <p:ext uri="{BB962C8B-B14F-4D97-AF65-F5344CB8AC3E}">
        <p14:creationId xmlns:p14="http://schemas.microsoft.com/office/powerpoint/2010/main" val="20749345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3267"/>
            <a:ext cx="8229600" cy="725470"/>
          </a:xfrm>
          <a:solidFill>
            <a:schemeClr val="accent1">
              <a:lumMod val="75000"/>
            </a:schemeClr>
          </a:solidFill>
        </p:spPr>
        <p:txBody>
          <a:bodyPr>
            <a:normAutofit/>
          </a:bodyPr>
          <a:lstStyle/>
          <a:p>
            <a:r>
              <a:rPr lang="el-GR" sz="3200" b="1" dirty="0">
                <a:solidFill>
                  <a:schemeClr val="bg1"/>
                </a:solidFill>
              </a:rPr>
              <a:t>Θυρεοειδίτιδα </a:t>
            </a:r>
            <a:r>
              <a:rPr lang="en-GB" sz="3200" b="1" dirty="0" err="1">
                <a:solidFill>
                  <a:schemeClr val="bg1"/>
                </a:solidFill>
              </a:rPr>
              <a:t>vs</a:t>
            </a:r>
            <a:r>
              <a:rPr lang="en-GB" sz="3200" b="1" dirty="0">
                <a:solidFill>
                  <a:schemeClr val="bg1"/>
                </a:solidFill>
              </a:rPr>
              <a:t> Graves</a:t>
            </a:r>
          </a:p>
        </p:txBody>
      </p:sp>
      <p:sp>
        <p:nvSpPr>
          <p:cNvPr id="3" name="Text Placeholder 2"/>
          <p:cNvSpPr>
            <a:spLocks noGrp="1"/>
          </p:cNvSpPr>
          <p:nvPr>
            <p:ph type="body" idx="1"/>
          </p:nvPr>
        </p:nvSpPr>
        <p:spPr>
          <a:xfrm>
            <a:off x="457200" y="1214423"/>
            <a:ext cx="4040188" cy="428628"/>
          </a:xfrm>
          <a:ln>
            <a:solidFill>
              <a:schemeClr val="accent1"/>
            </a:solidFill>
          </a:ln>
        </p:spPr>
        <p:txBody>
          <a:bodyPr>
            <a:noAutofit/>
          </a:bodyPr>
          <a:lstStyle/>
          <a:p>
            <a:r>
              <a:rPr lang="el-GR" dirty="0"/>
              <a:t>Καταστροφική θυρεοειδίτιδα</a:t>
            </a:r>
            <a:endParaRPr lang="en-GB" dirty="0"/>
          </a:p>
        </p:txBody>
      </p:sp>
      <p:sp>
        <p:nvSpPr>
          <p:cNvPr id="4" name="Content Placeholder 3"/>
          <p:cNvSpPr>
            <a:spLocks noGrp="1"/>
          </p:cNvSpPr>
          <p:nvPr>
            <p:ph sz="half" idx="2"/>
          </p:nvPr>
        </p:nvSpPr>
        <p:spPr>
          <a:xfrm>
            <a:off x="457200" y="1785926"/>
            <a:ext cx="4040188" cy="4643470"/>
          </a:xfrm>
          <a:ln>
            <a:solidFill>
              <a:schemeClr val="accent1"/>
            </a:solidFill>
          </a:ln>
        </p:spPr>
        <p:txBody>
          <a:bodyPr>
            <a:normAutofit/>
          </a:bodyPr>
          <a:lstStyle/>
          <a:p>
            <a:pPr>
              <a:lnSpc>
                <a:spcPct val="170000"/>
              </a:lnSpc>
            </a:pPr>
            <a:r>
              <a:rPr lang="el-GR" sz="2000" b="1" dirty="0"/>
              <a:t>Έγχρωμο </a:t>
            </a:r>
            <a:r>
              <a:rPr lang="en-GB" sz="2000" b="1" dirty="0"/>
              <a:t>Doppler</a:t>
            </a:r>
            <a:r>
              <a:rPr lang="en-GB" sz="2000" dirty="0"/>
              <a:t>:</a:t>
            </a:r>
            <a:r>
              <a:rPr lang="el-GR" sz="2000" dirty="0"/>
              <a:t> </a:t>
            </a:r>
            <a:r>
              <a:rPr lang="el-GR" sz="2000" dirty="0">
                <a:sym typeface="Symbol" panose="05050102010706020507" pitchFamily="18" charset="2"/>
              </a:rPr>
              <a:t> </a:t>
            </a:r>
            <a:r>
              <a:rPr lang="el-GR" sz="2000" dirty="0" err="1"/>
              <a:t>αγγείωση</a:t>
            </a:r>
            <a:endParaRPr lang="en-GB" sz="2000" dirty="0"/>
          </a:p>
          <a:p>
            <a:pPr>
              <a:lnSpc>
                <a:spcPct val="170000"/>
              </a:lnSpc>
            </a:pPr>
            <a:r>
              <a:rPr lang="en-GB" sz="2000" b="1" dirty="0"/>
              <a:t>RAIU/</a:t>
            </a:r>
            <a:r>
              <a:rPr lang="el-GR" sz="2000" b="1" dirty="0"/>
              <a:t> </a:t>
            </a:r>
            <a:r>
              <a:rPr lang="en-GB" sz="2000" b="1" dirty="0"/>
              <a:t>scan</a:t>
            </a:r>
            <a:r>
              <a:rPr lang="en-GB" sz="2000" dirty="0"/>
              <a:t>: </a:t>
            </a:r>
            <a:r>
              <a:rPr lang="el-GR" sz="2000" dirty="0">
                <a:sym typeface="Symbol" panose="05050102010706020507" pitchFamily="18" charset="2"/>
              </a:rPr>
              <a:t> </a:t>
            </a:r>
            <a:r>
              <a:rPr lang="el-GR" sz="2000" dirty="0"/>
              <a:t>πρόσληψη ρ/φ</a:t>
            </a:r>
          </a:p>
          <a:p>
            <a:pPr>
              <a:lnSpc>
                <a:spcPct val="170000"/>
              </a:lnSpc>
            </a:pPr>
            <a:r>
              <a:rPr lang="en-GB" sz="2000" b="1" dirty="0"/>
              <a:t>TRAbs</a:t>
            </a:r>
            <a:r>
              <a:rPr lang="en-GB" sz="2000" dirty="0"/>
              <a:t>: </a:t>
            </a:r>
            <a:r>
              <a:rPr lang="el-GR" sz="2000" dirty="0"/>
              <a:t>Αρνητικά</a:t>
            </a:r>
          </a:p>
          <a:p>
            <a:pPr>
              <a:lnSpc>
                <a:spcPct val="170000"/>
              </a:lnSpc>
            </a:pPr>
            <a:r>
              <a:rPr lang="el-GR" sz="2000" b="1" dirty="0"/>
              <a:t>Οφθαλμοπάθεια</a:t>
            </a:r>
            <a:r>
              <a:rPr lang="el-GR" sz="2000" dirty="0"/>
              <a:t>: ΟΧΙ</a:t>
            </a:r>
          </a:p>
          <a:p>
            <a:pPr>
              <a:lnSpc>
                <a:spcPct val="170000"/>
              </a:lnSpc>
            </a:pPr>
            <a:r>
              <a:rPr lang="el-GR" sz="2000" b="1" dirty="0"/>
              <a:t>Αυτόματη ύφεση</a:t>
            </a:r>
            <a:r>
              <a:rPr lang="el-GR" sz="2000" dirty="0"/>
              <a:t>: ΝΑΙ </a:t>
            </a:r>
          </a:p>
          <a:p>
            <a:pPr>
              <a:lnSpc>
                <a:spcPct val="170000"/>
              </a:lnSpc>
            </a:pPr>
            <a:r>
              <a:rPr lang="el-GR" sz="2000" b="1" dirty="0"/>
              <a:t>Αρχική φ.α: </a:t>
            </a:r>
            <a:r>
              <a:rPr lang="en-GB" sz="2000" dirty="0"/>
              <a:t>b-blocker +/-steroids</a:t>
            </a:r>
          </a:p>
          <a:p>
            <a:pPr>
              <a:lnSpc>
                <a:spcPct val="170000"/>
              </a:lnSpc>
            </a:pPr>
            <a:r>
              <a:rPr lang="el-GR" sz="2000" b="1" dirty="0"/>
              <a:t>Ριζική λύση</a:t>
            </a:r>
            <a:r>
              <a:rPr lang="el-GR" sz="2000" dirty="0"/>
              <a:t>: ΟΧΙ</a:t>
            </a:r>
            <a:endParaRPr lang="en-GB" sz="2000" dirty="0"/>
          </a:p>
        </p:txBody>
      </p:sp>
      <p:sp>
        <p:nvSpPr>
          <p:cNvPr id="5" name="Text Placeholder 4"/>
          <p:cNvSpPr>
            <a:spLocks noGrp="1"/>
          </p:cNvSpPr>
          <p:nvPr>
            <p:ph type="body" sz="quarter" idx="3"/>
          </p:nvPr>
        </p:nvSpPr>
        <p:spPr>
          <a:xfrm>
            <a:off x="4645025" y="1285861"/>
            <a:ext cx="4041775" cy="357190"/>
          </a:xfrm>
          <a:ln>
            <a:solidFill>
              <a:schemeClr val="accent1"/>
            </a:solidFill>
          </a:ln>
        </p:spPr>
        <p:txBody>
          <a:bodyPr>
            <a:noAutofit/>
          </a:bodyPr>
          <a:lstStyle/>
          <a:p>
            <a:r>
              <a:rPr lang="el-GR" dirty="0"/>
              <a:t>Νόσος </a:t>
            </a:r>
            <a:r>
              <a:rPr lang="en-GB" dirty="0"/>
              <a:t>GRAVES </a:t>
            </a:r>
          </a:p>
        </p:txBody>
      </p:sp>
      <p:sp>
        <p:nvSpPr>
          <p:cNvPr id="6" name="Content Placeholder 5"/>
          <p:cNvSpPr>
            <a:spLocks noGrp="1"/>
          </p:cNvSpPr>
          <p:nvPr>
            <p:ph sz="quarter" idx="4"/>
          </p:nvPr>
        </p:nvSpPr>
        <p:spPr>
          <a:xfrm>
            <a:off x="4645025" y="1785926"/>
            <a:ext cx="4041775" cy="4643470"/>
          </a:xfrm>
          <a:ln>
            <a:solidFill>
              <a:schemeClr val="accent1"/>
            </a:solidFill>
          </a:ln>
        </p:spPr>
        <p:txBody>
          <a:bodyPr>
            <a:normAutofit/>
          </a:bodyPr>
          <a:lstStyle/>
          <a:p>
            <a:pPr>
              <a:lnSpc>
                <a:spcPct val="150000"/>
              </a:lnSpc>
            </a:pPr>
            <a:r>
              <a:rPr lang="el-GR" sz="2000" b="1" dirty="0"/>
              <a:t>Έγχρωμο </a:t>
            </a:r>
            <a:r>
              <a:rPr lang="en-GB" sz="2000" b="1" dirty="0"/>
              <a:t>Doppler: </a:t>
            </a:r>
            <a:r>
              <a:rPr lang="en-GB" sz="2000" b="1" dirty="0">
                <a:sym typeface="Symbol" panose="05050102010706020507" pitchFamily="18" charset="2"/>
              </a:rPr>
              <a:t></a:t>
            </a:r>
            <a:r>
              <a:rPr lang="el-GR" sz="2000" b="1" dirty="0">
                <a:sym typeface="Symbol" panose="05050102010706020507" pitchFamily="18" charset="2"/>
              </a:rPr>
              <a:t> </a:t>
            </a:r>
            <a:r>
              <a:rPr lang="el-GR" sz="2000" dirty="0" err="1"/>
              <a:t>Αγγείωση</a:t>
            </a:r>
            <a:endParaRPr lang="en-GB" sz="2000" dirty="0"/>
          </a:p>
          <a:p>
            <a:pPr>
              <a:lnSpc>
                <a:spcPct val="150000"/>
              </a:lnSpc>
            </a:pPr>
            <a:r>
              <a:rPr lang="en-GB" sz="2000" b="1" dirty="0"/>
              <a:t>RAIU/</a:t>
            </a:r>
            <a:r>
              <a:rPr lang="el-GR" sz="2000" b="1" dirty="0"/>
              <a:t> </a:t>
            </a:r>
            <a:r>
              <a:rPr lang="en-GB" sz="2000" b="1" dirty="0"/>
              <a:t>scan</a:t>
            </a:r>
            <a:r>
              <a:rPr lang="en-GB" sz="2000" dirty="0"/>
              <a:t>: </a:t>
            </a:r>
            <a:r>
              <a:rPr lang="en-GB" sz="2000" b="1" dirty="0">
                <a:sym typeface="Symbol" panose="05050102010706020507" pitchFamily="18" charset="2"/>
              </a:rPr>
              <a:t> </a:t>
            </a:r>
            <a:r>
              <a:rPr lang="el-GR" sz="2000" dirty="0"/>
              <a:t>πρόσληψη ρ/φ</a:t>
            </a:r>
            <a:endParaRPr lang="en-GB" sz="2000" dirty="0"/>
          </a:p>
          <a:p>
            <a:pPr>
              <a:lnSpc>
                <a:spcPct val="150000"/>
              </a:lnSpc>
            </a:pPr>
            <a:r>
              <a:rPr lang="en-GB" sz="2000" b="1" dirty="0"/>
              <a:t>TRAbs</a:t>
            </a:r>
            <a:r>
              <a:rPr lang="en-GB" sz="2000" dirty="0"/>
              <a:t>: </a:t>
            </a:r>
            <a:r>
              <a:rPr lang="el-GR" sz="2000" dirty="0"/>
              <a:t>Θετικά</a:t>
            </a:r>
          </a:p>
          <a:p>
            <a:pPr>
              <a:lnSpc>
                <a:spcPct val="150000"/>
              </a:lnSpc>
            </a:pPr>
            <a:r>
              <a:rPr lang="el-GR" sz="2000" b="1" dirty="0"/>
              <a:t>Οφθαλμοπάθεια: </a:t>
            </a:r>
            <a:r>
              <a:rPr lang="el-GR" sz="2000" dirty="0"/>
              <a:t>πιθανό</a:t>
            </a:r>
            <a:endParaRPr lang="en-GB" sz="2000" dirty="0"/>
          </a:p>
          <a:p>
            <a:pPr>
              <a:lnSpc>
                <a:spcPct val="150000"/>
              </a:lnSpc>
            </a:pPr>
            <a:r>
              <a:rPr lang="el-GR" sz="2000" b="1" dirty="0"/>
              <a:t>Αυτόματη ύφεση</a:t>
            </a:r>
            <a:r>
              <a:rPr lang="el-GR" sz="2000" dirty="0"/>
              <a:t>: ΟΧΙ</a:t>
            </a:r>
          </a:p>
          <a:p>
            <a:pPr>
              <a:lnSpc>
                <a:spcPct val="150000"/>
              </a:lnSpc>
            </a:pPr>
            <a:r>
              <a:rPr lang="el-GR" sz="2000" b="1" dirty="0"/>
              <a:t>Αρχική φ.α: </a:t>
            </a:r>
            <a:r>
              <a:rPr lang="en-GB" sz="2000" b="1" dirty="0"/>
              <a:t> </a:t>
            </a:r>
            <a:r>
              <a:rPr lang="en-GB" sz="2000" dirty="0"/>
              <a:t>ATDs+/-blocker</a:t>
            </a:r>
            <a:endParaRPr lang="el-GR" sz="2000" dirty="0"/>
          </a:p>
          <a:p>
            <a:pPr>
              <a:lnSpc>
                <a:spcPct val="150000"/>
              </a:lnSpc>
            </a:pPr>
            <a:r>
              <a:rPr lang="el-GR" sz="2000" b="1" dirty="0"/>
              <a:t>Ριζική Λύση</a:t>
            </a:r>
            <a:r>
              <a:rPr lang="el-GR" sz="2000" dirty="0"/>
              <a:t>: ΝΑΙ</a:t>
            </a:r>
            <a:endParaRPr lang="en-GB" sz="2000" dirty="0"/>
          </a:p>
        </p:txBody>
      </p:sp>
    </p:spTree>
    <p:extLst>
      <p:ext uri="{BB962C8B-B14F-4D97-AF65-F5344CB8AC3E}">
        <p14:creationId xmlns:p14="http://schemas.microsoft.com/office/powerpoint/2010/main" val="30613302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282154"/>
          </a:xfrm>
          <a:ln>
            <a:solidFill>
              <a:schemeClr val="accent1"/>
            </a:solidFill>
          </a:ln>
        </p:spPr>
        <p:txBody>
          <a:bodyPr>
            <a:normAutofit/>
          </a:bodyPr>
          <a:lstStyle/>
          <a:p>
            <a:r>
              <a:rPr lang="el-GR" sz="3200" dirty="0"/>
              <a:t>Σύνδρομο νοσουντος </a:t>
            </a:r>
            <a:r>
              <a:rPr lang="el-GR" sz="3200" dirty="0" err="1"/>
              <a:t>ευθυρεοειδικού</a:t>
            </a:r>
            <a:r>
              <a:rPr lang="el-GR" sz="3200" dirty="0"/>
              <a:t> </a:t>
            </a:r>
            <a:br>
              <a:rPr lang="en-US" sz="3200" dirty="0"/>
            </a:br>
            <a:r>
              <a:rPr lang="en-US" sz="2800" i="1" dirty="0"/>
              <a:t>(non-thyroidal illness syndrome)</a:t>
            </a:r>
            <a:r>
              <a:rPr lang="el-GR" sz="2800" i="1" dirty="0"/>
              <a:t> </a:t>
            </a:r>
          </a:p>
        </p:txBody>
      </p:sp>
      <p:sp>
        <p:nvSpPr>
          <p:cNvPr id="3" name="2 - Θέση περιεχομένου"/>
          <p:cNvSpPr>
            <a:spLocks noGrp="1"/>
          </p:cNvSpPr>
          <p:nvPr>
            <p:ph idx="1"/>
          </p:nvPr>
        </p:nvSpPr>
        <p:spPr>
          <a:xfrm>
            <a:off x="457200" y="1744216"/>
            <a:ext cx="8229600" cy="4133056"/>
          </a:xfrm>
          <a:ln>
            <a:solidFill>
              <a:schemeClr val="accent1"/>
            </a:solidFill>
          </a:ln>
        </p:spPr>
        <p:txBody>
          <a:bodyPr>
            <a:normAutofit fontScale="85000" lnSpcReduction="20000"/>
          </a:bodyPr>
          <a:lstStyle/>
          <a:p>
            <a:pPr>
              <a:lnSpc>
                <a:spcPct val="150000"/>
              </a:lnSpc>
              <a:spcBef>
                <a:spcPts val="600"/>
              </a:spcBef>
              <a:spcAft>
                <a:spcPts val="600"/>
              </a:spcAft>
            </a:pPr>
            <a:r>
              <a:rPr lang="el-GR" sz="2000" dirty="0"/>
              <a:t>Παρατηρείται σε </a:t>
            </a:r>
            <a:r>
              <a:rPr lang="el-GR" sz="2000" dirty="0" err="1"/>
              <a:t>ευθυρεοειδικά</a:t>
            </a:r>
            <a:r>
              <a:rPr lang="el-GR" sz="2000" dirty="0"/>
              <a:t> άτομα που νοσούν για οποιοδήποτε λόγο</a:t>
            </a:r>
          </a:p>
          <a:p>
            <a:pPr>
              <a:lnSpc>
                <a:spcPct val="150000"/>
              </a:lnSpc>
              <a:spcBef>
                <a:spcPts val="600"/>
              </a:spcBef>
              <a:spcAft>
                <a:spcPts val="600"/>
              </a:spcAft>
            </a:pPr>
            <a:r>
              <a:rPr lang="el-GR" sz="2000" dirty="0"/>
              <a:t>Χαρακτηριστικά μειώνονται τα επίπεδα της Τ3 και είναι τόσο χαμηλότερα όσο πιο απειλητικό για τη ζωή είναι το νόσημα</a:t>
            </a:r>
          </a:p>
          <a:p>
            <a:pPr>
              <a:lnSpc>
                <a:spcPct val="150000"/>
              </a:lnSpc>
              <a:spcBef>
                <a:spcPts val="600"/>
              </a:spcBef>
              <a:spcAft>
                <a:spcPts val="600"/>
              </a:spcAft>
            </a:pPr>
            <a:r>
              <a:rPr lang="el-GR" sz="2000" dirty="0"/>
              <a:t>Σε πολύ  σοβαρές καταστάσεις μπορεί να παρατηρηθεί επίσης πτώση της Τ4 και </a:t>
            </a:r>
            <a:r>
              <a:rPr lang="en-US" sz="2000" dirty="0"/>
              <a:t>TSH</a:t>
            </a:r>
            <a:r>
              <a:rPr lang="el-GR" sz="2000" dirty="0"/>
              <a:t>, δίνοντας την εικόνα δευτεροπαθούς υποθυρεοειδισμού</a:t>
            </a:r>
          </a:p>
          <a:p>
            <a:pPr>
              <a:lnSpc>
                <a:spcPct val="150000"/>
              </a:lnSpc>
              <a:spcBef>
                <a:spcPts val="600"/>
              </a:spcBef>
              <a:spcAft>
                <a:spcPts val="600"/>
              </a:spcAft>
            </a:pPr>
            <a:r>
              <a:rPr lang="el-GR" sz="2000" dirty="0"/>
              <a:t>Η αιτιολογία του είναι πολύπλοκη και εν μέρει αδιευκρίνιστη. Σημαντικό ρόλο φαίνεται να διαδραματίζει η αναστολή της δράσης της </a:t>
            </a:r>
            <a:r>
              <a:rPr lang="el-GR" sz="2000" dirty="0" err="1"/>
              <a:t>αποϊωδινάσης</a:t>
            </a:r>
            <a:r>
              <a:rPr lang="el-GR" sz="2000" dirty="0"/>
              <a:t> Ι ενώ επάγεται η 3, </a:t>
            </a:r>
            <a:r>
              <a:rPr lang="el-GR" sz="2000" dirty="0" err="1"/>
              <a:t>ετσι</a:t>
            </a:r>
            <a:r>
              <a:rPr lang="el-GR" sz="2000" dirty="0"/>
              <a:t> σχηματίζεται η μη δραστική </a:t>
            </a:r>
            <a:r>
              <a:rPr lang="en-US" sz="2000" dirty="0"/>
              <a:t>rT3</a:t>
            </a:r>
            <a:endParaRPr lang="el-GR" sz="2000" dirty="0"/>
          </a:p>
          <a:p>
            <a:pPr>
              <a:lnSpc>
                <a:spcPct val="150000"/>
              </a:lnSpc>
              <a:spcBef>
                <a:spcPts val="600"/>
              </a:spcBef>
              <a:spcAft>
                <a:spcPts val="600"/>
              </a:spcAft>
            </a:pPr>
            <a:r>
              <a:rPr lang="el-GR" sz="2000" dirty="0"/>
              <a:t>Δεν απαιτεί θεραπεία και οι μεταβολές των </a:t>
            </a:r>
            <a:r>
              <a:rPr lang="el-GR" sz="2000" dirty="0" err="1"/>
              <a:t>θυρεοειδικών</a:t>
            </a:r>
            <a:r>
              <a:rPr lang="el-GR" sz="2000" dirty="0"/>
              <a:t> παραμέτρων επανέρχονται στο φυσιολογικό μετά την ανάρρωση</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0"/>
            <a:ext cx="9144000" cy="6388100"/>
          </a:xfrm>
          <a:prstGeom prst="rect">
            <a:avLst/>
          </a:prstGeom>
        </p:spPr>
      </p:pic>
    </p:spTree>
    <p:extLst>
      <p:ext uri="{BB962C8B-B14F-4D97-AF65-F5344CB8AC3E}">
        <p14:creationId xmlns:p14="http://schemas.microsoft.com/office/powerpoint/2010/main" val="39171795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1800" b="1" u="sng" dirty="0"/>
              <a:t>Μεταβολές των </a:t>
            </a:r>
            <a:r>
              <a:rPr lang="el-GR" sz="1800" b="1" u="sng" dirty="0" err="1"/>
              <a:t>θυρεοειδικών</a:t>
            </a:r>
            <a:r>
              <a:rPr lang="el-GR" sz="1800" b="1" u="sng" dirty="0"/>
              <a:t> παραμέτρων σε </a:t>
            </a:r>
            <a:r>
              <a:rPr lang="el-GR" sz="1800" b="1" u="sng" dirty="0" err="1"/>
              <a:t>ευθυρεοειδικά</a:t>
            </a:r>
            <a:r>
              <a:rPr lang="el-GR" sz="1800" b="1" u="sng" dirty="0"/>
              <a:t> άτομα που νοσούν</a:t>
            </a:r>
          </a:p>
        </p:txBody>
      </p:sp>
      <p:sp>
        <p:nvSpPr>
          <p:cNvPr id="55298" name="AutoShape 2" descr="ÎÏÎ¿ÏÎ­Î»ÎµÏÎ¼Î± ÎµÎ¹ÎºÏÎ½Î±Ï Î³Î¹Î± nonthyroidal illness syndrom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55299" name="Picture 3"/>
          <p:cNvPicPr>
            <a:picLocks noChangeAspect="1" noChangeArrowheads="1"/>
          </p:cNvPicPr>
          <p:nvPr/>
        </p:nvPicPr>
        <p:blipFill>
          <a:blip r:embed="rId2" cstate="print"/>
          <a:srcRect/>
          <a:stretch>
            <a:fillRect/>
          </a:stretch>
        </p:blipFill>
        <p:spPr bwMode="auto">
          <a:xfrm>
            <a:off x="1115616" y="1628800"/>
            <a:ext cx="6930971" cy="4536504"/>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78098"/>
          </a:xfrm>
          <a:ln>
            <a:solidFill>
              <a:schemeClr val="accent1"/>
            </a:solidFill>
          </a:ln>
        </p:spPr>
        <p:txBody>
          <a:bodyPr/>
          <a:lstStyle/>
          <a:p>
            <a:r>
              <a:rPr lang="el-GR" dirty="0" err="1"/>
              <a:t>Αμιοδαρόνη</a:t>
            </a:r>
            <a:r>
              <a:rPr lang="el-GR" dirty="0"/>
              <a:t> και θυρεοειδής</a:t>
            </a:r>
          </a:p>
        </p:txBody>
      </p:sp>
      <p:grpSp>
        <p:nvGrpSpPr>
          <p:cNvPr id="6" name="5 - Ομάδα"/>
          <p:cNvGrpSpPr/>
          <p:nvPr/>
        </p:nvGrpSpPr>
        <p:grpSpPr>
          <a:xfrm>
            <a:off x="683568" y="1340768"/>
            <a:ext cx="3247609" cy="2376264"/>
            <a:chOff x="971600" y="1844824"/>
            <a:chExt cx="3247609" cy="2376264"/>
          </a:xfrm>
        </p:grpSpPr>
        <p:pic>
          <p:nvPicPr>
            <p:cNvPr id="6146" name="Picture 2" descr="ÎÏÎ¿ÏÎ­Î»ÎµÏÎ¼Î± ÎµÎ¹ÎºÏÎ½Î±Ï Î³Î¹Î± amiodarone structure"/>
            <p:cNvPicPr>
              <a:picLocks noChangeAspect="1" noChangeArrowheads="1"/>
            </p:cNvPicPr>
            <p:nvPr/>
          </p:nvPicPr>
          <p:blipFill>
            <a:blip r:embed="rId2" cstate="print"/>
            <a:srcRect/>
            <a:stretch>
              <a:fillRect/>
            </a:stretch>
          </p:blipFill>
          <p:spPr bwMode="auto">
            <a:xfrm>
              <a:off x="971600" y="2204864"/>
              <a:ext cx="3247609" cy="2016224"/>
            </a:xfrm>
            <a:prstGeom prst="rect">
              <a:avLst/>
            </a:prstGeom>
            <a:noFill/>
          </p:spPr>
        </p:pic>
        <p:sp>
          <p:nvSpPr>
            <p:cNvPr id="5" name="4 - TextBox"/>
            <p:cNvSpPr txBox="1"/>
            <p:nvPr/>
          </p:nvSpPr>
          <p:spPr>
            <a:xfrm>
              <a:off x="1331640" y="1844824"/>
              <a:ext cx="2016224" cy="369332"/>
            </a:xfrm>
            <a:prstGeom prst="rect">
              <a:avLst/>
            </a:prstGeom>
            <a:noFill/>
          </p:spPr>
          <p:txBody>
            <a:bodyPr wrap="square" rtlCol="0">
              <a:spAutoFit/>
            </a:bodyPr>
            <a:lstStyle/>
            <a:p>
              <a:pPr algn="ctr"/>
              <a:r>
                <a:rPr lang="el-GR" u="sng" dirty="0" err="1"/>
                <a:t>Αμιοδαρόνη</a:t>
              </a:r>
              <a:endParaRPr lang="el-GR" u="sng" dirty="0"/>
            </a:p>
          </p:txBody>
        </p:sp>
      </p:grpSp>
      <p:pic>
        <p:nvPicPr>
          <p:cNvPr id="6148" name="Picture 4" descr="ÎÏÎ¿ÏÎ­Î»ÎµÏÎ¼Î± ÎµÎ¹ÎºÏÎ½Î±Ï Î³Î¹Î± thyroxine chemical structure"/>
          <p:cNvPicPr>
            <a:picLocks noChangeAspect="1" noChangeArrowheads="1"/>
          </p:cNvPicPr>
          <p:nvPr/>
        </p:nvPicPr>
        <p:blipFill>
          <a:blip r:embed="rId3" cstate="print"/>
          <a:srcRect/>
          <a:stretch>
            <a:fillRect/>
          </a:stretch>
        </p:blipFill>
        <p:spPr bwMode="auto">
          <a:xfrm>
            <a:off x="4387924" y="1412776"/>
            <a:ext cx="4000500" cy="1905000"/>
          </a:xfrm>
          <a:prstGeom prst="rect">
            <a:avLst/>
          </a:prstGeom>
          <a:noFill/>
        </p:spPr>
      </p:pic>
      <p:sp>
        <p:nvSpPr>
          <p:cNvPr id="8" name="7 - Ορθογώνιο"/>
          <p:cNvSpPr/>
          <p:nvPr/>
        </p:nvSpPr>
        <p:spPr>
          <a:xfrm>
            <a:off x="467544" y="3781196"/>
            <a:ext cx="8640960" cy="2816156"/>
          </a:xfrm>
          <a:prstGeom prst="rect">
            <a:avLst/>
          </a:prstGeom>
          <a:ln>
            <a:solidFill>
              <a:schemeClr val="accent1"/>
            </a:solidFill>
          </a:ln>
        </p:spPr>
        <p:txBody>
          <a:bodyPr wrap="square">
            <a:spAutoFit/>
          </a:bodyPr>
          <a:lstStyle/>
          <a:p>
            <a:pPr>
              <a:lnSpc>
                <a:spcPct val="150000"/>
              </a:lnSpc>
              <a:spcBef>
                <a:spcPts val="600"/>
              </a:spcBef>
              <a:buFontTx/>
              <a:buChar char="-"/>
            </a:pPr>
            <a:r>
              <a:rPr lang="el-GR" dirty="0"/>
              <a:t> </a:t>
            </a:r>
            <a:r>
              <a:rPr lang="en-US" dirty="0"/>
              <a:t>type III </a:t>
            </a:r>
            <a:r>
              <a:rPr lang="en-US" dirty="0" err="1"/>
              <a:t>antiarrhythmic</a:t>
            </a:r>
            <a:r>
              <a:rPr lang="el-GR" dirty="0"/>
              <a:t> </a:t>
            </a:r>
            <a:r>
              <a:rPr lang="en-US" dirty="0"/>
              <a:t>agent</a:t>
            </a:r>
            <a:endParaRPr lang="el-GR" dirty="0"/>
          </a:p>
          <a:p>
            <a:pPr>
              <a:lnSpc>
                <a:spcPct val="150000"/>
              </a:lnSpc>
              <a:spcBef>
                <a:spcPts val="600"/>
              </a:spcBef>
              <a:buFontTx/>
              <a:buChar char="-"/>
            </a:pPr>
            <a:r>
              <a:rPr lang="el-GR" dirty="0"/>
              <a:t>  Το μόριο της μοιάζει με τις </a:t>
            </a:r>
            <a:r>
              <a:rPr lang="el-GR" dirty="0" err="1"/>
              <a:t>θυρεοειδικές</a:t>
            </a:r>
            <a:r>
              <a:rPr lang="el-GR" dirty="0"/>
              <a:t> ορμόνες και περιέχει ιώδιο, το οποίο αποτελεί το </a:t>
            </a:r>
            <a:r>
              <a:rPr lang="en-US" dirty="0"/>
              <a:t>3</a:t>
            </a:r>
            <a:r>
              <a:rPr lang="el-GR" dirty="0"/>
              <a:t>9</a:t>
            </a:r>
            <a:r>
              <a:rPr lang="en-US" dirty="0"/>
              <a:t>% </a:t>
            </a:r>
            <a:r>
              <a:rPr lang="el-GR" dirty="0"/>
              <a:t>του μοριακού της βάρους</a:t>
            </a:r>
          </a:p>
          <a:p>
            <a:pPr>
              <a:lnSpc>
                <a:spcPct val="150000"/>
              </a:lnSpc>
              <a:spcBef>
                <a:spcPts val="600"/>
              </a:spcBef>
              <a:buFontTx/>
              <a:buChar char="-"/>
            </a:pPr>
            <a:r>
              <a:rPr lang="el-GR" dirty="0"/>
              <a:t>  Συνήθεις δόσεις των </a:t>
            </a:r>
            <a:r>
              <a:rPr lang="en-US" dirty="0"/>
              <a:t>200 mg/d</a:t>
            </a:r>
            <a:r>
              <a:rPr lang="el-GR" dirty="0"/>
              <a:t> έχουν σας αποτέλεσμα την φόρτιση του οργανισμού με φαρμακολογικές δόσεις ιωδίου</a:t>
            </a:r>
            <a:r>
              <a:rPr lang="en-US" dirty="0"/>
              <a:t> </a:t>
            </a:r>
            <a:endParaRPr lang="el-GR" dirty="0"/>
          </a:p>
          <a:p>
            <a:pPr>
              <a:lnSpc>
                <a:spcPct val="150000"/>
              </a:lnSpc>
              <a:spcBef>
                <a:spcPts val="600"/>
              </a:spcBef>
              <a:buFontTx/>
              <a:buChar char="-"/>
            </a:pPr>
            <a:r>
              <a:rPr lang="el-GR" dirty="0"/>
              <a:t>  Αποθηκεύεται στο λίπος και έτσι παραμένει &gt; </a:t>
            </a:r>
            <a:r>
              <a:rPr lang="en-US" dirty="0"/>
              <a:t>6 </a:t>
            </a:r>
            <a:r>
              <a:rPr lang="el-GR" dirty="0"/>
              <a:t>μήνες μετά την διακοπή της</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ln>
            <a:solidFill>
              <a:schemeClr val="accent1"/>
            </a:solidFill>
          </a:ln>
        </p:spPr>
        <p:txBody>
          <a:bodyPr>
            <a:normAutofit/>
          </a:bodyPr>
          <a:lstStyle/>
          <a:p>
            <a:r>
              <a:rPr lang="el-GR" sz="2800" b="1" dirty="0"/>
              <a:t>Δράσεις της </a:t>
            </a:r>
            <a:r>
              <a:rPr lang="el-GR" sz="2800" b="1" dirty="0" err="1"/>
              <a:t>αμιοδαρόνης</a:t>
            </a:r>
            <a:r>
              <a:rPr lang="el-GR" sz="2800" b="1" dirty="0"/>
              <a:t> στο θυρεοειδή</a:t>
            </a:r>
          </a:p>
        </p:txBody>
      </p:sp>
      <p:sp>
        <p:nvSpPr>
          <p:cNvPr id="3" name="2 - Θέση περιεχομένου"/>
          <p:cNvSpPr>
            <a:spLocks noGrp="1"/>
          </p:cNvSpPr>
          <p:nvPr>
            <p:ph idx="1"/>
          </p:nvPr>
        </p:nvSpPr>
        <p:spPr>
          <a:xfrm>
            <a:off x="457200" y="1600201"/>
            <a:ext cx="8229600" cy="3196951"/>
          </a:xfrm>
          <a:ln>
            <a:solidFill>
              <a:schemeClr val="accent1"/>
            </a:solidFill>
          </a:ln>
        </p:spPr>
        <p:txBody>
          <a:bodyPr>
            <a:normAutofit lnSpcReduction="10000"/>
          </a:bodyPr>
          <a:lstStyle/>
          <a:p>
            <a:pPr>
              <a:lnSpc>
                <a:spcPct val="150000"/>
              </a:lnSpc>
              <a:spcBef>
                <a:spcPts val="600"/>
              </a:spcBef>
              <a:spcAft>
                <a:spcPts val="600"/>
              </a:spcAft>
            </a:pPr>
            <a:r>
              <a:rPr lang="el-GR" sz="2000" dirty="0"/>
              <a:t>Το μόριο της μπορεί να είναι τοξικό για τα </a:t>
            </a:r>
            <a:r>
              <a:rPr lang="el-GR" sz="2000" dirty="0" err="1"/>
              <a:t>θυλακιώδη</a:t>
            </a:r>
            <a:r>
              <a:rPr lang="el-GR" sz="2000" dirty="0"/>
              <a:t> κύτταρα</a:t>
            </a:r>
          </a:p>
          <a:p>
            <a:pPr>
              <a:lnSpc>
                <a:spcPct val="150000"/>
              </a:lnSpc>
              <a:spcBef>
                <a:spcPts val="600"/>
              </a:spcBef>
              <a:spcAft>
                <a:spcPts val="600"/>
              </a:spcAft>
            </a:pPr>
            <a:r>
              <a:rPr lang="el-GR" sz="2000" dirty="0"/>
              <a:t>Αναστέλλει τις </a:t>
            </a:r>
            <a:r>
              <a:rPr lang="el-GR" sz="2000" dirty="0" err="1"/>
              <a:t>αποϊωδινάσες</a:t>
            </a:r>
            <a:r>
              <a:rPr lang="el-GR" sz="2000" dirty="0"/>
              <a:t> </a:t>
            </a:r>
          </a:p>
          <a:p>
            <a:pPr>
              <a:lnSpc>
                <a:spcPct val="150000"/>
              </a:lnSpc>
              <a:spcBef>
                <a:spcPts val="600"/>
              </a:spcBef>
              <a:spcAft>
                <a:spcPts val="600"/>
              </a:spcAft>
            </a:pPr>
            <a:r>
              <a:rPr lang="el-GR" sz="2000" dirty="0"/>
              <a:t>Οι </a:t>
            </a:r>
            <a:r>
              <a:rPr lang="el-GR" sz="2000" dirty="0" err="1"/>
              <a:t>μεταβολίτες</a:t>
            </a:r>
            <a:r>
              <a:rPr lang="el-GR" sz="2000" dirty="0"/>
              <a:t> της ανταγωνίζονται την δράση των </a:t>
            </a:r>
            <a:r>
              <a:rPr lang="el-GR" sz="2000" dirty="0" err="1"/>
              <a:t>θυρεοειδικών</a:t>
            </a:r>
            <a:r>
              <a:rPr lang="el-GR" sz="2000"/>
              <a:t> ορμονών</a:t>
            </a:r>
          </a:p>
          <a:p>
            <a:pPr>
              <a:lnSpc>
                <a:spcPct val="150000"/>
              </a:lnSpc>
              <a:spcBef>
                <a:spcPts val="600"/>
              </a:spcBef>
              <a:spcAft>
                <a:spcPts val="600"/>
              </a:spcAft>
            </a:pPr>
            <a:r>
              <a:rPr lang="el-GR" sz="2000"/>
              <a:t>Εξαιτίας </a:t>
            </a:r>
            <a:r>
              <a:rPr lang="el-GR" sz="2000" dirty="0"/>
              <a:t>της υψηλής περιεκτικότητας της σε ιώδιο προκαλεί υπερθυρεοειδισμό εξ ιωδιούχων (</a:t>
            </a:r>
            <a:r>
              <a:rPr lang="en-US" sz="2000" dirty="0" err="1"/>
              <a:t>Jod-Basedow</a:t>
            </a:r>
            <a:r>
              <a:rPr lang="en-US" sz="2000" dirty="0"/>
              <a:t> </a:t>
            </a:r>
            <a:r>
              <a:rPr lang="el-GR" sz="2000" dirty="0"/>
              <a:t>φαινόμενο) αλλά και υποθυρεοειδισμό σε επιλεγμένες περιπτώσεις</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F53FBD-93B8-44A6-BB67-A7C1D80041D2}"/>
              </a:ext>
            </a:extLst>
          </p:cNvPr>
          <p:cNvPicPr>
            <a:picLocks noChangeAspect="1"/>
          </p:cNvPicPr>
          <p:nvPr/>
        </p:nvPicPr>
        <p:blipFill>
          <a:blip r:embed="rId2"/>
          <a:stretch>
            <a:fillRect/>
          </a:stretch>
        </p:blipFill>
        <p:spPr>
          <a:xfrm>
            <a:off x="208305" y="1916832"/>
            <a:ext cx="8473651" cy="2516485"/>
          </a:xfrm>
          <a:prstGeom prst="rect">
            <a:avLst/>
          </a:prstGeom>
        </p:spPr>
      </p:pic>
      <p:sp>
        <p:nvSpPr>
          <p:cNvPr id="5" name="Title 1">
            <a:extLst>
              <a:ext uri="{FF2B5EF4-FFF2-40B4-BE49-F238E27FC236}">
                <a16:creationId xmlns:a16="http://schemas.microsoft.com/office/drawing/2014/main" id="{BFD18A9D-D632-490F-B7A7-411BA57C6306}"/>
              </a:ext>
            </a:extLst>
          </p:cNvPr>
          <p:cNvSpPr txBox="1">
            <a:spLocks/>
          </p:cNvSpPr>
          <p:nvPr/>
        </p:nvSpPr>
        <p:spPr>
          <a:xfrm>
            <a:off x="421036" y="62068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u="sng" dirty="0"/>
              <a:t>Δράσεις </a:t>
            </a:r>
            <a:r>
              <a:rPr lang="el-GR" sz="2800" u="sng" dirty="0" err="1"/>
              <a:t>αμιοδαρόνης</a:t>
            </a:r>
            <a:r>
              <a:rPr lang="el-GR" sz="2800" u="sng" dirty="0"/>
              <a:t> στη </a:t>
            </a:r>
            <a:r>
              <a:rPr lang="el-GR" sz="2800" u="sng" dirty="0" err="1"/>
              <a:t>θυρεοειδική</a:t>
            </a:r>
            <a:r>
              <a:rPr lang="el-GR" sz="2800" u="sng" dirty="0"/>
              <a:t> λειτουργία</a:t>
            </a:r>
            <a:endParaRPr lang="en-US" sz="2800" u="sng" dirty="0"/>
          </a:p>
        </p:txBody>
      </p:sp>
    </p:spTree>
    <p:extLst>
      <p:ext uri="{BB962C8B-B14F-4D97-AF65-F5344CB8AC3E}">
        <p14:creationId xmlns:p14="http://schemas.microsoft.com/office/powerpoint/2010/main" val="3421027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8628" y="2204864"/>
            <a:ext cx="3149798" cy="922114"/>
          </a:xfrm>
          <a:ln>
            <a:solidFill>
              <a:schemeClr val="accent1"/>
            </a:solidFill>
          </a:ln>
        </p:spPr>
        <p:txBody>
          <a:bodyPr>
            <a:normAutofit fontScale="90000"/>
          </a:bodyPr>
          <a:lstStyle/>
          <a:p>
            <a:r>
              <a:rPr lang="el-GR" sz="1800" dirty="0"/>
              <a:t>Ρύθμιση του </a:t>
            </a:r>
            <a:r>
              <a:rPr lang="el-GR" sz="1800" dirty="0" err="1"/>
              <a:t>θυρεοειδικού</a:t>
            </a:r>
            <a:r>
              <a:rPr lang="el-GR" sz="1800" dirty="0"/>
              <a:t> άξονα</a:t>
            </a:r>
            <a:br>
              <a:rPr lang="el-GR" sz="1800" dirty="0"/>
            </a:br>
            <a:r>
              <a:rPr lang="el-GR" sz="1800" dirty="0"/>
              <a:t>Παράδειγμα αρνητικής παλίνδρομης δράσης</a:t>
            </a:r>
          </a:p>
        </p:txBody>
      </p:sp>
      <p:pic>
        <p:nvPicPr>
          <p:cNvPr id="4" name="Picture 3">
            <a:extLst>
              <a:ext uri="{FF2B5EF4-FFF2-40B4-BE49-F238E27FC236}">
                <a16:creationId xmlns:a16="http://schemas.microsoft.com/office/drawing/2014/main" id="{09B2BBE9-2F79-46D8-943A-5EFBEA2FC800}"/>
              </a:ext>
            </a:extLst>
          </p:cNvPr>
          <p:cNvPicPr>
            <a:picLocks noChangeAspect="1"/>
          </p:cNvPicPr>
          <p:nvPr/>
        </p:nvPicPr>
        <p:blipFill>
          <a:blip r:embed="rId3"/>
          <a:stretch>
            <a:fillRect/>
          </a:stretch>
        </p:blipFill>
        <p:spPr>
          <a:xfrm>
            <a:off x="3419872" y="290319"/>
            <a:ext cx="5435500" cy="6437016"/>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05955" y="908720"/>
            <a:ext cx="8532089" cy="4608512"/>
          </a:xfrm>
          <a:prstGeom prst="rect">
            <a:avLst/>
          </a:prstGeom>
          <a:noFill/>
          <a:ln w="9525">
            <a:noFill/>
            <a:miter lim="800000"/>
            <a:headEnd/>
            <a:tailEnd/>
          </a:ln>
        </p:spPr>
      </p:pic>
      <p:sp>
        <p:nvSpPr>
          <p:cNvPr id="3" name="1 - Τίτλος">
            <a:extLst>
              <a:ext uri="{FF2B5EF4-FFF2-40B4-BE49-F238E27FC236}">
                <a16:creationId xmlns:a16="http://schemas.microsoft.com/office/drawing/2014/main" id="{C36CD10F-098F-4CF2-ACBA-E5C8C05D8AF0}"/>
              </a:ext>
            </a:extLst>
          </p:cNvPr>
          <p:cNvSpPr txBox="1">
            <a:spLocks/>
          </p:cNvSpPr>
          <p:nvPr/>
        </p:nvSpPr>
        <p:spPr>
          <a:xfrm>
            <a:off x="755576" y="5085184"/>
            <a:ext cx="7941568" cy="1440160"/>
          </a:xfrm>
          <a:prstGeom prst="rect">
            <a:avLst/>
          </a:prstGeom>
          <a:solidFill>
            <a:schemeClr val="accent1">
              <a:lumMod val="40000"/>
              <a:lumOff val="60000"/>
            </a:schemeClr>
          </a:solidFill>
          <a:ln>
            <a:solidFill>
              <a:schemeClr val="accent1"/>
            </a:solidFill>
          </a:ln>
        </p:spPr>
        <p:txBody>
          <a:bodyPr vert="horz" lIns="91440" tIns="45720" rIns="91440" bIns="45720" rtlCol="0" anchor="ctr">
            <a:normAutofit/>
          </a:bodyPr>
          <a:lstStyle/>
          <a:p>
            <a:pPr marL="0" marR="0" lvl="0" indent="0" defTabSz="914400" rtl="0" eaLnBrk="1" fontAlgn="auto" latinLnBrk="0" hangingPunct="1">
              <a:lnSpc>
                <a:spcPct val="150000"/>
              </a:lnSpc>
              <a:spcBef>
                <a:spcPts val="600"/>
              </a:spcBef>
              <a:spcAft>
                <a:spcPts val="0"/>
              </a:spcAft>
              <a:buClrTx/>
              <a:buSzTx/>
              <a:buFontTx/>
              <a:buChar char="-"/>
              <a:tabLst/>
              <a:defRPr/>
            </a:pPr>
            <a:r>
              <a:rPr kumimoji="0" lang="el-GR" b="1" i="0" u="none" strike="noStrike" kern="1200" cap="none" spc="0" normalizeH="0" baseline="0" noProof="0" dirty="0">
                <a:ln>
                  <a:noFill/>
                </a:ln>
                <a:solidFill>
                  <a:srgbClr val="FF0000"/>
                </a:solidFill>
                <a:effectLst/>
                <a:uLnTx/>
                <a:uFillTx/>
                <a:latin typeface="+mj-lt"/>
                <a:ea typeface="+mj-ea"/>
                <a:cs typeface="+mj-cs"/>
              </a:rPr>
              <a:t>  Έχει σημασία γιατί η αντιμετώπιση είναι διαφορετική !!</a:t>
            </a:r>
          </a:p>
          <a:p>
            <a:pPr marL="0" marR="0" lvl="0" indent="0" defTabSz="914400" rtl="0" eaLnBrk="1" fontAlgn="auto" latinLnBrk="0" hangingPunct="1">
              <a:lnSpc>
                <a:spcPct val="150000"/>
              </a:lnSpc>
              <a:spcBef>
                <a:spcPts val="600"/>
              </a:spcBef>
              <a:spcAft>
                <a:spcPts val="0"/>
              </a:spcAft>
              <a:buClrTx/>
              <a:buSzTx/>
              <a:buFontTx/>
              <a:buChar char="-"/>
              <a:tabLst/>
              <a:defRPr/>
            </a:pPr>
            <a:r>
              <a:rPr lang="el-GR" b="1" noProof="0" dirty="0">
                <a:solidFill>
                  <a:srgbClr val="FF0000"/>
                </a:solidFill>
                <a:latin typeface="+mj-lt"/>
                <a:ea typeface="+mj-ea"/>
                <a:cs typeface="+mj-cs"/>
              </a:rPr>
              <a:t>  </a:t>
            </a:r>
            <a:r>
              <a:rPr lang="en-US" b="1" dirty="0">
                <a:solidFill>
                  <a:srgbClr val="FF0000"/>
                </a:solidFill>
                <a:latin typeface="+mj-lt"/>
                <a:ea typeface="+mj-ea"/>
                <a:cs typeface="+mj-cs"/>
              </a:rPr>
              <a:t>SOS: </a:t>
            </a:r>
            <a:r>
              <a:rPr lang="el-GR" b="1" dirty="0" err="1">
                <a:solidFill>
                  <a:srgbClr val="FF0000"/>
                </a:solidFill>
                <a:latin typeface="+mj-lt"/>
                <a:ea typeface="+mj-ea"/>
                <a:cs typeface="+mj-cs"/>
              </a:rPr>
              <a:t>Ελεγχος</a:t>
            </a:r>
            <a:r>
              <a:rPr lang="el-GR" b="1" dirty="0">
                <a:solidFill>
                  <a:srgbClr val="FF0000"/>
                </a:solidFill>
                <a:latin typeface="+mj-lt"/>
                <a:ea typeface="+mj-ea"/>
                <a:cs typeface="+mj-cs"/>
              </a:rPr>
              <a:t> της </a:t>
            </a:r>
            <a:r>
              <a:rPr lang="el-GR" b="1" dirty="0" err="1">
                <a:solidFill>
                  <a:srgbClr val="FF0000"/>
                </a:solidFill>
                <a:latin typeface="+mj-lt"/>
                <a:ea typeface="+mj-ea"/>
                <a:cs typeface="+mj-cs"/>
              </a:rPr>
              <a:t>θυρεοειδικής</a:t>
            </a:r>
            <a:r>
              <a:rPr lang="el-GR" b="1" dirty="0">
                <a:solidFill>
                  <a:srgbClr val="FF0000"/>
                </a:solidFill>
                <a:latin typeface="+mj-lt"/>
                <a:ea typeface="+mj-ea"/>
                <a:cs typeface="+mj-cs"/>
              </a:rPr>
              <a:t> λειτουργίας πριν την έναρξη θεραπείας με </a:t>
            </a:r>
            <a:r>
              <a:rPr lang="el-GR" b="1" dirty="0" err="1">
                <a:solidFill>
                  <a:srgbClr val="FF0000"/>
                </a:solidFill>
                <a:latin typeface="+mj-lt"/>
                <a:ea typeface="+mj-ea"/>
                <a:cs typeface="+mj-cs"/>
              </a:rPr>
              <a:t>αμιοδαρόνη</a:t>
            </a:r>
            <a:r>
              <a:rPr lang="el-GR" b="1" dirty="0">
                <a:solidFill>
                  <a:srgbClr val="FF0000"/>
                </a:solidFill>
                <a:latin typeface="+mj-lt"/>
                <a:ea typeface="+mj-ea"/>
                <a:cs typeface="+mj-cs"/>
              </a:rPr>
              <a:t> και στην συνέχεια </a:t>
            </a:r>
            <a:r>
              <a:rPr lang="el-GR" b="1" dirty="0" err="1">
                <a:solidFill>
                  <a:srgbClr val="FF0000"/>
                </a:solidFill>
                <a:latin typeface="+mj-lt"/>
                <a:ea typeface="+mj-ea"/>
                <a:cs typeface="+mj-cs"/>
              </a:rPr>
              <a:t>ανα</a:t>
            </a:r>
            <a:r>
              <a:rPr lang="el-GR" b="1" dirty="0">
                <a:solidFill>
                  <a:srgbClr val="FF0000"/>
                </a:solidFill>
                <a:latin typeface="+mj-lt"/>
                <a:ea typeface="+mj-ea"/>
                <a:cs typeface="+mj-cs"/>
              </a:rPr>
              <a:t> 3μηνο</a:t>
            </a:r>
            <a:endParaRPr kumimoji="0" lang="el-GR" b="1" i="0" u="none" strike="noStrike" kern="1200" cap="none" spc="0" normalizeH="0" baseline="0" noProof="0" dirty="0">
              <a:ln>
                <a:noFill/>
              </a:ln>
              <a:solidFill>
                <a:srgbClr val="FF0000"/>
              </a:solidFill>
              <a:effectLst/>
              <a:uLnTx/>
              <a:uFillTx/>
              <a:latin typeface="+mj-lt"/>
              <a:ea typeface="+mj-ea"/>
              <a:cs typeface="+mj-cs"/>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ln>
            <a:solidFill>
              <a:schemeClr val="accent1"/>
            </a:solidFill>
          </a:ln>
        </p:spPr>
        <p:txBody>
          <a:bodyPr>
            <a:normAutofit/>
          </a:bodyPr>
          <a:lstStyle/>
          <a:p>
            <a:r>
              <a:rPr lang="el-GR" sz="2800" b="1" dirty="0"/>
              <a:t>Επίδραση της κύησης στη </a:t>
            </a:r>
            <a:r>
              <a:rPr lang="el-GR" sz="2800" b="1" dirty="0" err="1"/>
              <a:t>θυρεοειδική</a:t>
            </a:r>
            <a:r>
              <a:rPr lang="el-GR" sz="2800" b="1" dirty="0"/>
              <a:t> λειτουργία</a:t>
            </a:r>
          </a:p>
        </p:txBody>
      </p:sp>
      <p:sp>
        <p:nvSpPr>
          <p:cNvPr id="3" name="2 - Θέση περιεχομένου"/>
          <p:cNvSpPr>
            <a:spLocks noGrp="1"/>
          </p:cNvSpPr>
          <p:nvPr>
            <p:ph idx="1"/>
          </p:nvPr>
        </p:nvSpPr>
        <p:spPr>
          <a:xfrm>
            <a:off x="457200" y="1600200"/>
            <a:ext cx="8229600" cy="5069160"/>
          </a:xfrm>
          <a:ln>
            <a:solidFill>
              <a:schemeClr val="accent1"/>
            </a:solidFill>
          </a:ln>
        </p:spPr>
        <p:txBody>
          <a:bodyPr>
            <a:normAutofit fontScale="85000" lnSpcReduction="10000"/>
          </a:bodyPr>
          <a:lstStyle/>
          <a:p>
            <a:pPr marL="457200" indent="-457200">
              <a:lnSpc>
                <a:spcPct val="150000"/>
              </a:lnSpc>
              <a:spcBef>
                <a:spcPts val="600"/>
              </a:spcBef>
              <a:spcAft>
                <a:spcPts val="600"/>
              </a:spcAft>
              <a:buFont typeface="+mj-lt"/>
              <a:buAutoNum type="arabicPeriod"/>
            </a:pPr>
            <a:r>
              <a:rPr lang="el-GR" sz="2000" dirty="0"/>
              <a:t>Η β-</a:t>
            </a:r>
            <a:r>
              <a:rPr lang="el-GR" sz="2000" dirty="0" err="1"/>
              <a:t>χοριακή</a:t>
            </a:r>
            <a:r>
              <a:rPr lang="el-GR" sz="2000" dirty="0"/>
              <a:t> </a:t>
            </a:r>
            <a:r>
              <a:rPr lang="el-GR" sz="2000" dirty="0" err="1"/>
              <a:t>γοναδοτροφίνη</a:t>
            </a:r>
            <a:r>
              <a:rPr lang="el-GR" sz="2000" dirty="0"/>
              <a:t> (</a:t>
            </a:r>
            <a:r>
              <a:rPr lang="en-US" sz="2000" dirty="0" err="1"/>
              <a:t>hCG</a:t>
            </a:r>
            <a:r>
              <a:rPr lang="el-GR" sz="2000" dirty="0"/>
              <a:t>) παράγεται από τον πλακούντα και αυξάνεται στην κύηση με μέγιστη τιμή στο τέλος του 1</a:t>
            </a:r>
            <a:r>
              <a:rPr lang="el-GR" sz="2000" baseline="30000" dirty="0"/>
              <a:t>ου</a:t>
            </a:r>
            <a:r>
              <a:rPr lang="el-GR" sz="2000" dirty="0"/>
              <a:t> τριμήνου.  Η </a:t>
            </a:r>
            <a:r>
              <a:rPr lang="en-US" sz="2000" dirty="0" err="1"/>
              <a:t>hCG</a:t>
            </a:r>
            <a:r>
              <a:rPr lang="en-US" sz="2000" dirty="0"/>
              <a:t> </a:t>
            </a:r>
            <a:r>
              <a:rPr lang="el-GR" sz="2000" dirty="0"/>
              <a:t> έχει την ίδια α-</a:t>
            </a:r>
            <a:r>
              <a:rPr lang="el-GR" sz="2000" dirty="0" err="1"/>
              <a:t>υποομαδα</a:t>
            </a:r>
            <a:r>
              <a:rPr lang="el-GR" sz="2000" dirty="0"/>
              <a:t> με την </a:t>
            </a:r>
            <a:r>
              <a:rPr lang="en-US" sz="2000" dirty="0"/>
              <a:t>TSH </a:t>
            </a:r>
            <a:r>
              <a:rPr lang="el-GR" sz="2000" dirty="0"/>
              <a:t> και συνδέεται με τον  υποδοχέα της  και έτσι </a:t>
            </a:r>
            <a:r>
              <a:rPr lang="el-GR" sz="2000" dirty="0" err="1"/>
              <a:t>μπορει</a:t>
            </a:r>
            <a:r>
              <a:rPr lang="el-GR" sz="2000" dirty="0"/>
              <a:t> να προκαλέσει παροδικό υπερθυρεοειδισμό. </a:t>
            </a:r>
          </a:p>
          <a:p>
            <a:pPr marL="457200" indent="-457200">
              <a:lnSpc>
                <a:spcPct val="150000"/>
              </a:lnSpc>
              <a:spcBef>
                <a:spcPts val="600"/>
              </a:spcBef>
              <a:spcAft>
                <a:spcPts val="600"/>
              </a:spcAft>
              <a:buFont typeface="+mj-lt"/>
              <a:buAutoNum type="arabicPeriod"/>
            </a:pPr>
            <a:r>
              <a:rPr lang="el-GR" sz="2000" dirty="0"/>
              <a:t>Πολύ υψηλά επίπεδα </a:t>
            </a:r>
            <a:r>
              <a:rPr lang="en-US" sz="2000" dirty="0" err="1"/>
              <a:t>hCG</a:t>
            </a:r>
            <a:r>
              <a:rPr lang="el-GR" sz="2000" dirty="0"/>
              <a:t> προκαλούν </a:t>
            </a:r>
            <a:r>
              <a:rPr lang="el-GR" sz="2000" dirty="0" err="1"/>
              <a:t>υπερέμεση</a:t>
            </a:r>
            <a:r>
              <a:rPr lang="el-GR" sz="2000" dirty="0"/>
              <a:t> της κύησης και προκαλούν ήπιο </a:t>
            </a:r>
            <a:r>
              <a:rPr lang="el-GR" sz="2000" dirty="0" err="1"/>
              <a:t>υπερθυρεοειδισμο</a:t>
            </a:r>
            <a:r>
              <a:rPr lang="el-GR" sz="2000" dirty="0"/>
              <a:t>.</a:t>
            </a:r>
          </a:p>
          <a:p>
            <a:pPr marL="457200" indent="-457200">
              <a:lnSpc>
                <a:spcPct val="150000"/>
              </a:lnSpc>
              <a:spcBef>
                <a:spcPts val="600"/>
              </a:spcBef>
              <a:spcAft>
                <a:spcPts val="600"/>
              </a:spcAft>
              <a:buFont typeface="+mj-lt"/>
              <a:buAutoNum type="arabicPeriod"/>
            </a:pPr>
            <a:r>
              <a:rPr lang="el-GR" sz="2000" dirty="0"/>
              <a:t>Τα οιστρογόνα αυξάνουν τα επίπεδα της </a:t>
            </a:r>
            <a:r>
              <a:rPr lang="en-US" sz="2000" dirty="0"/>
              <a:t>TBG</a:t>
            </a:r>
            <a:r>
              <a:rPr lang="el-GR" sz="2000" dirty="0"/>
              <a:t> και έτσι παρατηρούνται υψηλές τιμές </a:t>
            </a:r>
            <a:r>
              <a:rPr lang="en-US" sz="2000" dirty="0"/>
              <a:t>T4 </a:t>
            </a:r>
            <a:r>
              <a:rPr lang="el-GR" sz="2000" dirty="0"/>
              <a:t>και Τ3 ενώ τα ελεύθερα κλάσματα παραμένουν στο φυσιολογικό</a:t>
            </a:r>
            <a:r>
              <a:rPr lang="en-US" sz="2000" dirty="0"/>
              <a:t> </a:t>
            </a:r>
          </a:p>
          <a:p>
            <a:pPr marL="457200" indent="-457200">
              <a:lnSpc>
                <a:spcPct val="150000"/>
              </a:lnSpc>
              <a:spcBef>
                <a:spcPts val="600"/>
              </a:spcBef>
              <a:spcAft>
                <a:spcPts val="600"/>
              </a:spcAft>
              <a:buFont typeface="+mj-lt"/>
              <a:buAutoNum type="arabicPeriod"/>
            </a:pPr>
            <a:r>
              <a:rPr lang="el-GR" sz="2000" dirty="0"/>
              <a:t>Η έκφραση της </a:t>
            </a:r>
            <a:r>
              <a:rPr lang="el-GR" sz="2000" dirty="0" err="1"/>
              <a:t>αποιωδινάσης</a:t>
            </a:r>
            <a:r>
              <a:rPr lang="el-GR" sz="2000" dirty="0"/>
              <a:t> ΙΙΙ στον πλακούντα αυξάνει τον μεταβολισμό των </a:t>
            </a:r>
            <a:r>
              <a:rPr lang="el-GR" sz="2000" dirty="0" err="1"/>
              <a:t>θυρεοειδικών</a:t>
            </a:r>
            <a:r>
              <a:rPr lang="el-GR" sz="2000" dirty="0"/>
              <a:t> ορμονών</a:t>
            </a:r>
          </a:p>
          <a:p>
            <a:pPr marL="457200" indent="-457200">
              <a:lnSpc>
                <a:spcPct val="150000"/>
              </a:lnSpc>
              <a:spcBef>
                <a:spcPts val="600"/>
              </a:spcBef>
              <a:spcAft>
                <a:spcPts val="600"/>
              </a:spcAft>
              <a:buFont typeface="+mj-lt"/>
              <a:buAutoNum type="arabicPeriod"/>
            </a:pPr>
            <a:r>
              <a:rPr lang="el-GR" sz="2000" dirty="0"/>
              <a:t>Αυξημένη νεφρική απέκκριση ιωδίου οπότε σε περιοχές με </a:t>
            </a:r>
            <a:r>
              <a:rPr lang="el-GR" sz="2000" dirty="0" err="1"/>
              <a:t>ιωδοανεπάρκεια</a:t>
            </a:r>
            <a:r>
              <a:rPr lang="el-GR" sz="2000" dirty="0"/>
              <a:t> μπορεί να προκληθεί υποθυρεοειδισμός και βρογχοκήλη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A1124-2C32-4772-AC0B-46ACF28AD075}"/>
              </a:ext>
            </a:extLst>
          </p:cNvPr>
          <p:cNvSpPr>
            <a:spLocks noGrp="1"/>
          </p:cNvSpPr>
          <p:nvPr>
            <p:ph type="title"/>
          </p:nvPr>
        </p:nvSpPr>
        <p:spPr>
          <a:xfrm>
            <a:off x="-108520" y="476672"/>
            <a:ext cx="9433048" cy="1143000"/>
          </a:xfrm>
        </p:spPr>
        <p:txBody>
          <a:bodyPr>
            <a:normAutofit/>
          </a:bodyPr>
          <a:lstStyle/>
          <a:p>
            <a:r>
              <a:rPr lang="en-US" sz="2800" dirty="0"/>
              <a:t>H </a:t>
            </a:r>
            <a:r>
              <a:rPr lang="el-GR" sz="2800" dirty="0"/>
              <a:t>μεγάλη αύξηση της</a:t>
            </a:r>
            <a:r>
              <a:rPr lang="en-US" sz="2800" dirty="0"/>
              <a:t> </a:t>
            </a:r>
            <a:r>
              <a:rPr lang="en-US" sz="2800" dirty="0" err="1"/>
              <a:t>hCG</a:t>
            </a:r>
            <a:r>
              <a:rPr lang="el-GR" sz="2800" dirty="0"/>
              <a:t> στο τέλος του 1</a:t>
            </a:r>
            <a:r>
              <a:rPr lang="el-GR" sz="2800" baseline="30000" dirty="0"/>
              <a:t>ου</a:t>
            </a:r>
            <a:r>
              <a:rPr lang="el-GR" sz="2800" dirty="0"/>
              <a:t> τριμήνου κύησης </a:t>
            </a:r>
            <a:r>
              <a:rPr lang="en-US" sz="2800" dirty="0"/>
              <a:t> </a:t>
            </a:r>
            <a:r>
              <a:rPr lang="el-GR" sz="2800" dirty="0"/>
              <a:t> </a:t>
            </a:r>
            <a:endParaRPr lang="en-US" sz="2800" dirty="0"/>
          </a:p>
        </p:txBody>
      </p:sp>
      <p:pic>
        <p:nvPicPr>
          <p:cNvPr id="8" name="Picture 7">
            <a:extLst>
              <a:ext uri="{FF2B5EF4-FFF2-40B4-BE49-F238E27FC236}">
                <a16:creationId xmlns:a16="http://schemas.microsoft.com/office/drawing/2014/main" id="{C4CC1604-F82C-403D-9F0E-03C6655B9C88}"/>
              </a:ext>
            </a:extLst>
          </p:cNvPr>
          <p:cNvPicPr>
            <a:picLocks noChangeAspect="1"/>
          </p:cNvPicPr>
          <p:nvPr/>
        </p:nvPicPr>
        <p:blipFill>
          <a:blip r:embed="rId3"/>
          <a:stretch>
            <a:fillRect/>
          </a:stretch>
        </p:blipFill>
        <p:spPr>
          <a:xfrm>
            <a:off x="1187624" y="1772816"/>
            <a:ext cx="7092280" cy="4909504"/>
          </a:xfrm>
          <a:prstGeom prst="rect">
            <a:avLst/>
          </a:prstGeom>
        </p:spPr>
      </p:pic>
    </p:spTree>
    <p:extLst>
      <p:ext uri="{BB962C8B-B14F-4D97-AF65-F5344CB8AC3E}">
        <p14:creationId xmlns:p14="http://schemas.microsoft.com/office/powerpoint/2010/main" val="25343795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1F9BD-F92E-42CD-8CC9-5F20F98EC8C4}"/>
              </a:ext>
            </a:extLst>
          </p:cNvPr>
          <p:cNvSpPr>
            <a:spLocks noGrp="1"/>
          </p:cNvSpPr>
          <p:nvPr>
            <p:ph type="title"/>
          </p:nvPr>
        </p:nvSpPr>
        <p:spPr>
          <a:xfrm>
            <a:off x="457200" y="548680"/>
            <a:ext cx="8229600" cy="1143000"/>
          </a:xfrm>
        </p:spPr>
        <p:txBody>
          <a:bodyPr>
            <a:normAutofit/>
          </a:bodyPr>
          <a:lstStyle/>
          <a:p>
            <a:r>
              <a:rPr lang="el-GR" sz="2800" dirty="0"/>
              <a:t>Αλλαγές των </a:t>
            </a:r>
            <a:r>
              <a:rPr lang="el-GR" sz="2800" dirty="0" err="1"/>
              <a:t>θυρεοειδικών</a:t>
            </a:r>
            <a:r>
              <a:rPr lang="el-GR" sz="2800" dirty="0"/>
              <a:t> παραμέτρων στην κύηση</a:t>
            </a:r>
            <a:endParaRPr lang="en-US" sz="2800" dirty="0"/>
          </a:p>
        </p:txBody>
      </p:sp>
      <p:pic>
        <p:nvPicPr>
          <p:cNvPr id="4" name="Picture 3">
            <a:extLst>
              <a:ext uri="{FF2B5EF4-FFF2-40B4-BE49-F238E27FC236}">
                <a16:creationId xmlns:a16="http://schemas.microsoft.com/office/drawing/2014/main" id="{F687CEAB-D8C8-4E65-A22B-3787EC298442}"/>
              </a:ext>
            </a:extLst>
          </p:cNvPr>
          <p:cNvPicPr>
            <a:picLocks noChangeAspect="1"/>
          </p:cNvPicPr>
          <p:nvPr/>
        </p:nvPicPr>
        <p:blipFill>
          <a:blip r:embed="rId2"/>
          <a:stretch>
            <a:fillRect/>
          </a:stretch>
        </p:blipFill>
        <p:spPr>
          <a:xfrm>
            <a:off x="1040942" y="2226779"/>
            <a:ext cx="7062116" cy="4629445"/>
          </a:xfrm>
          <a:prstGeom prst="rect">
            <a:avLst/>
          </a:prstGeom>
        </p:spPr>
      </p:pic>
    </p:spTree>
    <p:extLst>
      <p:ext uri="{BB962C8B-B14F-4D97-AF65-F5344CB8AC3E}">
        <p14:creationId xmlns:p14="http://schemas.microsoft.com/office/powerpoint/2010/main" val="38387706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4" name="Picture 4"/>
          <p:cNvPicPr>
            <a:picLocks noChangeAspect="1" noChangeArrowheads="1"/>
          </p:cNvPicPr>
          <p:nvPr/>
        </p:nvPicPr>
        <p:blipFill>
          <a:blip r:embed="rId2" cstate="print"/>
          <a:srcRect/>
          <a:stretch>
            <a:fillRect/>
          </a:stretch>
        </p:blipFill>
        <p:spPr bwMode="auto">
          <a:xfrm>
            <a:off x="0" y="1125538"/>
            <a:ext cx="9144000" cy="5732462"/>
          </a:xfrm>
          <a:prstGeom prst="rect">
            <a:avLst/>
          </a:prstGeom>
          <a:noFill/>
          <a:ln w="9525">
            <a:noFill/>
            <a:miter lim="800000"/>
            <a:headEnd/>
            <a:tailEnd/>
          </a:ln>
          <a:effectLst/>
        </p:spPr>
      </p:pic>
    </p:spTree>
    <p:extLst>
      <p:ext uri="{BB962C8B-B14F-4D97-AF65-F5344CB8AC3E}">
        <p14:creationId xmlns:p14="http://schemas.microsoft.com/office/powerpoint/2010/main" val="31458051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8E618DF-0F10-4EC5-87E6-BE7CC552F2F5}"/>
              </a:ext>
            </a:extLst>
          </p:cNvPr>
          <p:cNvSpPr>
            <a:spLocks noGrp="1"/>
          </p:cNvSpPr>
          <p:nvPr>
            <p:ph type="title"/>
          </p:nvPr>
        </p:nvSpPr>
        <p:spPr>
          <a:xfrm>
            <a:off x="457200" y="1484784"/>
            <a:ext cx="8229600" cy="1143000"/>
          </a:xfrm>
        </p:spPr>
        <p:txBody>
          <a:bodyPr>
            <a:normAutofit/>
          </a:bodyPr>
          <a:lstStyle/>
          <a:p>
            <a:r>
              <a:rPr lang="el-GR" sz="3200" b="1" u="sng" dirty="0"/>
              <a:t>Βρογχοκήλη και οζώδης </a:t>
            </a:r>
            <a:r>
              <a:rPr lang="el-GR" sz="3200" b="1" u="sng" dirty="0" err="1"/>
              <a:t>θυρεοειδική</a:t>
            </a:r>
            <a:r>
              <a:rPr lang="el-GR" sz="3200" b="1" u="sng" dirty="0"/>
              <a:t> νόσος</a:t>
            </a:r>
            <a:endParaRPr lang="en-US" sz="3200" b="1" u="sng" dirty="0"/>
          </a:p>
        </p:txBody>
      </p:sp>
    </p:spTree>
    <p:extLst>
      <p:ext uri="{BB962C8B-B14F-4D97-AF65-F5344CB8AC3E}">
        <p14:creationId xmlns:p14="http://schemas.microsoft.com/office/powerpoint/2010/main" val="25356043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44FE7-C6EA-48F7-8751-A130DCE1C75E}"/>
              </a:ext>
            </a:extLst>
          </p:cNvPr>
          <p:cNvSpPr>
            <a:spLocks noGrp="1"/>
          </p:cNvSpPr>
          <p:nvPr>
            <p:ph type="title"/>
          </p:nvPr>
        </p:nvSpPr>
        <p:spPr>
          <a:xfrm>
            <a:off x="457200" y="457200"/>
            <a:ext cx="8229600" cy="1143000"/>
          </a:xfrm>
        </p:spPr>
        <p:txBody>
          <a:bodyPr>
            <a:normAutofit/>
          </a:bodyPr>
          <a:lstStyle/>
          <a:p>
            <a:pPr>
              <a:lnSpc>
                <a:spcPct val="150000"/>
              </a:lnSpc>
            </a:pPr>
            <a:r>
              <a:rPr lang="el-GR" sz="2400" b="1" dirty="0"/>
              <a:t>Απλή βρογχοκήλη</a:t>
            </a:r>
            <a:br>
              <a:rPr lang="el-GR" sz="2400" b="1" dirty="0"/>
            </a:br>
            <a:r>
              <a:rPr lang="el-GR" sz="2400" b="1" dirty="0"/>
              <a:t>Ομοιογενής αύξηση του μεγέθους του θυρεοειδούς αδένα. </a:t>
            </a:r>
            <a:endParaRPr lang="en-US" sz="2400" b="1" dirty="0"/>
          </a:p>
        </p:txBody>
      </p:sp>
      <p:sp>
        <p:nvSpPr>
          <p:cNvPr id="3" name="Content Placeholder 2">
            <a:extLst>
              <a:ext uri="{FF2B5EF4-FFF2-40B4-BE49-F238E27FC236}">
                <a16:creationId xmlns:a16="http://schemas.microsoft.com/office/drawing/2014/main" id="{95688859-D0AE-4FD6-A4D9-84CF4CD62967}"/>
              </a:ext>
            </a:extLst>
          </p:cNvPr>
          <p:cNvSpPr>
            <a:spLocks noGrp="1"/>
          </p:cNvSpPr>
          <p:nvPr>
            <p:ph idx="1"/>
          </p:nvPr>
        </p:nvSpPr>
        <p:spPr>
          <a:xfrm>
            <a:off x="179512" y="1783357"/>
            <a:ext cx="8686800" cy="3949899"/>
          </a:xfrm>
        </p:spPr>
        <p:txBody>
          <a:bodyPr>
            <a:normAutofit lnSpcReduction="10000"/>
          </a:bodyPr>
          <a:lstStyle/>
          <a:p>
            <a:pPr>
              <a:lnSpc>
                <a:spcPct val="150000"/>
              </a:lnSpc>
              <a:spcBef>
                <a:spcPts val="600"/>
              </a:spcBef>
              <a:spcAft>
                <a:spcPts val="600"/>
              </a:spcAft>
            </a:pPr>
            <a:r>
              <a:rPr lang="el-GR" sz="2400" dirty="0"/>
              <a:t>Αίτια: </a:t>
            </a:r>
            <a:r>
              <a:rPr lang="el-GR" sz="2400" dirty="0" err="1"/>
              <a:t>Ιωδοπενία</a:t>
            </a:r>
            <a:r>
              <a:rPr lang="el-GR" sz="2400" dirty="0"/>
              <a:t>, </a:t>
            </a:r>
            <a:r>
              <a:rPr lang="el-GR" sz="2400" dirty="0" err="1"/>
              <a:t>αυτοάνοση</a:t>
            </a:r>
            <a:r>
              <a:rPr lang="el-GR" sz="2400" dirty="0"/>
              <a:t> </a:t>
            </a:r>
            <a:r>
              <a:rPr lang="el-GR" sz="2400" dirty="0" err="1"/>
              <a:t>θυρεοειδική</a:t>
            </a:r>
            <a:r>
              <a:rPr lang="el-GR" sz="2400" dirty="0"/>
              <a:t> νόσος, ελλαττωματική σύνθεση ΘΟ, </a:t>
            </a:r>
            <a:r>
              <a:rPr lang="el-GR" sz="2400" dirty="0" err="1"/>
              <a:t>θειοκυανικά</a:t>
            </a:r>
            <a:r>
              <a:rPr lang="en-US" sz="2400" dirty="0"/>
              <a:t>, </a:t>
            </a:r>
            <a:r>
              <a:rPr lang="el-GR" sz="2400" dirty="0"/>
              <a:t>σταυρανθή λαχανικά</a:t>
            </a:r>
          </a:p>
          <a:p>
            <a:pPr>
              <a:lnSpc>
                <a:spcPct val="150000"/>
              </a:lnSpc>
              <a:spcBef>
                <a:spcPts val="600"/>
              </a:spcBef>
              <a:spcAft>
                <a:spcPts val="600"/>
              </a:spcAft>
            </a:pPr>
            <a:r>
              <a:rPr lang="el-GR" sz="2400" dirty="0"/>
              <a:t>Συνήθως </a:t>
            </a:r>
            <a:r>
              <a:rPr lang="el-GR" sz="2400" dirty="0" err="1"/>
              <a:t>ασυμπτωματική</a:t>
            </a:r>
            <a:r>
              <a:rPr lang="el-GR" sz="2400" dirty="0"/>
              <a:t> ενώ εάν είναι πολύ μεγάλη πιέζει τον οισοφάγο και τραχεία.</a:t>
            </a:r>
          </a:p>
          <a:p>
            <a:pPr>
              <a:lnSpc>
                <a:spcPct val="150000"/>
              </a:lnSpc>
              <a:spcBef>
                <a:spcPts val="600"/>
              </a:spcBef>
              <a:spcAft>
                <a:spcPts val="600"/>
              </a:spcAft>
            </a:pPr>
            <a:r>
              <a:rPr lang="el-GR" sz="2400" dirty="0"/>
              <a:t>Όσον αφορά τη θεραπεία της γίνεται χορήγηση ιωδίου σε </a:t>
            </a:r>
            <a:r>
              <a:rPr lang="el-GR" sz="2400" dirty="0" err="1"/>
              <a:t>ιωδοπενία</a:t>
            </a:r>
            <a:r>
              <a:rPr lang="el-GR" sz="2400" dirty="0"/>
              <a:t>, ή αντιμετωπίζεται χειρουργικά σε περίπτωση που ασκεί πιεστικά φαινόμενα. </a:t>
            </a:r>
            <a:endParaRPr lang="en-US" sz="2400" dirty="0"/>
          </a:p>
        </p:txBody>
      </p:sp>
    </p:spTree>
    <p:extLst>
      <p:ext uri="{BB962C8B-B14F-4D97-AF65-F5344CB8AC3E}">
        <p14:creationId xmlns:p14="http://schemas.microsoft.com/office/powerpoint/2010/main" val="38418698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ΘΥΡΕΟΕΙΔΗΣ ΟΖΟΣ"/>
          <p:cNvPicPr>
            <a:picLocks noChangeAspect="1" noChangeArrowheads="1"/>
          </p:cNvPicPr>
          <p:nvPr/>
        </p:nvPicPr>
        <p:blipFill>
          <a:blip r:embed="rId3" cstate="print"/>
          <a:srcRect/>
          <a:stretch>
            <a:fillRect/>
          </a:stretch>
        </p:blipFill>
        <p:spPr bwMode="auto">
          <a:xfrm>
            <a:off x="212824" y="1700808"/>
            <a:ext cx="3533775" cy="3665537"/>
          </a:xfrm>
          <a:prstGeom prst="rect">
            <a:avLst/>
          </a:prstGeom>
          <a:noFill/>
          <a:ln w="76200">
            <a:solidFill>
              <a:schemeClr val="accent1"/>
            </a:solidFill>
            <a:miter lim="800000"/>
            <a:headEnd/>
            <a:tailEnd/>
          </a:ln>
        </p:spPr>
      </p:pic>
      <p:sp>
        <p:nvSpPr>
          <p:cNvPr id="5" name="4 - TextBox"/>
          <p:cNvSpPr txBox="1"/>
          <p:nvPr/>
        </p:nvSpPr>
        <p:spPr>
          <a:xfrm>
            <a:off x="1979711" y="548680"/>
            <a:ext cx="5400600" cy="400110"/>
          </a:xfrm>
          <a:prstGeom prst="rect">
            <a:avLst/>
          </a:prstGeom>
          <a:noFill/>
          <a:ln>
            <a:solidFill>
              <a:schemeClr val="accent1"/>
            </a:solidFill>
          </a:ln>
        </p:spPr>
        <p:txBody>
          <a:bodyPr wrap="square" rtlCol="0">
            <a:spAutoFit/>
          </a:bodyPr>
          <a:lstStyle/>
          <a:p>
            <a:pPr algn="ctr"/>
            <a:r>
              <a:rPr lang="el-GR" sz="2000" b="1" dirty="0"/>
              <a:t>Τραχηλική διόγκωση</a:t>
            </a:r>
          </a:p>
        </p:txBody>
      </p:sp>
      <p:sp>
        <p:nvSpPr>
          <p:cNvPr id="6" name="5 - TextBox"/>
          <p:cNvSpPr txBox="1"/>
          <p:nvPr/>
        </p:nvSpPr>
        <p:spPr>
          <a:xfrm>
            <a:off x="4283968" y="2060848"/>
            <a:ext cx="4320480" cy="3157916"/>
          </a:xfrm>
          <a:prstGeom prst="rect">
            <a:avLst/>
          </a:prstGeom>
          <a:noFill/>
          <a:ln>
            <a:solidFill>
              <a:schemeClr val="accent1"/>
            </a:solidFill>
          </a:ln>
        </p:spPr>
        <p:txBody>
          <a:bodyPr wrap="square" rtlCol="0">
            <a:spAutoFit/>
          </a:bodyPr>
          <a:lstStyle/>
          <a:p>
            <a:pPr>
              <a:lnSpc>
                <a:spcPct val="150000"/>
              </a:lnSpc>
              <a:spcBef>
                <a:spcPts val="600"/>
              </a:spcBef>
              <a:spcAft>
                <a:spcPts val="600"/>
              </a:spcAft>
              <a:buFont typeface="Arial" pitchFamily="34" charset="0"/>
              <a:buChar char="•"/>
            </a:pPr>
            <a:r>
              <a:rPr lang="el-GR" u="sng" dirty="0"/>
              <a:t> </a:t>
            </a:r>
            <a:r>
              <a:rPr lang="el-GR" u="sng" dirty="0" err="1"/>
              <a:t>θυρεοειδικός</a:t>
            </a:r>
            <a:r>
              <a:rPr lang="el-GR" u="sng" dirty="0"/>
              <a:t> όζος </a:t>
            </a:r>
            <a:r>
              <a:rPr lang="el-GR" dirty="0"/>
              <a:t>(καλοήθης η κακοήθης)</a:t>
            </a:r>
          </a:p>
          <a:p>
            <a:pPr>
              <a:lnSpc>
                <a:spcPct val="150000"/>
              </a:lnSpc>
              <a:spcBef>
                <a:spcPts val="600"/>
              </a:spcBef>
              <a:spcAft>
                <a:spcPts val="600"/>
              </a:spcAft>
              <a:buFont typeface="Arial" pitchFamily="34" charset="0"/>
              <a:buChar char="•"/>
            </a:pPr>
            <a:r>
              <a:rPr lang="el-GR" u="sng" dirty="0"/>
              <a:t> Τραχηλικός λεμφαδένας </a:t>
            </a:r>
            <a:r>
              <a:rPr lang="el-GR" dirty="0"/>
              <a:t>(αντιδραστικός /καλοήθης ή διηθημένος/ κακοήθης)</a:t>
            </a:r>
          </a:p>
          <a:p>
            <a:pPr>
              <a:lnSpc>
                <a:spcPct val="150000"/>
              </a:lnSpc>
              <a:spcBef>
                <a:spcPts val="600"/>
              </a:spcBef>
              <a:spcAft>
                <a:spcPts val="600"/>
              </a:spcAft>
              <a:buFont typeface="Arial" pitchFamily="34" charset="0"/>
              <a:buChar char="•"/>
            </a:pPr>
            <a:r>
              <a:rPr lang="el-GR" dirty="0"/>
              <a:t> </a:t>
            </a:r>
            <a:r>
              <a:rPr lang="el-GR" u="sng" dirty="0"/>
              <a:t>Κύστη </a:t>
            </a:r>
            <a:r>
              <a:rPr lang="el-GR" u="sng" dirty="0" err="1"/>
              <a:t>θυρεογλωσικού</a:t>
            </a:r>
            <a:r>
              <a:rPr lang="el-GR" u="sng" dirty="0"/>
              <a:t> πόρου </a:t>
            </a:r>
            <a:r>
              <a:rPr lang="el-GR" dirty="0"/>
              <a:t>(κεντρικά) </a:t>
            </a:r>
            <a:endParaRPr lang="el-GR" u="sng" dirty="0"/>
          </a:p>
          <a:p>
            <a:pPr>
              <a:lnSpc>
                <a:spcPct val="150000"/>
              </a:lnSpc>
              <a:spcBef>
                <a:spcPts val="600"/>
              </a:spcBef>
              <a:spcAft>
                <a:spcPts val="600"/>
              </a:spcAft>
              <a:buFont typeface="Arial" pitchFamily="34" charset="0"/>
              <a:buChar char="•"/>
            </a:pPr>
            <a:r>
              <a:rPr lang="en-US" dirty="0"/>
              <a:t> </a:t>
            </a:r>
            <a:r>
              <a:rPr lang="el-GR" u="sng" dirty="0" err="1"/>
              <a:t>Βραγχιακή</a:t>
            </a:r>
            <a:r>
              <a:rPr lang="el-GR" u="sng" dirty="0"/>
              <a:t> κύστη </a:t>
            </a:r>
            <a:r>
              <a:rPr lang="el-GR" dirty="0"/>
              <a:t>(πλάγια)</a:t>
            </a:r>
          </a:p>
          <a:p>
            <a:pPr>
              <a:lnSpc>
                <a:spcPct val="150000"/>
              </a:lnSpc>
              <a:spcBef>
                <a:spcPts val="600"/>
              </a:spcBef>
              <a:spcAft>
                <a:spcPts val="600"/>
              </a:spcAft>
              <a:buFont typeface="Arial" pitchFamily="34" charset="0"/>
              <a:buChar char="•"/>
            </a:pPr>
            <a:r>
              <a:rPr lang="el-GR" u="sng" dirty="0" err="1"/>
              <a:t>Παραθυρεοειδική</a:t>
            </a:r>
            <a:r>
              <a:rPr lang="el-GR" u="sng" dirty="0"/>
              <a:t> κύστη ή αδένωμα</a:t>
            </a:r>
            <a:endParaRPr lang="el-GR" dirty="0"/>
          </a:p>
        </p:txBody>
      </p:sp>
    </p:spTree>
    <p:extLst>
      <p:ext uri="{BB962C8B-B14F-4D97-AF65-F5344CB8AC3E}">
        <p14:creationId xmlns:p14="http://schemas.microsoft.com/office/powerpoint/2010/main" val="11615331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78098"/>
          </a:xfrm>
          <a:ln>
            <a:solidFill>
              <a:schemeClr val="accent1"/>
            </a:solidFill>
          </a:ln>
        </p:spPr>
        <p:txBody>
          <a:bodyPr>
            <a:normAutofit/>
          </a:bodyPr>
          <a:lstStyle/>
          <a:p>
            <a:r>
              <a:rPr lang="el-GR" sz="2400" b="1" dirty="0"/>
              <a:t>Ανίχνευση και αντιμετώπιση </a:t>
            </a:r>
            <a:r>
              <a:rPr lang="el-GR" sz="2400" b="1" dirty="0" err="1"/>
              <a:t>θυρεοειδικού</a:t>
            </a:r>
            <a:r>
              <a:rPr lang="el-GR" sz="2400" b="1" dirty="0"/>
              <a:t> όζου</a:t>
            </a:r>
            <a:endParaRPr lang="el-GR" sz="2400" dirty="0"/>
          </a:p>
        </p:txBody>
      </p:sp>
      <p:sp>
        <p:nvSpPr>
          <p:cNvPr id="3" name="2 - Θέση περιεχομένου"/>
          <p:cNvSpPr>
            <a:spLocks noGrp="1"/>
          </p:cNvSpPr>
          <p:nvPr>
            <p:ph idx="1"/>
          </p:nvPr>
        </p:nvSpPr>
        <p:spPr>
          <a:ln>
            <a:solidFill>
              <a:schemeClr val="accent1"/>
            </a:solidFill>
          </a:ln>
        </p:spPr>
        <p:txBody>
          <a:bodyPr>
            <a:normAutofit fontScale="92500" lnSpcReduction="20000"/>
          </a:bodyPr>
          <a:lstStyle/>
          <a:p>
            <a:pPr>
              <a:lnSpc>
                <a:spcPct val="150000"/>
              </a:lnSpc>
              <a:spcBef>
                <a:spcPts val="600"/>
              </a:spcBef>
              <a:spcAft>
                <a:spcPts val="600"/>
              </a:spcAft>
            </a:pPr>
            <a:r>
              <a:rPr lang="el-GR" sz="1800" b="1" dirty="0"/>
              <a:t>Όζος: διακριτή απεικονιστική αλλοίωση σε σχέση με το γύρω παρέγχυμα</a:t>
            </a:r>
          </a:p>
          <a:p>
            <a:pPr>
              <a:lnSpc>
                <a:spcPct val="150000"/>
              </a:lnSpc>
              <a:spcBef>
                <a:spcPts val="600"/>
              </a:spcBef>
              <a:spcAft>
                <a:spcPts val="600"/>
              </a:spcAft>
            </a:pPr>
            <a:r>
              <a:rPr lang="el-GR" sz="1800" b="1" dirty="0"/>
              <a:t>Η συχνότητα τους αυξάνει με την ηλικία  </a:t>
            </a:r>
          </a:p>
          <a:p>
            <a:pPr>
              <a:lnSpc>
                <a:spcPct val="150000"/>
              </a:lnSpc>
              <a:spcBef>
                <a:spcPts val="600"/>
              </a:spcBef>
              <a:spcAft>
                <a:spcPts val="600"/>
              </a:spcAft>
            </a:pPr>
            <a:r>
              <a:rPr lang="el-GR" sz="1800" b="1" dirty="0"/>
              <a:t>Η πιθανότητα ενός όζου να είναι </a:t>
            </a:r>
            <a:r>
              <a:rPr lang="el-GR" sz="1800" b="1" dirty="0" err="1"/>
              <a:t>θυρεοειδικό</a:t>
            </a:r>
            <a:r>
              <a:rPr lang="el-GR" sz="1800" b="1" dirty="0"/>
              <a:t> καρκίνωμα είναι &lt;10%. </a:t>
            </a:r>
          </a:p>
          <a:p>
            <a:pPr>
              <a:lnSpc>
                <a:spcPct val="150000"/>
              </a:lnSpc>
              <a:spcBef>
                <a:spcPts val="600"/>
              </a:spcBef>
              <a:spcAft>
                <a:spcPts val="600"/>
              </a:spcAft>
            </a:pPr>
            <a:r>
              <a:rPr lang="el-GR" sz="1800" b="1" dirty="0"/>
              <a:t>Τα τελευταία 30 χρόνια τριπλασιάστηκε η επίπτωση του </a:t>
            </a:r>
            <a:r>
              <a:rPr lang="el-GR" sz="1800" b="1" dirty="0" err="1"/>
              <a:t>θυρεοειδικού</a:t>
            </a:r>
            <a:r>
              <a:rPr lang="el-GR" sz="1800" b="1" dirty="0"/>
              <a:t> καρκίνου, κυρίως λόγω της εξάπλωσης των υπερήχων</a:t>
            </a:r>
            <a:r>
              <a:rPr lang="en-US" sz="1800" b="1" dirty="0"/>
              <a:t> (screening</a:t>
            </a:r>
            <a:r>
              <a:rPr lang="el-GR" sz="1800" b="1" dirty="0"/>
              <a:t>).</a:t>
            </a:r>
          </a:p>
          <a:p>
            <a:pPr>
              <a:lnSpc>
                <a:spcPct val="150000"/>
              </a:lnSpc>
              <a:spcBef>
                <a:spcPts val="600"/>
              </a:spcBef>
              <a:spcAft>
                <a:spcPts val="600"/>
              </a:spcAft>
            </a:pPr>
            <a:r>
              <a:rPr lang="el-GR" sz="1800" b="1" dirty="0"/>
              <a:t>Το υπερηχογράφημα μας δίνει χρήσιμες πληροφορίες για την πιθανότητα ενός μη λειτουργικού όζου να είναι κακοήθης, όμως την τελική διάγνωση βάζει η παρακέντηση με λεπτή βελόνη (</a:t>
            </a:r>
            <a:r>
              <a:rPr lang="en-US" sz="1800" b="1" dirty="0"/>
              <a:t>FNA</a:t>
            </a:r>
            <a:r>
              <a:rPr lang="el-GR" sz="1800" b="1" dirty="0"/>
              <a:t>)</a:t>
            </a:r>
            <a:r>
              <a:rPr lang="en-US" sz="1800" b="1" dirty="0"/>
              <a:t> </a:t>
            </a:r>
            <a:endParaRPr lang="el-GR" sz="1800" b="1" dirty="0"/>
          </a:p>
          <a:p>
            <a:pPr>
              <a:lnSpc>
                <a:spcPct val="150000"/>
              </a:lnSpc>
              <a:spcBef>
                <a:spcPts val="600"/>
              </a:spcBef>
              <a:spcAft>
                <a:spcPts val="600"/>
              </a:spcAft>
            </a:pPr>
            <a:r>
              <a:rPr lang="el-GR" sz="1800" b="1" dirty="0"/>
              <a:t>ιστορικό θεραπευτικής ακτινοβόλησης του τραχήλου ή οικογενειακό ιστορικό </a:t>
            </a:r>
            <a:r>
              <a:rPr lang="el-GR" sz="1800" b="1" dirty="0" err="1"/>
              <a:t>θυρεοειδικής</a:t>
            </a:r>
            <a:r>
              <a:rPr lang="el-GR" sz="1800" b="1" dirty="0"/>
              <a:t> κακοήθειας) είτε β) κατόπιν ανοικτής βιοψίας τραχηλικού λεμφαδένα.</a:t>
            </a:r>
          </a:p>
          <a:p>
            <a:endParaRPr lang="el-GR" sz="1800" dirty="0"/>
          </a:p>
        </p:txBody>
      </p:sp>
    </p:spTree>
    <p:extLst>
      <p:ext uri="{BB962C8B-B14F-4D97-AF65-F5344CB8AC3E}">
        <p14:creationId xmlns:p14="http://schemas.microsoft.com/office/powerpoint/2010/main" val="34222739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195736" y="87015"/>
            <a:ext cx="4248472" cy="461665"/>
          </a:xfrm>
          <a:prstGeom prst="rect">
            <a:avLst/>
          </a:prstGeom>
          <a:solidFill>
            <a:schemeClr val="accent1">
              <a:lumMod val="60000"/>
              <a:lumOff val="40000"/>
            </a:schemeClr>
          </a:solidFill>
          <a:ln>
            <a:solidFill>
              <a:schemeClr val="accent1"/>
            </a:solidFill>
          </a:ln>
        </p:spPr>
        <p:txBody>
          <a:bodyPr wrap="square" rtlCol="0">
            <a:spAutoFit/>
          </a:bodyPr>
          <a:lstStyle/>
          <a:p>
            <a:pPr algn="ctr"/>
            <a:r>
              <a:rPr lang="el-GR" sz="2400" b="1" dirty="0"/>
              <a:t>Διαπίστωση </a:t>
            </a:r>
            <a:r>
              <a:rPr lang="el-GR" sz="2400" b="1" dirty="0" err="1"/>
              <a:t>θυρεοειδικού</a:t>
            </a:r>
            <a:r>
              <a:rPr lang="el-GR" sz="2400" b="1" dirty="0"/>
              <a:t> όζου</a:t>
            </a:r>
          </a:p>
        </p:txBody>
      </p:sp>
      <p:sp>
        <p:nvSpPr>
          <p:cNvPr id="3" name="2 - Βέλος προς τα κάτω"/>
          <p:cNvSpPr/>
          <p:nvPr/>
        </p:nvSpPr>
        <p:spPr>
          <a:xfrm>
            <a:off x="4211960" y="688834"/>
            <a:ext cx="216024"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4" name="6 - Ομάδα"/>
          <p:cNvGrpSpPr/>
          <p:nvPr/>
        </p:nvGrpSpPr>
        <p:grpSpPr>
          <a:xfrm>
            <a:off x="3419872" y="1340768"/>
            <a:ext cx="1896468" cy="948234"/>
            <a:chOff x="2282" y="1232370"/>
            <a:chExt cx="1896468" cy="948234"/>
          </a:xfrm>
        </p:grpSpPr>
        <p:sp>
          <p:nvSpPr>
            <p:cNvPr id="8" name="7 - Στρογγυλεμένο ορθογώνιο"/>
            <p:cNvSpPr/>
            <p:nvPr/>
          </p:nvSpPr>
          <p:spPr>
            <a:xfrm>
              <a:off x="2282" y="1232370"/>
              <a:ext cx="1896468" cy="94823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Στρογγυλεμένο ορθογώνιο 4"/>
            <p:cNvSpPr/>
            <p:nvPr/>
          </p:nvSpPr>
          <p:spPr>
            <a:xfrm>
              <a:off x="30055" y="1260143"/>
              <a:ext cx="1840922" cy="892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l-GR" sz="2000" kern="1200" dirty="0"/>
                <a:t>Μέτρηση </a:t>
              </a:r>
              <a:r>
                <a:rPr lang="en-US" sz="2000" kern="1200" dirty="0"/>
                <a:t>TSH</a:t>
              </a:r>
              <a:endParaRPr lang="el-GR" sz="2000" kern="1200" dirty="0"/>
            </a:p>
          </p:txBody>
        </p:sp>
      </p:grpSp>
      <p:cxnSp>
        <p:nvCxnSpPr>
          <p:cNvPr id="12" name="11 - Ευθεία γραμμή σύνδεσης"/>
          <p:cNvCxnSpPr/>
          <p:nvPr/>
        </p:nvCxnSpPr>
        <p:spPr>
          <a:xfrm flipH="1">
            <a:off x="3707904" y="2420888"/>
            <a:ext cx="576064" cy="720080"/>
          </a:xfrm>
          <a:prstGeom prst="line">
            <a:avLst/>
          </a:prstGeom>
        </p:spPr>
        <p:style>
          <a:lnRef idx="1">
            <a:schemeClr val="accent1"/>
          </a:lnRef>
          <a:fillRef idx="0">
            <a:schemeClr val="accent1"/>
          </a:fillRef>
          <a:effectRef idx="0">
            <a:schemeClr val="accent1"/>
          </a:effectRef>
          <a:fontRef idx="minor">
            <a:schemeClr val="tx1"/>
          </a:fontRef>
        </p:style>
      </p:cxnSp>
      <p:grpSp>
        <p:nvGrpSpPr>
          <p:cNvPr id="5" name="12 - Ομάδα"/>
          <p:cNvGrpSpPr/>
          <p:nvPr/>
        </p:nvGrpSpPr>
        <p:grpSpPr>
          <a:xfrm>
            <a:off x="1691680" y="3068960"/>
            <a:ext cx="1896468" cy="504056"/>
            <a:chOff x="2282" y="1232370"/>
            <a:chExt cx="1896468" cy="948234"/>
          </a:xfrm>
        </p:grpSpPr>
        <p:sp>
          <p:nvSpPr>
            <p:cNvPr id="14" name="13 - Στρογγυλεμένο ορθογώνιο"/>
            <p:cNvSpPr/>
            <p:nvPr/>
          </p:nvSpPr>
          <p:spPr>
            <a:xfrm>
              <a:off x="2282" y="1232370"/>
              <a:ext cx="1896468" cy="94823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Στρογγυλεμένο ορθογώνιο 4"/>
            <p:cNvSpPr/>
            <p:nvPr/>
          </p:nvSpPr>
          <p:spPr>
            <a:xfrm>
              <a:off x="30055" y="1260143"/>
              <a:ext cx="1840922" cy="892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l-GR" sz="2000" kern="1200" dirty="0"/>
                <a:t>κατασταλμένη</a:t>
              </a:r>
            </a:p>
          </p:txBody>
        </p:sp>
      </p:grpSp>
      <p:cxnSp>
        <p:nvCxnSpPr>
          <p:cNvPr id="16" name="15 - Ευθεία γραμμή σύνδεσης"/>
          <p:cNvCxnSpPr/>
          <p:nvPr/>
        </p:nvCxnSpPr>
        <p:spPr>
          <a:xfrm>
            <a:off x="4283968" y="2420888"/>
            <a:ext cx="495672" cy="567680"/>
          </a:xfrm>
          <a:prstGeom prst="line">
            <a:avLst/>
          </a:prstGeom>
        </p:spPr>
        <p:style>
          <a:lnRef idx="1">
            <a:schemeClr val="accent1"/>
          </a:lnRef>
          <a:fillRef idx="0">
            <a:schemeClr val="accent1"/>
          </a:fillRef>
          <a:effectRef idx="0">
            <a:schemeClr val="accent1"/>
          </a:effectRef>
          <a:fontRef idx="minor">
            <a:schemeClr val="tx1"/>
          </a:fontRef>
        </p:style>
      </p:cxnSp>
      <p:grpSp>
        <p:nvGrpSpPr>
          <p:cNvPr id="6" name="17 - Ομάδα"/>
          <p:cNvGrpSpPr/>
          <p:nvPr/>
        </p:nvGrpSpPr>
        <p:grpSpPr>
          <a:xfrm>
            <a:off x="4644008" y="2996952"/>
            <a:ext cx="1896468" cy="648072"/>
            <a:chOff x="2282" y="1232370"/>
            <a:chExt cx="1896468" cy="948234"/>
          </a:xfrm>
        </p:grpSpPr>
        <p:sp>
          <p:nvSpPr>
            <p:cNvPr id="19" name="18 - Στρογγυλεμένο ορθογώνιο"/>
            <p:cNvSpPr/>
            <p:nvPr/>
          </p:nvSpPr>
          <p:spPr>
            <a:xfrm>
              <a:off x="2282" y="1232370"/>
              <a:ext cx="1896468" cy="94823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Στρογγυλεμένο ορθογώνιο 4"/>
            <p:cNvSpPr/>
            <p:nvPr/>
          </p:nvSpPr>
          <p:spPr>
            <a:xfrm>
              <a:off x="30055" y="1260143"/>
              <a:ext cx="1840922" cy="892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l-GR" sz="2000" dirty="0"/>
                <a:t>φυσιολογική</a:t>
              </a:r>
              <a:endParaRPr lang="el-GR" sz="2000" kern="1200" dirty="0"/>
            </a:p>
          </p:txBody>
        </p:sp>
      </p:grpSp>
      <p:sp>
        <p:nvSpPr>
          <p:cNvPr id="23" name="22 - Βέλος προς τα κάτω"/>
          <p:cNvSpPr/>
          <p:nvPr/>
        </p:nvSpPr>
        <p:spPr>
          <a:xfrm>
            <a:off x="2483768" y="3717032"/>
            <a:ext cx="216024"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7" name="23 - Ομάδα"/>
          <p:cNvGrpSpPr/>
          <p:nvPr/>
        </p:nvGrpSpPr>
        <p:grpSpPr>
          <a:xfrm>
            <a:off x="1547664" y="4509120"/>
            <a:ext cx="1896468" cy="648072"/>
            <a:chOff x="2282" y="1232370"/>
            <a:chExt cx="1896468" cy="948234"/>
          </a:xfrm>
        </p:grpSpPr>
        <p:sp>
          <p:nvSpPr>
            <p:cNvPr id="25" name="24 - Στρογγυλεμένο ορθογώνιο"/>
            <p:cNvSpPr/>
            <p:nvPr/>
          </p:nvSpPr>
          <p:spPr>
            <a:xfrm>
              <a:off x="2282" y="1232370"/>
              <a:ext cx="1896468" cy="94823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Στρογγυλεμένο ορθογώνιο 4"/>
            <p:cNvSpPr/>
            <p:nvPr/>
          </p:nvSpPr>
          <p:spPr>
            <a:xfrm>
              <a:off x="30055" y="1260143"/>
              <a:ext cx="1840922" cy="892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l-GR" sz="1600" dirty="0" err="1"/>
                <a:t>Σπινθηρογραφημα</a:t>
              </a:r>
              <a:r>
                <a:rPr lang="el-GR" sz="1600" dirty="0"/>
                <a:t> θυρεοειδούς</a:t>
              </a:r>
              <a:endParaRPr lang="el-GR" sz="1600" kern="1200" dirty="0"/>
            </a:p>
          </p:txBody>
        </p:sp>
      </p:grpSp>
      <p:sp>
        <p:nvSpPr>
          <p:cNvPr id="27" name="26 - Βέλος προς τα κάτω"/>
          <p:cNvSpPr/>
          <p:nvPr/>
        </p:nvSpPr>
        <p:spPr>
          <a:xfrm>
            <a:off x="5652120" y="3789040"/>
            <a:ext cx="216024"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0" name="27 - Ομάδα"/>
          <p:cNvGrpSpPr/>
          <p:nvPr/>
        </p:nvGrpSpPr>
        <p:grpSpPr>
          <a:xfrm>
            <a:off x="4334886" y="4581128"/>
            <a:ext cx="4413578" cy="1080120"/>
            <a:chOff x="2282" y="1232370"/>
            <a:chExt cx="1896468" cy="948234"/>
          </a:xfrm>
        </p:grpSpPr>
        <p:sp>
          <p:nvSpPr>
            <p:cNvPr id="29" name="28 - Στρογγυλεμένο ορθογώνιο"/>
            <p:cNvSpPr/>
            <p:nvPr/>
          </p:nvSpPr>
          <p:spPr>
            <a:xfrm>
              <a:off x="2282" y="1232370"/>
              <a:ext cx="1896468" cy="94823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Στρογγυλεμένο ορθογώνιο 4"/>
            <p:cNvSpPr/>
            <p:nvPr/>
          </p:nvSpPr>
          <p:spPr>
            <a:xfrm>
              <a:off x="30055" y="1260143"/>
              <a:ext cx="1840922" cy="892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l-GR" sz="2000" kern="1200" dirty="0"/>
                <a:t>Ανάλογα με τα </a:t>
              </a:r>
              <a:r>
                <a:rPr lang="el-GR" sz="2000" kern="1200" dirty="0" err="1"/>
                <a:t>υπερηχογραφικά</a:t>
              </a:r>
              <a:r>
                <a:rPr lang="el-GR" sz="2000" kern="1200" dirty="0"/>
                <a:t> </a:t>
              </a:r>
              <a:r>
                <a:rPr lang="el-GR" sz="2000" kern="1200" dirty="0" err="1"/>
                <a:t>χαρακτηριτικά</a:t>
              </a:r>
              <a:r>
                <a:rPr lang="el-GR" sz="2000" kern="1200" dirty="0"/>
                <a:t> και το μέγεθος του όζου διενεργείται </a:t>
              </a:r>
              <a:r>
                <a:rPr lang="en-US" sz="2000" kern="1200" dirty="0"/>
                <a:t>FNA </a:t>
              </a:r>
              <a:endParaRPr lang="el-GR" sz="2000" kern="1200" dirty="0"/>
            </a:p>
          </p:txBody>
        </p:sp>
      </p:grpSp>
      <p:cxnSp>
        <p:nvCxnSpPr>
          <p:cNvPr id="31" name="30 - Ευθεία γραμμή σύνδεσης"/>
          <p:cNvCxnSpPr>
            <a:cxnSpLocks/>
          </p:cNvCxnSpPr>
          <p:nvPr/>
        </p:nvCxnSpPr>
        <p:spPr>
          <a:xfrm>
            <a:off x="2555776" y="5229200"/>
            <a:ext cx="482966" cy="468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33 - Ευθεία γραμμή σύνδεσης"/>
          <p:cNvCxnSpPr/>
          <p:nvPr/>
        </p:nvCxnSpPr>
        <p:spPr>
          <a:xfrm flipH="1">
            <a:off x="2123728" y="5229200"/>
            <a:ext cx="432048" cy="432048"/>
          </a:xfrm>
          <a:prstGeom prst="line">
            <a:avLst/>
          </a:prstGeom>
        </p:spPr>
        <p:style>
          <a:lnRef idx="1">
            <a:schemeClr val="accent1"/>
          </a:lnRef>
          <a:fillRef idx="0">
            <a:schemeClr val="accent1"/>
          </a:fillRef>
          <a:effectRef idx="0">
            <a:schemeClr val="accent1"/>
          </a:effectRef>
          <a:fontRef idx="minor">
            <a:schemeClr val="tx1"/>
          </a:fontRef>
        </p:style>
      </p:cxnSp>
      <p:grpSp>
        <p:nvGrpSpPr>
          <p:cNvPr id="11" name="34 - Ομάδα"/>
          <p:cNvGrpSpPr/>
          <p:nvPr/>
        </p:nvGrpSpPr>
        <p:grpSpPr>
          <a:xfrm>
            <a:off x="2667474" y="5830722"/>
            <a:ext cx="1440160" cy="360040"/>
            <a:chOff x="2282" y="1232370"/>
            <a:chExt cx="1896468" cy="948234"/>
          </a:xfrm>
        </p:grpSpPr>
        <p:sp>
          <p:nvSpPr>
            <p:cNvPr id="36" name="35 - Στρογγυλεμένο ορθογώνιο"/>
            <p:cNvSpPr/>
            <p:nvPr/>
          </p:nvSpPr>
          <p:spPr>
            <a:xfrm>
              <a:off x="2282" y="1232370"/>
              <a:ext cx="1896468" cy="94823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Στρογγυλεμένο ορθογώνιο 4"/>
            <p:cNvSpPr/>
            <p:nvPr/>
          </p:nvSpPr>
          <p:spPr>
            <a:xfrm>
              <a:off x="30055" y="1260143"/>
              <a:ext cx="1840922" cy="892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l-GR" sz="1600" dirty="0"/>
                <a:t>Ψυχρός όζος </a:t>
              </a:r>
              <a:endParaRPr lang="el-GR" sz="1600" kern="1200" dirty="0"/>
            </a:p>
          </p:txBody>
        </p:sp>
      </p:grpSp>
      <p:grpSp>
        <p:nvGrpSpPr>
          <p:cNvPr id="13" name="37 - Ομάδα"/>
          <p:cNvGrpSpPr/>
          <p:nvPr/>
        </p:nvGrpSpPr>
        <p:grpSpPr>
          <a:xfrm>
            <a:off x="611560" y="5661248"/>
            <a:ext cx="1440160" cy="360040"/>
            <a:chOff x="2282" y="1232370"/>
            <a:chExt cx="1896468" cy="948234"/>
          </a:xfrm>
        </p:grpSpPr>
        <p:sp>
          <p:nvSpPr>
            <p:cNvPr id="39" name="38 - Στρογγυλεμένο ορθογώνιο"/>
            <p:cNvSpPr/>
            <p:nvPr/>
          </p:nvSpPr>
          <p:spPr>
            <a:xfrm>
              <a:off x="2282" y="1232370"/>
              <a:ext cx="1896468" cy="94823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Στρογγυλεμένο ορθογώνιο 4"/>
            <p:cNvSpPr/>
            <p:nvPr/>
          </p:nvSpPr>
          <p:spPr>
            <a:xfrm>
              <a:off x="30055" y="1260143"/>
              <a:ext cx="1840922" cy="892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l-GR" sz="1600" dirty="0"/>
                <a:t>Θερμός όζος </a:t>
              </a:r>
              <a:endParaRPr lang="el-GR" sz="1600" kern="1200" dirty="0"/>
            </a:p>
          </p:txBody>
        </p:sp>
      </p:grpSp>
      <p:sp>
        <p:nvSpPr>
          <p:cNvPr id="42" name="41 - Βέλος προς τα κάτω"/>
          <p:cNvSpPr/>
          <p:nvPr/>
        </p:nvSpPr>
        <p:spPr>
          <a:xfrm>
            <a:off x="1259632" y="6093296"/>
            <a:ext cx="72008"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7" name="42 - Ομάδα"/>
          <p:cNvGrpSpPr/>
          <p:nvPr/>
        </p:nvGrpSpPr>
        <p:grpSpPr>
          <a:xfrm>
            <a:off x="107504" y="6453336"/>
            <a:ext cx="2808312" cy="360040"/>
            <a:chOff x="2282" y="1232370"/>
            <a:chExt cx="1896468" cy="948234"/>
          </a:xfrm>
        </p:grpSpPr>
        <p:sp>
          <p:nvSpPr>
            <p:cNvPr id="44" name="43 - Στρογγυλεμένο ορθογώνιο"/>
            <p:cNvSpPr/>
            <p:nvPr/>
          </p:nvSpPr>
          <p:spPr>
            <a:xfrm>
              <a:off x="2282" y="1232370"/>
              <a:ext cx="1896468" cy="94823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Στρογγυλεμένο ορθογώνιο 4"/>
            <p:cNvSpPr/>
            <p:nvPr/>
          </p:nvSpPr>
          <p:spPr>
            <a:xfrm>
              <a:off x="30055" y="1260143"/>
              <a:ext cx="1840922" cy="892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l-GR" sz="1200" dirty="0"/>
                <a:t>Παρακολούθηση υπερθυρεοειδισμού </a:t>
              </a:r>
              <a:endParaRPr lang="el-GR" sz="1200" kern="1200" dirty="0"/>
            </a:p>
          </p:txBody>
        </p:sp>
      </p:grpSp>
      <p:sp>
        <p:nvSpPr>
          <p:cNvPr id="51" name="50 - Βέλος λυγισμένο προς τα επάνω"/>
          <p:cNvSpPr/>
          <p:nvPr/>
        </p:nvSpPr>
        <p:spPr>
          <a:xfrm>
            <a:off x="4211960" y="5830722"/>
            <a:ext cx="2736304" cy="310308"/>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245701509"/>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11350</TotalTime>
  <Words>6190</Words>
  <Application>Microsoft Office PowerPoint</Application>
  <PresentationFormat>On-screen Show (4:3)</PresentationFormat>
  <Paragraphs>508</Paragraphs>
  <Slides>134</Slides>
  <Notes>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134</vt:i4>
      </vt:variant>
    </vt:vector>
  </HeadingPairs>
  <TitlesOfParts>
    <vt:vector size="142" baseType="lpstr">
      <vt:lpstr>Arial</vt:lpstr>
      <vt:lpstr>Calibri</vt:lpstr>
      <vt:lpstr>Helvetica</vt:lpstr>
      <vt:lpstr>MinionPro-Regular</vt:lpstr>
      <vt:lpstr>Roboto</vt:lpstr>
      <vt:lpstr>Times New Roman</vt:lpstr>
      <vt:lpstr>TimesNewRomanPSMT</vt:lpstr>
      <vt:lpstr>Θέμα του Office</vt:lpstr>
      <vt:lpstr>Νοσήματα θυρεοειδούς</vt:lpstr>
      <vt:lpstr>PowerPoint Presentation</vt:lpstr>
      <vt:lpstr>Ανατομία</vt:lpstr>
      <vt:lpstr>Ο θυρεοειδής αδένας και οι γύρω ανατομικές δομές</vt:lpstr>
      <vt:lpstr>Strap muscles</vt:lpstr>
      <vt:lpstr>Αιμάτωση &amp; φλεβική παροχέτευση του θυρεοειδούς αδένα</vt:lpstr>
      <vt:lpstr>PowerPoint Presentation</vt:lpstr>
      <vt:lpstr>PowerPoint Presentation</vt:lpstr>
      <vt:lpstr>Ρύθμιση του θυρεοειδικού άξονα Παράδειγμα αρνητικής παλίνδρομης δράσης</vt:lpstr>
      <vt:lpstr>PowerPoint Presentation</vt:lpstr>
      <vt:lpstr>Σύνθεση των Θυρεοειδικών ορμονών</vt:lpstr>
      <vt:lpstr>Η σύνθεση της Τ4 &amp; Τ3 γίνεται στο μόριο της θυρεοσφαιρίνης στο εσωτερικό των θυλακίων</vt:lpstr>
      <vt:lpstr>Ιώδιο</vt:lpstr>
      <vt:lpstr>PowerPoint Presentation</vt:lpstr>
      <vt:lpstr>Μεταφορά του Ι- στο κολλοειδές</vt:lpstr>
      <vt:lpstr>Iodine and iodide ion</vt:lpstr>
      <vt:lpstr>Μεταβολισμός του ιωδίου στον οργανισμό</vt:lpstr>
      <vt:lpstr>Typical curves of 24-hour radioiodine uptake in normal subjects and in patients with thyroid disease. A high-turnover curve may be seen in patients taking an iodine-deficient diet or with a defect in hormone synthesis.</vt:lpstr>
      <vt:lpstr>Φαρμακολογικές (πολύ υψηλές) δόσεις ιωδίου &amp; θυρεοειδική λειτουργία</vt:lpstr>
      <vt:lpstr>Απάντηση του θυρεοειδούς αδένα στην οξεία φόρτιση με περίσσεια ιωδίου Wolff-Chaikoff effect and escape</vt:lpstr>
      <vt:lpstr>Σε παθολογικές καταστάσεις η φόρτιση με φαρμακολογικές δόσεις ιωδίου μπορεί να προκαλέσει υπερ ή υποθυρεοειδισμό  - είτε δεν δουλεύει το Wolff-Chaikoff  υπερθυρεοειδισμός - ειτε δεν δουλευει η διαφυγή από το Wolff-Chaikoff υποθυρεοειδισμός   </vt:lpstr>
      <vt:lpstr>Έκκριση και μεταβολισμός των ΘΟ</vt:lpstr>
      <vt:lpstr>Θυρεοειδικές ορμόνες</vt:lpstr>
      <vt:lpstr>PowerPoint Presentation</vt:lpstr>
      <vt:lpstr>Οδοί μεταβολισμού των ΘΟ</vt:lpstr>
      <vt:lpstr>Εντεροηπατικός κύκλος</vt:lpstr>
      <vt:lpstr>Μεταφορά ΘΟ στο πλάσμα </vt:lpstr>
      <vt:lpstr>PowerPoint Presentation</vt:lpstr>
      <vt:lpstr>Τρόπος δράσης των θΟ</vt:lpstr>
      <vt:lpstr>Δράσεις των Θ.Ο.: </vt:lpstr>
      <vt:lpstr>Η TSH αποτελείται από 2 υποομάδες</vt:lpstr>
      <vt:lpstr>Κιρκάδιος ρυθμός έκκρισης της TSH </vt:lpstr>
      <vt:lpstr>Φυσική εξέταση </vt:lpstr>
      <vt:lpstr>Φυσική εξέταση </vt:lpstr>
      <vt:lpstr>Εργαστηριακή διερεύνηση της θυρεοειδικής λειτουργίας</vt:lpstr>
      <vt:lpstr>Παθήσεις του θυρεοειδή</vt:lpstr>
      <vt:lpstr>Υποθυρεοειδισμός (κλινικός και υπο-κλινικός)</vt:lpstr>
      <vt:lpstr>Διαγνωστική προσέγγιση πρωτοπαθούς Υποθυρεοειδισμού</vt:lpstr>
      <vt:lpstr>Αίτια Υποθυρεοειδισμού</vt:lpstr>
      <vt:lpstr>Θυρεοειδίτιδα Hashimoto</vt:lpstr>
      <vt:lpstr>Παθογένεια της Θ.Hashimoto</vt:lpstr>
      <vt:lpstr>PowerPoint Presentation</vt:lpstr>
      <vt:lpstr>PowerPoint Presentation</vt:lpstr>
      <vt:lpstr>PowerPoint Presentation</vt:lpstr>
      <vt:lpstr>PowerPoint Presentation</vt:lpstr>
      <vt:lpstr>Διάγνωση Υποθυρεοειδισμού</vt:lpstr>
      <vt:lpstr>Θεραπεία Υποθυρεοειδισμού</vt:lpstr>
      <vt:lpstr>Η λεβοθυροξίνη είναι το νατριούχο άλας της θυροξίνης</vt:lpstr>
      <vt:lpstr>Θεραπεία Υποθυρεοειδισμού</vt:lpstr>
      <vt:lpstr>Περιπτώσεις δυσαπορρόφησης LT4</vt:lpstr>
      <vt:lpstr>Υπερθυρεοειδισμός (κλινικός και υπο-κλινικός)</vt:lpstr>
      <vt:lpstr>Διαγνωστική προσέγγιση Υπερθυρεοειδισμού</vt:lpstr>
      <vt:lpstr>Θυρεοτοξίκωση &amp; Υπερθυρεοειδισμός</vt:lpstr>
      <vt:lpstr>Αίτια θυρεοτοξίκωσης</vt:lpstr>
      <vt:lpstr>Συμπτώματα και σημεία θυρεοτοξίκωσης</vt:lpstr>
      <vt:lpstr>PowerPoint Presentation</vt:lpstr>
      <vt:lpstr>PowerPoint Presentation</vt:lpstr>
      <vt:lpstr>PowerPoint Presentation</vt:lpstr>
      <vt:lpstr>Διάγνωση Υπερθυρεοειδισμού</vt:lpstr>
      <vt:lpstr>Νόσος του Graves</vt:lpstr>
      <vt:lpstr>Παθογένεια του υπερθυρεοειδισμού/ βρογχοκήλης και των εξωθυρεοειδικών εκδηλώσεων στη νοσο Graves   </vt:lpstr>
      <vt:lpstr>PowerPoint Presentation</vt:lpstr>
      <vt:lpstr>Θεραπεία  υπερθυρεοειδισμού</vt:lpstr>
      <vt:lpstr>Τα αντιθυρεοειδικά φάρμακα αναστέλλουν το βήματα 4 και 5</vt:lpstr>
      <vt:lpstr>PowerPoint Presentation</vt:lpstr>
      <vt:lpstr>PowerPoint Presentation</vt:lpstr>
      <vt:lpstr>Εξωθυρεοειδικές εκδηλώσεις της νόσου Graves</vt:lpstr>
      <vt:lpstr>Θυρεοειδική οφθαλμοπάθεια  (ΘΟ)</vt:lpstr>
      <vt:lpstr>Πάχυνση οφθαλμοκινητικών μυών  &amp; αύξηση μαλακών μορίων του κόγχου</vt:lpstr>
      <vt:lpstr>PowerPoint Presentation</vt:lpstr>
      <vt:lpstr>Συμπτώματα και σημεία ΘΟ</vt:lpstr>
      <vt:lpstr>pathophysiology</vt:lpstr>
      <vt:lpstr>θεραπεία της ΘΟ </vt:lpstr>
      <vt:lpstr>Άλλα αίτια θυρεοτοξίκωσης</vt:lpstr>
      <vt:lpstr>Τοξικό αδένωμα και πολυοζώδης τοξική βρογχοκήλη  </vt:lpstr>
      <vt:lpstr>Τοξικό αδένωμα και πολυοζώδης τοξική βρογχοκήλη</vt:lpstr>
      <vt:lpstr>ΔΔ Θυρεοειδίτιδες</vt:lpstr>
      <vt:lpstr>Υποξεία θυρεοειδίτιδα (ή De Quervain ή Granulomatous)</vt:lpstr>
      <vt:lpstr>Υποξεία θυρεοειδίτιδα (ή De Quervain ή Granulomatous)</vt:lpstr>
      <vt:lpstr>Υποξεία θυρεοειδίτιδα- πορεία</vt:lpstr>
      <vt:lpstr>PowerPoint Presentation</vt:lpstr>
      <vt:lpstr>Διάγνωση και θεραπεία της υποξείας θυρεοειδίτιδας</vt:lpstr>
      <vt:lpstr>Θυρεοειδίτιδα vs Graves</vt:lpstr>
      <vt:lpstr>Σύνδρομο νοσουντος ευθυρεοειδικού  (non-thyroidal illness syndrome) </vt:lpstr>
      <vt:lpstr>PowerPoint Presentation</vt:lpstr>
      <vt:lpstr>Μεταβολές των θυρεοειδικών παραμέτρων σε ευθυρεοειδικά άτομα που νοσούν</vt:lpstr>
      <vt:lpstr>Αμιοδαρόνη και θυρεοειδής</vt:lpstr>
      <vt:lpstr>Δράσεις της αμιοδαρόνης στο θυρεοειδή</vt:lpstr>
      <vt:lpstr>PowerPoint Presentation</vt:lpstr>
      <vt:lpstr>PowerPoint Presentation</vt:lpstr>
      <vt:lpstr>Επίδραση της κύησης στη θυρεοειδική λειτουργία</vt:lpstr>
      <vt:lpstr>H μεγάλη αύξηση της hCG στο τέλος του 1ου τριμήνου κύησης   </vt:lpstr>
      <vt:lpstr>Αλλαγές των θυρεοειδικών παραμέτρων στην κύηση</vt:lpstr>
      <vt:lpstr>PowerPoint Presentation</vt:lpstr>
      <vt:lpstr>Βρογχοκήλη και οζώδης θυρεοειδική νόσος</vt:lpstr>
      <vt:lpstr>Απλή βρογχοκήλη Ομοιογενής αύξηση του μεγέθους του θυρεοειδούς αδένα. </vt:lpstr>
      <vt:lpstr>PowerPoint Presentation</vt:lpstr>
      <vt:lpstr>Ανίχνευση και αντιμετώπιση θυρεοειδικού όζου</vt:lpstr>
      <vt:lpstr>PowerPoint Presentation</vt:lpstr>
      <vt:lpstr>Σπινθηρογραφήματα </vt:lpstr>
      <vt:lpstr>Μέτρηση θυρεοσφαιρίνης (Tg)</vt:lpstr>
      <vt:lpstr>Ποιους ψυχρούς όζους παρακεντούμε;</vt:lpstr>
      <vt:lpstr>Ύποπτα υπερηχογραφικά χαρακτηριστικά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Περιστατικά</vt:lpstr>
      <vt:lpstr>PowerPoint Presentation</vt:lpstr>
      <vt:lpstr> Με ποιο από τα παρακάτω tests θα διαπιστώσετε το αίτιο του υποθυρεοειδισμού της:  </vt:lpstr>
      <vt:lpstr>PowerPoint Presentation</vt:lpstr>
      <vt:lpstr>PowerPoint Presentation</vt:lpstr>
      <vt:lpstr>Ποιο είναι το επόμενο βήμα; </vt:lpstr>
      <vt:lpstr>Περιπτώσεις δυσαπορρόφησης LT4</vt:lpstr>
      <vt:lpstr>Άνδρας 65 ετών με νεφρεκτομή λόγω καρκίνου του νεφρού υπό ΧΜΘ υποβάλλεται στον παρακάτω έλεγχο. Δεν έχει γνωστό ιστορικό θυρεοειδικού νοσήματος. </vt:lpstr>
      <vt:lpstr>Ποιο είναι το επόμενο βήμα; </vt:lpstr>
      <vt:lpstr>PowerPoint Presentation</vt:lpstr>
      <vt:lpstr>Γυναίκα 53 ετων νοσηλεύεται στη ΜΕΘ από </vt:lpstr>
      <vt:lpstr>Γυναίκα 42 ετών σε τυχαίο έλεγχο ανακάλυψε όζο θυρεοειδούς 1,3 εκ</vt:lpstr>
      <vt:lpstr>Πoιο είναι το επόμενο βήμα; </vt:lpstr>
      <vt:lpstr>PowerPoint Presentation</vt:lpstr>
      <vt:lpstr>Εργαστηριακός έλεγχος </vt:lpstr>
      <vt:lpstr>contrast-enhanced CT depicts a cystic</vt:lpstr>
      <vt:lpstr>Ποια είναι η πιο πιθανή διάγνωση?</vt:lpstr>
      <vt:lpstr>Κύστη θυρεογλωσικού πόρου</vt:lpstr>
      <vt:lpstr>PowerPoint Presentation</vt:lpstr>
      <vt:lpstr>Paragangliomas Highly vascular tumors with avid contrast enhancement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Νοσήματα θυρεοειδους</dc:title>
  <dc:creator>Χρήστης των Windows</dc:creator>
  <cp:lastModifiedBy>ΜΑΡΓΑΡΙΤΗΣ ΓΡΗΓΟΡΙΟΣ</cp:lastModifiedBy>
  <cp:revision>165</cp:revision>
  <dcterms:created xsi:type="dcterms:W3CDTF">2018-11-03T08:59:17Z</dcterms:created>
  <dcterms:modified xsi:type="dcterms:W3CDTF">2021-10-04T12:43:14Z</dcterms:modified>
</cp:coreProperties>
</file>