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3C0E7-7A18-44FD-A61E-34436B86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68D80E-C024-4759-BF15-2EA67F8DE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E2A483-8240-46F4-AB55-24207567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BA9A77-716B-4730-B722-E72E2591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2775963-AC7F-440A-89EC-6EA1607A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82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7847E-C737-4287-9905-A1B711D8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20492B1-DEBA-4AD6-B8C2-8EC6DB79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6C08A5-7CE6-4FDF-97DC-F8C00A4B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17E171-5373-432C-A0E6-C118D639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BD6ABE-2F16-4A97-BFF0-F502EDF3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38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DD34126-CBAE-40FA-9807-C71C3CFFB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0E214A-4DA4-4E56-996E-0ACFEF7D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89974B-D8E4-4B2B-821B-39C70D8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D4C2B3-7220-4336-8E8D-BF1E0CB2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E834EE-D200-4F4F-A2D5-B34F5CF8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31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CB6170-4A81-41C4-A101-FBE14798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90CA1B-42E7-4D4E-943B-BF50A605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660053-3848-4DA5-9BC6-C65797E7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1712B3-74C1-47FB-A989-A2823529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2AE9A2-7A0E-4796-9D3D-A2838C9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06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32494-18D6-46D0-B3C4-3D9DB35F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F99D47-269D-424F-9866-252D977F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5DA421-FAB2-401D-9826-1ED3FC81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D7674D-8C5A-4A8A-8289-0CE0FD6A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5ADD77-289C-452A-98A3-5849BA1C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9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0DC1B4-6C8F-4678-85F6-872828A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79FE52-2EE9-4CD8-B32A-4799017E4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23218E-3A18-480F-9DD1-718B6B99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0A312C-38A5-4683-B189-3A27A004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FA1386-D983-4DC4-B8D0-B4D7CB9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8238D3-305B-455E-A9C7-5904B7E5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5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ABA32-1107-46B8-A85B-05E3655A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CC7975-4926-4A20-A4F3-7B4B7C316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3CB2A2-0D77-4BCD-BA6D-4B038031C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15EDBAF-2952-4F65-BA05-7C56289CC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C46CDC9-C98A-47A3-90B0-7B9D34906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6051733-EC88-45CC-9AF3-320E33EA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A9A0C35-DA22-4490-A0E3-C448EBC8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F48D33E-BFD9-4838-9193-35E3DEC4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1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4A6F1-70A4-4BC7-BCE9-C5E560B1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1EBD7B-72CF-444D-B005-0CBFAC09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F52AE9-80A1-47F4-ADAB-490B58D8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ECC5612-1787-4DD6-B130-9DFABC16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12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F42C0B-2B75-4F4B-9A5D-507E01FF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F8067E2-53A2-4878-8BB3-C4158596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56E994-07F9-43AF-A633-822A8D6F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1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71A1D6-7472-41EB-87FB-A240FEF9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4E63D-53C9-485F-8C0E-58B28B52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78C024C-0878-4842-A8B9-AACE5CE1F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1395EE-0BB4-4B60-92C5-A17E1BEE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A5E724-AC03-4C23-B12C-179FCECB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72534E-D38B-470C-A167-34744F2C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44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36E02-A03C-461B-A46D-5405E705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E8E2BD5-138B-4D23-BF96-C0ADEBC40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3241FC4-507A-4F52-901B-B4DB0107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3143A0-0C08-49C4-A42B-C5609642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605C52-848B-49C7-87A4-0F6BE2A3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C30DEC-99D7-4187-BBBD-3557C6D8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4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60521F0-C558-4865-BB1F-130725D8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737D5C-B5BB-4BA8-923F-65B2F2D5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6A6637-42E0-42E1-BCE2-DDEAB3645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39C8-E9AF-41EA-BFAA-BD82BEDB28FF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0DC74D-0C7A-4726-AC98-2161A3896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EFB189-691C-4A68-95CC-12C2CD5B0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9A9-97BB-4027-A7D6-DA0F4C84B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29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D0A1-4745-41B5-88C2-B3C1926D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25638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ΑΝΑΛΥΣΗ ΘΑ ΚΑΝΩ ΣΤΑ ΔΕΔΟΜΈΝΑ ΜΟΥ?</a:t>
            </a:r>
            <a:br>
              <a:rPr lang="en-US" b="1" dirty="0"/>
            </a:br>
            <a:br>
              <a:rPr lang="en-US" dirty="0"/>
            </a:br>
            <a:r>
              <a:rPr lang="el-GR" dirty="0"/>
              <a:t>Κ. Κουτσογιάννης</a:t>
            </a:r>
            <a:br>
              <a:rPr lang="el-GR" dirty="0"/>
            </a:br>
            <a:r>
              <a:rPr lang="el-GR" dirty="0"/>
              <a:t>Φυσικός Ιατρικής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AD7E2C9-B5BA-4634-9EE8-5D3F3E883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F935AB-A583-444D-8B46-B3BEBE2B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6" t="17882" r="21947" b="5568"/>
          <a:stretch/>
        </p:blipFill>
        <p:spPr>
          <a:xfrm>
            <a:off x="387274" y="914401"/>
            <a:ext cx="6820349" cy="556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991EFF-71E2-4238-8B7D-B4C0A2C4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277" y="381896"/>
            <a:ext cx="1182084" cy="742913"/>
          </a:xfrm>
        </p:spPr>
        <p:txBody>
          <a:bodyPr>
            <a:normAutofit/>
          </a:bodyPr>
          <a:lstStyle/>
          <a:p>
            <a:r>
              <a:rPr lang="en-US" sz="4000" dirty="0"/>
              <a:t>data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58185-D953-43E6-B7FE-0028633EE6BC}"/>
              </a:ext>
            </a:extLst>
          </p:cNvPr>
          <p:cNvSpPr txBox="1"/>
          <p:nvPr/>
        </p:nvSpPr>
        <p:spPr>
          <a:xfrm>
            <a:off x="7734748" y="1124809"/>
            <a:ext cx="36683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1.</a:t>
            </a:r>
          </a:p>
          <a:p>
            <a:r>
              <a:rPr lang="el-GR" dirty="0">
                <a:solidFill>
                  <a:srgbClr val="FF0000"/>
                </a:solidFill>
              </a:rPr>
              <a:t>είδος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2.</a:t>
            </a:r>
          </a:p>
          <a:p>
            <a:r>
              <a:rPr lang="el-GR" dirty="0">
                <a:solidFill>
                  <a:srgbClr val="FF0000"/>
                </a:solidFill>
              </a:rPr>
              <a:t>Πλήθος / ομάδες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3.</a:t>
            </a:r>
          </a:p>
          <a:p>
            <a:r>
              <a:rPr lang="el-GR" dirty="0">
                <a:solidFill>
                  <a:srgbClr val="FF0000"/>
                </a:solidFill>
              </a:rPr>
              <a:t>Επιλογή του κατάλληλου</a:t>
            </a:r>
          </a:p>
          <a:p>
            <a:r>
              <a:rPr lang="el-GR" dirty="0">
                <a:solidFill>
                  <a:srgbClr val="FF0000"/>
                </a:solidFill>
              </a:rPr>
              <a:t>Τεστ 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4.</a:t>
            </a:r>
          </a:p>
          <a:p>
            <a:r>
              <a:rPr lang="el-GR" dirty="0">
                <a:solidFill>
                  <a:srgbClr val="FF0000"/>
                </a:solidFill>
              </a:rPr>
              <a:t>Περιγραφή συνθηκών της μελέτης</a:t>
            </a:r>
          </a:p>
        </p:txBody>
      </p:sp>
    </p:spTree>
    <p:extLst>
      <p:ext uri="{BB962C8B-B14F-4D97-AF65-F5344CB8AC3E}">
        <p14:creationId xmlns:p14="http://schemas.microsoft.com/office/powerpoint/2010/main" val="153905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B5906C-7939-441B-A47F-2B6E6652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Επιλογή Στατιστικού Τεστ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8F05D9A-072F-455A-8A8C-6F839BB00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10" y="1398494"/>
            <a:ext cx="7734748" cy="5459506"/>
          </a:xfrm>
        </p:spPr>
      </p:pic>
    </p:spTree>
    <p:extLst>
      <p:ext uri="{BB962C8B-B14F-4D97-AF65-F5344CB8AC3E}">
        <p14:creationId xmlns:p14="http://schemas.microsoft.com/office/powerpoint/2010/main" val="116488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B5ADD-50B4-4A5D-9786-AE367DE2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tests = normal distribution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D18AA4-5F8D-48C2-B575-50E3B3FC8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AAC611-4A86-47C7-830A-1F969FD78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24652" r="40971" b="26902"/>
          <a:stretch/>
        </p:blipFill>
        <p:spPr>
          <a:xfrm>
            <a:off x="1215614" y="1438661"/>
            <a:ext cx="9983097" cy="51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10BB6-7479-4E64-93D8-FC3E70D5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/>
              <a:t>Non Parametric tests = non normal distribution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3C4E214-1863-472D-830D-200831738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151CA0-C59D-406A-9486-11CBEFD2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B3A56B-98D0-4263-8388-9328F282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E296C82-8936-4746-9DF7-DD71064CC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7" t="28224" r="46351" b="31549"/>
          <a:stretch/>
        </p:blipFill>
        <p:spPr>
          <a:xfrm>
            <a:off x="1108037" y="441063"/>
            <a:ext cx="9692641" cy="5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382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52</Words>
  <Application>Microsoft Office PowerPoint</Application>
  <PresentationFormat>Ευρεία οθόνη</PresentationFormat>
  <Paragraphs>22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ΤΙ ΑΝΑΛΥΣΗ ΘΑ ΚΑΝΩ ΣΤΑ ΔΕΔΟΜΈΝΑ ΜΟΥ?  Κ. Κουτσογιάννης Φυσικός Ιατρικής</vt:lpstr>
      <vt:lpstr>data</vt:lpstr>
      <vt:lpstr>Επιλογή Στατιστικού Τεστ</vt:lpstr>
      <vt:lpstr>Parametric tests = normal distribution</vt:lpstr>
      <vt:lpstr>Non Parametric tests = non normal distribution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ΑΝΑΛΥΣΗ ΘΑ ΚΑΝΩ ΣΤΑ ΔΕΔΟΜΈΝΑ ΜΟΥ?</dc:title>
  <dc:creator>Constantinos Koutsojannis</dc:creator>
  <cp:lastModifiedBy>Constantinos Koutsojannis</cp:lastModifiedBy>
  <cp:revision>13</cp:revision>
  <dcterms:created xsi:type="dcterms:W3CDTF">2021-05-21T08:39:50Z</dcterms:created>
  <dcterms:modified xsi:type="dcterms:W3CDTF">2021-05-21T10:00:28Z</dcterms:modified>
</cp:coreProperties>
</file>