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1521-017F-4ADE-AFAD-5C6174AA37B9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5A98-9657-48B7-A13B-3F6D6F083DC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Ενότητα </a:t>
            </a:r>
            <a:r>
              <a:rPr lang="en-US" sz="3200" dirty="0" smtClean="0">
                <a:solidFill>
                  <a:srgbClr val="0070C0"/>
                </a:solidFill>
              </a:rPr>
              <a:t> 9 (PART B)</a:t>
            </a:r>
            <a:r>
              <a:rPr lang="el-GR" sz="3200" dirty="0" smtClean="0">
                <a:solidFill>
                  <a:srgbClr val="0070C0"/>
                </a:solidFill>
              </a:rPr>
              <a:t>: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rgbClr val="002060"/>
                </a:solidFill>
              </a:rPr>
              <a:t>Σχέση Ηθικής και Δικαιοσύνης 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Η έννοια της δικαιοσύνης ως ηθικής αρχής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 Επόμενες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l-GR" sz="4000" dirty="0" smtClean="0">
                <a:solidFill>
                  <a:srgbClr val="FF0000"/>
                </a:solidFill>
              </a:rPr>
              <a:t>γενεές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Έχουν </a:t>
            </a:r>
            <a:r>
              <a:rPr lang="el-GR" dirty="0"/>
              <a:t>το δικαίωμα των επόμενων γενεών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 Σημερινές γενεές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σημερινές γενεές αναλαμβάνουν τις ευθύνες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3. Προηγούμενες γενεές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Έχουν </a:t>
            </a:r>
            <a:r>
              <a:rPr lang="el-GR" dirty="0"/>
              <a:t>συνείδηση ή όχι του </a:t>
            </a:r>
            <a:r>
              <a:rPr lang="el-GR" dirty="0" smtClean="0"/>
              <a:t>προβλήματος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</a:t>
            </a:r>
            <a:r>
              <a:rPr lang="el-GR" dirty="0"/>
              <a:t>Σχέση Ηθικής και </a:t>
            </a:r>
            <a:r>
              <a:rPr lang="el-GR" dirty="0" smtClean="0"/>
              <a:t>Δικαιοσύνης </a:t>
            </a:r>
            <a:r>
              <a:rPr lang="en-US" dirty="0" smtClean="0"/>
              <a:t>(PART B)</a:t>
            </a:r>
            <a:r>
              <a:rPr lang="el-GR" dirty="0" smtClean="0"/>
              <a:t> ». 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261</Words>
  <Application>Microsoft Office PowerPoint</Application>
  <PresentationFormat>Προβολή στην οθόνη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 Σκοποί ενότητας </vt:lpstr>
      <vt:lpstr>1. Επόμενες γενεές</vt:lpstr>
      <vt:lpstr>2. Σημερινές γενεές</vt:lpstr>
      <vt:lpstr>3. Προηγούμενες γενεές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Thomas</dc:creator>
  <cp:lastModifiedBy>ttt</cp:lastModifiedBy>
  <cp:revision>2</cp:revision>
  <dcterms:created xsi:type="dcterms:W3CDTF">2015-07-18T11:34:50Z</dcterms:created>
  <dcterms:modified xsi:type="dcterms:W3CDTF">2015-07-24T12:23:55Z</dcterms:modified>
</cp:coreProperties>
</file>