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6" r:id="rId3"/>
    <p:sldId id="268" r:id="rId4"/>
    <p:sldId id="267" r:id="rId5"/>
    <p:sldId id="269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1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008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469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004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740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071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802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235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90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816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462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386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1.jpeg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1.jpeg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75899" y="1474144"/>
            <a:ext cx="4501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Υπολογισμός τιμών επιπέδου </a:t>
            </a:r>
            <a:r>
              <a:rPr lang="el-GR" sz="3200" dirty="0" smtClean="0"/>
              <a:t>χρησιμοποιώντας </a:t>
            </a:r>
            <a:r>
              <a:rPr lang="el-GR" sz="3200" dirty="0"/>
              <a:t>το </a:t>
            </a:r>
            <a:r>
              <a:rPr lang="el-GR" sz="3200" b="1" dirty="0"/>
              <a:t>δίκτυο </a:t>
            </a:r>
            <a:r>
              <a:rPr lang="el-GR" sz="3200" b="1" dirty="0" err="1" smtClean="0"/>
              <a:t>Schmidt</a:t>
            </a:r>
            <a:endParaRPr lang="el-GR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95574"/>
            <a:ext cx="844374" cy="4358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700" y="6644959"/>
            <a:ext cx="744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i="1" dirty="0" smtClean="0"/>
              <a:t>Π. </a:t>
            </a:r>
            <a:r>
              <a:rPr lang="el-GR" sz="800" i="1" dirty="0" err="1" smtClean="0"/>
              <a:t>Ξυπολιάς</a:t>
            </a:r>
            <a:endParaRPr lang="el-GR" sz="800" i="1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6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9"/>
    </mc:Choice>
    <mc:Fallback xmlns="">
      <p:transition spd="slow" advTm="8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rot="-4200000">
            <a:off x="1752301" y="553421"/>
            <a:ext cx="5656652" cy="6063506"/>
            <a:chOff x="1752301" y="553421"/>
            <a:chExt cx="5656652" cy="6063506"/>
          </a:xfrm>
        </p:grpSpPr>
        <p:sp>
          <p:nvSpPr>
            <p:cNvPr id="3" name="Rectangle 2"/>
            <p:cNvSpPr/>
            <p:nvPr/>
          </p:nvSpPr>
          <p:spPr>
            <a:xfrm rot="4200000">
              <a:off x="1548874" y="756848"/>
              <a:ext cx="6063506" cy="5656652"/>
            </a:xfrm>
            <a:prstGeom prst="rect">
              <a:avLst/>
            </a:prstGeom>
            <a:solidFill>
              <a:schemeClr val="bg1">
                <a:lumMod val="95000"/>
                <a:alpha val="7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l-GR" sz="1350"/>
            </a:p>
          </p:txBody>
        </p:sp>
        <p:sp>
          <p:nvSpPr>
            <p:cNvPr id="5" name="Freeform 4"/>
            <p:cNvSpPr/>
            <p:nvPr/>
          </p:nvSpPr>
          <p:spPr>
            <a:xfrm>
              <a:off x="2990161" y="967376"/>
              <a:ext cx="1592436" cy="5229225"/>
            </a:xfrm>
            <a:custGeom>
              <a:avLst/>
              <a:gdLst>
                <a:gd name="connsiteX0" fmla="*/ 1535286 w 1592436"/>
                <a:gd name="connsiteY0" fmla="*/ 0 h 5229225"/>
                <a:gd name="connsiteX1" fmla="*/ 1068561 w 1592436"/>
                <a:gd name="connsiteY1" fmla="*/ 247650 h 5229225"/>
                <a:gd name="connsiteX2" fmla="*/ 611361 w 1592436"/>
                <a:gd name="connsiteY2" fmla="*/ 695325 h 5229225"/>
                <a:gd name="connsiteX3" fmla="*/ 258936 w 1592436"/>
                <a:gd name="connsiteY3" fmla="*/ 1276350 h 5229225"/>
                <a:gd name="connsiteX4" fmla="*/ 68436 w 1592436"/>
                <a:gd name="connsiteY4" fmla="*/ 1885950 h 5229225"/>
                <a:gd name="connsiteX5" fmla="*/ 1761 w 1592436"/>
                <a:gd name="connsiteY5" fmla="*/ 2466975 h 5229225"/>
                <a:gd name="connsiteX6" fmla="*/ 30336 w 1592436"/>
                <a:gd name="connsiteY6" fmla="*/ 3028950 h 5229225"/>
                <a:gd name="connsiteX7" fmla="*/ 144636 w 1592436"/>
                <a:gd name="connsiteY7" fmla="*/ 3600450 h 5229225"/>
                <a:gd name="connsiteX8" fmla="*/ 430386 w 1592436"/>
                <a:gd name="connsiteY8" fmla="*/ 4200525 h 5229225"/>
                <a:gd name="connsiteX9" fmla="*/ 830436 w 1592436"/>
                <a:gd name="connsiteY9" fmla="*/ 4724400 h 5229225"/>
                <a:gd name="connsiteX10" fmla="*/ 1335261 w 1592436"/>
                <a:gd name="connsiteY10" fmla="*/ 5095875 h 5229225"/>
                <a:gd name="connsiteX11" fmla="*/ 1592436 w 1592436"/>
                <a:gd name="connsiteY11" fmla="*/ 5229225 h 5229225"/>
                <a:gd name="connsiteX0" fmla="*/ 1535286 w 1592436"/>
                <a:gd name="connsiteY0" fmla="*/ 0 h 5229225"/>
                <a:gd name="connsiteX1" fmla="*/ 1068561 w 1592436"/>
                <a:gd name="connsiteY1" fmla="*/ 247650 h 5229225"/>
                <a:gd name="connsiteX2" fmla="*/ 611361 w 1592436"/>
                <a:gd name="connsiteY2" fmla="*/ 695325 h 5229225"/>
                <a:gd name="connsiteX3" fmla="*/ 284336 w 1592436"/>
                <a:gd name="connsiteY3" fmla="*/ 1276350 h 5229225"/>
                <a:gd name="connsiteX4" fmla="*/ 68436 w 1592436"/>
                <a:gd name="connsiteY4" fmla="*/ 1885950 h 5229225"/>
                <a:gd name="connsiteX5" fmla="*/ 1761 w 1592436"/>
                <a:gd name="connsiteY5" fmla="*/ 2466975 h 5229225"/>
                <a:gd name="connsiteX6" fmla="*/ 30336 w 1592436"/>
                <a:gd name="connsiteY6" fmla="*/ 3028950 h 5229225"/>
                <a:gd name="connsiteX7" fmla="*/ 144636 w 1592436"/>
                <a:gd name="connsiteY7" fmla="*/ 3600450 h 5229225"/>
                <a:gd name="connsiteX8" fmla="*/ 430386 w 1592436"/>
                <a:gd name="connsiteY8" fmla="*/ 4200525 h 5229225"/>
                <a:gd name="connsiteX9" fmla="*/ 830436 w 1592436"/>
                <a:gd name="connsiteY9" fmla="*/ 4724400 h 5229225"/>
                <a:gd name="connsiteX10" fmla="*/ 1335261 w 1592436"/>
                <a:gd name="connsiteY10" fmla="*/ 5095875 h 5229225"/>
                <a:gd name="connsiteX11" fmla="*/ 1592436 w 1592436"/>
                <a:gd name="connsiteY11" fmla="*/ 5229225 h 5229225"/>
                <a:gd name="connsiteX0" fmla="*/ 1535286 w 1592436"/>
                <a:gd name="connsiteY0" fmla="*/ 0 h 5229225"/>
                <a:gd name="connsiteX1" fmla="*/ 1068561 w 1592436"/>
                <a:gd name="connsiteY1" fmla="*/ 247650 h 5229225"/>
                <a:gd name="connsiteX2" fmla="*/ 627236 w 1592436"/>
                <a:gd name="connsiteY2" fmla="*/ 701675 h 5229225"/>
                <a:gd name="connsiteX3" fmla="*/ 284336 w 1592436"/>
                <a:gd name="connsiteY3" fmla="*/ 1276350 h 5229225"/>
                <a:gd name="connsiteX4" fmla="*/ 68436 w 1592436"/>
                <a:gd name="connsiteY4" fmla="*/ 1885950 h 5229225"/>
                <a:gd name="connsiteX5" fmla="*/ 1761 w 1592436"/>
                <a:gd name="connsiteY5" fmla="*/ 2466975 h 5229225"/>
                <a:gd name="connsiteX6" fmla="*/ 30336 w 1592436"/>
                <a:gd name="connsiteY6" fmla="*/ 3028950 h 5229225"/>
                <a:gd name="connsiteX7" fmla="*/ 144636 w 1592436"/>
                <a:gd name="connsiteY7" fmla="*/ 3600450 h 5229225"/>
                <a:gd name="connsiteX8" fmla="*/ 430386 w 1592436"/>
                <a:gd name="connsiteY8" fmla="*/ 4200525 h 5229225"/>
                <a:gd name="connsiteX9" fmla="*/ 830436 w 1592436"/>
                <a:gd name="connsiteY9" fmla="*/ 4724400 h 5229225"/>
                <a:gd name="connsiteX10" fmla="*/ 1335261 w 1592436"/>
                <a:gd name="connsiteY10" fmla="*/ 5095875 h 5229225"/>
                <a:gd name="connsiteX11" fmla="*/ 1592436 w 1592436"/>
                <a:gd name="connsiteY11" fmla="*/ 5229225 h 5229225"/>
                <a:gd name="connsiteX0" fmla="*/ 1535286 w 1592436"/>
                <a:gd name="connsiteY0" fmla="*/ 0 h 5229225"/>
                <a:gd name="connsiteX1" fmla="*/ 1074911 w 1592436"/>
                <a:gd name="connsiteY1" fmla="*/ 254000 h 5229225"/>
                <a:gd name="connsiteX2" fmla="*/ 627236 w 1592436"/>
                <a:gd name="connsiteY2" fmla="*/ 701675 h 5229225"/>
                <a:gd name="connsiteX3" fmla="*/ 284336 w 1592436"/>
                <a:gd name="connsiteY3" fmla="*/ 1276350 h 5229225"/>
                <a:gd name="connsiteX4" fmla="*/ 68436 w 1592436"/>
                <a:gd name="connsiteY4" fmla="*/ 1885950 h 5229225"/>
                <a:gd name="connsiteX5" fmla="*/ 1761 w 1592436"/>
                <a:gd name="connsiteY5" fmla="*/ 2466975 h 5229225"/>
                <a:gd name="connsiteX6" fmla="*/ 30336 w 1592436"/>
                <a:gd name="connsiteY6" fmla="*/ 3028950 h 5229225"/>
                <a:gd name="connsiteX7" fmla="*/ 144636 w 1592436"/>
                <a:gd name="connsiteY7" fmla="*/ 3600450 h 5229225"/>
                <a:gd name="connsiteX8" fmla="*/ 430386 w 1592436"/>
                <a:gd name="connsiteY8" fmla="*/ 4200525 h 5229225"/>
                <a:gd name="connsiteX9" fmla="*/ 830436 w 1592436"/>
                <a:gd name="connsiteY9" fmla="*/ 4724400 h 5229225"/>
                <a:gd name="connsiteX10" fmla="*/ 1335261 w 1592436"/>
                <a:gd name="connsiteY10" fmla="*/ 5095875 h 5229225"/>
                <a:gd name="connsiteX11" fmla="*/ 1592436 w 1592436"/>
                <a:gd name="connsiteY11" fmla="*/ 5229225 h 522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92436" h="5229225">
                  <a:moveTo>
                    <a:pt x="1535286" y="0"/>
                  </a:moveTo>
                  <a:cubicBezTo>
                    <a:pt x="1378917" y="65881"/>
                    <a:pt x="1226253" y="137054"/>
                    <a:pt x="1074911" y="254000"/>
                  </a:cubicBezTo>
                  <a:cubicBezTo>
                    <a:pt x="923569" y="370946"/>
                    <a:pt x="758998" y="531283"/>
                    <a:pt x="627236" y="701675"/>
                  </a:cubicBezTo>
                  <a:cubicBezTo>
                    <a:pt x="495474" y="872067"/>
                    <a:pt x="377469" y="1078971"/>
                    <a:pt x="284336" y="1276350"/>
                  </a:cubicBezTo>
                  <a:cubicBezTo>
                    <a:pt x="191203" y="1473729"/>
                    <a:pt x="115532" y="1687513"/>
                    <a:pt x="68436" y="1885950"/>
                  </a:cubicBezTo>
                  <a:cubicBezTo>
                    <a:pt x="21340" y="2084387"/>
                    <a:pt x="8111" y="2276475"/>
                    <a:pt x="1761" y="2466975"/>
                  </a:cubicBezTo>
                  <a:cubicBezTo>
                    <a:pt x="-4589" y="2657475"/>
                    <a:pt x="6523" y="2840037"/>
                    <a:pt x="30336" y="3028950"/>
                  </a:cubicBezTo>
                  <a:cubicBezTo>
                    <a:pt x="54149" y="3217863"/>
                    <a:pt x="77961" y="3405188"/>
                    <a:pt x="144636" y="3600450"/>
                  </a:cubicBezTo>
                  <a:cubicBezTo>
                    <a:pt x="211311" y="3795712"/>
                    <a:pt x="316086" y="4013200"/>
                    <a:pt x="430386" y="4200525"/>
                  </a:cubicBezTo>
                  <a:cubicBezTo>
                    <a:pt x="544686" y="4387850"/>
                    <a:pt x="679624" y="4575175"/>
                    <a:pt x="830436" y="4724400"/>
                  </a:cubicBezTo>
                  <a:cubicBezTo>
                    <a:pt x="981248" y="4873625"/>
                    <a:pt x="1208261" y="5011738"/>
                    <a:pt x="1335261" y="5095875"/>
                  </a:cubicBezTo>
                  <a:cubicBezTo>
                    <a:pt x="1462261" y="5180013"/>
                    <a:pt x="1527348" y="5204619"/>
                    <a:pt x="1592436" y="5229225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8600" y="114300"/>
            <a:ext cx="155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…… /….</a:t>
            </a:r>
            <a:endParaRPr lang="el-GR" sz="2800" dirty="0"/>
          </a:p>
        </p:txBody>
      </p:sp>
      <p:sp>
        <p:nvSpPr>
          <p:cNvPr id="9" name="Oval 8"/>
          <p:cNvSpPr/>
          <p:nvPr/>
        </p:nvSpPr>
        <p:spPr>
          <a:xfrm>
            <a:off x="1950720" y="967740"/>
            <a:ext cx="5242560" cy="52501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1350"/>
          </a:p>
        </p:txBody>
      </p:sp>
      <p:sp>
        <p:nvSpPr>
          <p:cNvPr id="10" name="Rectangle 9"/>
          <p:cNvSpPr/>
          <p:nvPr/>
        </p:nvSpPr>
        <p:spPr>
          <a:xfrm>
            <a:off x="4549775" y="815975"/>
            <a:ext cx="45719" cy="151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95574"/>
            <a:ext cx="844374" cy="4358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8700" y="6644959"/>
            <a:ext cx="744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i="1" dirty="0" smtClean="0"/>
              <a:t>Π. </a:t>
            </a:r>
            <a:r>
              <a:rPr lang="el-GR" sz="800" i="1" dirty="0" err="1" smtClean="0"/>
              <a:t>Ξυπολιάς</a:t>
            </a:r>
            <a:endParaRPr lang="el-GR" sz="800" i="1" dirty="0"/>
          </a:p>
        </p:txBody>
      </p:sp>
    </p:spTree>
    <p:extLst>
      <p:ext uri="{BB962C8B-B14F-4D97-AF65-F5344CB8AC3E}">
        <p14:creationId xmlns:p14="http://schemas.microsoft.com/office/powerpoint/2010/main" val="5695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88"/>
    </mc:Choice>
    <mc:Fallback xmlns="">
      <p:transition spd="slow" advTm="16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hmidt_net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58" y="883033"/>
            <a:ext cx="5409430" cy="542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950720" y="967740"/>
            <a:ext cx="5242560" cy="52501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1350"/>
          </a:p>
        </p:txBody>
      </p:sp>
      <p:grpSp>
        <p:nvGrpSpPr>
          <p:cNvPr id="4" name="Group 3"/>
          <p:cNvGrpSpPr/>
          <p:nvPr/>
        </p:nvGrpSpPr>
        <p:grpSpPr>
          <a:xfrm rot="-4200000">
            <a:off x="1752301" y="553421"/>
            <a:ext cx="5656652" cy="6063506"/>
            <a:chOff x="1752301" y="553421"/>
            <a:chExt cx="5656652" cy="6063506"/>
          </a:xfrm>
        </p:grpSpPr>
        <p:sp>
          <p:nvSpPr>
            <p:cNvPr id="5" name="Rectangle 4"/>
            <p:cNvSpPr/>
            <p:nvPr/>
          </p:nvSpPr>
          <p:spPr>
            <a:xfrm rot="4200000">
              <a:off x="1548874" y="756848"/>
              <a:ext cx="6063506" cy="5656652"/>
            </a:xfrm>
            <a:prstGeom prst="rect">
              <a:avLst/>
            </a:prstGeom>
            <a:solidFill>
              <a:schemeClr val="bg1">
                <a:lumMod val="95000"/>
                <a:alpha val="7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l-GR" sz="135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990161" y="967376"/>
              <a:ext cx="1592436" cy="5229225"/>
            </a:xfrm>
            <a:custGeom>
              <a:avLst/>
              <a:gdLst>
                <a:gd name="connsiteX0" fmla="*/ 1535286 w 1592436"/>
                <a:gd name="connsiteY0" fmla="*/ 0 h 5229225"/>
                <a:gd name="connsiteX1" fmla="*/ 1068561 w 1592436"/>
                <a:gd name="connsiteY1" fmla="*/ 247650 h 5229225"/>
                <a:gd name="connsiteX2" fmla="*/ 611361 w 1592436"/>
                <a:gd name="connsiteY2" fmla="*/ 695325 h 5229225"/>
                <a:gd name="connsiteX3" fmla="*/ 258936 w 1592436"/>
                <a:gd name="connsiteY3" fmla="*/ 1276350 h 5229225"/>
                <a:gd name="connsiteX4" fmla="*/ 68436 w 1592436"/>
                <a:gd name="connsiteY4" fmla="*/ 1885950 h 5229225"/>
                <a:gd name="connsiteX5" fmla="*/ 1761 w 1592436"/>
                <a:gd name="connsiteY5" fmla="*/ 2466975 h 5229225"/>
                <a:gd name="connsiteX6" fmla="*/ 30336 w 1592436"/>
                <a:gd name="connsiteY6" fmla="*/ 3028950 h 5229225"/>
                <a:gd name="connsiteX7" fmla="*/ 144636 w 1592436"/>
                <a:gd name="connsiteY7" fmla="*/ 3600450 h 5229225"/>
                <a:gd name="connsiteX8" fmla="*/ 430386 w 1592436"/>
                <a:gd name="connsiteY8" fmla="*/ 4200525 h 5229225"/>
                <a:gd name="connsiteX9" fmla="*/ 830436 w 1592436"/>
                <a:gd name="connsiteY9" fmla="*/ 4724400 h 5229225"/>
                <a:gd name="connsiteX10" fmla="*/ 1335261 w 1592436"/>
                <a:gd name="connsiteY10" fmla="*/ 5095875 h 5229225"/>
                <a:gd name="connsiteX11" fmla="*/ 1592436 w 1592436"/>
                <a:gd name="connsiteY11" fmla="*/ 5229225 h 5229225"/>
                <a:gd name="connsiteX0" fmla="*/ 1535286 w 1592436"/>
                <a:gd name="connsiteY0" fmla="*/ 0 h 5229225"/>
                <a:gd name="connsiteX1" fmla="*/ 1068561 w 1592436"/>
                <a:gd name="connsiteY1" fmla="*/ 247650 h 5229225"/>
                <a:gd name="connsiteX2" fmla="*/ 611361 w 1592436"/>
                <a:gd name="connsiteY2" fmla="*/ 695325 h 5229225"/>
                <a:gd name="connsiteX3" fmla="*/ 284336 w 1592436"/>
                <a:gd name="connsiteY3" fmla="*/ 1276350 h 5229225"/>
                <a:gd name="connsiteX4" fmla="*/ 68436 w 1592436"/>
                <a:gd name="connsiteY4" fmla="*/ 1885950 h 5229225"/>
                <a:gd name="connsiteX5" fmla="*/ 1761 w 1592436"/>
                <a:gd name="connsiteY5" fmla="*/ 2466975 h 5229225"/>
                <a:gd name="connsiteX6" fmla="*/ 30336 w 1592436"/>
                <a:gd name="connsiteY6" fmla="*/ 3028950 h 5229225"/>
                <a:gd name="connsiteX7" fmla="*/ 144636 w 1592436"/>
                <a:gd name="connsiteY7" fmla="*/ 3600450 h 5229225"/>
                <a:gd name="connsiteX8" fmla="*/ 430386 w 1592436"/>
                <a:gd name="connsiteY8" fmla="*/ 4200525 h 5229225"/>
                <a:gd name="connsiteX9" fmla="*/ 830436 w 1592436"/>
                <a:gd name="connsiteY9" fmla="*/ 4724400 h 5229225"/>
                <a:gd name="connsiteX10" fmla="*/ 1335261 w 1592436"/>
                <a:gd name="connsiteY10" fmla="*/ 5095875 h 5229225"/>
                <a:gd name="connsiteX11" fmla="*/ 1592436 w 1592436"/>
                <a:gd name="connsiteY11" fmla="*/ 5229225 h 5229225"/>
                <a:gd name="connsiteX0" fmla="*/ 1535286 w 1592436"/>
                <a:gd name="connsiteY0" fmla="*/ 0 h 5229225"/>
                <a:gd name="connsiteX1" fmla="*/ 1068561 w 1592436"/>
                <a:gd name="connsiteY1" fmla="*/ 247650 h 5229225"/>
                <a:gd name="connsiteX2" fmla="*/ 627236 w 1592436"/>
                <a:gd name="connsiteY2" fmla="*/ 701675 h 5229225"/>
                <a:gd name="connsiteX3" fmla="*/ 284336 w 1592436"/>
                <a:gd name="connsiteY3" fmla="*/ 1276350 h 5229225"/>
                <a:gd name="connsiteX4" fmla="*/ 68436 w 1592436"/>
                <a:gd name="connsiteY4" fmla="*/ 1885950 h 5229225"/>
                <a:gd name="connsiteX5" fmla="*/ 1761 w 1592436"/>
                <a:gd name="connsiteY5" fmla="*/ 2466975 h 5229225"/>
                <a:gd name="connsiteX6" fmla="*/ 30336 w 1592436"/>
                <a:gd name="connsiteY6" fmla="*/ 3028950 h 5229225"/>
                <a:gd name="connsiteX7" fmla="*/ 144636 w 1592436"/>
                <a:gd name="connsiteY7" fmla="*/ 3600450 h 5229225"/>
                <a:gd name="connsiteX8" fmla="*/ 430386 w 1592436"/>
                <a:gd name="connsiteY8" fmla="*/ 4200525 h 5229225"/>
                <a:gd name="connsiteX9" fmla="*/ 830436 w 1592436"/>
                <a:gd name="connsiteY9" fmla="*/ 4724400 h 5229225"/>
                <a:gd name="connsiteX10" fmla="*/ 1335261 w 1592436"/>
                <a:gd name="connsiteY10" fmla="*/ 5095875 h 5229225"/>
                <a:gd name="connsiteX11" fmla="*/ 1592436 w 1592436"/>
                <a:gd name="connsiteY11" fmla="*/ 5229225 h 5229225"/>
                <a:gd name="connsiteX0" fmla="*/ 1535286 w 1592436"/>
                <a:gd name="connsiteY0" fmla="*/ 0 h 5229225"/>
                <a:gd name="connsiteX1" fmla="*/ 1074911 w 1592436"/>
                <a:gd name="connsiteY1" fmla="*/ 254000 h 5229225"/>
                <a:gd name="connsiteX2" fmla="*/ 627236 w 1592436"/>
                <a:gd name="connsiteY2" fmla="*/ 701675 h 5229225"/>
                <a:gd name="connsiteX3" fmla="*/ 284336 w 1592436"/>
                <a:gd name="connsiteY3" fmla="*/ 1276350 h 5229225"/>
                <a:gd name="connsiteX4" fmla="*/ 68436 w 1592436"/>
                <a:gd name="connsiteY4" fmla="*/ 1885950 h 5229225"/>
                <a:gd name="connsiteX5" fmla="*/ 1761 w 1592436"/>
                <a:gd name="connsiteY5" fmla="*/ 2466975 h 5229225"/>
                <a:gd name="connsiteX6" fmla="*/ 30336 w 1592436"/>
                <a:gd name="connsiteY6" fmla="*/ 3028950 h 5229225"/>
                <a:gd name="connsiteX7" fmla="*/ 144636 w 1592436"/>
                <a:gd name="connsiteY7" fmla="*/ 3600450 h 5229225"/>
                <a:gd name="connsiteX8" fmla="*/ 430386 w 1592436"/>
                <a:gd name="connsiteY8" fmla="*/ 4200525 h 5229225"/>
                <a:gd name="connsiteX9" fmla="*/ 830436 w 1592436"/>
                <a:gd name="connsiteY9" fmla="*/ 4724400 h 5229225"/>
                <a:gd name="connsiteX10" fmla="*/ 1335261 w 1592436"/>
                <a:gd name="connsiteY10" fmla="*/ 5095875 h 5229225"/>
                <a:gd name="connsiteX11" fmla="*/ 1592436 w 1592436"/>
                <a:gd name="connsiteY11" fmla="*/ 5229225 h 522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92436" h="5229225">
                  <a:moveTo>
                    <a:pt x="1535286" y="0"/>
                  </a:moveTo>
                  <a:cubicBezTo>
                    <a:pt x="1378917" y="65881"/>
                    <a:pt x="1226253" y="137054"/>
                    <a:pt x="1074911" y="254000"/>
                  </a:cubicBezTo>
                  <a:cubicBezTo>
                    <a:pt x="923569" y="370946"/>
                    <a:pt x="758998" y="531283"/>
                    <a:pt x="627236" y="701675"/>
                  </a:cubicBezTo>
                  <a:cubicBezTo>
                    <a:pt x="495474" y="872067"/>
                    <a:pt x="377469" y="1078971"/>
                    <a:pt x="284336" y="1276350"/>
                  </a:cubicBezTo>
                  <a:cubicBezTo>
                    <a:pt x="191203" y="1473729"/>
                    <a:pt x="115532" y="1687513"/>
                    <a:pt x="68436" y="1885950"/>
                  </a:cubicBezTo>
                  <a:cubicBezTo>
                    <a:pt x="21340" y="2084387"/>
                    <a:pt x="8111" y="2276475"/>
                    <a:pt x="1761" y="2466975"/>
                  </a:cubicBezTo>
                  <a:cubicBezTo>
                    <a:pt x="-4589" y="2657475"/>
                    <a:pt x="6523" y="2840037"/>
                    <a:pt x="30336" y="3028950"/>
                  </a:cubicBezTo>
                  <a:cubicBezTo>
                    <a:pt x="54149" y="3217863"/>
                    <a:pt x="77961" y="3405188"/>
                    <a:pt x="144636" y="3600450"/>
                  </a:cubicBezTo>
                  <a:cubicBezTo>
                    <a:pt x="211311" y="3795712"/>
                    <a:pt x="316086" y="4013200"/>
                    <a:pt x="430386" y="4200525"/>
                  </a:cubicBezTo>
                  <a:cubicBezTo>
                    <a:pt x="544686" y="4387850"/>
                    <a:pt x="679624" y="4575175"/>
                    <a:pt x="830436" y="4724400"/>
                  </a:cubicBezTo>
                  <a:cubicBezTo>
                    <a:pt x="981248" y="4873625"/>
                    <a:pt x="1208261" y="5011738"/>
                    <a:pt x="1335261" y="5095875"/>
                  </a:cubicBezTo>
                  <a:cubicBezTo>
                    <a:pt x="1462261" y="5180013"/>
                    <a:pt x="1527348" y="5204619"/>
                    <a:pt x="1592436" y="5229225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" y="114300"/>
            <a:ext cx="155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…… /….</a:t>
            </a:r>
            <a:endParaRPr lang="el-GR" sz="2800" dirty="0"/>
          </a:p>
        </p:txBody>
      </p:sp>
      <p:sp>
        <p:nvSpPr>
          <p:cNvPr id="9" name="Oval 8"/>
          <p:cNvSpPr/>
          <p:nvPr/>
        </p:nvSpPr>
        <p:spPr>
          <a:xfrm>
            <a:off x="1950720" y="967740"/>
            <a:ext cx="5242560" cy="52501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1350"/>
          </a:p>
        </p:txBody>
      </p:sp>
      <p:sp>
        <p:nvSpPr>
          <p:cNvPr id="10" name="Rectangle 9"/>
          <p:cNvSpPr/>
          <p:nvPr/>
        </p:nvSpPr>
        <p:spPr>
          <a:xfrm>
            <a:off x="4549775" y="815975"/>
            <a:ext cx="45719" cy="151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95574"/>
            <a:ext cx="844374" cy="4358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8700" y="6644959"/>
            <a:ext cx="744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i="1" dirty="0" smtClean="0"/>
              <a:t>Π. </a:t>
            </a:r>
            <a:r>
              <a:rPr lang="el-GR" sz="800" i="1" dirty="0" err="1" smtClean="0"/>
              <a:t>Ξυπολιάς</a:t>
            </a:r>
            <a:endParaRPr lang="el-GR" sz="800" i="1" dirty="0"/>
          </a:p>
        </p:txBody>
      </p:sp>
    </p:spTree>
    <p:extLst>
      <p:ext uri="{BB962C8B-B14F-4D97-AF65-F5344CB8AC3E}">
        <p14:creationId xmlns:p14="http://schemas.microsoft.com/office/powerpoint/2010/main" val="371155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8"/>
    </mc:Choice>
    <mc:Fallback xmlns="">
      <p:transition spd="slow" advTm="8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114300"/>
            <a:ext cx="155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…… /….</a:t>
            </a:r>
            <a:endParaRPr lang="el-GR" sz="2800" dirty="0"/>
          </a:p>
        </p:txBody>
      </p:sp>
      <p:pic>
        <p:nvPicPr>
          <p:cNvPr id="2" name="Picture 4" descr="schmidt_net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58" y="883033"/>
            <a:ext cx="5409430" cy="542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4200000">
            <a:off x="1548874" y="756848"/>
            <a:ext cx="6063506" cy="5656652"/>
          </a:xfrm>
          <a:prstGeom prst="rect">
            <a:avLst/>
          </a:prstGeom>
          <a:solidFill>
            <a:schemeClr val="bg1">
              <a:lumMod val="95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1350"/>
          </a:p>
        </p:txBody>
      </p:sp>
      <p:sp>
        <p:nvSpPr>
          <p:cNvPr id="4" name="Oval 3"/>
          <p:cNvSpPr/>
          <p:nvPr/>
        </p:nvSpPr>
        <p:spPr>
          <a:xfrm>
            <a:off x="1950720" y="967740"/>
            <a:ext cx="5242560" cy="52501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1350"/>
          </a:p>
        </p:txBody>
      </p:sp>
      <p:sp>
        <p:nvSpPr>
          <p:cNvPr id="5" name="Freeform 4"/>
          <p:cNvSpPr/>
          <p:nvPr/>
        </p:nvSpPr>
        <p:spPr>
          <a:xfrm>
            <a:off x="3006852" y="982362"/>
            <a:ext cx="1592436" cy="5229225"/>
          </a:xfrm>
          <a:custGeom>
            <a:avLst/>
            <a:gdLst>
              <a:gd name="connsiteX0" fmla="*/ 1535286 w 1592436"/>
              <a:gd name="connsiteY0" fmla="*/ 0 h 5229225"/>
              <a:gd name="connsiteX1" fmla="*/ 1068561 w 1592436"/>
              <a:gd name="connsiteY1" fmla="*/ 247650 h 5229225"/>
              <a:gd name="connsiteX2" fmla="*/ 611361 w 1592436"/>
              <a:gd name="connsiteY2" fmla="*/ 695325 h 5229225"/>
              <a:gd name="connsiteX3" fmla="*/ 258936 w 1592436"/>
              <a:gd name="connsiteY3" fmla="*/ 1276350 h 5229225"/>
              <a:gd name="connsiteX4" fmla="*/ 68436 w 1592436"/>
              <a:gd name="connsiteY4" fmla="*/ 1885950 h 5229225"/>
              <a:gd name="connsiteX5" fmla="*/ 1761 w 1592436"/>
              <a:gd name="connsiteY5" fmla="*/ 2466975 h 5229225"/>
              <a:gd name="connsiteX6" fmla="*/ 30336 w 1592436"/>
              <a:gd name="connsiteY6" fmla="*/ 3028950 h 5229225"/>
              <a:gd name="connsiteX7" fmla="*/ 144636 w 1592436"/>
              <a:gd name="connsiteY7" fmla="*/ 3600450 h 5229225"/>
              <a:gd name="connsiteX8" fmla="*/ 430386 w 1592436"/>
              <a:gd name="connsiteY8" fmla="*/ 4200525 h 5229225"/>
              <a:gd name="connsiteX9" fmla="*/ 830436 w 1592436"/>
              <a:gd name="connsiteY9" fmla="*/ 4724400 h 5229225"/>
              <a:gd name="connsiteX10" fmla="*/ 1335261 w 1592436"/>
              <a:gd name="connsiteY10" fmla="*/ 5095875 h 5229225"/>
              <a:gd name="connsiteX11" fmla="*/ 1592436 w 1592436"/>
              <a:gd name="connsiteY11" fmla="*/ 5229225 h 5229225"/>
              <a:gd name="connsiteX0" fmla="*/ 1535286 w 1592436"/>
              <a:gd name="connsiteY0" fmla="*/ 0 h 5229225"/>
              <a:gd name="connsiteX1" fmla="*/ 1068561 w 1592436"/>
              <a:gd name="connsiteY1" fmla="*/ 247650 h 5229225"/>
              <a:gd name="connsiteX2" fmla="*/ 611361 w 1592436"/>
              <a:gd name="connsiteY2" fmla="*/ 695325 h 5229225"/>
              <a:gd name="connsiteX3" fmla="*/ 284336 w 1592436"/>
              <a:gd name="connsiteY3" fmla="*/ 1276350 h 5229225"/>
              <a:gd name="connsiteX4" fmla="*/ 68436 w 1592436"/>
              <a:gd name="connsiteY4" fmla="*/ 1885950 h 5229225"/>
              <a:gd name="connsiteX5" fmla="*/ 1761 w 1592436"/>
              <a:gd name="connsiteY5" fmla="*/ 2466975 h 5229225"/>
              <a:gd name="connsiteX6" fmla="*/ 30336 w 1592436"/>
              <a:gd name="connsiteY6" fmla="*/ 3028950 h 5229225"/>
              <a:gd name="connsiteX7" fmla="*/ 144636 w 1592436"/>
              <a:gd name="connsiteY7" fmla="*/ 3600450 h 5229225"/>
              <a:gd name="connsiteX8" fmla="*/ 430386 w 1592436"/>
              <a:gd name="connsiteY8" fmla="*/ 4200525 h 5229225"/>
              <a:gd name="connsiteX9" fmla="*/ 830436 w 1592436"/>
              <a:gd name="connsiteY9" fmla="*/ 4724400 h 5229225"/>
              <a:gd name="connsiteX10" fmla="*/ 1335261 w 1592436"/>
              <a:gd name="connsiteY10" fmla="*/ 5095875 h 5229225"/>
              <a:gd name="connsiteX11" fmla="*/ 1592436 w 1592436"/>
              <a:gd name="connsiteY11" fmla="*/ 5229225 h 5229225"/>
              <a:gd name="connsiteX0" fmla="*/ 1535286 w 1592436"/>
              <a:gd name="connsiteY0" fmla="*/ 0 h 5229225"/>
              <a:gd name="connsiteX1" fmla="*/ 1068561 w 1592436"/>
              <a:gd name="connsiteY1" fmla="*/ 247650 h 5229225"/>
              <a:gd name="connsiteX2" fmla="*/ 627236 w 1592436"/>
              <a:gd name="connsiteY2" fmla="*/ 701675 h 5229225"/>
              <a:gd name="connsiteX3" fmla="*/ 284336 w 1592436"/>
              <a:gd name="connsiteY3" fmla="*/ 1276350 h 5229225"/>
              <a:gd name="connsiteX4" fmla="*/ 68436 w 1592436"/>
              <a:gd name="connsiteY4" fmla="*/ 1885950 h 5229225"/>
              <a:gd name="connsiteX5" fmla="*/ 1761 w 1592436"/>
              <a:gd name="connsiteY5" fmla="*/ 2466975 h 5229225"/>
              <a:gd name="connsiteX6" fmla="*/ 30336 w 1592436"/>
              <a:gd name="connsiteY6" fmla="*/ 3028950 h 5229225"/>
              <a:gd name="connsiteX7" fmla="*/ 144636 w 1592436"/>
              <a:gd name="connsiteY7" fmla="*/ 3600450 h 5229225"/>
              <a:gd name="connsiteX8" fmla="*/ 430386 w 1592436"/>
              <a:gd name="connsiteY8" fmla="*/ 4200525 h 5229225"/>
              <a:gd name="connsiteX9" fmla="*/ 830436 w 1592436"/>
              <a:gd name="connsiteY9" fmla="*/ 4724400 h 5229225"/>
              <a:gd name="connsiteX10" fmla="*/ 1335261 w 1592436"/>
              <a:gd name="connsiteY10" fmla="*/ 5095875 h 5229225"/>
              <a:gd name="connsiteX11" fmla="*/ 1592436 w 1592436"/>
              <a:gd name="connsiteY11" fmla="*/ 5229225 h 5229225"/>
              <a:gd name="connsiteX0" fmla="*/ 1535286 w 1592436"/>
              <a:gd name="connsiteY0" fmla="*/ 0 h 5229225"/>
              <a:gd name="connsiteX1" fmla="*/ 1074911 w 1592436"/>
              <a:gd name="connsiteY1" fmla="*/ 254000 h 5229225"/>
              <a:gd name="connsiteX2" fmla="*/ 627236 w 1592436"/>
              <a:gd name="connsiteY2" fmla="*/ 701675 h 5229225"/>
              <a:gd name="connsiteX3" fmla="*/ 284336 w 1592436"/>
              <a:gd name="connsiteY3" fmla="*/ 1276350 h 5229225"/>
              <a:gd name="connsiteX4" fmla="*/ 68436 w 1592436"/>
              <a:gd name="connsiteY4" fmla="*/ 1885950 h 5229225"/>
              <a:gd name="connsiteX5" fmla="*/ 1761 w 1592436"/>
              <a:gd name="connsiteY5" fmla="*/ 2466975 h 5229225"/>
              <a:gd name="connsiteX6" fmla="*/ 30336 w 1592436"/>
              <a:gd name="connsiteY6" fmla="*/ 3028950 h 5229225"/>
              <a:gd name="connsiteX7" fmla="*/ 144636 w 1592436"/>
              <a:gd name="connsiteY7" fmla="*/ 3600450 h 5229225"/>
              <a:gd name="connsiteX8" fmla="*/ 430386 w 1592436"/>
              <a:gd name="connsiteY8" fmla="*/ 4200525 h 5229225"/>
              <a:gd name="connsiteX9" fmla="*/ 830436 w 1592436"/>
              <a:gd name="connsiteY9" fmla="*/ 4724400 h 5229225"/>
              <a:gd name="connsiteX10" fmla="*/ 1335261 w 1592436"/>
              <a:gd name="connsiteY10" fmla="*/ 5095875 h 5229225"/>
              <a:gd name="connsiteX11" fmla="*/ 1592436 w 1592436"/>
              <a:gd name="connsiteY11" fmla="*/ 5229225 h 522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2436" h="5229225">
                <a:moveTo>
                  <a:pt x="1535286" y="0"/>
                </a:moveTo>
                <a:cubicBezTo>
                  <a:pt x="1378917" y="65881"/>
                  <a:pt x="1226253" y="137054"/>
                  <a:pt x="1074911" y="254000"/>
                </a:cubicBezTo>
                <a:cubicBezTo>
                  <a:pt x="923569" y="370946"/>
                  <a:pt x="758998" y="531283"/>
                  <a:pt x="627236" y="701675"/>
                </a:cubicBezTo>
                <a:cubicBezTo>
                  <a:pt x="495474" y="872067"/>
                  <a:pt x="377469" y="1078971"/>
                  <a:pt x="284336" y="1276350"/>
                </a:cubicBezTo>
                <a:cubicBezTo>
                  <a:pt x="191203" y="1473729"/>
                  <a:pt x="115532" y="1687513"/>
                  <a:pt x="68436" y="1885950"/>
                </a:cubicBezTo>
                <a:cubicBezTo>
                  <a:pt x="21340" y="2084387"/>
                  <a:pt x="8111" y="2276475"/>
                  <a:pt x="1761" y="2466975"/>
                </a:cubicBezTo>
                <a:cubicBezTo>
                  <a:pt x="-4589" y="2657475"/>
                  <a:pt x="6523" y="2840037"/>
                  <a:pt x="30336" y="3028950"/>
                </a:cubicBezTo>
                <a:cubicBezTo>
                  <a:pt x="54149" y="3217863"/>
                  <a:pt x="77961" y="3405188"/>
                  <a:pt x="144636" y="3600450"/>
                </a:cubicBezTo>
                <a:cubicBezTo>
                  <a:pt x="211311" y="3795712"/>
                  <a:pt x="316086" y="4013200"/>
                  <a:pt x="430386" y="4200525"/>
                </a:cubicBezTo>
                <a:cubicBezTo>
                  <a:pt x="544686" y="4387850"/>
                  <a:pt x="679624" y="4575175"/>
                  <a:pt x="830436" y="4724400"/>
                </a:cubicBezTo>
                <a:cubicBezTo>
                  <a:pt x="981248" y="4873625"/>
                  <a:pt x="1208261" y="5011738"/>
                  <a:pt x="1335261" y="5095875"/>
                </a:cubicBezTo>
                <a:cubicBezTo>
                  <a:pt x="1462261" y="5180013"/>
                  <a:pt x="1527348" y="5204619"/>
                  <a:pt x="1592436" y="5229225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228600" y="114300"/>
            <a:ext cx="1555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…… /</a:t>
            </a:r>
            <a:r>
              <a:rPr lang="el-GR" sz="2800" dirty="0" smtClean="0"/>
              <a:t>40</a:t>
            </a:r>
            <a:r>
              <a:rPr lang="en-US" sz="2800" baseline="30000" dirty="0" smtClean="0"/>
              <a:t>o</a:t>
            </a:r>
            <a:endParaRPr lang="el-GR" sz="2800" baseline="30000" dirty="0"/>
          </a:p>
        </p:txBody>
      </p:sp>
      <p:sp>
        <p:nvSpPr>
          <p:cNvPr id="10" name="Oval 9"/>
          <p:cNvSpPr/>
          <p:nvPr/>
        </p:nvSpPr>
        <p:spPr>
          <a:xfrm>
            <a:off x="1872858" y="3533775"/>
            <a:ext cx="146442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 rot="4200000">
            <a:off x="7091296" y="2594811"/>
            <a:ext cx="45719" cy="151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95574"/>
            <a:ext cx="844374" cy="4358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8700" y="6644959"/>
            <a:ext cx="744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i="1" dirty="0" smtClean="0"/>
              <a:t>Π. </a:t>
            </a:r>
            <a:r>
              <a:rPr lang="el-GR" sz="800" i="1" dirty="0" err="1" smtClean="0"/>
              <a:t>Ξυπολιάς</a:t>
            </a:r>
            <a:endParaRPr lang="el-GR" sz="8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98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46"/>
    </mc:Choice>
    <mc:Fallback xmlns="">
      <p:transition spd="slow" advTm="51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  <p:bldP spid="10" grpId="0" animBg="1"/>
    </p:bldLst>
  </p:timing>
  <p:extLst mod="1">
    <p:ext uri="{3A86A75C-4F4B-4683-9AE1-C65F6400EC91}">
      <p14:laserTraceLst xmlns:p14="http://schemas.microsoft.com/office/powerpoint/2010/main">
        <p14:tracePtLst>
          <p14:tracePt t="2347" x="1771650" y="4876800"/>
          <p14:tracePt t="2364" x="1714500" y="4857750"/>
          <p14:tracePt t="2373" x="1676400" y="4845050"/>
          <p14:tracePt t="2389" x="1600200" y="4826000"/>
          <p14:tracePt t="2405" x="1530350" y="4800600"/>
          <p14:tracePt t="2422" x="1473200" y="4775200"/>
          <p14:tracePt t="2438" x="1441450" y="4756150"/>
          <p14:tracePt t="2455" x="1422400" y="4737100"/>
          <p14:tracePt t="2472" x="1416050" y="4724400"/>
          <p14:tracePt t="2489" x="1390650" y="4705350"/>
          <p14:tracePt t="2505" x="1339850" y="4679950"/>
          <p14:tracePt t="2522" x="1270000" y="4635500"/>
          <p14:tracePt t="2540" x="1155700" y="4565650"/>
          <p14:tracePt t="2557" x="1085850" y="4533900"/>
          <p14:tracePt t="2573" x="1041400" y="4508500"/>
          <p14:tracePt t="2590" x="1009650" y="4489450"/>
          <p14:tracePt t="2606" x="990600" y="4470400"/>
          <p14:tracePt t="2623" x="977900" y="4457700"/>
          <p14:tracePt t="2640" x="933450" y="4425950"/>
          <p14:tracePt t="2657" x="882650" y="4406900"/>
          <p14:tracePt t="2673" x="838200" y="4381500"/>
          <p14:tracePt t="2690" x="793750" y="4362450"/>
          <p14:tracePt t="2707" x="755650" y="4343400"/>
          <p14:tracePt t="2723" x="736600" y="4324350"/>
          <p14:tracePt t="2741" x="704850" y="4286250"/>
          <p14:tracePt t="2757" x="692150" y="4273550"/>
          <p14:tracePt t="18167" x="692150" y="4267200"/>
          <p14:tracePt t="18174" x="800100" y="4121150"/>
          <p14:tracePt t="18187" x="1098550" y="3676650"/>
          <p14:tracePt t="18203" x="1244600" y="3460750"/>
          <p14:tracePt t="18220" x="1263650" y="3435350"/>
          <p14:tracePt t="18973" x="1270000" y="3435350"/>
          <p14:tracePt t="18979" x="1276350" y="3441700"/>
          <p14:tracePt t="19068" x="1282700" y="3448050"/>
          <p14:tracePt t="19076" x="1289050" y="3460750"/>
          <p14:tracePt t="19088" x="1301750" y="3467100"/>
          <p14:tracePt t="19105" x="1346200" y="3492500"/>
          <p14:tracePt t="19121" x="1416050" y="3498850"/>
          <p14:tracePt t="19138" x="1511300" y="3511550"/>
          <p14:tracePt t="19155" x="1612900" y="3530600"/>
          <p14:tracePt t="19171" x="1695450" y="3543300"/>
          <p14:tracePt t="19188" x="1727200" y="3543300"/>
          <p14:tracePt t="19205" x="1739900" y="3543300"/>
          <p14:tracePt t="19311" x="1746250" y="3543300"/>
          <p14:tracePt t="19318" x="1752600" y="3543300"/>
          <p14:tracePt t="19326" x="1758950" y="3543300"/>
          <p14:tracePt t="19346" x="1765300" y="3543300"/>
          <p14:tracePt t="19354" x="1771650" y="3543300"/>
          <p14:tracePt t="19371" x="1790700" y="3549650"/>
          <p14:tracePt t="19388" x="1809750" y="3556000"/>
          <p14:tracePt t="19405" x="1828800" y="3562350"/>
          <p14:tracePt t="19422" x="1835150" y="3562350"/>
          <p14:tracePt t="19517" x="1841500" y="3568700"/>
          <p14:tracePt t="19529" x="1841500" y="3575050"/>
          <p14:tracePt t="19537" x="1847850" y="3581400"/>
          <p14:tracePt t="19545" x="1854200" y="3587750"/>
          <p14:tracePt t="19554" x="1860550" y="3594100"/>
          <p14:tracePt t="19571" x="1873250" y="3606800"/>
          <p14:tracePt t="19680" x="1879600" y="3606800"/>
          <p14:tracePt t="19700" x="1885950" y="3613150"/>
          <p14:tracePt t="19710" x="1892300" y="3619500"/>
          <p14:tracePt t="19723" x="1898650" y="3625850"/>
          <p14:tracePt t="19739" x="1911350" y="3625850"/>
          <p14:tracePt t="19772" x="1911350" y="3632200"/>
          <p14:tracePt t="19878" x="1917700" y="3632200"/>
          <p14:tracePt t="19909" x="1924050" y="3632200"/>
          <p14:tracePt t="19916" x="1924050" y="3625850"/>
          <p14:tracePt t="20036" x="1924050" y="3619500"/>
          <p14:tracePt t="20054" x="1924050" y="3613150"/>
          <p14:tracePt t="20244" x="1924050" y="3606800"/>
          <p14:tracePt t="20266" x="1924050" y="3600450"/>
          <p14:tracePt t="20876" x="1930400" y="3600450"/>
          <p14:tracePt t="20896" x="1936750" y="3600450"/>
          <p14:tracePt t="25892" x="1930400" y="3600450"/>
          <p14:tracePt t="25919" x="1924050" y="3600450"/>
          <p14:tracePt t="25958" x="1917700" y="3600450"/>
          <p14:tracePt t="26116" x="1911350" y="3600450"/>
          <p14:tracePt t="26332" x="1917700" y="3600450"/>
          <p14:tracePt t="26449" x="1924050" y="3600450"/>
          <p14:tracePt t="26710" x="1930400" y="3600450"/>
          <p14:tracePt t="26967" x="1943100" y="3600450"/>
          <p14:tracePt t="26975" x="1968500" y="3600450"/>
          <p14:tracePt t="26985" x="2006600" y="3600450"/>
          <p14:tracePt t="27002" x="2057400" y="3606800"/>
          <p14:tracePt t="27018" x="2114550" y="3619500"/>
          <p14:tracePt t="27034" x="2146300" y="3625850"/>
          <p14:tracePt t="27052" x="2165350" y="3632200"/>
          <p14:tracePt t="27176" x="2171700" y="3632200"/>
          <p14:tracePt t="27193" x="2178050" y="3638550"/>
          <p14:tracePt t="27200" x="2190750" y="3644900"/>
          <p14:tracePt t="27209" x="2209800" y="3644900"/>
          <p14:tracePt t="27220" x="2222500" y="3651250"/>
          <p14:tracePt t="27237" x="2286000" y="3663950"/>
          <p14:tracePt t="27253" x="2336800" y="3670300"/>
          <p14:tracePt t="27270" x="2362200" y="3670300"/>
          <p14:tracePt t="27287" x="2381250" y="3670300"/>
          <p14:tracePt t="27303" x="2387600" y="3670300"/>
          <p14:tracePt t="27373" x="2393950" y="3670300"/>
          <p14:tracePt t="27380" x="2406650" y="3670300"/>
          <p14:tracePt t="27389" x="2413000" y="3670300"/>
          <p14:tracePt t="27403" x="2432050" y="3663950"/>
          <p14:tracePt t="27420" x="2444750" y="3657600"/>
          <p14:tracePt t="27437" x="2463800" y="3657600"/>
          <p14:tracePt t="27454" x="2470150" y="3657600"/>
          <p14:tracePt t="27470" x="2476500" y="3657600"/>
          <p14:tracePt t="27487" x="2489200" y="3657600"/>
          <p14:tracePt t="27504" x="2495550" y="3657600"/>
          <p14:tracePt t="27520" x="2514600" y="3644900"/>
          <p14:tracePt t="27537" x="2540000" y="3644900"/>
          <p14:tracePt t="27554" x="2559050" y="3644900"/>
          <p14:tracePt t="27570" x="2571750" y="3644900"/>
          <p14:tracePt t="27587" x="2578100" y="3644900"/>
          <p14:tracePt t="27620" x="2590800" y="3644900"/>
          <p14:tracePt t="27637" x="2597150" y="3638550"/>
          <p14:tracePt t="27654" x="2609850" y="3638550"/>
          <p14:tracePt t="27671" x="2628900" y="3638550"/>
          <p14:tracePt t="27687" x="2641600" y="3638550"/>
          <p14:tracePt t="27704" x="2654300" y="3632200"/>
          <p14:tracePt t="27721" x="2673350" y="3632200"/>
          <p14:tracePt t="27724" x="2679700" y="3625850"/>
          <p14:tracePt t="27738" x="2692400" y="3619500"/>
          <p14:tracePt t="27754" x="2705100" y="3619500"/>
          <p14:tracePt t="27771" x="2711450" y="3613150"/>
          <p14:tracePt t="27788" x="2717800" y="3613150"/>
          <p14:tracePt t="27816" x="2724150" y="3613150"/>
          <p14:tracePt t="27824" x="2730500" y="3613150"/>
          <p14:tracePt t="27838" x="2736850" y="3613150"/>
          <p14:tracePt t="27854" x="2749550" y="3613150"/>
          <p14:tracePt t="27871" x="2768600" y="3613150"/>
          <p14:tracePt t="27888" x="2787650" y="3613150"/>
          <p14:tracePt t="27904" x="2800350" y="3613150"/>
          <p14:tracePt t="27921" x="2819400" y="3606800"/>
          <p14:tracePt t="27938" x="2832100" y="3606800"/>
          <p14:tracePt t="27955" x="2863850" y="3600450"/>
          <p14:tracePt t="27971" x="2870200" y="3600450"/>
          <p14:tracePt t="27988" x="2876550" y="3600450"/>
          <p14:tracePt t="28005" x="2882900" y="3600450"/>
          <p14:tracePt t="28055" x="2889250" y="3600450"/>
          <p14:tracePt t="28073" x="2895600" y="3600450"/>
          <p14:tracePt t="28097" x="2901950" y="3600450"/>
          <p14:tracePt t="28109" x="2908300" y="3600450"/>
          <p14:tracePt t="28136" x="2914650" y="3600450"/>
          <p14:tracePt t="28236" x="2921000" y="3600450"/>
          <p14:tracePt t="28244" x="2927350" y="3600450"/>
          <p14:tracePt t="28255" x="2933700" y="3600450"/>
          <p14:tracePt t="28272" x="2940050" y="3600450"/>
          <p14:tracePt t="28288" x="2946400" y="3600450"/>
          <p14:tracePt t="28410" x="2952750" y="3600450"/>
          <p14:tracePt t="28436" x="2959100" y="3600450"/>
          <p14:tracePt t="28544" x="2965450" y="3600450"/>
          <p14:tracePt t="28560" x="2971800" y="3600450"/>
          <p14:tracePt t="28805" x="2978150" y="3600450"/>
          <p14:tracePt t="28826" x="2984500" y="3600450"/>
          <p14:tracePt t="28835" x="2990850" y="3600450"/>
          <p14:tracePt t="30450" x="2984500" y="3600450"/>
          <p14:tracePt t="30456" x="2978150" y="3600450"/>
          <p14:tracePt t="30464" x="2971800" y="3600450"/>
          <p14:tracePt t="30476" x="2965450" y="3600450"/>
          <p14:tracePt t="30493" x="2959100" y="3600450"/>
          <p14:tracePt t="30509" x="2940050" y="3600450"/>
          <p14:tracePt t="30526" x="2933700" y="3600450"/>
          <p14:tracePt t="30543" x="2921000" y="3600450"/>
          <p14:tracePt t="30559" x="2914650" y="3600450"/>
          <p14:tracePt t="30576" x="2901950" y="3600450"/>
          <p14:tracePt t="30593" x="2876550" y="3606800"/>
          <p14:tracePt t="30609" x="2838450" y="3606800"/>
          <p14:tracePt t="30626" x="2755900" y="3613150"/>
          <p14:tracePt t="30643" x="2686050" y="3613150"/>
          <p14:tracePt t="30660" x="2616200" y="3619500"/>
          <p14:tracePt t="30676" x="2578100" y="3619500"/>
          <p14:tracePt t="30693" x="2540000" y="3619500"/>
          <p14:tracePt t="30710" x="2514600" y="3625850"/>
          <p14:tracePt t="30711" x="2501900" y="3625850"/>
          <p14:tracePt t="30726" x="2482850" y="3632200"/>
          <p14:tracePt t="30743" x="2463800" y="3638550"/>
          <p14:tracePt t="30760" x="2451100" y="3638550"/>
          <p14:tracePt t="30777" x="2425700" y="3638550"/>
          <p14:tracePt t="30793" x="2393950" y="3644900"/>
          <p14:tracePt t="30810" x="2330450" y="3651250"/>
          <p14:tracePt t="30826" x="2292350" y="3657600"/>
          <p14:tracePt t="30844" x="2279650" y="3657600"/>
          <p14:tracePt t="30860" x="2266950" y="3657600"/>
          <p14:tracePt t="30877" x="2260600" y="3657600"/>
          <p14:tracePt t="30893" x="2254250" y="3657600"/>
          <p14:tracePt t="30927" x="2247900" y="3657600"/>
          <p14:tracePt t="30943" x="2241550" y="3657600"/>
          <p14:tracePt t="30963" x="2235200" y="3657600"/>
          <p14:tracePt t="30979" x="2228850" y="3657600"/>
          <p14:tracePt t="30994" x="2209800" y="3651250"/>
          <p14:tracePt t="31010" x="2197100" y="3638550"/>
          <p14:tracePt t="31027" x="2178050" y="3632200"/>
          <p14:tracePt t="31044" x="2159000" y="3625850"/>
          <p14:tracePt t="31061" x="2139950" y="3619500"/>
          <p14:tracePt t="31077" x="2120900" y="3613150"/>
          <p14:tracePt t="31094" x="2101850" y="3606800"/>
          <p14:tracePt t="31110" x="2089150" y="3600450"/>
          <p14:tracePt t="31127" x="2063750" y="3594100"/>
          <p14:tracePt t="31144" x="2044700" y="3581400"/>
          <p14:tracePt t="31162" x="2025650" y="3581400"/>
          <p14:tracePt t="31240" x="2019300" y="3581400"/>
          <p14:tracePt t="31250" x="2012950" y="3581400"/>
          <p14:tracePt t="31261" x="2006600" y="3581400"/>
          <p14:tracePt t="31276" x="2000250" y="3581400"/>
          <p14:tracePt t="31293" x="1987550" y="3581400"/>
          <p14:tracePt t="31424" x="1981200" y="3581400"/>
          <p14:tracePt t="31461" x="1974850" y="3587750"/>
          <p14:tracePt t="31490" x="1974850" y="3594100"/>
          <p14:tracePt t="31544" x="1968500" y="3594100"/>
          <p14:tracePt t="31611" x="1962150" y="3594100"/>
          <p14:tracePt t="31624" x="1962150" y="3600450"/>
          <p14:tracePt t="31872" x="1955800" y="3600450"/>
          <p14:tracePt t="31910" x="1949450" y="3600450"/>
          <p14:tracePt t="31930" x="1943100" y="3600450"/>
          <p14:tracePt t="32472" x="1949450" y="3600450"/>
          <p14:tracePt t="32492" x="1955800" y="3600450"/>
          <p14:tracePt t="32500" x="1962150" y="3600450"/>
          <p14:tracePt t="32513" x="1968500" y="3600450"/>
          <p14:tracePt t="32530" x="1981200" y="3600450"/>
          <p14:tracePt t="32546" x="1993900" y="3600450"/>
          <p14:tracePt t="32563" x="2006600" y="3600450"/>
          <p14:tracePt t="32580" x="2019300" y="3600450"/>
          <p14:tracePt t="32597" x="2025650" y="3600450"/>
          <p14:tracePt t="32613" x="2038350" y="3600450"/>
          <p14:tracePt t="32630" x="2051050" y="3600450"/>
          <p14:tracePt t="32647" x="2070100" y="3600450"/>
          <p14:tracePt t="32663" x="2076450" y="3600450"/>
          <p14:tracePt t="32680" x="2089150" y="3600450"/>
          <p14:tracePt t="32697" x="2095500" y="3600450"/>
          <p14:tracePt t="32714" x="2108200" y="3600450"/>
          <p14:tracePt t="32730" x="2127250" y="3600450"/>
          <p14:tracePt t="32731" x="2133600" y="3600450"/>
          <p14:tracePt t="32746" x="2146300" y="3600450"/>
          <p14:tracePt t="32762" x="2159000" y="3600450"/>
          <p14:tracePt t="32779" x="2165350" y="3600450"/>
          <p14:tracePt t="32796" x="2171700" y="3600450"/>
          <p14:tracePt t="32812" x="2178050" y="3600450"/>
          <p14:tracePt t="32830" x="2190750" y="3600450"/>
          <p14:tracePt t="32847" x="2197100" y="3600450"/>
          <p14:tracePt t="32864" x="2203450" y="3600450"/>
          <p14:tracePt t="33156" x="2197100" y="3600450"/>
          <p14:tracePt t="33676" x="2203450" y="3600450"/>
          <p14:tracePt t="33692" x="2209800" y="3600450"/>
          <p14:tracePt t="33702" x="2216150" y="3600450"/>
          <p14:tracePt t="33719" x="2222500" y="3600450"/>
          <p14:tracePt t="33732" x="2228850" y="3600450"/>
          <p14:tracePt t="33749" x="2241550" y="3600450"/>
          <p14:tracePt t="33772" x="2247900" y="3600450"/>
          <p14:tracePt t="33782" x="2254250" y="3600450"/>
          <p14:tracePt t="33799" x="2266950" y="3600450"/>
          <p14:tracePt t="33815" x="2286000" y="3600450"/>
          <p14:tracePt t="33833" x="2311400" y="3600450"/>
          <p14:tracePt t="33851" x="2317750" y="3600450"/>
          <p14:tracePt t="33866" x="2324100" y="3600450"/>
          <p14:tracePt t="33883" x="2330450" y="3600450"/>
          <p14:tracePt t="33910" x="2336800" y="3600450"/>
          <p14:tracePt t="33927" x="2343150" y="3600450"/>
          <p14:tracePt t="33935" x="2349500" y="3600450"/>
          <p14:tracePt t="33949" x="2362200" y="3600450"/>
          <p14:tracePt t="33966" x="2368550" y="3600450"/>
          <p14:tracePt t="33982" x="2381250" y="3600450"/>
          <p14:tracePt t="33999" x="2387600" y="3600450"/>
          <p14:tracePt t="34016" x="2400300" y="3600450"/>
          <p14:tracePt t="34033" x="2413000" y="3600450"/>
          <p14:tracePt t="34054" x="2419350" y="3600450"/>
          <p14:tracePt t="34092" x="2425700" y="3600450"/>
          <p14:tracePt t="34100" x="2432050" y="3600450"/>
          <p14:tracePt t="34108" x="2438400" y="3600450"/>
          <p14:tracePt t="34126" x="2444750" y="3600450"/>
          <p14:tracePt t="34135" x="2451100" y="3600450"/>
          <p14:tracePt t="34180" x="2457450" y="3600450"/>
          <p14:tracePt t="34212" x="2463800" y="3600450"/>
          <p14:tracePt t="34571" x="2470150" y="3600450"/>
          <p14:tracePt t="34578" x="2476500" y="3600450"/>
          <p14:tracePt t="34587" x="2482850" y="3600450"/>
          <p14:tracePt t="34600" x="2495550" y="3600450"/>
          <p14:tracePt t="34617" x="2508250" y="3600450"/>
          <p14:tracePt t="34634" x="2520950" y="3600450"/>
          <p14:tracePt t="34650" x="2533650" y="3600450"/>
          <p14:tracePt t="34667" x="2552700" y="3600450"/>
          <p14:tracePt t="34684" x="2565400" y="3600450"/>
          <p14:tracePt t="34701" x="2584450" y="3600450"/>
          <p14:tracePt t="34717" x="2597150" y="3600450"/>
          <p14:tracePt t="34734" x="2603500" y="3600450"/>
          <p14:tracePt t="34751" x="2616200" y="3600450"/>
          <p14:tracePt t="34767" x="2628900" y="3600450"/>
          <p14:tracePt t="34784" x="2641600" y="3600450"/>
          <p14:tracePt t="34801" x="2660650" y="3594100"/>
          <p14:tracePt t="34818" x="2667000" y="3594100"/>
          <p14:tracePt t="34834" x="2673350" y="3594100"/>
          <p14:tracePt t="34860" x="2679700" y="3594100"/>
          <p14:tracePt t="34878" x="2686050" y="3594100"/>
          <p14:tracePt t="34886" x="2692400" y="3594100"/>
          <p14:tracePt t="34901" x="2698750" y="3594100"/>
          <p14:tracePt t="35028" x="2705100" y="3594100"/>
          <p14:tracePt t="35226" x="2717800" y="3594100"/>
          <p14:tracePt t="35238" x="2724150" y="3600450"/>
          <p14:tracePt t="35241" x="2736850" y="3600450"/>
          <p14:tracePt t="35252" x="2749550" y="3600450"/>
          <p14:tracePt t="35268" x="2781300" y="3600450"/>
          <p14:tracePt t="35285" x="2813050" y="3600450"/>
          <p14:tracePt t="35302" x="2832100" y="3600450"/>
          <p14:tracePt t="35388" x="2838450" y="3600450"/>
          <p14:tracePt t="35394" x="2844800" y="3600450"/>
          <p14:tracePt t="35403" x="2851150" y="3600450"/>
          <p14:tracePt t="35419" x="2857500" y="3600450"/>
          <p14:tracePt t="35435" x="2870200" y="3600450"/>
          <p14:tracePt t="35452" x="2876550" y="3600450"/>
          <p14:tracePt t="35469" x="2889250" y="3600450"/>
          <p14:tracePt t="35502" x="2895600" y="3600450"/>
          <p14:tracePt t="35519" x="2908300" y="3600450"/>
          <p14:tracePt t="35534" x="2927350" y="3600450"/>
          <p14:tracePt t="35551" x="2940050" y="3600450"/>
          <p14:tracePt t="35567" x="2959100" y="3600450"/>
          <p14:tracePt t="35585" x="2971800" y="3600450"/>
          <p14:tracePt t="35601" x="2990850" y="3600450"/>
          <p14:tracePt t="35618" x="3003550" y="3600450"/>
          <p14:tracePt t="35755" x="3009900" y="3600450"/>
          <p14:tracePt t="35764" x="3016250" y="3600450"/>
          <p14:tracePt t="35876" x="3009900" y="3600450"/>
          <p14:tracePt t="36016" x="3003550" y="3600450"/>
          <p14:tracePt t="36034" x="2997200" y="3600450"/>
          <p14:tracePt t="36046" x="2990850" y="360045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114300"/>
            <a:ext cx="155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…… /….</a:t>
            </a:r>
            <a:endParaRPr lang="el-GR" sz="2800" dirty="0"/>
          </a:p>
        </p:txBody>
      </p:sp>
      <p:pic>
        <p:nvPicPr>
          <p:cNvPr id="2" name="Picture 4" descr="schmidt_net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58" y="883033"/>
            <a:ext cx="5409430" cy="542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114300"/>
            <a:ext cx="1555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…… /</a:t>
            </a:r>
            <a:r>
              <a:rPr lang="el-GR" sz="2800" dirty="0" smtClean="0"/>
              <a:t>40</a:t>
            </a:r>
            <a:r>
              <a:rPr lang="en-US" sz="2800" baseline="30000" dirty="0" smtClean="0"/>
              <a:t>o</a:t>
            </a:r>
            <a:endParaRPr lang="el-GR" sz="2800" baseline="30000" dirty="0"/>
          </a:p>
        </p:txBody>
      </p:sp>
      <p:grpSp>
        <p:nvGrpSpPr>
          <p:cNvPr id="6" name="Group 5"/>
          <p:cNvGrpSpPr/>
          <p:nvPr/>
        </p:nvGrpSpPr>
        <p:grpSpPr>
          <a:xfrm rot="-4200000">
            <a:off x="1752301" y="553421"/>
            <a:ext cx="5656652" cy="6063506"/>
            <a:chOff x="1752301" y="553421"/>
            <a:chExt cx="5656652" cy="6063506"/>
          </a:xfrm>
        </p:grpSpPr>
        <p:sp>
          <p:nvSpPr>
            <p:cNvPr id="3" name="Rectangle 2"/>
            <p:cNvSpPr/>
            <p:nvPr/>
          </p:nvSpPr>
          <p:spPr>
            <a:xfrm rot="4200000">
              <a:off x="1548874" y="756848"/>
              <a:ext cx="6063506" cy="5656652"/>
            </a:xfrm>
            <a:prstGeom prst="rect">
              <a:avLst/>
            </a:prstGeom>
            <a:solidFill>
              <a:schemeClr val="bg1">
                <a:lumMod val="95000"/>
                <a:alpha val="7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l-GR" sz="1350"/>
            </a:p>
          </p:txBody>
        </p:sp>
        <p:sp>
          <p:nvSpPr>
            <p:cNvPr id="4" name="Oval 3"/>
            <p:cNvSpPr/>
            <p:nvPr/>
          </p:nvSpPr>
          <p:spPr>
            <a:xfrm>
              <a:off x="1950720" y="967740"/>
              <a:ext cx="5242560" cy="52501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l-GR" sz="1350"/>
            </a:p>
          </p:txBody>
        </p:sp>
        <p:sp>
          <p:nvSpPr>
            <p:cNvPr id="5" name="Freeform 4"/>
            <p:cNvSpPr/>
            <p:nvPr/>
          </p:nvSpPr>
          <p:spPr>
            <a:xfrm>
              <a:off x="2992979" y="975117"/>
              <a:ext cx="1592436" cy="5229225"/>
            </a:xfrm>
            <a:custGeom>
              <a:avLst/>
              <a:gdLst>
                <a:gd name="connsiteX0" fmla="*/ 1535286 w 1592436"/>
                <a:gd name="connsiteY0" fmla="*/ 0 h 5229225"/>
                <a:gd name="connsiteX1" fmla="*/ 1068561 w 1592436"/>
                <a:gd name="connsiteY1" fmla="*/ 247650 h 5229225"/>
                <a:gd name="connsiteX2" fmla="*/ 611361 w 1592436"/>
                <a:gd name="connsiteY2" fmla="*/ 695325 h 5229225"/>
                <a:gd name="connsiteX3" fmla="*/ 258936 w 1592436"/>
                <a:gd name="connsiteY3" fmla="*/ 1276350 h 5229225"/>
                <a:gd name="connsiteX4" fmla="*/ 68436 w 1592436"/>
                <a:gd name="connsiteY4" fmla="*/ 1885950 h 5229225"/>
                <a:gd name="connsiteX5" fmla="*/ 1761 w 1592436"/>
                <a:gd name="connsiteY5" fmla="*/ 2466975 h 5229225"/>
                <a:gd name="connsiteX6" fmla="*/ 30336 w 1592436"/>
                <a:gd name="connsiteY6" fmla="*/ 3028950 h 5229225"/>
                <a:gd name="connsiteX7" fmla="*/ 144636 w 1592436"/>
                <a:gd name="connsiteY7" fmla="*/ 3600450 h 5229225"/>
                <a:gd name="connsiteX8" fmla="*/ 430386 w 1592436"/>
                <a:gd name="connsiteY8" fmla="*/ 4200525 h 5229225"/>
                <a:gd name="connsiteX9" fmla="*/ 830436 w 1592436"/>
                <a:gd name="connsiteY9" fmla="*/ 4724400 h 5229225"/>
                <a:gd name="connsiteX10" fmla="*/ 1335261 w 1592436"/>
                <a:gd name="connsiteY10" fmla="*/ 5095875 h 5229225"/>
                <a:gd name="connsiteX11" fmla="*/ 1592436 w 1592436"/>
                <a:gd name="connsiteY11" fmla="*/ 5229225 h 5229225"/>
                <a:gd name="connsiteX0" fmla="*/ 1535286 w 1592436"/>
                <a:gd name="connsiteY0" fmla="*/ 0 h 5229225"/>
                <a:gd name="connsiteX1" fmla="*/ 1068561 w 1592436"/>
                <a:gd name="connsiteY1" fmla="*/ 247650 h 5229225"/>
                <a:gd name="connsiteX2" fmla="*/ 611361 w 1592436"/>
                <a:gd name="connsiteY2" fmla="*/ 695325 h 5229225"/>
                <a:gd name="connsiteX3" fmla="*/ 284336 w 1592436"/>
                <a:gd name="connsiteY3" fmla="*/ 1276350 h 5229225"/>
                <a:gd name="connsiteX4" fmla="*/ 68436 w 1592436"/>
                <a:gd name="connsiteY4" fmla="*/ 1885950 h 5229225"/>
                <a:gd name="connsiteX5" fmla="*/ 1761 w 1592436"/>
                <a:gd name="connsiteY5" fmla="*/ 2466975 h 5229225"/>
                <a:gd name="connsiteX6" fmla="*/ 30336 w 1592436"/>
                <a:gd name="connsiteY6" fmla="*/ 3028950 h 5229225"/>
                <a:gd name="connsiteX7" fmla="*/ 144636 w 1592436"/>
                <a:gd name="connsiteY7" fmla="*/ 3600450 h 5229225"/>
                <a:gd name="connsiteX8" fmla="*/ 430386 w 1592436"/>
                <a:gd name="connsiteY8" fmla="*/ 4200525 h 5229225"/>
                <a:gd name="connsiteX9" fmla="*/ 830436 w 1592436"/>
                <a:gd name="connsiteY9" fmla="*/ 4724400 h 5229225"/>
                <a:gd name="connsiteX10" fmla="*/ 1335261 w 1592436"/>
                <a:gd name="connsiteY10" fmla="*/ 5095875 h 5229225"/>
                <a:gd name="connsiteX11" fmla="*/ 1592436 w 1592436"/>
                <a:gd name="connsiteY11" fmla="*/ 5229225 h 5229225"/>
                <a:gd name="connsiteX0" fmla="*/ 1535286 w 1592436"/>
                <a:gd name="connsiteY0" fmla="*/ 0 h 5229225"/>
                <a:gd name="connsiteX1" fmla="*/ 1068561 w 1592436"/>
                <a:gd name="connsiteY1" fmla="*/ 247650 h 5229225"/>
                <a:gd name="connsiteX2" fmla="*/ 627236 w 1592436"/>
                <a:gd name="connsiteY2" fmla="*/ 701675 h 5229225"/>
                <a:gd name="connsiteX3" fmla="*/ 284336 w 1592436"/>
                <a:gd name="connsiteY3" fmla="*/ 1276350 h 5229225"/>
                <a:gd name="connsiteX4" fmla="*/ 68436 w 1592436"/>
                <a:gd name="connsiteY4" fmla="*/ 1885950 h 5229225"/>
                <a:gd name="connsiteX5" fmla="*/ 1761 w 1592436"/>
                <a:gd name="connsiteY5" fmla="*/ 2466975 h 5229225"/>
                <a:gd name="connsiteX6" fmla="*/ 30336 w 1592436"/>
                <a:gd name="connsiteY6" fmla="*/ 3028950 h 5229225"/>
                <a:gd name="connsiteX7" fmla="*/ 144636 w 1592436"/>
                <a:gd name="connsiteY7" fmla="*/ 3600450 h 5229225"/>
                <a:gd name="connsiteX8" fmla="*/ 430386 w 1592436"/>
                <a:gd name="connsiteY8" fmla="*/ 4200525 h 5229225"/>
                <a:gd name="connsiteX9" fmla="*/ 830436 w 1592436"/>
                <a:gd name="connsiteY9" fmla="*/ 4724400 h 5229225"/>
                <a:gd name="connsiteX10" fmla="*/ 1335261 w 1592436"/>
                <a:gd name="connsiteY10" fmla="*/ 5095875 h 5229225"/>
                <a:gd name="connsiteX11" fmla="*/ 1592436 w 1592436"/>
                <a:gd name="connsiteY11" fmla="*/ 5229225 h 5229225"/>
                <a:gd name="connsiteX0" fmla="*/ 1535286 w 1592436"/>
                <a:gd name="connsiteY0" fmla="*/ 0 h 5229225"/>
                <a:gd name="connsiteX1" fmla="*/ 1074911 w 1592436"/>
                <a:gd name="connsiteY1" fmla="*/ 254000 h 5229225"/>
                <a:gd name="connsiteX2" fmla="*/ 627236 w 1592436"/>
                <a:gd name="connsiteY2" fmla="*/ 701675 h 5229225"/>
                <a:gd name="connsiteX3" fmla="*/ 284336 w 1592436"/>
                <a:gd name="connsiteY3" fmla="*/ 1276350 h 5229225"/>
                <a:gd name="connsiteX4" fmla="*/ 68436 w 1592436"/>
                <a:gd name="connsiteY4" fmla="*/ 1885950 h 5229225"/>
                <a:gd name="connsiteX5" fmla="*/ 1761 w 1592436"/>
                <a:gd name="connsiteY5" fmla="*/ 2466975 h 5229225"/>
                <a:gd name="connsiteX6" fmla="*/ 30336 w 1592436"/>
                <a:gd name="connsiteY6" fmla="*/ 3028950 h 5229225"/>
                <a:gd name="connsiteX7" fmla="*/ 144636 w 1592436"/>
                <a:gd name="connsiteY7" fmla="*/ 3600450 h 5229225"/>
                <a:gd name="connsiteX8" fmla="*/ 430386 w 1592436"/>
                <a:gd name="connsiteY8" fmla="*/ 4200525 h 5229225"/>
                <a:gd name="connsiteX9" fmla="*/ 830436 w 1592436"/>
                <a:gd name="connsiteY9" fmla="*/ 4724400 h 5229225"/>
                <a:gd name="connsiteX10" fmla="*/ 1335261 w 1592436"/>
                <a:gd name="connsiteY10" fmla="*/ 5095875 h 5229225"/>
                <a:gd name="connsiteX11" fmla="*/ 1592436 w 1592436"/>
                <a:gd name="connsiteY11" fmla="*/ 5229225 h 522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92436" h="5229225">
                  <a:moveTo>
                    <a:pt x="1535286" y="0"/>
                  </a:moveTo>
                  <a:cubicBezTo>
                    <a:pt x="1378917" y="65881"/>
                    <a:pt x="1226253" y="137054"/>
                    <a:pt x="1074911" y="254000"/>
                  </a:cubicBezTo>
                  <a:cubicBezTo>
                    <a:pt x="923569" y="370946"/>
                    <a:pt x="758998" y="531283"/>
                    <a:pt x="627236" y="701675"/>
                  </a:cubicBezTo>
                  <a:cubicBezTo>
                    <a:pt x="495474" y="872067"/>
                    <a:pt x="377469" y="1078971"/>
                    <a:pt x="284336" y="1276350"/>
                  </a:cubicBezTo>
                  <a:cubicBezTo>
                    <a:pt x="191203" y="1473729"/>
                    <a:pt x="115532" y="1687513"/>
                    <a:pt x="68436" y="1885950"/>
                  </a:cubicBezTo>
                  <a:cubicBezTo>
                    <a:pt x="21340" y="2084387"/>
                    <a:pt x="8111" y="2276475"/>
                    <a:pt x="1761" y="2466975"/>
                  </a:cubicBezTo>
                  <a:cubicBezTo>
                    <a:pt x="-4589" y="2657475"/>
                    <a:pt x="6523" y="2840037"/>
                    <a:pt x="30336" y="3028950"/>
                  </a:cubicBezTo>
                  <a:cubicBezTo>
                    <a:pt x="54149" y="3217863"/>
                    <a:pt x="77961" y="3405188"/>
                    <a:pt x="144636" y="3600450"/>
                  </a:cubicBezTo>
                  <a:cubicBezTo>
                    <a:pt x="211311" y="3795712"/>
                    <a:pt x="316086" y="4013200"/>
                    <a:pt x="430386" y="4200525"/>
                  </a:cubicBezTo>
                  <a:cubicBezTo>
                    <a:pt x="544686" y="4387850"/>
                    <a:pt x="679624" y="4575175"/>
                    <a:pt x="830436" y="4724400"/>
                  </a:cubicBezTo>
                  <a:cubicBezTo>
                    <a:pt x="981248" y="4873625"/>
                    <a:pt x="1208261" y="5011738"/>
                    <a:pt x="1335261" y="5095875"/>
                  </a:cubicBezTo>
                  <a:cubicBezTo>
                    <a:pt x="1462261" y="5180013"/>
                    <a:pt x="1527348" y="5204619"/>
                    <a:pt x="1592436" y="5229225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Oval 9"/>
            <p:cNvSpPr/>
            <p:nvPr/>
          </p:nvSpPr>
          <p:spPr>
            <a:xfrm>
              <a:off x="1872858" y="3533775"/>
              <a:ext cx="146442" cy="1397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47995" y="6159847"/>
            <a:ext cx="1158221" cy="608745"/>
            <a:chOff x="2447995" y="6159847"/>
            <a:chExt cx="1158221" cy="608745"/>
          </a:xfrm>
        </p:grpSpPr>
        <p:sp>
          <p:nvSpPr>
            <p:cNvPr id="13" name="TextBox 12"/>
            <p:cNvSpPr txBox="1"/>
            <p:nvPr/>
          </p:nvSpPr>
          <p:spPr>
            <a:xfrm>
              <a:off x="2447995" y="6245372"/>
              <a:ext cx="92846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2800" dirty="0" smtClean="0"/>
                <a:t>200</a:t>
              </a:r>
              <a:r>
                <a:rPr lang="en-US" sz="2800" baseline="30000" dirty="0" smtClean="0"/>
                <a:t>o</a:t>
              </a:r>
              <a:endParaRPr lang="el-GR" sz="2800" baseline="300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3248025" y="6159847"/>
              <a:ext cx="358191" cy="2536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96309" y="87325"/>
            <a:ext cx="17173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200</a:t>
            </a:r>
            <a:r>
              <a:rPr lang="en-US" sz="2800" baseline="30000" dirty="0" smtClean="0"/>
              <a:t>o</a:t>
            </a:r>
            <a:r>
              <a:rPr lang="el-GR" sz="2800" dirty="0" smtClean="0"/>
              <a:t> </a:t>
            </a:r>
            <a:r>
              <a:rPr lang="el-GR" sz="2800" dirty="0" smtClean="0"/>
              <a:t>/</a:t>
            </a:r>
            <a:r>
              <a:rPr lang="en-US" sz="2800" dirty="0" smtClean="0"/>
              <a:t> </a:t>
            </a:r>
            <a:r>
              <a:rPr lang="el-GR" sz="2800" dirty="0" smtClean="0"/>
              <a:t>40</a:t>
            </a:r>
            <a:r>
              <a:rPr lang="en-US" sz="2800" baseline="30000" dirty="0" smtClean="0"/>
              <a:t>o</a:t>
            </a:r>
            <a:endParaRPr lang="el-GR" sz="2800" baseline="30000" dirty="0"/>
          </a:p>
        </p:txBody>
      </p:sp>
      <p:sp>
        <p:nvSpPr>
          <p:cNvPr id="14" name="Rectangle 13"/>
          <p:cNvSpPr/>
          <p:nvPr/>
        </p:nvSpPr>
        <p:spPr>
          <a:xfrm>
            <a:off x="4549775" y="815975"/>
            <a:ext cx="45719" cy="151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95574"/>
            <a:ext cx="844374" cy="4358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8700" y="6644959"/>
            <a:ext cx="744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i="1" dirty="0" smtClean="0"/>
              <a:t>Π. </a:t>
            </a:r>
            <a:r>
              <a:rPr lang="el-GR" sz="800" i="1" dirty="0" err="1" smtClean="0"/>
              <a:t>Ξυπολιάς</a:t>
            </a:r>
            <a:endParaRPr lang="el-GR" sz="8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20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36"/>
    </mc:Choice>
    <mc:Fallback xmlns="">
      <p:transition spd="slow" advTm="45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6" grpId="0" animBg="1"/>
    </p:bldLst>
  </p:timing>
  <p:extLst mod="1">
    <p:ext uri="{3A86A75C-4F4B-4683-9AE1-C65F6400EC91}">
      <p14:laserTraceLst xmlns:p14="http://schemas.microsoft.com/office/powerpoint/2010/main">
        <p14:tracePtLst>
          <p14:tracePt t="6209" x="9086850" y="4089400"/>
          <p14:tracePt t="6229" x="9042400" y="4064000"/>
          <p14:tracePt t="6246" x="9010650" y="4044950"/>
          <p14:tracePt t="6262" x="8985250" y="4025900"/>
          <p14:tracePt t="6279" x="8928100" y="4006850"/>
          <p14:tracePt t="6296" x="8851900" y="3981450"/>
          <p14:tracePt t="6313" x="8788400" y="3949700"/>
          <p14:tracePt t="6329" x="8763000" y="3937000"/>
          <p14:tracePt t="6346" x="8750300" y="3924300"/>
          <p14:tracePt t="6362" x="8737600" y="3917950"/>
          <p14:tracePt t="6379" x="8724900" y="3905250"/>
          <p14:tracePt t="6396" x="8705850" y="3892550"/>
          <p14:tracePt t="6413" x="8686800" y="3879850"/>
          <p14:tracePt t="6429" x="8674100" y="3867150"/>
          <p14:tracePt t="6446" x="8661400" y="3860800"/>
          <p14:tracePt t="6463" x="8655050" y="3848100"/>
          <p14:tracePt t="6480" x="8642350" y="3848100"/>
          <p14:tracePt t="6496" x="8642350" y="3841750"/>
          <p14:tracePt t="8670" x="8629650" y="3848100"/>
          <p14:tracePt t="8678" x="8623300" y="3860800"/>
          <p14:tracePt t="8686" x="8616950" y="3867150"/>
          <p14:tracePt t="8700" x="8591550" y="3905250"/>
          <p14:tracePt t="8717" x="8572500" y="3968750"/>
          <p14:tracePt t="8734" x="8534400" y="4044950"/>
          <p14:tracePt t="8750" x="8496300" y="4127500"/>
          <p14:tracePt t="8767" x="8445500" y="4210050"/>
          <p14:tracePt t="8784" x="8375650" y="4311650"/>
          <p14:tracePt t="8801" x="8261350" y="4470400"/>
          <p14:tracePt t="8817" x="8172450" y="4584700"/>
          <p14:tracePt t="8834" x="8089900" y="4699000"/>
          <p14:tracePt t="8850" x="7975600" y="4819650"/>
          <p14:tracePt t="8867" x="7861300" y="4940300"/>
          <p14:tracePt t="8884" x="7639050" y="5124450"/>
          <p14:tracePt t="8901" x="7067550" y="5473700"/>
          <p14:tracePt t="8917" x="6686550" y="5607050"/>
          <p14:tracePt t="8934" x="6343650" y="5727700"/>
          <p14:tracePt t="8951" x="6007100" y="5886450"/>
          <p14:tracePt t="8967" x="5708650" y="6019800"/>
          <p14:tracePt t="8985" x="5295900" y="6242050"/>
          <p14:tracePt t="9001" x="5092700" y="6362700"/>
          <p14:tracePt t="9017" x="4921250" y="6457950"/>
          <p14:tracePt t="9034" x="4806950" y="6534150"/>
          <p14:tracePt t="9051" x="4711700" y="6572250"/>
          <p14:tracePt t="9067" x="4641850" y="6597650"/>
          <p14:tracePt t="9085" x="4591050" y="6597650"/>
          <p14:tracePt t="9101" x="4572000" y="6591300"/>
          <p14:tracePt t="9118" x="4552950" y="6572250"/>
          <p14:tracePt t="9133" x="4508500" y="6553200"/>
          <p14:tracePt t="9150" x="4432300" y="6527800"/>
          <p14:tracePt t="9166" x="4362450" y="6515100"/>
          <p14:tracePt t="9183" x="4254500" y="6508750"/>
          <p14:tracePt t="9201" x="4114800" y="6508750"/>
          <p14:tracePt t="9218" x="4038600" y="6489700"/>
          <p14:tracePt t="9234" x="3987800" y="6477000"/>
          <p14:tracePt t="9251" x="3937000" y="6457950"/>
          <p14:tracePt t="9268" x="3905250" y="6438900"/>
          <p14:tracePt t="9285" x="3873500" y="6413500"/>
          <p14:tracePt t="9301" x="3848100" y="6394450"/>
          <p14:tracePt t="9318" x="3822700" y="6375400"/>
          <p14:tracePt t="9335" x="3797300" y="6356350"/>
          <p14:tracePt t="9351" x="3771900" y="6343650"/>
          <p14:tracePt t="9368" x="3740150" y="6324600"/>
          <p14:tracePt t="9385" x="3702050" y="6292850"/>
          <p14:tracePt t="9402" x="3676650" y="6273800"/>
          <p14:tracePt t="9418" x="3657600" y="6254750"/>
          <p14:tracePt t="9435" x="3644900" y="6235700"/>
          <p14:tracePt t="9451" x="3632200" y="6216650"/>
          <p14:tracePt t="9468" x="3625850" y="6197600"/>
          <p14:tracePt t="9485" x="3625850" y="6184900"/>
          <p14:tracePt t="9502" x="3619500" y="6172200"/>
          <p14:tracePt t="9518" x="3619500" y="6165850"/>
          <p14:tracePt t="9535" x="3619500" y="6159500"/>
          <p14:tracePt t="9552" x="3619500" y="6153150"/>
          <p14:tracePt t="9569" x="3619500" y="6146800"/>
          <p14:tracePt t="9585" x="3619500" y="6134100"/>
          <p14:tracePt t="9602" x="3619500" y="6127750"/>
          <p14:tracePt t="9607" x="3619500" y="6121400"/>
          <p14:tracePt t="9623" x="3619500" y="6115050"/>
          <p14:tracePt t="9636" x="3625850" y="6108700"/>
          <p14:tracePt t="9652" x="3632200" y="6102350"/>
          <p14:tracePt t="9669" x="3638550" y="6096000"/>
          <p14:tracePt t="9734" x="3644900" y="6089650"/>
          <p14:tracePt t="9750" x="3651250" y="6089650"/>
          <p14:tracePt t="9758" x="3657600" y="6083300"/>
          <p14:tracePt t="9769" x="3657600" y="6076950"/>
          <p14:tracePt t="9786" x="3663950" y="6076950"/>
          <p14:tracePt t="9802" x="3663950" y="6070600"/>
          <p14:tracePt t="9876" x="3670300" y="6070600"/>
          <p14:tracePt t="9897" x="3676650" y="6070600"/>
          <p14:tracePt t="10408" x="3683000" y="6070600"/>
          <p14:tracePt t="10424" x="3683000" y="6064250"/>
          <p14:tracePt t="10436" x="3689350" y="6064250"/>
          <p14:tracePt t="10466" x="3689350" y="6057900"/>
          <p14:tracePt t="11218" x="3689350" y="6064250"/>
          <p14:tracePt t="11380" x="3689350" y="6070600"/>
          <p14:tracePt t="11422" x="3689350" y="6076950"/>
          <p14:tracePt t="11434" x="3689350" y="6083300"/>
          <p14:tracePt t="17611" x="3695700" y="6083300"/>
          <p14:tracePt t="17620" x="3702050" y="6083300"/>
          <p14:tracePt t="17640" x="3702050" y="6076950"/>
          <p14:tracePt t="17671" x="3702050" y="6070600"/>
          <p14:tracePt t="17727" x="3702050" y="6064250"/>
          <p14:tracePt t="17735" x="3702050" y="6057900"/>
          <p14:tracePt t="17751" x="3708400" y="6051550"/>
          <p14:tracePt t="17765" x="3708400" y="6038850"/>
          <p14:tracePt t="17773" x="3714750" y="6032500"/>
          <p14:tracePt t="17785" x="3714750" y="6026150"/>
          <p14:tracePt t="17801" x="3721100" y="6019800"/>
          <p14:tracePt t="18148" x="3714750" y="6019800"/>
          <p14:tracePt t="18156" x="3714750" y="6026150"/>
          <p14:tracePt t="18168" x="3714750" y="6032500"/>
          <p14:tracePt t="18248" x="3714750" y="6038850"/>
          <p14:tracePt t="18269" x="3714750" y="6045200"/>
          <p14:tracePt t="18294" x="3714750" y="6051550"/>
          <p14:tracePt t="18326" x="3714750" y="6057900"/>
          <p14:tracePt t="18444" x="3714750" y="6064250"/>
          <p14:tracePt t="18460" x="3714750" y="6070600"/>
          <p14:tracePt t="18469" x="3714750" y="6076950"/>
          <p14:tracePt t="18649" x="3708400" y="6076950"/>
          <p14:tracePt t="18768" x="3702050" y="6076950"/>
          <p14:tracePt t="18787" x="3695700" y="6076950"/>
          <p14:tracePt t="18795" x="3689350" y="6076950"/>
          <p14:tracePt t="18817" x="3683000" y="6076950"/>
          <p14:tracePt t="18838" x="3676650" y="6076950"/>
          <p14:tracePt t="18850" x="3670300" y="6076950"/>
          <p14:tracePt t="18922" x="3663950" y="6076950"/>
          <p14:tracePt t="19871" x="3670300" y="6076950"/>
          <p14:tracePt t="19877" x="3676650" y="6076950"/>
          <p14:tracePt t="20076" x="3683000" y="6076950"/>
          <p14:tracePt t="20098" x="3689350" y="6070600"/>
          <p14:tracePt t="20600" x="3695700" y="6070600"/>
          <p14:tracePt t="20618" x="3714750" y="6076950"/>
          <p14:tracePt t="20626" x="3752850" y="6089650"/>
          <p14:tracePt t="20639" x="3790950" y="6102350"/>
          <p14:tracePt t="20657" x="3937000" y="6146800"/>
          <p14:tracePt t="20673" x="4025900" y="6172200"/>
          <p14:tracePt t="20689" x="4083050" y="6191250"/>
          <p14:tracePt t="20706" x="4121150" y="6203950"/>
          <p14:tracePt t="20723" x="4133850" y="6210300"/>
          <p14:tracePt t="20739" x="4146550" y="6216650"/>
          <p14:tracePt t="20757" x="4165600" y="6216650"/>
          <p14:tracePt t="20773" x="4178300" y="6216650"/>
          <p14:tracePt t="20790" x="4203700" y="6223000"/>
          <p14:tracePt t="20806" x="4229100" y="6235700"/>
          <p14:tracePt t="20823" x="4254500" y="6261100"/>
          <p14:tracePt t="20839" x="4273550" y="6273800"/>
          <p14:tracePt t="20857" x="4298950" y="6299200"/>
          <p14:tracePt t="20873" x="4324350" y="6318250"/>
          <p14:tracePt t="20890" x="4356100" y="6330950"/>
          <p14:tracePt t="20907" x="4375150" y="6350000"/>
          <p14:tracePt t="20923" x="4400550" y="6356350"/>
          <p14:tracePt t="20940" x="4425950" y="6362700"/>
          <p14:tracePt t="20956" x="4432300" y="6362700"/>
          <p14:tracePt t="20972" x="4438650" y="6362700"/>
          <p14:tracePt t="20972" x="4445000" y="6362700"/>
          <p14:tracePt t="20998" x="4451350" y="6362700"/>
          <p14:tracePt t="21022" x="4457700" y="6362700"/>
          <p14:tracePt t="21030" x="4470400" y="6362700"/>
          <p14:tracePt t="21040" x="4476750" y="6362700"/>
          <p14:tracePt t="21057" x="4495800" y="6362700"/>
          <p14:tracePt t="21073" x="4521200" y="6356350"/>
          <p14:tracePt t="21091" x="4540250" y="6337300"/>
          <p14:tracePt t="21107" x="4546600" y="6330950"/>
          <p14:tracePt t="21178" x="4552950" y="6324600"/>
          <p14:tracePt t="21186" x="4552950" y="6318250"/>
          <p14:tracePt t="21192" x="4559300" y="6318250"/>
          <p14:tracePt t="21207" x="4559300" y="6311900"/>
          <p14:tracePt t="21224" x="4565650" y="6299200"/>
          <p14:tracePt t="21241" x="4565650" y="6292850"/>
          <p14:tracePt t="21316" x="4572000" y="6292850"/>
          <p14:tracePt t="21332" x="4572000" y="6286500"/>
          <p14:tracePt t="21340" x="4578350" y="6286500"/>
          <p14:tracePt t="21346" x="4578350" y="6280150"/>
          <p14:tracePt t="21357" x="4578350" y="6273800"/>
          <p14:tracePt t="22658" x="4572000" y="6273800"/>
          <p14:tracePt t="22683" x="4572000" y="6280150"/>
          <p14:tracePt t="23644" x="4565650" y="6280150"/>
          <p14:tracePt t="23652" x="4533900" y="6292850"/>
          <p14:tracePt t="23662" x="4508500" y="6299200"/>
          <p14:tracePt t="23678" x="4451350" y="6305550"/>
          <p14:tracePt t="23695" x="4400550" y="6318250"/>
          <p14:tracePt t="23712" x="4368800" y="6324600"/>
          <p14:tracePt t="23728" x="4330700" y="6330950"/>
          <p14:tracePt t="23745" x="4318000" y="6330950"/>
          <p14:tracePt t="23762" x="4298950" y="6330950"/>
          <p14:tracePt t="23779" x="4279900" y="6324600"/>
          <p14:tracePt t="23795" x="4260850" y="6311900"/>
          <p14:tracePt t="23813" x="4235450" y="6292850"/>
          <p14:tracePt t="23829" x="4216400" y="6280150"/>
          <p14:tracePt t="23845" x="4203700" y="6267450"/>
          <p14:tracePt t="23862" x="4184650" y="6267450"/>
          <p14:tracePt t="23879" x="4178300" y="6261100"/>
          <p14:tracePt t="23895" x="4171950" y="6261100"/>
          <p14:tracePt t="23986" x="4159250" y="6254750"/>
          <p14:tracePt t="23994" x="4152900" y="6242050"/>
          <p14:tracePt t="24002" x="4140200" y="6235700"/>
          <p14:tracePt t="24012" x="4133850" y="6223000"/>
          <p14:tracePt t="24029" x="4121150" y="6216650"/>
          <p14:tracePt t="24045" x="4114800" y="6210300"/>
          <p14:tracePt t="24198" x="4114800" y="6203950"/>
          <p14:tracePt t="24222" x="4114800" y="6197600"/>
          <p14:tracePt t="25165" x="4108450" y="6197600"/>
          <p14:tracePt t="25174" x="4102100" y="6197600"/>
          <p14:tracePt t="25183" x="4095750" y="6203950"/>
          <p14:tracePt t="25198" x="4070350" y="6216650"/>
          <p14:tracePt t="25213" x="4044950" y="6229350"/>
          <p14:tracePt t="25230" x="4013200" y="6242050"/>
          <p14:tracePt t="25246" x="3994150" y="6242050"/>
          <p14:tracePt t="25264" x="3975100" y="6242050"/>
          <p14:tracePt t="25297" x="3962400" y="6242050"/>
          <p14:tracePt t="25314" x="3937000" y="6242050"/>
          <p14:tracePt t="25331" x="3905250" y="6248400"/>
          <p14:tracePt t="25348" x="3867150" y="6248400"/>
          <p14:tracePt t="25365" x="3841750" y="6248400"/>
          <p14:tracePt t="25381" x="3822700" y="6248400"/>
          <p14:tracePt t="25398" x="3816350" y="6248400"/>
          <p14:tracePt t="25415" x="3803650" y="6248400"/>
          <p14:tracePt t="25432" x="3797300" y="6248400"/>
          <p14:tracePt t="25448" x="3784600" y="6248400"/>
          <p14:tracePt t="25465" x="3771900" y="6248400"/>
          <p14:tracePt t="25482" x="3746500" y="6248400"/>
          <p14:tracePt t="25498" x="3733800" y="6242050"/>
          <p14:tracePt t="25532" x="3733800" y="6235700"/>
          <p14:tracePt t="25552" x="3727450" y="6235700"/>
          <p14:tracePt t="25565" x="3727450" y="6229350"/>
          <p14:tracePt t="25582" x="3714750" y="6216650"/>
          <p14:tracePt t="25598" x="3702050" y="6197600"/>
          <p14:tracePt t="25615" x="3695700" y="6184900"/>
          <p14:tracePt t="25632" x="3689350" y="6178550"/>
          <p14:tracePt t="25649" x="3683000" y="6165850"/>
          <p14:tracePt t="25665" x="3676650" y="6159500"/>
          <p14:tracePt t="25670" x="3676650" y="6153150"/>
          <p14:tracePt t="25683" x="3676650" y="6146800"/>
          <p14:tracePt t="25772" x="3676650" y="6140450"/>
          <p14:tracePt t="25784" x="3670300" y="6140450"/>
          <p14:tracePt t="25794" x="3670300" y="6134100"/>
          <p14:tracePt t="25802" x="3663950" y="6127750"/>
          <p14:tracePt t="25819" x="3663950" y="6121400"/>
          <p14:tracePt t="25992" x="3663950" y="6115050"/>
          <p14:tracePt t="26018" x="3663950" y="6108700"/>
          <p14:tracePt t="26026" x="3670300" y="6108700"/>
          <p14:tracePt t="26039" x="3670300" y="6102350"/>
          <p14:tracePt t="26049" x="3676650" y="6102350"/>
          <p14:tracePt t="26067" x="3676650" y="6089650"/>
          <p14:tracePt t="26083" x="3689350" y="6089650"/>
          <p14:tracePt t="26099" x="3689350" y="6083300"/>
          <p14:tracePt t="26116" x="3695700" y="6083300"/>
          <p14:tracePt t="26696" x="3702050" y="6083300"/>
          <p14:tracePt t="26742" x="3702050" y="6076950"/>
          <p14:tracePt t="26900" x="3708400" y="607695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8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4|1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45</Words>
  <Application>Microsoft Office PowerPoint</Application>
  <PresentationFormat>On-screen Show (4:3)</PresentationFormat>
  <Paragraphs>14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paris</dc:creator>
  <cp:lastModifiedBy>paris</cp:lastModifiedBy>
  <cp:revision>78</cp:revision>
  <dcterms:created xsi:type="dcterms:W3CDTF">2020-05-15T09:18:35Z</dcterms:created>
  <dcterms:modified xsi:type="dcterms:W3CDTF">2020-05-21T10:48:28Z</dcterms:modified>
</cp:coreProperties>
</file>