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7" r:id="rId9"/>
    <p:sldId id="286" r:id="rId10"/>
    <p:sldId id="285" r:id="rId11"/>
    <p:sldId id="284" r:id="rId12"/>
    <p:sldId id="283" r:id="rId13"/>
    <p:sldId id="282" r:id="rId14"/>
    <p:sldId id="281" r:id="rId15"/>
    <p:sldId id="288" r:id="rId16"/>
    <p:sldId id="28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l-GR" sz="2800" dirty="0" smtClean="0"/>
              <a:t>324-409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355-364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νῦν </a:t>
            </a:r>
            <a:r>
              <a:rPr lang="el-GR" sz="2000" dirty="0" err="1"/>
              <a:t>δ΄͵</a:t>
            </a:r>
            <a:r>
              <a:rPr lang="el-GR" sz="2000" dirty="0"/>
              <a:t> εἰ </a:t>
            </a:r>
            <a:r>
              <a:rPr lang="el-GR" sz="2000" dirty="0" err="1"/>
              <a:t>μένειν</a:t>
            </a:r>
            <a:r>
              <a:rPr lang="el-GR" sz="2000" dirty="0"/>
              <a:t> </a:t>
            </a:r>
            <a:r>
              <a:rPr lang="el-GR" sz="2000" dirty="0" err="1"/>
              <a:t>δεῖ͵</a:t>
            </a:r>
            <a:r>
              <a:rPr lang="el-GR" sz="2000" dirty="0"/>
              <a:t> </a:t>
            </a:r>
            <a:r>
              <a:rPr lang="el-GR" sz="2000" dirty="0" err="1"/>
              <a:t>μίμν΄</a:t>
            </a:r>
            <a:r>
              <a:rPr lang="el-GR" sz="2000" dirty="0"/>
              <a:t> </a:t>
            </a:r>
            <a:r>
              <a:rPr lang="el-GR" sz="2000" dirty="0" err="1"/>
              <a:t>ἐφ΄</a:t>
            </a:r>
            <a:r>
              <a:rPr lang="el-GR" sz="2000" dirty="0"/>
              <a:t> ἡμέραν μίαν</a:t>
            </a:r>
            <a:r>
              <a:rPr lang="el-GR" sz="2000" dirty="0" smtClean="0"/>
              <a:t>· (355)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οὐ </a:t>
            </a:r>
            <a:r>
              <a:rPr lang="el-GR" sz="2000" dirty="0" err="1"/>
              <a:t>γάρ</a:t>
            </a:r>
            <a:r>
              <a:rPr lang="el-GR" sz="2000" dirty="0"/>
              <a:t> τι </a:t>
            </a:r>
            <a:r>
              <a:rPr lang="el-GR" sz="2000" dirty="0" err="1"/>
              <a:t>δράσεις</a:t>
            </a:r>
            <a:r>
              <a:rPr lang="el-GR" sz="2000" dirty="0"/>
              <a:t> </a:t>
            </a:r>
            <a:r>
              <a:rPr lang="el-GR" sz="2000" dirty="0" err="1"/>
              <a:t>δεινὸν</a:t>
            </a:r>
            <a:r>
              <a:rPr lang="el-GR" sz="2000" dirty="0"/>
              <a:t> ὧν φόβος </a:t>
            </a:r>
            <a:r>
              <a:rPr lang="el-GR" sz="2000" dirty="0" err="1"/>
              <a:t>μ΄</a:t>
            </a:r>
            <a:r>
              <a:rPr lang="el-GR" sz="2000" dirty="0"/>
              <a:t> ἔχει.</a:t>
            </a:r>
          </a:p>
          <a:p>
            <a:pPr marL="0" indent="0">
              <a:buNone/>
            </a:pPr>
            <a:r>
              <a:rPr lang="el-GR" sz="2000" b="1" dirty="0"/>
              <a:t>Χο</a:t>
            </a:r>
            <a:r>
              <a:rPr lang="el-GR" sz="2000" dirty="0"/>
              <a:t>. [</a:t>
            </a:r>
            <a:r>
              <a:rPr lang="el-GR" sz="2000" dirty="0" err="1"/>
              <a:t>δύστανε</a:t>
            </a:r>
            <a:r>
              <a:rPr lang="el-GR" sz="2000" dirty="0"/>
              <a:t> </a:t>
            </a:r>
            <a:r>
              <a:rPr lang="el-GR" sz="2000" dirty="0" err="1"/>
              <a:t>γύναι͵</a:t>
            </a:r>
            <a:r>
              <a:rPr lang="el-GR" sz="2000" dirty="0"/>
              <a:t>]</a:t>
            </a:r>
          </a:p>
          <a:p>
            <a:pPr marL="0" indent="0">
              <a:buNone/>
            </a:pPr>
            <a:r>
              <a:rPr lang="el-GR" sz="2000" dirty="0" err="1"/>
              <a:t>φεῦ</a:t>
            </a:r>
            <a:r>
              <a:rPr lang="el-GR" sz="2000" dirty="0"/>
              <a:t> </a:t>
            </a:r>
            <a:r>
              <a:rPr lang="el-GR" sz="2000" dirty="0" err="1"/>
              <a:t>φεῦ͵</a:t>
            </a:r>
            <a:r>
              <a:rPr lang="el-GR" sz="2000" dirty="0"/>
              <a:t> </a:t>
            </a:r>
            <a:r>
              <a:rPr lang="el-GR" sz="2000" dirty="0" err="1"/>
              <a:t>μελέα</a:t>
            </a:r>
            <a:r>
              <a:rPr lang="el-GR" sz="2000" dirty="0"/>
              <a:t> τῶν </a:t>
            </a:r>
            <a:r>
              <a:rPr lang="el-GR" sz="2000" dirty="0" err="1"/>
              <a:t>σῶν</a:t>
            </a:r>
            <a:r>
              <a:rPr lang="el-GR" sz="2000" dirty="0"/>
              <a:t> </a:t>
            </a:r>
            <a:r>
              <a:rPr lang="el-GR" sz="2000" dirty="0" err="1"/>
              <a:t>ἀχέων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ποῖ</a:t>
            </a:r>
            <a:r>
              <a:rPr lang="el-GR" sz="2000" dirty="0"/>
              <a:t> ποτε </a:t>
            </a:r>
            <a:r>
              <a:rPr lang="el-GR" sz="2000" dirty="0" err="1"/>
              <a:t>τρέψῃ</a:t>
            </a:r>
            <a:r>
              <a:rPr lang="el-GR" sz="2000" dirty="0"/>
              <a:t>; </a:t>
            </a:r>
            <a:r>
              <a:rPr lang="el-GR" sz="2000" dirty="0" err="1"/>
              <a:t>τίνα</a:t>
            </a:r>
            <a:r>
              <a:rPr lang="el-GR" sz="2000" dirty="0"/>
              <a:t> πρὸς </a:t>
            </a:r>
            <a:r>
              <a:rPr lang="el-GR" sz="2000" dirty="0" err="1"/>
              <a:t>ξενίαν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ἦ </a:t>
            </a:r>
            <a:r>
              <a:rPr lang="el-GR" sz="2000" dirty="0" err="1"/>
              <a:t>δόμον</a:t>
            </a:r>
            <a:r>
              <a:rPr lang="el-GR" sz="2000" dirty="0"/>
              <a:t> ἢ </a:t>
            </a:r>
            <a:r>
              <a:rPr lang="el-GR" sz="2000" dirty="0" err="1"/>
              <a:t>χθόνα</a:t>
            </a:r>
            <a:r>
              <a:rPr lang="el-GR" sz="2000" dirty="0"/>
              <a:t> </a:t>
            </a:r>
            <a:r>
              <a:rPr lang="el-GR" sz="2000" dirty="0" err="1"/>
              <a:t>σωτῆρα</a:t>
            </a:r>
            <a:r>
              <a:rPr lang="el-GR" sz="2000" dirty="0"/>
              <a:t> κακῶν (360)</a:t>
            </a:r>
          </a:p>
          <a:p>
            <a:pPr marL="0" indent="0">
              <a:buNone/>
            </a:pPr>
            <a:r>
              <a:rPr lang="el-GR" sz="2000" dirty="0" err="1"/>
              <a:t>ἐξευρήσεις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ὡς εἰς </a:t>
            </a:r>
            <a:r>
              <a:rPr lang="el-GR" sz="2000" u="sng" dirty="0" err="1"/>
              <a:t>ἄπορόν</a:t>
            </a:r>
            <a:r>
              <a:rPr lang="el-GR" sz="2000" dirty="0"/>
              <a:t> σε </a:t>
            </a:r>
            <a:r>
              <a:rPr lang="el-GR" sz="2000" dirty="0" err="1"/>
              <a:t>κλύδωνα</a:t>
            </a:r>
            <a:r>
              <a:rPr lang="el-GR" sz="2000" dirty="0"/>
              <a:t> </a:t>
            </a:r>
            <a:r>
              <a:rPr lang="el-GR" sz="2000" dirty="0" err="1"/>
              <a:t>θεός͵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Μήδεια͵</a:t>
            </a:r>
            <a:r>
              <a:rPr lang="el-GR" sz="2000" dirty="0"/>
              <a:t> κακῶν </a:t>
            </a:r>
            <a:r>
              <a:rPr lang="el-GR" sz="2000" u="sng" dirty="0" err="1"/>
              <a:t>ἐπόρευσε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κακῶς </a:t>
            </a:r>
            <a:r>
              <a:rPr lang="el-GR" sz="2000" dirty="0" err="1"/>
              <a:t>πέπρακται</a:t>
            </a:r>
            <a:r>
              <a:rPr lang="el-GR" sz="2000" dirty="0"/>
              <a:t> </a:t>
            </a:r>
            <a:r>
              <a:rPr lang="el-GR" sz="2000" dirty="0" err="1"/>
              <a:t>πανταχῇ</a:t>
            </a:r>
            <a:r>
              <a:rPr lang="el-GR" sz="2000" dirty="0"/>
              <a:t>· τίς </a:t>
            </a:r>
            <a:r>
              <a:rPr lang="el-GR" sz="2000" u="sng" dirty="0" err="1"/>
              <a:t>ἀντερεῖ</a:t>
            </a:r>
            <a:r>
              <a:rPr lang="el-GR" sz="2000" dirty="0" smtClean="0"/>
              <a:t>;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365-374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οὔτι</a:t>
            </a:r>
            <a:r>
              <a:rPr lang="el-GR" sz="2000" dirty="0"/>
              <a:t> ταύτῃ </a:t>
            </a:r>
            <a:r>
              <a:rPr lang="el-GR" sz="2000" dirty="0" err="1"/>
              <a:t>ταῦτα͵</a:t>
            </a:r>
            <a:r>
              <a:rPr lang="el-GR" sz="2000" dirty="0"/>
              <a:t> μὴ </a:t>
            </a:r>
            <a:r>
              <a:rPr lang="el-GR" sz="2000" dirty="0" err="1"/>
              <a:t>δοκεῖτέ</a:t>
            </a:r>
            <a:r>
              <a:rPr lang="el-GR" sz="2000" dirty="0"/>
              <a:t> πω</a:t>
            </a:r>
            <a:r>
              <a:rPr lang="el-GR" sz="2000" dirty="0" smtClean="0"/>
              <a:t>. (365)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ἔτ΄</a:t>
            </a:r>
            <a:r>
              <a:rPr lang="el-GR" sz="2000" dirty="0"/>
              <a:t> </a:t>
            </a:r>
            <a:r>
              <a:rPr lang="el-GR" sz="2000" dirty="0" err="1"/>
              <a:t>εἴσ΄</a:t>
            </a:r>
            <a:r>
              <a:rPr lang="el-GR" sz="2000" dirty="0"/>
              <a:t> </a:t>
            </a:r>
            <a:r>
              <a:rPr lang="el-GR" sz="2000" dirty="0" err="1"/>
              <a:t>ἀγῶνες</a:t>
            </a:r>
            <a:r>
              <a:rPr lang="el-GR" sz="2000" dirty="0"/>
              <a:t> τοῖς </a:t>
            </a:r>
            <a:r>
              <a:rPr lang="el-GR" sz="2000" dirty="0" err="1"/>
              <a:t>νεωστὶ</a:t>
            </a:r>
            <a:r>
              <a:rPr lang="el-GR" sz="2000" dirty="0"/>
              <a:t> </a:t>
            </a:r>
            <a:r>
              <a:rPr lang="el-GR" sz="2000" dirty="0" err="1"/>
              <a:t>νυμφίοις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καὶ τοῖσι </a:t>
            </a:r>
            <a:r>
              <a:rPr lang="el-GR" sz="2000" u="sng" dirty="0" err="1"/>
              <a:t>κηδεύσασιν</a:t>
            </a:r>
            <a:r>
              <a:rPr lang="el-GR" sz="2000" dirty="0"/>
              <a:t> οὐ </a:t>
            </a:r>
            <a:r>
              <a:rPr lang="el-GR" sz="2000" dirty="0" err="1"/>
              <a:t>σμικροὶ</a:t>
            </a:r>
            <a:r>
              <a:rPr lang="el-GR" sz="2000" dirty="0"/>
              <a:t> </a:t>
            </a:r>
            <a:r>
              <a:rPr lang="el-GR" sz="2000" dirty="0" err="1"/>
              <a:t>πόνοι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δοκεῖς</a:t>
            </a:r>
            <a:r>
              <a:rPr lang="el-GR" sz="2000" dirty="0"/>
              <a:t> γὰρ ἄν με </a:t>
            </a:r>
            <a:r>
              <a:rPr lang="el-GR" sz="2000" dirty="0" err="1"/>
              <a:t>τόνδε</a:t>
            </a:r>
            <a:r>
              <a:rPr lang="el-GR" sz="2000" dirty="0"/>
              <a:t> </a:t>
            </a:r>
            <a:r>
              <a:rPr lang="el-GR" sz="2000" dirty="0" err="1"/>
              <a:t>θωπεῦσαί</a:t>
            </a:r>
            <a:r>
              <a:rPr lang="el-GR" sz="2000" dirty="0"/>
              <a:t> </a:t>
            </a:r>
            <a:r>
              <a:rPr lang="el-GR" sz="2000" dirty="0" err="1"/>
              <a:t>ποτε͵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εἰ μή τι </a:t>
            </a:r>
            <a:r>
              <a:rPr lang="el-GR" sz="2000" dirty="0" err="1"/>
              <a:t>κερδαίνουσαν</a:t>
            </a:r>
            <a:r>
              <a:rPr lang="el-GR" sz="2000" dirty="0"/>
              <a:t> ἢ </a:t>
            </a:r>
            <a:r>
              <a:rPr lang="el-GR" sz="2000" u="sng" dirty="0" err="1"/>
              <a:t>τεχνωμένην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 err="1"/>
              <a:t>οὐδ΄</a:t>
            </a:r>
            <a:r>
              <a:rPr lang="el-GR" sz="2000" dirty="0"/>
              <a:t> ἂν </a:t>
            </a:r>
            <a:r>
              <a:rPr lang="el-GR" sz="2000" dirty="0" err="1"/>
              <a:t>προσεῖπον</a:t>
            </a:r>
            <a:r>
              <a:rPr lang="el-GR" sz="2000" dirty="0"/>
              <a:t> </a:t>
            </a:r>
            <a:r>
              <a:rPr lang="el-GR" sz="2000" dirty="0" err="1"/>
              <a:t>οὐδ΄</a:t>
            </a:r>
            <a:r>
              <a:rPr lang="el-GR" sz="2000" dirty="0"/>
              <a:t> ἂν </a:t>
            </a:r>
            <a:r>
              <a:rPr lang="el-GR" sz="2000" u="sng" dirty="0" err="1"/>
              <a:t>ἡψάμην</a:t>
            </a:r>
            <a:r>
              <a:rPr lang="el-GR" sz="2000" dirty="0"/>
              <a:t> </a:t>
            </a:r>
            <a:r>
              <a:rPr lang="el-GR" sz="2000" u="sng" dirty="0" err="1"/>
              <a:t>χεροῖν</a:t>
            </a:r>
            <a:r>
              <a:rPr lang="el-GR" sz="2000" dirty="0"/>
              <a:t>. (370)</a:t>
            </a:r>
          </a:p>
          <a:p>
            <a:pPr marL="0" indent="0">
              <a:buNone/>
            </a:pPr>
            <a:r>
              <a:rPr lang="el-GR" sz="2000" dirty="0"/>
              <a:t>ὃ δ΄ ἐς </a:t>
            </a:r>
            <a:r>
              <a:rPr lang="el-GR" sz="2000" dirty="0" err="1"/>
              <a:t>τοσοῦτον</a:t>
            </a:r>
            <a:r>
              <a:rPr lang="el-GR" sz="2000" dirty="0"/>
              <a:t> </a:t>
            </a:r>
            <a:r>
              <a:rPr lang="el-GR" sz="2000" dirty="0" err="1"/>
              <a:t>μωρίας</a:t>
            </a:r>
            <a:r>
              <a:rPr lang="el-GR" sz="2000" dirty="0"/>
              <a:t> </a:t>
            </a:r>
            <a:r>
              <a:rPr lang="el-GR" sz="2000" dirty="0" err="1"/>
              <a:t>ἀφίκετο͵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ὥστ΄</a:t>
            </a:r>
            <a:r>
              <a:rPr lang="el-GR" sz="2000" dirty="0"/>
              <a:t> </a:t>
            </a:r>
            <a:r>
              <a:rPr lang="el-GR" sz="2000" dirty="0" err="1"/>
              <a:t>ἐξὸν</a:t>
            </a:r>
            <a:r>
              <a:rPr lang="el-GR" sz="2000" dirty="0"/>
              <a:t> αὐτῷ </a:t>
            </a:r>
            <a:r>
              <a:rPr lang="el-GR" sz="2000" dirty="0" err="1"/>
              <a:t>τἄμ΄</a:t>
            </a:r>
            <a:r>
              <a:rPr lang="el-GR" sz="2000" dirty="0"/>
              <a:t> </a:t>
            </a:r>
            <a:r>
              <a:rPr lang="el-GR" sz="2000" dirty="0" err="1"/>
              <a:t>ἑλεῖν</a:t>
            </a:r>
            <a:r>
              <a:rPr lang="el-GR" sz="2000" dirty="0"/>
              <a:t> </a:t>
            </a:r>
            <a:r>
              <a:rPr lang="el-GR" sz="2000" dirty="0" err="1"/>
              <a:t>βουλεύματα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γῆς </a:t>
            </a:r>
            <a:r>
              <a:rPr lang="el-GR" sz="2000" dirty="0" err="1"/>
              <a:t>ἐκβαλόντι͵</a:t>
            </a:r>
            <a:r>
              <a:rPr lang="el-GR" sz="2000" dirty="0"/>
              <a:t> </a:t>
            </a:r>
            <a:r>
              <a:rPr lang="el-GR" sz="2000" dirty="0" err="1"/>
              <a:t>τήνδ΄</a:t>
            </a:r>
            <a:r>
              <a:rPr lang="el-GR" sz="2000" dirty="0"/>
              <a:t> </a:t>
            </a:r>
            <a:r>
              <a:rPr lang="el-GR" sz="2000" dirty="0" err="1"/>
              <a:t>ἐφῆκεν</a:t>
            </a:r>
            <a:r>
              <a:rPr lang="el-GR" sz="2000" dirty="0"/>
              <a:t> ἡμέραν</a:t>
            </a:r>
          </a:p>
          <a:p>
            <a:pPr marL="0" indent="0">
              <a:buNone/>
            </a:pPr>
            <a:r>
              <a:rPr lang="el-GR" sz="2000" dirty="0" err="1"/>
              <a:t>μεῖναί</a:t>
            </a:r>
            <a:r>
              <a:rPr lang="el-GR" sz="2000" dirty="0"/>
              <a:t> </a:t>
            </a:r>
            <a:r>
              <a:rPr lang="el-GR" sz="2000" dirty="0" err="1"/>
              <a:t>μ΄͵</a:t>
            </a:r>
            <a:r>
              <a:rPr lang="el-GR" sz="2000" dirty="0"/>
              <a:t> ἐν ᾗ τρεῖς τῶν </a:t>
            </a:r>
            <a:r>
              <a:rPr lang="el-GR" sz="2000" dirty="0" err="1"/>
              <a:t>ἐμῶν</a:t>
            </a:r>
            <a:r>
              <a:rPr lang="el-GR" sz="2000" dirty="0"/>
              <a:t> ἐχθρῶν νεκροὺς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375-384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θήσω͵</a:t>
            </a:r>
            <a:r>
              <a:rPr lang="el-GR" sz="2000" dirty="0"/>
              <a:t> </a:t>
            </a:r>
            <a:r>
              <a:rPr lang="el-GR" sz="2000" dirty="0" err="1"/>
              <a:t>πατέρα</a:t>
            </a:r>
            <a:r>
              <a:rPr lang="el-GR" sz="2000" dirty="0"/>
              <a:t> τε καὶ κόρην πόσιν </a:t>
            </a:r>
            <a:r>
              <a:rPr lang="el-GR" sz="2000" dirty="0" err="1"/>
              <a:t>τ΄</a:t>
            </a:r>
            <a:r>
              <a:rPr lang="el-GR" sz="2000" dirty="0"/>
              <a:t> ἐμόν</a:t>
            </a:r>
            <a:r>
              <a:rPr lang="el-GR" sz="2000" dirty="0" smtClean="0"/>
              <a:t>. (375)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πολλὰς δ΄ ἔχουσα </a:t>
            </a:r>
            <a:r>
              <a:rPr lang="el-GR" sz="2000" dirty="0" err="1"/>
              <a:t>θανασίμους</a:t>
            </a:r>
            <a:r>
              <a:rPr lang="el-GR" sz="2000" dirty="0"/>
              <a:t> αὐτοῖς </a:t>
            </a:r>
            <a:r>
              <a:rPr lang="el-GR" sz="2000" dirty="0" err="1"/>
              <a:t>ὁδούς͵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οὐκ </a:t>
            </a:r>
            <a:r>
              <a:rPr lang="el-GR" sz="2000" dirty="0" err="1"/>
              <a:t>οἶδ΄</a:t>
            </a:r>
            <a:r>
              <a:rPr lang="el-GR" sz="2000" dirty="0"/>
              <a:t> </a:t>
            </a:r>
            <a:r>
              <a:rPr lang="el-GR" sz="2000" dirty="0" err="1"/>
              <a:t>ὁποίᾳ</a:t>
            </a:r>
            <a:r>
              <a:rPr lang="el-GR" sz="2000" dirty="0"/>
              <a:t> πρῶτον </a:t>
            </a:r>
            <a:r>
              <a:rPr lang="el-GR" sz="2000" u="sng" dirty="0" err="1"/>
              <a:t>ἐγχειρῶ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φίλαι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πότερον</a:t>
            </a:r>
            <a:r>
              <a:rPr lang="el-GR" sz="2000" dirty="0"/>
              <a:t> </a:t>
            </a:r>
            <a:r>
              <a:rPr lang="el-GR" sz="2000" u="sng" dirty="0" err="1"/>
              <a:t>ὑφάψω</a:t>
            </a:r>
            <a:r>
              <a:rPr lang="el-GR" sz="2000" dirty="0"/>
              <a:t> </a:t>
            </a:r>
            <a:r>
              <a:rPr lang="el-GR" sz="2000" dirty="0" err="1"/>
              <a:t>δῶμα</a:t>
            </a:r>
            <a:r>
              <a:rPr lang="el-GR" sz="2000" dirty="0"/>
              <a:t> </a:t>
            </a:r>
            <a:r>
              <a:rPr lang="el-GR" sz="2000" dirty="0" err="1"/>
              <a:t>νυμφικὸν</a:t>
            </a:r>
            <a:r>
              <a:rPr lang="el-GR" sz="2000" dirty="0"/>
              <a:t> </a:t>
            </a:r>
            <a:r>
              <a:rPr lang="el-GR" sz="2000" dirty="0" err="1"/>
              <a:t>πυρί͵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θηκτὸν</a:t>
            </a:r>
            <a:r>
              <a:rPr lang="el-GR" sz="2000" dirty="0"/>
              <a:t> </a:t>
            </a:r>
            <a:r>
              <a:rPr lang="el-GR" sz="2000" u="sng" dirty="0" err="1"/>
              <a:t>ὤσω</a:t>
            </a:r>
            <a:r>
              <a:rPr lang="el-GR" sz="2000" dirty="0"/>
              <a:t> </a:t>
            </a:r>
            <a:r>
              <a:rPr lang="el-GR" sz="2000" dirty="0" err="1"/>
              <a:t>φάσγανον</a:t>
            </a:r>
            <a:r>
              <a:rPr lang="el-GR" sz="2000" dirty="0"/>
              <a:t> </a:t>
            </a:r>
            <a:r>
              <a:rPr lang="el-GR" sz="2000" dirty="0" err="1"/>
              <a:t>δι΄</a:t>
            </a:r>
            <a:r>
              <a:rPr lang="el-GR" sz="2000" dirty="0"/>
              <a:t> </a:t>
            </a:r>
            <a:r>
              <a:rPr lang="el-GR" sz="2000" dirty="0" err="1"/>
              <a:t>ἥπατος͵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σιγῇ</a:t>
            </a:r>
            <a:r>
              <a:rPr lang="el-GR" sz="2000" dirty="0"/>
              <a:t> </a:t>
            </a:r>
            <a:r>
              <a:rPr lang="el-GR" sz="2000" dirty="0" err="1"/>
              <a:t>δόμους</a:t>
            </a:r>
            <a:r>
              <a:rPr lang="el-GR" sz="2000" dirty="0"/>
              <a:t> </a:t>
            </a:r>
            <a:r>
              <a:rPr lang="el-GR" sz="2000" dirty="0" err="1"/>
              <a:t>ἐσβᾶσ΄͵</a:t>
            </a:r>
            <a:r>
              <a:rPr lang="el-GR" sz="2000" dirty="0"/>
              <a:t> </a:t>
            </a:r>
            <a:r>
              <a:rPr lang="el-GR" sz="2000" dirty="0" err="1"/>
              <a:t>ἵν΄</a:t>
            </a:r>
            <a:r>
              <a:rPr lang="el-GR" sz="2000" dirty="0"/>
              <a:t> </a:t>
            </a:r>
            <a:r>
              <a:rPr lang="el-GR" sz="2000" dirty="0" err="1"/>
              <a:t>ἔστρωται</a:t>
            </a:r>
            <a:r>
              <a:rPr lang="el-GR" sz="2000" dirty="0"/>
              <a:t> </a:t>
            </a:r>
            <a:r>
              <a:rPr lang="el-GR" sz="2000" dirty="0" err="1"/>
              <a:t>λέχος</a:t>
            </a:r>
            <a:r>
              <a:rPr lang="el-GR" sz="2000" dirty="0"/>
              <a:t>. (380)</a:t>
            </a:r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ἕν </a:t>
            </a:r>
            <a:r>
              <a:rPr lang="el-GR" sz="2000" dirty="0" err="1"/>
              <a:t>τί</a:t>
            </a:r>
            <a:r>
              <a:rPr lang="el-GR" sz="2000" dirty="0"/>
              <a:t> μοι </a:t>
            </a:r>
            <a:r>
              <a:rPr lang="el-GR" sz="2000" u="sng" dirty="0" err="1"/>
              <a:t>πρόσαντες</a:t>
            </a:r>
            <a:r>
              <a:rPr lang="el-GR" sz="2000" dirty="0"/>
              <a:t>· εἰ </a:t>
            </a:r>
            <a:r>
              <a:rPr lang="el-GR" sz="2000" dirty="0" err="1"/>
              <a:t>ληφθήσομαι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δόμους</a:t>
            </a:r>
            <a:r>
              <a:rPr lang="el-GR" sz="2000" dirty="0"/>
              <a:t> </a:t>
            </a:r>
            <a:r>
              <a:rPr lang="el-GR" sz="2000" dirty="0" err="1"/>
              <a:t>ὑπεσβαίνουσα</a:t>
            </a:r>
            <a:r>
              <a:rPr lang="el-GR" sz="2000" dirty="0"/>
              <a:t> καὶ </a:t>
            </a:r>
            <a:r>
              <a:rPr lang="el-GR" sz="2000" dirty="0" err="1"/>
              <a:t>τεχνωμένη͵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θανοῦσα</a:t>
            </a:r>
            <a:r>
              <a:rPr lang="el-GR" sz="2000" dirty="0"/>
              <a:t> </a:t>
            </a:r>
            <a:r>
              <a:rPr lang="el-GR" sz="2000" u="sng" dirty="0" err="1"/>
              <a:t>θήσω</a:t>
            </a:r>
            <a:r>
              <a:rPr lang="el-GR" sz="2000" u="sng" dirty="0"/>
              <a:t> τοῖς </a:t>
            </a:r>
            <a:r>
              <a:rPr lang="el-GR" sz="2000" u="sng" dirty="0" err="1"/>
              <a:t>ἐμοῖς</a:t>
            </a:r>
            <a:r>
              <a:rPr lang="el-GR" sz="2000" u="sng" dirty="0"/>
              <a:t> ἐχθροῖς </a:t>
            </a:r>
            <a:r>
              <a:rPr lang="el-GR" sz="2000" u="sng" dirty="0" err="1"/>
              <a:t>γέλων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u="sng" dirty="0" err="1"/>
              <a:t>κράτιστα</a:t>
            </a:r>
            <a:r>
              <a:rPr lang="el-GR" sz="2000" u="sng" dirty="0"/>
              <a:t> τὴν </a:t>
            </a:r>
            <a:r>
              <a:rPr lang="el-GR" sz="2000" u="sng" dirty="0" err="1"/>
              <a:t>εὐθεῖαν</a:t>
            </a:r>
            <a:r>
              <a:rPr lang="el-GR" sz="2000" dirty="0" err="1"/>
              <a:t>͵</a:t>
            </a:r>
            <a:r>
              <a:rPr lang="el-GR" sz="2000" dirty="0"/>
              <a:t> ᾗ </a:t>
            </a:r>
            <a:r>
              <a:rPr lang="el-GR" sz="2000" dirty="0" err="1"/>
              <a:t>πεφύκαμεν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6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385-393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σοφαὶ</a:t>
            </a:r>
            <a:r>
              <a:rPr lang="el-GR" sz="2000" dirty="0"/>
              <a:t> </a:t>
            </a:r>
            <a:r>
              <a:rPr lang="el-GR" sz="2000" dirty="0" err="1"/>
              <a:t>μάλιστα͵</a:t>
            </a:r>
            <a:r>
              <a:rPr lang="el-GR" sz="2000" dirty="0"/>
              <a:t> </a:t>
            </a:r>
            <a:r>
              <a:rPr lang="el-GR" sz="2000" u="sng" dirty="0" err="1"/>
              <a:t>φαρμάκοις</a:t>
            </a:r>
            <a:r>
              <a:rPr lang="el-GR" sz="2000" dirty="0"/>
              <a:t> αὐτοὺς </a:t>
            </a:r>
            <a:r>
              <a:rPr lang="el-GR" sz="2000" dirty="0" err="1"/>
              <a:t>ἑλεῖν</a:t>
            </a:r>
            <a:r>
              <a:rPr lang="el-GR" sz="2000" dirty="0" smtClean="0"/>
              <a:t>. (385)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εἶἑν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καὶ δὴ </a:t>
            </a:r>
            <a:r>
              <a:rPr lang="el-GR" sz="2000" dirty="0" err="1"/>
              <a:t>τεθνᾶσι</a:t>
            </a:r>
            <a:r>
              <a:rPr lang="el-GR" sz="2000" dirty="0"/>
              <a:t>· τίς με </a:t>
            </a:r>
            <a:r>
              <a:rPr lang="el-GR" sz="2000" dirty="0" err="1"/>
              <a:t>δέξεται</a:t>
            </a:r>
            <a:r>
              <a:rPr lang="el-GR" sz="2000" dirty="0"/>
              <a:t> </a:t>
            </a:r>
            <a:r>
              <a:rPr lang="el-GR" sz="2000" dirty="0" err="1"/>
              <a:t>πόλις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τίς γῆν </a:t>
            </a:r>
            <a:r>
              <a:rPr lang="el-GR" sz="2000" u="sng" dirty="0" err="1"/>
              <a:t>ἄσυλον</a:t>
            </a:r>
            <a:r>
              <a:rPr lang="el-GR" sz="2000" dirty="0"/>
              <a:t> καὶ </a:t>
            </a:r>
            <a:r>
              <a:rPr lang="el-GR" sz="2000" dirty="0" err="1"/>
              <a:t>δόμους</a:t>
            </a:r>
            <a:r>
              <a:rPr lang="el-GR" sz="2000" dirty="0"/>
              <a:t> </a:t>
            </a:r>
            <a:r>
              <a:rPr lang="el-GR" sz="2000" u="sng" dirty="0" err="1"/>
              <a:t>ἐχεγγύους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ξένος</a:t>
            </a:r>
            <a:r>
              <a:rPr lang="el-GR" sz="2000" dirty="0"/>
              <a:t> </a:t>
            </a:r>
            <a:r>
              <a:rPr lang="el-GR" sz="2000" dirty="0" err="1"/>
              <a:t>παρασχὼν</a:t>
            </a:r>
            <a:r>
              <a:rPr lang="el-GR" sz="2000" dirty="0"/>
              <a:t> </a:t>
            </a:r>
            <a:r>
              <a:rPr lang="el-GR" sz="2000" u="sng" dirty="0" err="1"/>
              <a:t>ῥύσεται</a:t>
            </a:r>
            <a:r>
              <a:rPr lang="el-GR" sz="2000" dirty="0"/>
              <a:t> </a:t>
            </a:r>
            <a:r>
              <a:rPr lang="el-GR" sz="2000" dirty="0" err="1"/>
              <a:t>τοὐμὸν</a:t>
            </a:r>
            <a:r>
              <a:rPr lang="el-GR" sz="2000" dirty="0"/>
              <a:t> </a:t>
            </a:r>
            <a:r>
              <a:rPr lang="el-GR" sz="2000" dirty="0" err="1"/>
              <a:t>δέμας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οὐκ </a:t>
            </a:r>
            <a:r>
              <a:rPr lang="el-GR" sz="2000" dirty="0" err="1"/>
              <a:t>ἔστι</a:t>
            </a:r>
            <a:r>
              <a:rPr lang="el-GR" sz="2000" dirty="0"/>
              <a:t>. </a:t>
            </a:r>
            <a:r>
              <a:rPr lang="el-GR" sz="2000" dirty="0" err="1"/>
              <a:t>μείνασ΄</a:t>
            </a:r>
            <a:r>
              <a:rPr lang="el-GR" sz="2000" dirty="0"/>
              <a:t> οὖν ἔτι </a:t>
            </a:r>
            <a:r>
              <a:rPr lang="el-GR" sz="2000" dirty="0" err="1"/>
              <a:t>σμικρὸν</a:t>
            </a:r>
            <a:r>
              <a:rPr lang="el-GR" sz="2000" dirty="0"/>
              <a:t> </a:t>
            </a:r>
            <a:r>
              <a:rPr lang="el-GR" sz="2000" dirty="0" err="1"/>
              <a:t>χρόνον͵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ἢν μέν τις ἡμῖν </a:t>
            </a:r>
            <a:r>
              <a:rPr lang="el-GR" sz="2000" dirty="0" err="1"/>
              <a:t>πύργος</a:t>
            </a:r>
            <a:r>
              <a:rPr lang="el-GR" sz="2000" dirty="0"/>
              <a:t> </a:t>
            </a:r>
            <a:r>
              <a:rPr lang="el-GR" sz="2000" dirty="0" err="1"/>
              <a:t>ἀσφαλὴς</a:t>
            </a:r>
            <a:r>
              <a:rPr lang="el-GR" sz="2000" dirty="0"/>
              <a:t> </a:t>
            </a:r>
            <a:r>
              <a:rPr lang="el-GR" sz="2000" dirty="0" err="1"/>
              <a:t>φανῇ͵</a:t>
            </a:r>
            <a:r>
              <a:rPr lang="el-GR" sz="2000" dirty="0"/>
              <a:t> (390)</a:t>
            </a:r>
          </a:p>
          <a:p>
            <a:pPr marL="0" indent="0">
              <a:buNone/>
            </a:pPr>
            <a:r>
              <a:rPr lang="el-GR" sz="2000" dirty="0" err="1"/>
              <a:t>δόλῳ</a:t>
            </a:r>
            <a:r>
              <a:rPr lang="el-GR" sz="2000" dirty="0"/>
              <a:t> </a:t>
            </a:r>
            <a:r>
              <a:rPr lang="el-GR" sz="2000" u="sng" dirty="0" err="1"/>
              <a:t>μέτειμι</a:t>
            </a:r>
            <a:r>
              <a:rPr lang="el-GR" sz="2000" dirty="0"/>
              <a:t> </a:t>
            </a:r>
            <a:r>
              <a:rPr lang="el-GR" sz="2000" dirty="0" err="1"/>
              <a:t>τόνδε</a:t>
            </a:r>
            <a:r>
              <a:rPr lang="el-GR" sz="2000" dirty="0"/>
              <a:t> καὶ </a:t>
            </a:r>
            <a:r>
              <a:rPr lang="el-GR" sz="2000" dirty="0" err="1"/>
              <a:t>σιγῇ</a:t>
            </a:r>
            <a:r>
              <a:rPr lang="el-GR" sz="2000" dirty="0"/>
              <a:t> </a:t>
            </a:r>
            <a:r>
              <a:rPr lang="el-GR" sz="2000" dirty="0" err="1"/>
              <a:t>φόνον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ἢν δ΄ </a:t>
            </a:r>
            <a:r>
              <a:rPr lang="el-GR" sz="2000" dirty="0" err="1"/>
              <a:t>ἐξελαύνῃ</a:t>
            </a:r>
            <a:r>
              <a:rPr lang="el-GR" sz="2000" dirty="0"/>
              <a:t> </a:t>
            </a:r>
            <a:r>
              <a:rPr lang="el-GR" sz="2000" dirty="0" err="1"/>
              <a:t>ξυμφορά</a:t>
            </a:r>
            <a:r>
              <a:rPr lang="el-GR" sz="2000" dirty="0"/>
              <a:t> </a:t>
            </a:r>
            <a:r>
              <a:rPr lang="el-GR" sz="2000" dirty="0" err="1"/>
              <a:t>μ΄</a:t>
            </a:r>
            <a:r>
              <a:rPr lang="el-GR" sz="2000" dirty="0"/>
              <a:t> </a:t>
            </a:r>
            <a:r>
              <a:rPr lang="el-GR" sz="2000" dirty="0" err="1"/>
              <a:t>ἀμήχανος͵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αὐτὴ </a:t>
            </a:r>
            <a:r>
              <a:rPr lang="el-GR" sz="2000" dirty="0" err="1"/>
              <a:t>ξίφος</a:t>
            </a:r>
            <a:r>
              <a:rPr lang="el-GR" sz="2000" dirty="0"/>
              <a:t> </a:t>
            </a:r>
            <a:r>
              <a:rPr lang="el-GR" sz="2000" dirty="0" err="1"/>
              <a:t>λαβοῦσα͵</a:t>
            </a:r>
            <a:r>
              <a:rPr lang="el-GR" sz="2000" dirty="0"/>
              <a:t> </a:t>
            </a:r>
            <a:r>
              <a:rPr lang="el-GR" sz="2000" dirty="0" err="1"/>
              <a:t>κεἰ</a:t>
            </a:r>
            <a:r>
              <a:rPr lang="el-GR" sz="2000" dirty="0"/>
              <a:t> </a:t>
            </a:r>
            <a:r>
              <a:rPr lang="el-GR" sz="2000" dirty="0" err="1"/>
              <a:t>μέλλω</a:t>
            </a:r>
            <a:r>
              <a:rPr lang="el-GR" sz="2000" dirty="0"/>
              <a:t> </a:t>
            </a:r>
            <a:r>
              <a:rPr lang="el-GR" sz="2000" dirty="0" err="1"/>
              <a:t>θανεῖν</a:t>
            </a:r>
            <a:r>
              <a:rPr lang="el-GR" sz="2000" dirty="0" err="1" smtClean="0"/>
              <a:t>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0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394-403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οὐ γὰρ </a:t>
            </a:r>
            <a:r>
              <a:rPr lang="el-GR" sz="2000" dirty="0" err="1"/>
              <a:t>μὰ</a:t>
            </a:r>
            <a:r>
              <a:rPr lang="el-GR" sz="2000" dirty="0"/>
              <a:t> τὴν </a:t>
            </a:r>
            <a:r>
              <a:rPr lang="el-GR" sz="2000" dirty="0" err="1"/>
              <a:t>δέσποιναν</a:t>
            </a:r>
            <a:r>
              <a:rPr lang="el-GR" sz="2000" dirty="0"/>
              <a:t> ἣν ἐγὼ </a:t>
            </a:r>
            <a:r>
              <a:rPr lang="el-GR" sz="2000" u="sng" dirty="0" err="1"/>
              <a:t>σέβω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μάλιστα</a:t>
            </a:r>
            <a:r>
              <a:rPr lang="el-GR" sz="2000" dirty="0"/>
              <a:t> πάντων καὶ </a:t>
            </a:r>
            <a:r>
              <a:rPr lang="el-GR" sz="2000" dirty="0" err="1"/>
              <a:t>ξυνεργὸν</a:t>
            </a:r>
            <a:r>
              <a:rPr lang="el-GR" sz="2000" dirty="0"/>
              <a:t> </a:t>
            </a:r>
            <a:r>
              <a:rPr lang="el-GR" sz="2000" dirty="0" err="1"/>
              <a:t>εἱλόμην</a:t>
            </a:r>
            <a:r>
              <a:rPr lang="el-GR" sz="2000" dirty="0" err="1" smtClean="0"/>
              <a:t>͵</a:t>
            </a:r>
            <a:r>
              <a:rPr lang="el-GR" sz="2000" dirty="0" smtClean="0"/>
              <a:t> (395)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Ἑκάτην͵</a:t>
            </a:r>
            <a:r>
              <a:rPr lang="el-GR" sz="2000" dirty="0"/>
              <a:t> </a:t>
            </a:r>
            <a:r>
              <a:rPr lang="el-GR" sz="2000" dirty="0" err="1"/>
              <a:t>μυχοῖς</a:t>
            </a:r>
            <a:r>
              <a:rPr lang="el-GR" sz="2000" dirty="0"/>
              <a:t> </a:t>
            </a:r>
            <a:r>
              <a:rPr lang="el-GR" sz="2000" u="sng" dirty="0" err="1"/>
              <a:t>ναίουσαν</a:t>
            </a:r>
            <a:r>
              <a:rPr lang="el-GR" sz="2000" dirty="0"/>
              <a:t> </a:t>
            </a:r>
            <a:r>
              <a:rPr lang="el-GR" sz="2000" dirty="0" err="1"/>
              <a:t>ἑστίας</a:t>
            </a:r>
            <a:r>
              <a:rPr lang="el-GR" sz="2000" dirty="0"/>
              <a:t> </a:t>
            </a:r>
            <a:r>
              <a:rPr lang="el-GR" sz="2000" dirty="0" err="1"/>
              <a:t>ἐμῆς͵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χαίρων</a:t>
            </a:r>
            <a:r>
              <a:rPr lang="el-GR" sz="2000" dirty="0"/>
              <a:t> τις αὐτῶν </a:t>
            </a:r>
            <a:r>
              <a:rPr lang="el-GR" sz="2000" dirty="0" err="1"/>
              <a:t>τοὐμὸν</a:t>
            </a:r>
            <a:r>
              <a:rPr lang="el-GR" sz="2000" dirty="0"/>
              <a:t> </a:t>
            </a:r>
            <a:r>
              <a:rPr lang="el-GR" sz="2000" u="sng" dirty="0" err="1"/>
              <a:t>ἀλγυνεῖ</a:t>
            </a:r>
            <a:r>
              <a:rPr lang="el-GR" sz="2000" dirty="0"/>
              <a:t> </a:t>
            </a:r>
            <a:r>
              <a:rPr lang="el-GR" sz="2000" u="sng" dirty="0" err="1"/>
              <a:t>κέαρ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πικροὺς</a:t>
            </a:r>
            <a:r>
              <a:rPr lang="el-GR" sz="2000" dirty="0"/>
              <a:t> δ΄ ἐγώ </a:t>
            </a:r>
            <a:r>
              <a:rPr lang="el-GR" sz="2000" dirty="0" err="1"/>
              <a:t>σφιν</a:t>
            </a:r>
            <a:r>
              <a:rPr lang="el-GR" sz="2000" dirty="0"/>
              <a:t> καὶ </a:t>
            </a:r>
            <a:r>
              <a:rPr lang="el-GR" sz="2000" u="sng" dirty="0" err="1"/>
              <a:t>λυγροὺς</a:t>
            </a:r>
            <a:r>
              <a:rPr lang="el-GR" sz="2000" dirty="0"/>
              <a:t> </a:t>
            </a:r>
            <a:r>
              <a:rPr lang="el-GR" sz="2000" dirty="0" err="1"/>
              <a:t>θήσω</a:t>
            </a:r>
            <a:r>
              <a:rPr lang="el-GR" sz="2000" dirty="0"/>
              <a:t> </a:t>
            </a:r>
            <a:r>
              <a:rPr lang="el-GR" sz="2000" dirty="0" err="1"/>
              <a:t>γάμους͵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πικρὸν</a:t>
            </a:r>
            <a:r>
              <a:rPr lang="el-GR" sz="2000" dirty="0"/>
              <a:t> δὲ </a:t>
            </a:r>
            <a:r>
              <a:rPr lang="el-GR" sz="2000" dirty="0" err="1"/>
              <a:t>κῆδος</a:t>
            </a:r>
            <a:r>
              <a:rPr lang="el-GR" sz="2000" dirty="0"/>
              <a:t> καὶ </a:t>
            </a:r>
            <a:r>
              <a:rPr lang="el-GR" sz="2000" dirty="0" err="1"/>
              <a:t>φυγὰς</a:t>
            </a:r>
            <a:r>
              <a:rPr lang="el-GR" sz="2000" dirty="0"/>
              <a:t> </a:t>
            </a:r>
            <a:r>
              <a:rPr lang="el-GR" sz="2000" dirty="0" err="1"/>
              <a:t>ἐμὰς</a:t>
            </a:r>
            <a:r>
              <a:rPr lang="el-GR" sz="2000" dirty="0"/>
              <a:t> </a:t>
            </a:r>
            <a:r>
              <a:rPr lang="el-GR" sz="2000" dirty="0" err="1"/>
              <a:t>χθονός</a:t>
            </a:r>
            <a:r>
              <a:rPr lang="el-GR" sz="2000" dirty="0"/>
              <a:t>. (400)</a:t>
            </a:r>
          </a:p>
          <a:p>
            <a:pPr marL="0" indent="0">
              <a:buNone/>
            </a:pP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εἶα</a:t>
            </a:r>
            <a:r>
              <a:rPr lang="el-GR" sz="2000" dirty="0"/>
              <a:t>· </a:t>
            </a:r>
            <a:r>
              <a:rPr lang="el-GR" sz="2000" dirty="0" err="1"/>
              <a:t>φείδου</a:t>
            </a:r>
            <a:r>
              <a:rPr lang="el-GR" sz="2000" dirty="0"/>
              <a:t> μηδὲν ὧν </a:t>
            </a:r>
            <a:r>
              <a:rPr lang="el-GR" sz="2000" dirty="0" err="1"/>
              <a:t>ἐπίστασαι͵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Μήδεια͵</a:t>
            </a:r>
            <a:r>
              <a:rPr lang="el-GR" sz="2000" dirty="0"/>
              <a:t> </a:t>
            </a:r>
            <a:r>
              <a:rPr lang="el-GR" sz="2000" dirty="0" err="1"/>
              <a:t>βουλεύουσα</a:t>
            </a:r>
            <a:r>
              <a:rPr lang="el-GR" sz="2000" dirty="0"/>
              <a:t> καὶ </a:t>
            </a:r>
            <a:r>
              <a:rPr lang="el-GR" sz="2000" dirty="0" err="1"/>
              <a:t>τεχνωμένη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 err="1"/>
              <a:t>ἕρπ΄</a:t>
            </a:r>
            <a:r>
              <a:rPr lang="el-GR" sz="2000" dirty="0"/>
              <a:t> ἐς τὸ </a:t>
            </a:r>
            <a:r>
              <a:rPr lang="el-GR" sz="2000" dirty="0" err="1"/>
              <a:t>δεινόν</a:t>
            </a:r>
            <a:r>
              <a:rPr lang="el-GR" sz="2000" dirty="0"/>
              <a:t>· νῦν </a:t>
            </a:r>
            <a:r>
              <a:rPr lang="el-GR" sz="2000" dirty="0" err="1"/>
              <a:t>ἀγὼν</a:t>
            </a:r>
            <a:r>
              <a:rPr lang="el-GR" sz="2000" dirty="0"/>
              <a:t> </a:t>
            </a:r>
            <a:r>
              <a:rPr lang="el-GR" sz="2000" dirty="0" err="1"/>
              <a:t>εὐψυχίας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61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404-409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ὁρᾷς</a:t>
            </a:r>
            <a:r>
              <a:rPr lang="el-GR" sz="2000" dirty="0"/>
              <a:t> ἃ </a:t>
            </a:r>
            <a:r>
              <a:rPr lang="el-GR" sz="2000" dirty="0" err="1"/>
              <a:t>πάσχεις</a:t>
            </a:r>
            <a:r>
              <a:rPr lang="el-GR" sz="2000" dirty="0"/>
              <a:t>· </a:t>
            </a:r>
            <a:r>
              <a:rPr lang="el-GR" sz="2000" u="sng" dirty="0"/>
              <a:t>οὐ γέλωτα δεῖ </a:t>
            </a:r>
            <a:r>
              <a:rPr lang="el-GR" sz="2000" u="sng" dirty="0" err="1"/>
              <a:t>σ΄</a:t>
            </a:r>
            <a:r>
              <a:rPr lang="el-GR" sz="2000" u="sng" dirty="0"/>
              <a:t> </a:t>
            </a:r>
            <a:r>
              <a:rPr lang="el-GR" sz="2000" u="sng" dirty="0" err="1"/>
              <a:t>ὀφλεῖν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/>
              <a:t>τοῖς </a:t>
            </a:r>
            <a:r>
              <a:rPr lang="el-GR" sz="2000" u="sng" dirty="0" err="1"/>
              <a:t>Σισυφείοις</a:t>
            </a:r>
            <a:r>
              <a:rPr lang="el-GR" sz="2000" u="sng" dirty="0"/>
              <a:t> </a:t>
            </a:r>
            <a:r>
              <a:rPr lang="el-GR" sz="2000" dirty="0"/>
              <a:t>τοῖς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Ἰάσονος</a:t>
            </a:r>
            <a:r>
              <a:rPr lang="el-GR" sz="2000" dirty="0"/>
              <a:t> </a:t>
            </a:r>
            <a:r>
              <a:rPr lang="el-GR" sz="2000" dirty="0" err="1"/>
              <a:t>γάμοις</a:t>
            </a:r>
            <a:r>
              <a:rPr lang="el-GR" sz="2000" dirty="0" err="1" smtClean="0"/>
              <a:t>͵</a:t>
            </a:r>
            <a:r>
              <a:rPr lang="el-GR" sz="2000" dirty="0" smtClean="0"/>
              <a:t> (405)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γεγῶσαν</a:t>
            </a:r>
            <a:r>
              <a:rPr lang="el-GR" sz="2000" dirty="0"/>
              <a:t> </a:t>
            </a:r>
            <a:r>
              <a:rPr lang="el-GR" sz="2000" dirty="0" err="1"/>
              <a:t>ἐσθλοῦ</a:t>
            </a:r>
            <a:r>
              <a:rPr lang="el-GR" sz="2000" dirty="0"/>
              <a:t> πατρὸς </a:t>
            </a:r>
            <a:r>
              <a:rPr lang="el-GR" sz="2000" dirty="0" err="1"/>
              <a:t>Ἡλίου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ἄπο.</a:t>
            </a:r>
          </a:p>
          <a:p>
            <a:pPr marL="0" indent="0">
              <a:buNone/>
            </a:pPr>
            <a:r>
              <a:rPr lang="el-GR" sz="2000" dirty="0" err="1"/>
              <a:t>ἐπίστασαι</a:t>
            </a:r>
            <a:r>
              <a:rPr lang="el-GR" sz="2000" dirty="0"/>
              <a:t> δέ· πρὸς δὲ καὶ </a:t>
            </a:r>
            <a:r>
              <a:rPr lang="el-GR" sz="2000" dirty="0" err="1"/>
              <a:t>πεφύκαμεν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γυναῖκες͵</a:t>
            </a:r>
            <a:r>
              <a:rPr lang="el-GR" sz="2000" dirty="0"/>
              <a:t> ἐς μὲν </a:t>
            </a:r>
            <a:r>
              <a:rPr lang="el-GR" sz="2000" dirty="0" err="1"/>
              <a:t>ἔσθλ΄</a:t>
            </a:r>
            <a:r>
              <a:rPr lang="el-GR" sz="2000" dirty="0"/>
              <a:t> </a:t>
            </a:r>
            <a:r>
              <a:rPr lang="el-GR" sz="2000" u="sng" dirty="0" err="1"/>
              <a:t>ἀμηχανώταται</a:t>
            </a:r>
            <a:r>
              <a:rPr lang="el-GR" sz="2000" dirty="0" err="1"/>
              <a:t>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κακῶν δὲ πάντων </a:t>
            </a:r>
            <a:r>
              <a:rPr lang="el-GR" sz="2000" u="sng" dirty="0" err="1"/>
              <a:t>τέκτονες</a:t>
            </a:r>
            <a:r>
              <a:rPr lang="el-GR" sz="2000" dirty="0"/>
              <a:t> </a:t>
            </a:r>
            <a:r>
              <a:rPr lang="el-GR" sz="2000" dirty="0" err="1"/>
              <a:t>σοφώταται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2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324-409 της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324-409</a:t>
            </a:r>
            <a:r>
              <a:rPr lang="el-GR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324-409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324-334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μή͵</a:t>
            </a:r>
            <a:r>
              <a:rPr lang="el-GR" sz="2800" dirty="0"/>
              <a:t> πρός σε </a:t>
            </a:r>
            <a:r>
              <a:rPr lang="el-GR" sz="2800" dirty="0" err="1"/>
              <a:t>γονάτων</a:t>
            </a:r>
            <a:r>
              <a:rPr lang="el-GR" sz="2800" dirty="0"/>
              <a:t> τῆς τε </a:t>
            </a:r>
            <a:r>
              <a:rPr lang="el-GR" sz="2800" dirty="0" err="1"/>
              <a:t>νεογάμου</a:t>
            </a:r>
            <a:r>
              <a:rPr lang="el-GR" sz="2800" dirty="0"/>
              <a:t> </a:t>
            </a:r>
            <a:r>
              <a:rPr lang="el-GR" sz="2800" dirty="0" err="1"/>
              <a:t>κόρης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 err="1"/>
              <a:t>Κρ</a:t>
            </a:r>
            <a:r>
              <a:rPr lang="el-GR" sz="2800" dirty="0"/>
              <a:t>. </a:t>
            </a:r>
            <a:r>
              <a:rPr lang="el-GR" sz="2800" dirty="0" err="1"/>
              <a:t>λόγους</a:t>
            </a:r>
            <a:r>
              <a:rPr lang="el-GR" sz="2800" dirty="0"/>
              <a:t> </a:t>
            </a:r>
            <a:r>
              <a:rPr lang="el-GR" sz="2800" u="sng" dirty="0" err="1"/>
              <a:t>ἀναλοῖς</a:t>
            </a:r>
            <a:r>
              <a:rPr lang="el-GR" sz="2800" dirty="0"/>
              <a:t>· οὐ γὰρ ἂν </a:t>
            </a:r>
            <a:r>
              <a:rPr lang="el-GR" sz="2800" dirty="0" err="1"/>
              <a:t>πείσαις</a:t>
            </a:r>
            <a:r>
              <a:rPr lang="el-GR" sz="2800" dirty="0"/>
              <a:t> </a:t>
            </a:r>
            <a:r>
              <a:rPr lang="el-GR" sz="2800" dirty="0" err="1"/>
              <a:t>ποτέ</a:t>
            </a:r>
            <a:r>
              <a:rPr lang="el-GR" sz="2800" dirty="0" smtClean="0"/>
              <a:t>. (325)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u="sng" dirty="0" err="1"/>
              <a:t>ἐξελᾷς</a:t>
            </a:r>
            <a:r>
              <a:rPr lang="el-GR" sz="2800" dirty="0"/>
              <a:t> με </a:t>
            </a:r>
            <a:r>
              <a:rPr lang="el-GR" sz="2800" dirty="0" err="1"/>
              <a:t>κοὐδὲν</a:t>
            </a:r>
            <a:r>
              <a:rPr lang="el-GR" sz="2800" dirty="0"/>
              <a:t> </a:t>
            </a:r>
            <a:r>
              <a:rPr lang="el-GR" sz="2800" u="sng" dirty="0" err="1"/>
              <a:t>αἰδέσῃ</a:t>
            </a:r>
            <a:r>
              <a:rPr lang="el-GR" sz="2800" dirty="0"/>
              <a:t> </a:t>
            </a:r>
            <a:r>
              <a:rPr lang="el-GR" sz="2800" u="sng" dirty="0" err="1"/>
              <a:t>λιτάς</a:t>
            </a:r>
            <a:r>
              <a:rPr lang="el-GR" sz="2800" dirty="0"/>
              <a:t>;</a:t>
            </a:r>
          </a:p>
          <a:p>
            <a:pPr marL="0" indent="0">
              <a:buNone/>
            </a:pPr>
            <a:r>
              <a:rPr lang="el-GR" sz="2800" b="1" dirty="0" err="1"/>
              <a:t>Κρ</a:t>
            </a:r>
            <a:r>
              <a:rPr lang="el-GR" sz="2800" dirty="0"/>
              <a:t>. </a:t>
            </a:r>
            <a:r>
              <a:rPr lang="el-GR" sz="2800" dirty="0" err="1"/>
              <a:t>φιλῶ</a:t>
            </a:r>
            <a:r>
              <a:rPr lang="el-GR" sz="2800" dirty="0"/>
              <a:t> γὰρ οὐ σὲ μᾶλλον ἢ </a:t>
            </a:r>
            <a:r>
              <a:rPr lang="el-GR" sz="2800" dirty="0" err="1"/>
              <a:t>δόμους</a:t>
            </a:r>
            <a:r>
              <a:rPr lang="el-GR" sz="2800" dirty="0"/>
              <a:t> </a:t>
            </a:r>
            <a:r>
              <a:rPr lang="el-GR" sz="2800" dirty="0" err="1"/>
              <a:t>ἐμούς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ὦ </a:t>
            </a:r>
            <a:r>
              <a:rPr lang="el-GR" sz="2800" dirty="0" err="1"/>
              <a:t>πατρίς͵</a:t>
            </a:r>
            <a:r>
              <a:rPr lang="el-GR" sz="2800" dirty="0"/>
              <a:t> ὥς σου </a:t>
            </a:r>
            <a:r>
              <a:rPr lang="el-GR" sz="2800" dirty="0" err="1"/>
              <a:t>κάρτα</a:t>
            </a:r>
            <a:r>
              <a:rPr lang="el-GR" sz="2800" dirty="0"/>
              <a:t> νῦν </a:t>
            </a:r>
            <a:r>
              <a:rPr lang="el-GR" sz="2800" dirty="0" err="1"/>
              <a:t>μνείαν</a:t>
            </a:r>
            <a:r>
              <a:rPr lang="el-GR" sz="2800" dirty="0"/>
              <a:t> ἔχω.</a:t>
            </a:r>
          </a:p>
          <a:p>
            <a:pPr marL="0" indent="0">
              <a:buNone/>
            </a:pPr>
            <a:r>
              <a:rPr lang="el-GR" sz="2800" b="1" dirty="0" err="1"/>
              <a:t>Κρ</a:t>
            </a:r>
            <a:r>
              <a:rPr lang="el-GR" sz="2800" dirty="0"/>
              <a:t>. πλὴν γὰρ </a:t>
            </a:r>
            <a:r>
              <a:rPr lang="el-GR" sz="2800" dirty="0" err="1"/>
              <a:t>τέκνων</a:t>
            </a:r>
            <a:r>
              <a:rPr lang="el-GR" sz="2800" dirty="0"/>
              <a:t> ἔμοιγε </a:t>
            </a:r>
            <a:r>
              <a:rPr lang="el-GR" sz="2800" dirty="0" err="1"/>
              <a:t>φίλτατον</a:t>
            </a:r>
            <a:r>
              <a:rPr lang="el-GR" sz="2800" dirty="0"/>
              <a:t> </a:t>
            </a:r>
            <a:r>
              <a:rPr lang="el-GR" sz="2800" dirty="0" err="1"/>
              <a:t>πολύ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φεῦ</a:t>
            </a:r>
            <a:r>
              <a:rPr lang="el-GR" sz="2800" dirty="0"/>
              <a:t> </a:t>
            </a:r>
            <a:r>
              <a:rPr lang="el-GR" sz="2800" dirty="0" err="1"/>
              <a:t>φεῦ͵</a:t>
            </a:r>
            <a:r>
              <a:rPr lang="el-GR" sz="2800" dirty="0"/>
              <a:t> βροτοῖς ἔρωτες ὡς </a:t>
            </a:r>
            <a:r>
              <a:rPr lang="el-GR" sz="2800" dirty="0" err="1"/>
              <a:t>κακὸν</a:t>
            </a:r>
            <a:r>
              <a:rPr lang="el-GR" sz="2800" dirty="0"/>
              <a:t> </a:t>
            </a:r>
            <a:r>
              <a:rPr lang="el-GR" sz="2800" dirty="0" err="1"/>
              <a:t>μέγα</a:t>
            </a:r>
            <a:r>
              <a:rPr lang="el-GR" sz="2800" dirty="0"/>
              <a:t>. (330)</a:t>
            </a:r>
          </a:p>
          <a:p>
            <a:pPr marL="0" indent="0">
              <a:buNone/>
            </a:pPr>
            <a:r>
              <a:rPr lang="el-GR" sz="2800" b="1" dirty="0" err="1"/>
              <a:t>Κρ</a:t>
            </a:r>
            <a:r>
              <a:rPr lang="el-GR" sz="2800" dirty="0"/>
              <a:t>. ὅπως </a:t>
            </a:r>
            <a:r>
              <a:rPr lang="el-GR" sz="2800" dirty="0" err="1"/>
              <a:t>ἄν͵</a:t>
            </a:r>
            <a:r>
              <a:rPr lang="el-GR" sz="2800" dirty="0"/>
              <a:t> </a:t>
            </a:r>
            <a:r>
              <a:rPr lang="el-GR" sz="2800" dirty="0" err="1"/>
              <a:t>οἶμαι͵</a:t>
            </a:r>
            <a:r>
              <a:rPr lang="el-GR" sz="2800" dirty="0"/>
              <a:t> καὶ </a:t>
            </a:r>
            <a:r>
              <a:rPr lang="el-GR" sz="2800" u="sng" dirty="0" err="1"/>
              <a:t>παραστῶσιν</a:t>
            </a:r>
            <a:r>
              <a:rPr lang="el-GR" sz="2800" dirty="0"/>
              <a:t> </a:t>
            </a:r>
            <a:r>
              <a:rPr lang="el-GR" sz="2800" dirty="0" err="1"/>
              <a:t>τύχαι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Ζεῦ͵</a:t>
            </a:r>
            <a:r>
              <a:rPr lang="el-GR" sz="2800" dirty="0"/>
              <a:t> μὴ </a:t>
            </a:r>
            <a:r>
              <a:rPr lang="el-GR" sz="2800" dirty="0" err="1"/>
              <a:t>λάθοι</a:t>
            </a:r>
            <a:r>
              <a:rPr lang="el-GR" sz="2800" dirty="0"/>
              <a:t> σε </a:t>
            </a:r>
            <a:r>
              <a:rPr lang="el-GR" sz="2800" dirty="0" err="1"/>
              <a:t>τῶνδ΄</a:t>
            </a:r>
            <a:r>
              <a:rPr lang="el-GR" sz="2800" dirty="0"/>
              <a:t> ὃς αἴτιος κακῶν.</a:t>
            </a:r>
          </a:p>
          <a:p>
            <a:pPr marL="0" indent="0">
              <a:buNone/>
            </a:pPr>
            <a:r>
              <a:rPr lang="el-GR" sz="2800" b="1" dirty="0" err="1"/>
              <a:t>Κρ</a:t>
            </a:r>
            <a:r>
              <a:rPr lang="el-GR" sz="2800" dirty="0"/>
              <a:t>. </a:t>
            </a:r>
            <a:r>
              <a:rPr lang="el-GR" sz="2800" u="sng" dirty="0" err="1"/>
              <a:t>ἕρπ</a:t>
            </a:r>
            <a:r>
              <a:rPr lang="el-GR" sz="2800" dirty="0" err="1"/>
              <a:t>΄͵</a:t>
            </a:r>
            <a:r>
              <a:rPr lang="el-GR" sz="2800" dirty="0"/>
              <a:t> ὦ </a:t>
            </a:r>
            <a:r>
              <a:rPr lang="el-GR" sz="2800" dirty="0" err="1"/>
              <a:t>ματαία͵</a:t>
            </a:r>
            <a:r>
              <a:rPr lang="el-GR" sz="2800" dirty="0"/>
              <a:t> καί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ἀπάλλαξον</a:t>
            </a:r>
            <a:r>
              <a:rPr lang="el-GR" sz="2800" dirty="0"/>
              <a:t> </a:t>
            </a:r>
            <a:r>
              <a:rPr lang="el-GR" sz="2800" dirty="0" err="1"/>
              <a:t>πόνων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πονοῦμεν</a:t>
            </a:r>
            <a:r>
              <a:rPr lang="el-GR" sz="2800" dirty="0"/>
              <a:t> ἡμεῖς </a:t>
            </a:r>
            <a:r>
              <a:rPr lang="el-GR" sz="2800" dirty="0" err="1"/>
              <a:t>κοὐ</a:t>
            </a:r>
            <a:r>
              <a:rPr lang="el-GR" sz="2800" dirty="0"/>
              <a:t> </a:t>
            </a:r>
            <a:r>
              <a:rPr lang="el-GR" sz="2800" dirty="0" err="1"/>
              <a:t>πόνων</a:t>
            </a:r>
            <a:r>
              <a:rPr lang="el-GR" sz="2800" dirty="0"/>
              <a:t> </a:t>
            </a:r>
            <a:r>
              <a:rPr lang="el-GR" sz="2800" u="sng" dirty="0" err="1"/>
              <a:t>κεχρήμεθα</a:t>
            </a:r>
            <a:r>
              <a:rPr lang="el-GR" sz="28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335-344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dirty="0"/>
              <a:t>. </a:t>
            </a:r>
            <a:r>
              <a:rPr lang="el-GR" sz="2000" dirty="0" err="1"/>
              <a:t>τάχ΄</a:t>
            </a:r>
            <a:r>
              <a:rPr lang="el-GR" sz="2000" dirty="0"/>
              <a:t> ἐξ </a:t>
            </a:r>
            <a:r>
              <a:rPr lang="el-GR" sz="2000" dirty="0" err="1"/>
              <a:t>ὀπαδῶν</a:t>
            </a:r>
            <a:r>
              <a:rPr lang="el-GR" sz="2000" dirty="0"/>
              <a:t> </a:t>
            </a:r>
            <a:r>
              <a:rPr lang="el-GR" sz="2000" dirty="0" err="1"/>
              <a:t>χειρὸς</a:t>
            </a:r>
            <a:r>
              <a:rPr lang="el-GR" sz="2000" dirty="0"/>
              <a:t> </a:t>
            </a:r>
            <a:r>
              <a:rPr lang="el-GR" sz="2000" u="sng" dirty="0" err="1"/>
              <a:t>ὠσθήσῃ</a:t>
            </a:r>
            <a:r>
              <a:rPr lang="el-GR" sz="2000" dirty="0"/>
              <a:t> </a:t>
            </a:r>
            <a:r>
              <a:rPr lang="el-GR" sz="2000" dirty="0" err="1"/>
              <a:t>βίᾳ</a:t>
            </a:r>
            <a:r>
              <a:rPr lang="el-GR" sz="2000" dirty="0" smtClean="0"/>
              <a:t>. (335)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μὴ </a:t>
            </a:r>
            <a:r>
              <a:rPr lang="el-GR" sz="2000" dirty="0" err="1"/>
              <a:t>δῆτα</a:t>
            </a:r>
            <a:r>
              <a:rPr lang="el-GR" sz="2000" dirty="0"/>
              <a:t> </a:t>
            </a:r>
            <a:r>
              <a:rPr lang="el-GR" sz="2000" dirty="0" err="1"/>
              <a:t>τοῦτό</a:t>
            </a:r>
            <a:r>
              <a:rPr lang="el-GR" sz="2000" dirty="0"/>
              <a:t> </a:t>
            </a:r>
            <a:r>
              <a:rPr lang="el-GR" sz="2000" dirty="0" err="1"/>
              <a:t>γ΄͵</a:t>
            </a:r>
            <a:r>
              <a:rPr lang="el-GR" sz="2000" dirty="0"/>
              <a:t> ἀλλά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dirty="0" err="1"/>
              <a:t>αἰτοῦμαι͵</a:t>
            </a:r>
            <a:r>
              <a:rPr lang="el-GR" sz="2000" dirty="0"/>
              <a:t> </a:t>
            </a:r>
            <a:r>
              <a:rPr lang="el-GR" sz="2000" dirty="0" err="1"/>
              <a:t>Κρέον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dirty="0"/>
              <a:t>. </a:t>
            </a:r>
            <a:r>
              <a:rPr lang="el-GR" sz="2000" u="sng" dirty="0" err="1"/>
              <a:t>ὄχλον</a:t>
            </a:r>
            <a:r>
              <a:rPr lang="el-GR" sz="2000" dirty="0"/>
              <a:t> </a:t>
            </a:r>
            <a:r>
              <a:rPr lang="el-GR" sz="2000" dirty="0" err="1"/>
              <a:t>παρέξεις͵</a:t>
            </a:r>
            <a:r>
              <a:rPr lang="el-GR" sz="2000" dirty="0"/>
              <a:t> ὡς </a:t>
            </a:r>
            <a:r>
              <a:rPr lang="el-GR" sz="2000" dirty="0" err="1"/>
              <a:t>ἔοικας͵</a:t>
            </a:r>
            <a:r>
              <a:rPr lang="el-GR" sz="2000" dirty="0"/>
              <a:t> ὦ </a:t>
            </a:r>
            <a:r>
              <a:rPr lang="el-GR" sz="2000" dirty="0" err="1"/>
              <a:t>γύναι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u="sng" dirty="0" err="1"/>
              <a:t>φευξούμεθ</a:t>
            </a:r>
            <a:r>
              <a:rPr lang="el-GR" sz="2000" dirty="0" err="1"/>
              <a:t>΄</a:t>
            </a:r>
            <a:r>
              <a:rPr lang="el-GR" sz="2000" dirty="0"/>
              <a:t>· οὐ </a:t>
            </a:r>
            <a:r>
              <a:rPr lang="el-GR" sz="2000" dirty="0" err="1"/>
              <a:t>τοῦθ΄</a:t>
            </a:r>
            <a:r>
              <a:rPr lang="el-GR" sz="2000" dirty="0"/>
              <a:t> </a:t>
            </a:r>
            <a:r>
              <a:rPr lang="el-GR" sz="2000" dirty="0" err="1"/>
              <a:t>ἱκέτευσα</a:t>
            </a:r>
            <a:r>
              <a:rPr lang="el-GR" sz="2000" dirty="0"/>
              <a:t> </a:t>
            </a:r>
            <a:r>
              <a:rPr lang="el-GR" sz="2000" dirty="0" err="1"/>
              <a:t>σοῦ</a:t>
            </a:r>
            <a:r>
              <a:rPr lang="el-GR" sz="2000" dirty="0"/>
              <a:t> τυχεῖν.</a:t>
            </a:r>
          </a:p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dirty="0"/>
              <a:t>. </a:t>
            </a:r>
            <a:r>
              <a:rPr lang="el-GR" sz="2000" dirty="0" err="1"/>
              <a:t>τί</a:t>
            </a:r>
            <a:r>
              <a:rPr lang="el-GR" sz="2000" dirty="0"/>
              <a:t> </a:t>
            </a:r>
            <a:r>
              <a:rPr lang="el-GR" sz="2000" dirty="0" err="1"/>
              <a:t>δαὶ</a:t>
            </a:r>
            <a:r>
              <a:rPr lang="el-GR" sz="2000" dirty="0"/>
              <a:t> </a:t>
            </a:r>
            <a:r>
              <a:rPr lang="el-GR" sz="2000" u="sng" dirty="0" err="1"/>
              <a:t>βιάζῃ</a:t>
            </a:r>
            <a:r>
              <a:rPr lang="el-GR" sz="2000" dirty="0"/>
              <a:t> κοὐκ </a:t>
            </a:r>
            <a:r>
              <a:rPr lang="el-GR" sz="2000" dirty="0" err="1"/>
              <a:t>ἀπαλλάσσῃ</a:t>
            </a:r>
            <a:r>
              <a:rPr lang="el-GR" sz="2000" dirty="0"/>
              <a:t> </a:t>
            </a:r>
            <a:r>
              <a:rPr lang="el-GR" sz="2000" dirty="0" err="1"/>
              <a:t>χερός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b="1" dirty="0"/>
              <a:t>Μη</a:t>
            </a:r>
            <a:r>
              <a:rPr lang="el-GR" sz="2000" dirty="0"/>
              <a:t>. μίαν με </a:t>
            </a:r>
            <a:r>
              <a:rPr lang="el-GR" sz="2000" dirty="0" err="1"/>
              <a:t>μεῖναι</a:t>
            </a:r>
            <a:r>
              <a:rPr lang="el-GR" sz="2000" dirty="0"/>
              <a:t> </a:t>
            </a:r>
            <a:r>
              <a:rPr lang="el-GR" sz="2000" dirty="0" err="1"/>
              <a:t>τήνδ΄</a:t>
            </a:r>
            <a:r>
              <a:rPr lang="el-GR" sz="2000" dirty="0"/>
              <a:t> </a:t>
            </a:r>
            <a:r>
              <a:rPr lang="el-GR" sz="2000" u="sng" dirty="0" err="1"/>
              <a:t>ἔασον</a:t>
            </a:r>
            <a:r>
              <a:rPr lang="el-GR" sz="2000" dirty="0"/>
              <a:t> ἡμέραν (340)</a:t>
            </a:r>
          </a:p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u="sng" dirty="0" err="1"/>
              <a:t>ξυμπερᾶναι</a:t>
            </a:r>
            <a:r>
              <a:rPr lang="el-GR" sz="2000" dirty="0"/>
              <a:t> </a:t>
            </a:r>
            <a:r>
              <a:rPr lang="el-GR" sz="2000" dirty="0" err="1"/>
              <a:t>φροντίδ΄</a:t>
            </a:r>
            <a:r>
              <a:rPr lang="el-GR" sz="2000" dirty="0"/>
              <a:t> ᾗ </a:t>
            </a:r>
            <a:r>
              <a:rPr lang="el-GR" sz="2000" dirty="0" err="1"/>
              <a:t>φευξούμεθα͵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παισίν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u="sng" dirty="0" err="1"/>
              <a:t>ἀφορμὴν</a:t>
            </a:r>
            <a:r>
              <a:rPr lang="el-GR" sz="2000" dirty="0"/>
              <a:t> τοῖς </a:t>
            </a:r>
            <a:r>
              <a:rPr lang="el-GR" sz="2000" dirty="0" err="1"/>
              <a:t>ἐμοῖς͵</a:t>
            </a:r>
            <a:r>
              <a:rPr lang="el-GR" sz="2000" dirty="0"/>
              <a:t> ἐπεὶ πατὴρ</a:t>
            </a:r>
          </a:p>
          <a:p>
            <a:pPr marL="0" indent="0">
              <a:buNone/>
            </a:pPr>
            <a:r>
              <a:rPr lang="el-GR" sz="2000" dirty="0"/>
              <a:t>οὐδὲν </a:t>
            </a:r>
            <a:r>
              <a:rPr lang="el-GR" sz="2000" dirty="0" err="1"/>
              <a:t>προτιμᾷ</a:t>
            </a:r>
            <a:r>
              <a:rPr lang="el-GR" sz="2000" dirty="0"/>
              <a:t> </a:t>
            </a:r>
            <a:r>
              <a:rPr lang="el-GR" sz="2000" u="sng" dirty="0" err="1"/>
              <a:t>μηχανήσασθαι</a:t>
            </a:r>
            <a:r>
              <a:rPr lang="el-GR" sz="2000" dirty="0"/>
              <a:t> </a:t>
            </a:r>
            <a:r>
              <a:rPr lang="el-GR" sz="2000" dirty="0" err="1"/>
              <a:t>τέκνοις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err="1"/>
              <a:t>οἴκτιρε</a:t>
            </a:r>
            <a:r>
              <a:rPr lang="el-GR" sz="2000" dirty="0"/>
              <a:t> δ΄ αὐτούς· καὶ σύ τοι </a:t>
            </a:r>
            <a:r>
              <a:rPr lang="el-GR" sz="2000" dirty="0" err="1"/>
              <a:t>παίδων</a:t>
            </a:r>
            <a:r>
              <a:rPr lang="el-GR" sz="2000" dirty="0"/>
              <a:t> </a:t>
            </a:r>
            <a:r>
              <a:rPr lang="el-GR" sz="2000" dirty="0" smtClean="0"/>
              <a:t>πατὴρ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345-354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πέφυκας</a:t>
            </a:r>
            <a:r>
              <a:rPr lang="el-GR" sz="2000" dirty="0"/>
              <a:t>· εἰκὸς δ΄ ἐστὶν </a:t>
            </a:r>
            <a:r>
              <a:rPr lang="el-GR" sz="2000" dirty="0" err="1"/>
              <a:t>εὔνοιάν</a:t>
            </a:r>
            <a:r>
              <a:rPr lang="el-GR" sz="2000" dirty="0"/>
              <a:t> </a:t>
            </a:r>
            <a:r>
              <a:rPr lang="el-GR" sz="2000" dirty="0" err="1"/>
              <a:t>σ΄</a:t>
            </a:r>
            <a:r>
              <a:rPr lang="el-GR" sz="2000" dirty="0"/>
              <a:t> ἔχειν</a:t>
            </a:r>
            <a:r>
              <a:rPr lang="el-GR" sz="2000" dirty="0" smtClean="0"/>
              <a:t>. (345)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τοὐμοῦ</a:t>
            </a:r>
            <a:r>
              <a:rPr lang="el-GR" sz="2000" dirty="0"/>
              <a:t> γὰρ </a:t>
            </a:r>
            <a:r>
              <a:rPr lang="el-GR" sz="2000" dirty="0" err="1"/>
              <a:t>οὔ</a:t>
            </a:r>
            <a:r>
              <a:rPr lang="el-GR" sz="2000" dirty="0"/>
              <a:t> μοι </a:t>
            </a:r>
            <a:r>
              <a:rPr lang="el-GR" sz="2000" dirty="0" err="1"/>
              <a:t>φροντίς͵</a:t>
            </a:r>
            <a:r>
              <a:rPr lang="el-GR" sz="2000" dirty="0"/>
              <a:t> εἰ </a:t>
            </a:r>
            <a:r>
              <a:rPr lang="el-GR" sz="2000" dirty="0" err="1"/>
              <a:t>φευξούμεθα͵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κείνους</a:t>
            </a:r>
            <a:r>
              <a:rPr lang="el-GR" sz="2000" dirty="0"/>
              <a:t> δὲ </a:t>
            </a:r>
            <a:r>
              <a:rPr lang="el-GR" sz="2000" dirty="0" err="1"/>
              <a:t>κλαίω</a:t>
            </a:r>
            <a:r>
              <a:rPr lang="el-GR" sz="2000" dirty="0"/>
              <a:t> </a:t>
            </a:r>
            <a:r>
              <a:rPr lang="el-GR" sz="2000" dirty="0" err="1"/>
              <a:t>συμφορᾷ</a:t>
            </a:r>
            <a:r>
              <a:rPr lang="el-GR" sz="2000" dirty="0"/>
              <a:t> </a:t>
            </a:r>
            <a:r>
              <a:rPr lang="el-GR" sz="2000" dirty="0" err="1"/>
              <a:t>κεχρημένους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err="1"/>
              <a:t>Κρ</a:t>
            </a:r>
            <a:r>
              <a:rPr lang="el-GR" sz="2000" dirty="0"/>
              <a:t>. ἥκιστα </a:t>
            </a:r>
            <a:r>
              <a:rPr lang="el-GR" sz="2000" dirty="0" err="1"/>
              <a:t>τοὐμὸν</a:t>
            </a:r>
            <a:r>
              <a:rPr lang="el-GR" sz="2000" dirty="0"/>
              <a:t> </a:t>
            </a:r>
            <a:r>
              <a:rPr lang="el-GR" sz="2000" dirty="0" err="1"/>
              <a:t>λῆμ΄</a:t>
            </a:r>
            <a:r>
              <a:rPr lang="el-GR" sz="2000" dirty="0"/>
              <a:t> ἔφυ </a:t>
            </a:r>
            <a:r>
              <a:rPr lang="el-GR" sz="2000" dirty="0" err="1"/>
              <a:t>τυραννικόν͵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αἰδούμενος</a:t>
            </a:r>
            <a:r>
              <a:rPr lang="el-GR" sz="2000" dirty="0"/>
              <a:t> δὲ πολλὰ δὴ </a:t>
            </a:r>
            <a:r>
              <a:rPr lang="el-GR" sz="2000" u="sng" dirty="0" err="1"/>
              <a:t>διέφθορα</a:t>
            </a:r>
            <a:r>
              <a:rPr lang="el-GR" sz="2000" dirty="0"/>
              <a:t>·</a:t>
            </a:r>
          </a:p>
          <a:p>
            <a:pPr marL="0" indent="0">
              <a:buNone/>
            </a:pPr>
            <a:r>
              <a:rPr lang="el-GR" sz="2000" dirty="0"/>
              <a:t>καὶ νῦν ὁρῶ μὲν </a:t>
            </a:r>
            <a:r>
              <a:rPr lang="el-GR" sz="2000" b="1" dirty="0" err="1"/>
              <a:t>ἐξαμαρτάνων</a:t>
            </a:r>
            <a:r>
              <a:rPr lang="el-GR" sz="2000" dirty="0" err="1"/>
              <a:t>͵</a:t>
            </a:r>
            <a:r>
              <a:rPr lang="el-GR" sz="2000" dirty="0"/>
              <a:t> </a:t>
            </a:r>
            <a:r>
              <a:rPr lang="el-GR" sz="2000" dirty="0" err="1"/>
              <a:t>γύναι͵</a:t>
            </a:r>
            <a:r>
              <a:rPr lang="el-GR" sz="2000" dirty="0"/>
              <a:t> (350)</a:t>
            </a:r>
          </a:p>
          <a:p>
            <a:pPr marL="0" indent="0">
              <a:buNone/>
            </a:pPr>
            <a:r>
              <a:rPr lang="el-GR" sz="2000" dirty="0"/>
              <a:t>ὅμως δὲ </a:t>
            </a:r>
            <a:r>
              <a:rPr lang="el-GR" sz="2000" u="sng" dirty="0" err="1"/>
              <a:t>τεύξῃ</a:t>
            </a:r>
            <a:r>
              <a:rPr lang="el-GR" sz="2000" dirty="0"/>
              <a:t> τοῦδε· </a:t>
            </a:r>
            <a:r>
              <a:rPr lang="el-GR" sz="2000" u="sng" dirty="0" err="1"/>
              <a:t>προυννέπω</a:t>
            </a:r>
            <a:r>
              <a:rPr lang="el-GR" sz="2000" dirty="0"/>
              <a:t> δέ </a:t>
            </a:r>
            <a:r>
              <a:rPr lang="el-GR" sz="2000" dirty="0" err="1"/>
              <a:t>σοι͵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εἴ </a:t>
            </a:r>
            <a:r>
              <a:rPr lang="el-GR" sz="2000" dirty="0" err="1"/>
              <a:t>σ΄</a:t>
            </a:r>
            <a:r>
              <a:rPr lang="el-GR" sz="2000" dirty="0"/>
              <a:t> ἡ </a:t>
            </a:r>
            <a:r>
              <a:rPr lang="el-GR" sz="2000" dirty="0" err="1"/>
              <a:t>΄</a:t>
            </a:r>
            <a:r>
              <a:rPr lang="el-GR" sz="2000" u="sng" dirty="0" err="1"/>
              <a:t>πιοῦσα</a:t>
            </a:r>
            <a:r>
              <a:rPr lang="el-GR" sz="2000" dirty="0"/>
              <a:t> </a:t>
            </a:r>
            <a:r>
              <a:rPr lang="el-GR" sz="2000" dirty="0" err="1"/>
              <a:t>λαμπὰς</a:t>
            </a:r>
            <a:r>
              <a:rPr lang="el-GR" sz="2000" dirty="0"/>
              <a:t> ὄψεται θεοῦ</a:t>
            </a:r>
          </a:p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dirty="0" err="1"/>
              <a:t>παῖδας</a:t>
            </a:r>
            <a:r>
              <a:rPr lang="el-GR" sz="2000" dirty="0"/>
              <a:t> ἐντὸς </a:t>
            </a:r>
            <a:r>
              <a:rPr lang="el-GR" sz="2000" dirty="0" err="1"/>
              <a:t>τῆσδε</a:t>
            </a:r>
            <a:r>
              <a:rPr lang="el-GR" sz="2000" dirty="0"/>
              <a:t> </a:t>
            </a:r>
            <a:r>
              <a:rPr lang="el-GR" sz="2000" dirty="0" err="1"/>
              <a:t>τερμόνων</a:t>
            </a:r>
            <a:r>
              <a:rPr lang="el-GR" sz="2000" dirty="0"/>
              <a:t> </a:t>
            </a:r>
            <a:r>
              <a:rPr lang="el-GR" sz="2000" dirty="0" err="1"/>
              <a:t>χθονός͵</a:t>
            </a:r>
            <a:endParaRPr lang="el-GR" sz="2000" dirty="0"/>
          </a:p>
          <a:p>
            <a:pPr marL="0" indent="0">
              <a:buNone/>
            </a:pPr>
            <a:r>
              <a:rPr lang="el-GR" sz="2000" u="sng" dirty="0" err="1"/>
              <a:t>θανῇ</a:t>
            </a:r>
            <a:r>
              <a:rPr lang="el-GR" sz="2000" dirty="0"/>
              <a:t>· </a:t>
            </a:r>
            <a:r>
              <a:rPr lang="el-GR" sz="2000" dirty="0" err="1"/>
              <a:t>λέλεκται</a:t>
            </a:r>
            <a:r>
              <a:rPr lang="el-GR" sz="2000" dirty="0"/>
              <a:t> </a:t>
            </a:r>
            <a:r>
              <a:rPr lang="el-GR" sz="2000" dirty="0" err="1"/>
              <a:t>μῦθος</a:t>
            </a:r>
            <a:r>
              <a:rPr lang="el-GR" sz="2000" dirty="0"/>
              <a:t> </a:t>
            </a:r>
            <a:r>
              <a:rPr lang="el-GR" sz="2000" dirty="0" err="1"/>
              <a:t>ἀψευδὴς</a:t>
            </a:r>
            <a:r>
              <a:rPr lang="el-GR" sz="2000" dirty="0"/>
              <a:t> ὅδε.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2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1006</Words>
  <Application>Microsoft Office PowerPoint</Application>
  <PresentationFormat>Προβολή στην οθόνη (4:3)</PresentationFormat>
  <Paragraphs>156</Paragraphs>
  <Slides>16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324-334</vt:lpstr>
      <vt:lpstr>Στίχοι 335-344</vt:lpstr>
      <vt:lpstr>Στίχοι 345-354</vt:lpstr>
      <vt:lpstr>Στίχοι 355-364</vt:lpstr>
      <vt:lpstr>Στίχοι 365-374</vt:lpstr>
      <vt:lpstr>Στίχοι 375-384</vt:lpstr>
      <vt:lpstr>Στίχοι 385-393</vt:lpstr>
      <vt:lpstr>Στίχοι 394-403</vt:lpstr>
      <vt:lpstr>Στίχοι 404-409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2014-12-06T10:56:44Z</dcterms:modified>
</cp:coreProperties>
</file>