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4"/>
  </p:notesMasterIdLst>
  <p:sldIdLst>
    <p:sldId id="256" r:id="rId2"/>
    <p:sldId id="319" r:id="rId3"/>
    <p:sldId id="267" r:id="rId4"/>
    <p:sldId id="315" r:id="rId5"/>
    <p:sldId id="400" r:id="rId6"/>
    <p:sldId id="318" r:id="rId7"/>
    <p:sldId id="316" r:id="rId8"/>
    <p:sldId id="317" r:id="rId9"/>
    <p:sldId id="343" r:id="rId10"/>
    <p:sldId id="344" r:id="rId11"/>
    <p:sldId id="381" r:id="rId12"/>
    <p:sldId id="382" r:id="rId13"/>
    <p:sldId id="347" r:id="rId14"/>
    <p:sldId id="348" r:id="rId15"/>
    <p:sldId id="412" r:id="rId16"/>
    <p:sldId id="409" r:id="rId17"/>
    <p:sldId id="410" r:id="rId18"/>
    <p:sldId id="413" r:id="rId19"/>
    <p:sldId id="414" r:id="rId20"/>
    <p:sldId id="415" r:id="rId21"/>
    <p:sldId id="440" r:id="rId22"/>
    <p:sldId id="416" r:id="rId23"/>
    <p:sldId id="417" r:id="rId24"/>
    <p:sldId id="418" r:id="rId25"/>
    <p:sldId id="419" r:id="rId26"/>
    <p:sldId id="420" r:id="rId27"/>
    <p:sldId id="421" r:id="rId28"/>
    <p:sldId id="422" r:id="rId29"/>
    <p:sldId id="423" r:id="rId30"/>
    <p:sldId id="424" r:id="rId31"/>
    <p:sldId id="425" r:id="rId32"/>
    <p:sldId id="426" r:id="rId33"/>
    <p:sldId id="427" r:id="rId34"/>
    <p:sldId id="428" r:id="rId35"/>
    <p:sldId id="429" r:id="rId36"/>
    <p:sldId id="430" r:id="rId37"/>
    <p:sldId id="431" r:id="rId38"/>
    <p:sldId id="432" r:id="rId39"/>
    <p:sldId id="433" r:id="rId40"/>
    <p:sldId id="434" r:id="rId41"/>
    <p:sldId id="435" r:id="rId42"/>
    <p:sldId id="436" r:id="rId43"/>
    <p:sldId id="439" r:id="rId44"/>
    <p:sldId id="405" r:id="rId45"/>
    <p:sldId id="406" r:id="rId46"/>
    <p:sldId id="349" r:id="rId47"/>
    <p:sldId id="350" r:id="rId48"/>
    <p:sldId id="351" r:id="rId49"/>
    <p:sldId id="407" r:id="rId50"/>
    <p:sldId id="408" r:id="rId51"/>
    <p:sldId id="441" r:id="rId52"/>
    <p:sldId id="355" r:id="rId53"/>
    <p:sldId id="399" r:id="rId54"/>
    <p:sldId id="398" r:id="rId55"/>
    <p:sldId id="357" r:id="rId56"/>
    <p:sldId id="384" r:id="rId57"/>
    <p:sldId id="442" r:id="rId58"/>
    <p:sldId id="443" r:id="rId59"/>
    <p:sldId id="444" r:id="rId60"/>
    <p:sldId id="445" r:id="rId61"/>
    <p:sldId id="446" r:id="rId62"/>
    <p:sldId id="447" r:id="rId63"/>
    <p:sldId id="448" r:id="rId64"/>
    <p:sldId id="449" r:id="rId65"/>
    <p:sldId id="450" r:id="rId66"/>
    <p:sldId id="451" r:id="rId67"/>
    <p:sldId id="452" r:id="rId68"/>
    <p:sldId id="453" r:id="rId69"/>
    <p:sldId id="454" r:id="rId70"/>
    <p:sldId id="455" r:id="rId71"/>
    <p:sldId id="456" r:id="rId72"/>
    <p:sldId id="461" r:id="rId73"/>
    <p:sldId id="463" r:id="rId74"/>
    <p:sldId id="464" r:id="rId75"/>
    <p:sldId id="465" r:id="rId76"/>
    <p:sldId id="466" r:id="rId77"/>
    <p:sldId id="467" r:id="rId78"/>
    <p:sldId id="468" r:id="rId79"/>
    <p:sldId id="469" r:id="rId80"/>
    <p:sldId id="470" r:id="rId81"/>
    <p:sldId id="471" r:id="rId82"/>
    <p:sldId id="472" r:id="rId83"/>
    <p:sldId id="473" r:id="rId84"/>
    <p:sldId id="474" r:id="rId85"/>
    <p:sldId id="475" r:id="rId86"/>
    <p:sldId id="476" r:id="rId87"/>
    <p:sldId id="477" r:id="rId88"/>
    <p:sldId id="482" r:id="rId89"/>
    <p:sldId id="478" r:id="rId90"/>
    <p:sldId id="479" r:id="rId91"/>
    <p:sldId id="480" r:id="rId92"/>
    <p:sldId id="481" r:id="rId9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5"/>
                </a:solidFill>
              </a:defRPr>
            </a:pP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Chlamydia </a:t>
            </a:r>
            <a:r>
              <a:rPr lang="en-US" dirty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in the U.S. (</a:t>
            </a: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2013)</a:t>
            </a:r>
            <a:r>
              <a:rPr lang="en-US" sz="1200" baseline="30000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4</a:t>
            </a:r>
            <a:endParaRPr lang="en-US" sz="1200" baseline="30000" dirty="0">
              <a:solidFill>
                <a:schemeClr val="tx1"/>
              </a:solidFill>
              <a:latin typeface="Consolas" pitchFamily="49" charset="0"/>
              <a:cs typeface="Consolas" pitchFamily="49" charset="0"/>
            </a:endParaRPr>
          </a:p>
        </c:rich>
      </c:tx>
      <c:layout>
        <c:manualLayout>
          <c:xMode val="edge"/>
          <c:yMode val="edge"/>
          <c:x val="2.3022052042650665E-2"/>
          <c:y val="2.1859704303034022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Youth &amp; Chlamydia in the U.S. (2013)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  <a:ln w="28575">
                <a:solidFill>
                  <a:schemeClr val="accent5"/>
                </a:solidFill>
              </a:ln>
            </c:spPr>
          </c:dPt>
          <c:dPt>
            <c:idx val="1"/>
            <c:bubble3D val="0"/>
            <c:spPr>
              <a:solidFill>
                <a:srgbClr val="0070C0"/>
              </a:solidFill>
              <a:ln w="28575">
                <a:solidFill>
                  <a:schemeClr val="accent5"/>
                </a:solidFill>
              </a:ln>
            </c:spPr>
          </c:dPt>
          <c:dPt>
            <c:idx val="2"/>
            <c:bubble3D val="0"/>
            <c:spPr>
              <a:solidFill>
                <a:schemeClr val="bg2"/>
              </a:solidFill>
              <a:ln w="28575">
                <a:solidFill>
                  <a:schemeClr val="accent5"/>
                </a:solidFill>
              </a:ln>
            </c:spPr>
          </c:dPt>
          <c:cat>
            <c:strRef>
              <c:f>Sheet1!$A$2:$A$4</c:f>
              <c:strCache>
                <c:ptCount val="3"/>
                <c:pt idx="0">
                  <c:v>15-19 yrs.</c:v>
                </c:pt>
                <c:pt idx="1">
                  <c:v>20-24 yrs.</c:v>
                </c:pt>
                <c:pt idx="2">
                  <c:v>Other 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0.28000000000000008</c:v>
                </c:pt>
                <c:pt idx="1">
                  <c:v>0.39000000000000007</c:v>
                </c:pt>
                <c:pt idx="2">
                  <c:v>0.33000000000000007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>
              <a:solidFill>
                <a:schemeClr val="accent5"/>
              </a:solidFill>
            </a:defRPr>
          </a:pPr>
          <a:endParaRPr lang="el-GR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l-GR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5"/>
                </a:solidFill>
              </a:defRPr>
            </a:pP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Gonorrhea </a:t>
            </a:r>
            <a:r>
              <a:rPr lang="en-US" dirty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in the U.S. (</a:t>
            </a:r>
            <a:r>
              <a:rPr lang="en-US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2013)</a:t>
            </a:r>
            <a:r>
              <a:rPr lang="en-US" sz="1200" baseline="30000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5</a:t>
            </a:r>
            <a:endParaRPr lang="en-US" sz="1200" baseline="30000" dirty="0">
              <a:solidFill>
                <a:schemeClr val="tx1"/>
              </a:solidFill>
              <a:latin typeface="Consolas" pitchFamily="49" charset="0"/>
              <a:cs typeface="Consolas" pitchFamily="49" charset="0"/>
            </a:endParaRP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Youth &amp; Gonorrhea in the U.S. (2013)</c:v>
                </c:pt>
              </c:strCache>
            </c:strRef>
          </c:tx>
          <c:spPr>
            <a:solidFill>
              <a:srgbClr val="00B0F0"/>
            </a:solidFill>
          </c:spPr>
          <c:dPt>
            <c:idx val="0"/>
            <c:bubble3D val="0"/>
            <c:spPr>
              <a:solidFill>
                <a:srgbClr val="00B0F0"/>
              </a:solidFill>
              <a:ln w="28575">
                <a:solidFill>
                  <a:schemeClr val="accent5"/>
                </a:solidFill>
              </a:ln>
            </c:spPr>
          </c:dPt>
          <c:dPt>
            <c:idx val="1"/>
            <c:bubble3D val="0"/>
            <c:spPr>
              <a:solidFill>
                <a:srgbClr val="0070C0"/>
              </a:solidFill>
              <a:ln w="28575">
                <a:solidFill>
                  <a:schemeClr val="accent5"/>
                </a:solidFill>
              </a:ln>
            </c:spPr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ln w="28575">
                <a:solidFill>
                  <a:schemeClr val="accent5"/>
                </a:solidFill>
              </a:ln>
            </c:spPr>
          </c:dPt>
          <c:cat>
            <c:strRef>
              <c:f>Sheet1!$A$2:$A$4</c:f>
              <c:strCache>
                <c:ptCount val="3"/>
                <c:pt idx="0">
                  <c:v>15-19 yrs.</c:v>
                </c:pt>
                <c:pt idx="1">
                  <c:v>20-24 yrs.</c:v>
                </c:pt>
                <c:pt idx="2">
                  <c:v>Other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0.22</c:v>
                </c:pt>
                <c:pt idx="1">
                  <c:v>0.34</c:v>
                </c:pt>
                <c:pt idx="2">
                  <c:v>0.44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l-GR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l-GR"/>
          </a:p>
        </c:txPr>
      </c:legendEntry>
      <c:legendEntry>
        <c:idx val="2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l-GR"/>
          </a:p>
        </c:txPr>
      </c:legendEntry>
      <c:layout/>
      <c:overlay val="0"/>
      <c:txPr>
        <a:bodyPr/>
        <a:lstStyle/>
        <a:p>
          <a:pPr>
            <a:defRPr>
              <a:solidFill>
                <a:schemeClr val="accent5"/>
              </a:solidFill>
            </a:defRPr>
          </a:pPr>
          <a:endParaRPr lang="el-GR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l-GR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0.18031</cdr:x>
      <cdr:y>0.48091</cdr:y>
    </cdr:from>
    <cdr:to>
      <cdr:x>0.33332</cdr:x>
      <cdr:y>0.62133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87996" y="1676388"/>
          <a:ext cx="1008112" cy="4894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 smtClean="0">
              <a:solidFill>
                <a:schemeClr val="tx1"/>
              </a:solidFill>
            </a:rPr>
            <a:t>33%</a:t>
          </a:r>
          <a:endParaRPr lang="en-US" sz="1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0.39889</cdr:x>
      <cdr:y>0.37544</cdr:y>
    </cdr:from>
    <cdr:to>
      <cdr:x>0.56528</cdr:x>
      <cdr:y>0.48474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628156" y="1308720"/>
          <a:ext cx="1096240" cy="3810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 smtClean="0">
              <a:solidFill>
                <a:schemeClr val="tx1"/>
              </a:solidFill>
            </a:rPr>
            <a:t>28%</a:t>
          </a:r>
          <a:endParaRPr lang="en-US" sz="1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0.34425</cdr:x>
      <cdr:y>0.69951</cdr:y>
    </cdr:from>
    <cdr:to>
      <cdr:x>0.46739</cdr:x>
      <cdr:y>0.80881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268116" y="2438398"/>
          <a:ext cx="811328" cy="3810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 smtClean="0">
              <a:solidFill>
                <a:schemeClr val="tx1"/>
              </a:solidFill>
            </a:rPr>
            <a:t>39%</a:t>
          </a:r>
          <a:endParaRPr lang="en-US" sz="1800" dirty="0">
            <a:solidFill>
              <a:schemeClr val="tx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0.41146</cdr:x>
      <cdr:y>0.39947</cdr:y>
    </cdr:from>
    <cdr:to>
      <cdr:x>0.58854</cdr:x>
      <cdr:y>0.54545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04950" y="1339334"/>
          <a:ext cx="647700" cy="4894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 smtClean="0">
              <a:solidFill>
                <a:schemeClr val="tx1"/>
              </a:solidFill>
            </a:rPr>
            <a:t>22%</a:t>
          </a:r>
          <a:endParaRPr lang="en-US" sz="1800" dirty="0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0122F-8B39-4F3B-965D-D52D60B0E059}" type="datetimeFigureOut">
              <a:rPr lang="el-GR" smtClean="0"/>
              <a:pPr/>
              <a:t>9/12/2019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B647E-CD3F-4192-BBA4-44EB00AC50D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6422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77E3EBC-E71A-4CE6-AF3D-6D8949FD7C8F}" type="slidenum">
              <a:rPr lang="el-GR" smtClean="0"/>
              <a:pPr eaLnBrk="1" hangingPunct="1"/>
              <a:t>2</a:t>
            </a:fld>
            <a:endParaRPr lang="el-GR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CAF670C-F81B-4D2B-BA7C-7AF723B9AAD8}" type="slidenum">
              <a:rPr lang="el-GR" smtClean="0"/>
              <a:pPr eaLnBrk="1" hangingPunct="1"/>
              <a:t>20</a:t>
            </a:fld>
            <a:endParaRPr lang="el-GR" smtClean="0"/>
          </a:p>
        </p:txBody>
      </p:sp>
      <p:sp>
        <p:nvSpPr>
          <p:cNvPr id="839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79717-206C-4188-A8D8-979009912F9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2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5BF2FB9-B5AF-4C4D-9180-721C057B3D80}" type="slidenum">
              <a:rPr lang="el-GR" smtClean="0"/>
              <a:pPr eaLnBrk="1" hangingPunct="1"/>
              <a:t>22</a:t>
            </a:fld>
            <a:endParaRPr lang="el-GR" smtClean="0"/>
          </a:p>
        </p:txBody>
      </p:sp>
      <p:sp>
        <p:nvSpPr>
          <p:cNvPr id="849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B058F3-1980-4038-9AFD-960FAB848016}" type="slidenum">
              <a:rPr lang="el-GR" smtClean="0"/>
              <a:pPr eaLnBrk="1" hangingPunct="1"/>
              <a:t>23</a:t>
            </a:fld>
            <a:endParaRPr lang="el-GR" smtClean="0"/>
          </a:p>
        </p:txBody>
      </p:sp>
      <p:sp>
        <p:nvSpPr>
          <p:cNvPr id="860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0C1DFA2-08E0-42A0-B8CC-D3E8CACC819B}" type="slidenum">
              <a:rPr lang="el-GR" smtClean="0"/>
              <a:pPr eaLnBrk="1" hangingPunct="1"/>
              <a:t>24</a:t>
            </a:fld>
            <a:endParaRPr lang="el-GR" smtClean="0"/>
          </a:p>
        </p:txBody>
      </p:sp>
      <p:sp>
        <p:nvSpPr>
          <p:cNvPr id="870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824F06-9FFF-48A6-9B42-10E0AC41CF3B}" type="slidenum">
              <a:rPr lang="el-GR" smtClean="0"/>
              <a:pPr eaLnBrk="1" hangingPunct="1"/>
              <a:t>25</a:t>
            </a:fld>
            <a:endParaRPr lang="el-GR" smtClean="0"/>
          </a:p>
        </p:txBody>
      </p:sp>
      <p:sp>
        <p:nvSpPr>
          <p:cNvPr id="880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A1BF645-9E2E-4868-86E6-EF5866630F13}" type="slidenum">
              <a:rPr lang="el-GR" smtClean="0"/>
              <a:pPr eaLnBrk="1" hangingPunct="1"/>
              <a:t>26</a:t>
            </a:fld>
            <a:endParaRPr lang="el-GR" smtClean="0"/>
          </a:p>
        </p:txBody>
      </p:sp>
      <p:sp>
        <p:nvSpPr>
          <p:cNvPr id="890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617399-5905-42C1-BD05-5CC40240D466}" type="slidenum">
              <a:rPr lang="el-GR" smtClean="0"/>
              <a:pPr eaLnBrk="1" hangingPunct="1"/>
              <a:t>27</a:t>
            </a:fld>
            <a:endParaRPr lang="el-GR" smtClean="0"/>
          </a:p>
        </p:txBody>
      </p:sp>
      <p:sp>
        <p:nvSpPr>
          <p:cNvPr id="901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673556E-437E-4B99-AB85-9B9767F0CA18}" type="slidenum">
              <a:rPr lang="el-GR" smtClean="0"/>
              <a:pPr eaLnBrk="1" hangingPunct="1"/>
              <a:t>28</a:t>
            </a:fld>
            <a:endParaRPr lang="el-GR" smtClean="0"/>
          </a:p>
        </p:txBody>
      </p:sp>
      <p:sp>
        <p:nvSpPr>
          <p:cNvPr id="911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E473B0F-8B76-40E6-9566-9DEF86ADB822}" type="slidenum">
              <a:rPr lang="el-GR" smtClean="0"/>
              <a:pPr eaLnBrk="1" hangingPunct="1"/>
              <a:t>29</a:t>
            </a:fld>
            <a:endParaRPr lang="el-GR" smtClean="0"/>
          </a:p>
        </p:txBody>
      </p:sp>
      <p:sp>
        <p:nvSpPr>
          <p:cNvPr id="921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B647E-CD3F-4192-BBA4-44EB00AC50DD}" type="slidenum">
              <a:rPr lang="el-GR" smtClean="0"/>
              <a:pPr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58646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E29F75C-118E-4B86-A2D4-5349B33E2287}" type="slidenum">
              <a:rPr lang="el-GR" smtClean="0"/>
              <a:pPr eaLnBrk="1" hangingPunct="1"/>
              <a:t>31</a:t>
            </a:fld>
            <a:endParaRPr lang="el-GR" smtClean="0"/>
          </a:p>
        </p:txBody>
      </p:sp>
      <p:sp>
        <p:nvSpPr>
          <p:cNvPr id="931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69194EC-5356-4968-A360-EFB97659CFB2}" type="slidenum">
              <a:rPr lang="el-GR" smtClean="0"/>
              <a:pPr eaLnBrk="1" hangingPunct="1"/>
              <a:t>32</a:t>
            </a:fld>
            <a:endParaRPr lang="el-GR" smtClean="0"/>
          </a:p>
        </p:txBody>
      </p:sp>
      <p:sp>
        <p:nvSpPr>
          <p:cNvPr id="942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4D880C9-CC10-49B4-91C7-56017FF02B3D}" type="slidenum">
              <a:rPr lang="el-GR" smtClean="0"/>
              <a:pPr eaLnBrk="1" hangingPunct="1"/>
              <a:t>33</a:t>
            </a:fld>
            <a:endParaRPr lang="el-GR" smtClean="0"/>
          </a:p>
        </p:txBody>
      </p:sp>
      <p:sp>
        <p:nvSpPr>
          <p:cNvPr id="952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B73A17-C2B1-4644-9C30-1A6D6BF7C08B}" type="slidenum">
              <a:rPr lang="el-GR" smtClean="0"/>
              <a:pPr eaLnBrk="1" hangingPunct="1"/>
              <a:t>34</a:t>
            </a:fld>
            <a:endParaRPr lang="el-GR" smtClean="0"/>
          </a:p>
        </p:txBody>
      </p:sp>
      <p:sp>
        <p:nvSpPr>
          <p:cNvPr id="962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40641AE-8916-45B8-AB56-308876431E39}" type="slidenum">
              <a:rPr lang="el-GR" smtClean="0"/>
              <a:pPr eaLnBrk="1" hangingPunct="1"/>
              <a:t>35</a:t>
            </a:fld>
            <a:endParaRPr lang="el-GR" smtClean="0"/>
          </a:p>
        </p:txBody>
      </p:sp>
      <p:sp>
        <p:nvSpPr>
          <p:cNvPr id="972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8492533-C1A8-4565-A784-46417FBFA6E4}" type="slidenum">
              <a:rPr lang="el-GR" smtClean="0"/>
              <a:pPr eaLnBrk="1" hangingPunct="1"/>
              <a:t>36</a:t>
            </a:fld>
            <a:endParaRPr lang="el-GR" smtClean="0"/>
          </a:p>
        </p:txBody>
      </p:sp>
      <p:sp>
        <p:nvSpPr>
          <p:cNvPr id="983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D30507C-33C2-44E7-94E6-4F3CED6D5D4A}" type="slidenum">
              <a:rPr lang="el-GR" smtClean="0"/>
              <a:pPr eaLnBrk="1" hangingPunct="1"/>
              <a:t>37</a:t>
            </a:fld>
            <a:endParaRPr lang="el-GR" smtClean="0"/>
          </a:p>
        </p:txBody>
      </p:sp>
      <p:sp>
        <p:nvSpPr>
          <p:cNvPr id="993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909A51B-DB8A-4BB1-A4EA-BF1C36B9BFE3}" type="slidenum">
              <a:rPr lang="el-GR" smtClean="0"/>
              <a:pPr eaLnBrk="1" hangingPunct="1"/>
              <a:t>38</a:t>
            </a:fld>
            <a:endParaRPr lang="el-GR" smtClean="0"/>
          </a:p>
        </p:txBody>
      </p:sp>
      <p:sp>
        <p:nvSpPr>
          <p:cNvPr id="1003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59968F-D257-4601-93F5-6AE46DE301C8}" type="slidenum">
              <a:rPr lang="el-GR" smtClean="0"/>
              <a:pPr eaLnBrk="1" hangingPunct="1"/>
              <a:t>39</a:t>
            </a:fld>
            <a:endParaRPr lang="el-GR" smtClean="0"/>
          </a:p>
        </p:txBody>
      </p:sp>
      <p:sp>
        <p:nvSpPr>
          <p:cNvPr id="1013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57401B3-F3B2-451D-ADEC-F81C466200FF}" type="slidenum">
              <a:rPr lang="el-GR" smtClean="0"/>
              <a:pPr eaLnBrk="1" hangingPunct="1"/>
              <a:t>40</a:t>
            </a:fld>
            <a:endParaRPr lang="el-GR" smtClean="0"/>
          </a:p>
        </p:txBody>
      </p:sp>
      <p:sp>
        <p:nvSpPr>
          <p:cNvPr id="1024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sng" dirty="0" smtClean="0">
              <a:solidFill>
                <a:srgbClr val="221E1F"/>
              </a:solidFill>
              <a:latin typeface="Myriad Web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79717-206C-4188-A8D8-979009912F9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8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964E78-69BB-4E5B-A45F-52B2913B08CC}" type="slidenum">
              <a:rPr lang="el-GR" smtClean="0"/>
              <a:pPr eaLnBrk="1" hangingPunct="1"/>
              <a:t>41</a:t>
            </a:fld>
            <a:endParaRPr lang="el-GR" smtClean="0"/>
          </a:p>
        </p:txBody>
      </p:sp>
      <p:sp>
        <p:nvSpPr>
          <p:cNvPr id="1034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CFE8D2-0775-4BAB-8A03-4BCFF645452B}" type="slidenum">
              <a:rPr lang="el-GR" smtClean="0"/>
              <a:pPr eaLnBrk="1" hangingPunct="1"/>
              <a:t>42</a:t>
            </a:fld>
            <a:endParaRPr lang="el-GR" smtClean="0"/>
          </a:p>
        </p:txBody>
      </p:sp>
      <p:sp>
        <p:nvSpPr>
          <p:cNvPr id="1044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B65D537-370D-4187-B8F6-D453A275D3EE}" type="slidenum">
              <a:rPr lang="el-GR" smtClean="0"/>
              <a:pPr eaLnBrk="1" hangingPunct="1"/>
              <a:t>43</a:t>
            </a:fld>
            <a:endParaRPr lang="el-GR" smtClean="0"/>
          </a:p>
        </p:txBody>
      </p:sp>
      <p:sp>
        <p:nvSpPr>
          <p:cNvPr id="1064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79717-206C-4188-A8D8-979009912F9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595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79717-206C-4188-A8D8-979009912F9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511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79717-206C-4188-A8D8-979009912F9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028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79717-206C-4188-A8D8-979009912F9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87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79717-206C-4188-A8D8-979009912F9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8252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79717-206C-4188-A8D8-979009912F9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532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79717-206C-4188-A8D8-979009912F9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83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79717-206C-4188-A8D8-979009912F9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861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78FC7FF-F0A2-46AA-B6D5-C45AA4E5AB7C}" type="slidenum">
              <a:rPr lang="el-GR" smtClean="0"/>
              <a:pPr eaLnBrk="1" hangingPunct="1"/>
              <a:t>57</a:t>
            </a:fld>
            <a:endParaRPr lang="el-GR" smtClean="0"/>
          </a:p>
        </p:txBody>
      </p:sp>
      <p:sp>
        <p:nvSpPr>
          <p:cNvPr id="1136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145EAE5-91D3-471A-BF8E-D50D8DCAF972}" type="slidenum">
              <a:rPr lang="el-GR" smtClean="0"/>
              <a:pPr eaLnBrk="1" hangingPunct="1"/>
              <a:t>59</a:t>
            </a:fld>
            <a:endParaRPr lang="el-GR" smtClean="0"/>
          </a:p>
        </p:txBody>
      </p:sp>
      <p:sp>
        <p:nvSpPr>
          <p:cNvPr id="1146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4C0463D-3F89-4949-8EA2-A0C553982152}" type="slidenum">
              <a:rPr lang="el-GR" smtClean="0"/>
              <a:pPr eaLnBrk="1" hangingPunct="1"/>
              <a:t>60</a:t>
            </a:fld>
            <a:endParaRPr lang="el-GR" smtClean="0"/>
          </a:p>
        </p:txBody>
      </p:sp>
      <p:sp>
        <p:nvSpPr>
          <p:cNvPr id="1157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FA942FA-1721-477C-9EE2-FCB39362E15D}" type="slidenum">
              <a:rPr lang="el-GR" smtClean="0"/>
              <a:pPr eaLnBrk="1" hangingPunct="1"/>
              <a:t>61</a:t>
            </a:fld>
            <a:endParaRPr lang="el-GR" smtClean="0"/>
          </a:p>
        </p:txBody>
      </p:sp>
      <p:sp>
        <p:nvSpPr>
          <p:cNvPr id="1167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3CE338C-1D10-4EC4-8D44-427436CDBDD7}" type="slidenum">
              <a:rPr lang="el-GR" smtClean="0"/>
              <a:pPr eaLnBrk="1" hangingPunct="1"/>
              <a:t>62</a:t>
            </a:fld>
            <a:endParaRPr lang="el-GR" smtClean="0"/>
          </a:p>
        </p:txBody>
      </p:sp>
      <p:sp>
        <p:nvSpPr>
          <p:cNvPr id="1177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5FBBC6-D2A4-4655-86A9-98713655C34D}" type="slidenum">
              <a:rPr lang="el-GR" smtClean="0"/>
              <a:pPr eaLnBrk="1" hangingPunct="1"/>
              <a:t>63</a:t>
            </a:fld>
            <a:endParaRPr lang="el-GR" smtClean="0"/>
          </a:p>
        </p:txBody>
      </p:sp>
      <p:sp>
        <p:nvSpPr>
          <p:cNvPr id="1187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D965E56-643D-445E-A5B3-295946C4B226}" type="slidenum">
              <a:rPr lang="el-GR" smtClean="0"/>
              <a:pPr eaLnBrk="1" hangingPunct="1"/>
              <a:t>64</a:t>
            </a:fld>
            <a:endParaRPr lang="el-GR" smtClean="0"/>
          </a:p>
        </p:txBody>
      </p:sp>
      <p:sp>
        <p:nvSpPr>
          <p:cNvPr id="1198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189754A-F5DC-489B-BB6A-7DB6096391E7}" type="slidenum">
              <a:rPr lang="el-GR" smtClean="0"/>
              <a:pPr eaLnBrk="1" hangingPunct="1"/>
              <a:t>66</a:t>
            </a:fld>
            <a:endParaRPr lang="el-GR" smtClean="0"/>
          </a:p>
        </p:txBody>
      </p:sp>
      <p:sp>
        <p:nvSpPr>
          <p:cNvPr id="1208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5BE7A9-B000-4948-9A4F-FF19380F5D6E}" type="slidenum">
              <a:rPr lang="el-GR" smtClean="0"/>
              <a:pPr eaLnBrk="1" hangingPunct="1"/>
              <a:t>67</a:t>
            </a:fld>
            <a:endParaRPr lang="el-GR" smtClean="0"/>
          </a:p>
        </p:txBody>
      </p:sp>
      <p:sp>
        <p:nvSpPr>
          <p:cNvPr id="1218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EA7316-E695-4AF2-AF57-FCF91C59669B}" type="slidenum">
              <a:rPr lang="el-GR" smtClean="0"/>
              <a:pPr eaLnBrk="1" hangingPunct="1"/>
              <a:t>68</a:t>
            </a:fld>
            <a:endParaRPr lang="el-GR" smtClean="0"/>
          </a:p>
        </p:txBody>
      </p:sp>
      <p:sp>
        <p:nvSpPr>
          <p:cNvPr id="1228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1. Οποιαδήποτε έκθεση σε σωματικά υγρά μπορεί να μεταδώσει ένα ΣΜΝ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B647E-CD3F-4192-BBA4-44EB00AC50DD}" type="slidenum">
              <a:rPr lang="el-GR" smtClean="0"/>
              <a:pPr/>
              <a:t>11</a:t>
            </a:fld>
            <a:endParaRPr lang="el-G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D3CCD91-3189-41F1-A17F-3B986A9037D6}" type="slidenum">
              <a:rPr lang="el-GR" smtClean="0"/>
              <a:pPr eaLnBrk="1" hangingPunct="1"/>
              <a:t>69</a:t>
            </a:fld>
            <a:endParaRPr lang="el-GR" smtClean="0"/>
          </a:p>
        </p:txBody>
      </p:sp>
      <p:sp>
        <p:nvSpPr>
          <p:cNvPr id="1239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B683010-FE08-4696-B804-E465C55462C0}" type="slidenum">
              <a:rPr lang="el-GR" smtClean="0"/>
              <a:pPr eaLnBrk="1" hangingPunct="1"/>
              <a:t>70</a:t>
            </a:fld>
            <a:endParaRPr lang="el-GR" smtClean="0"/>
          </a:p>
        </p:txBody>
      </p:sp>
      <p:sp>
        <p:nvSpPr>
          <p:cNvPr id="1249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A408A8B-55DF-43CA-945F-7DFB13B52764}" type="slidenum">
              <a:rPr lang="el-GR" smtClean="0"/>
              <a:pPr eaLnBrk="1" hangingPunct="1"/>
              <a:t>71</a:t>
            </a:fld>
            <a:endParaRPr lang="el-GR" smtClean="0"/>
          </a:p>
        </p:txBody>
      </p:sp>
      <p:sp>
        <p:nvSpPr>
          <p:cNvPr id="1259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79717-206C-4188-A8D8-979009912F9B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4011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79717-206C-4188-A8D8-979009912F9B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0132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79717-206C-4188-A8D8-979009912F9B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3041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AF97E7B-F51C-41D0-8843-7CD471B613C2}" type="slidenum">
              <a:rPr lang="el-GR" smtClean="0"/>
              <a:pPr eaLnBrk="1" hangingPunct="1"/>
              <a:t>76</a:t>
            </a:fld>
            <a:endParaRPr lang="el-GR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0E15903-52D4-4D2A-B8E5-4BBD0D77EF4F}" type="slidenum">
              <a:rPr lang="el-GR" smtClean="0"/>
              <a:pPr eaLnBrk="1" hangingPunct="1"/>
              <a:t>77</a:t>
            </a:fld>
            <a:endParaRPr lang="el-GR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94B202C-4C8F-4A05-B0B4-A00403C6BBF0}" type="slidenum">
              <a:rPr lang="el-GR" smtClean="0"/>
              <a:pPr eaLnBrk="1" hangingPunct="1"/>
              <a:t>78</a:t>
            </a:fld>
            <a:endParaRPr lang="el-GR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3588" cy="3430588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  <a:noFill/>
        </p:spPr>
        <p:txBody>
          <a:bodyPr/>
          <a:lstStyle/>
          <a:p>
            <a:pPr eaLnBrk="1" hangingPunct="1"/>
            <a:endParaRPr lang="fr-B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79717-206C-4188-A8D8-979009912F9B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24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79717-206C-4188-A8D8-979009912F9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6144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E3C04FC-8CDD-4F61-8492-24C7DB89B53C}" type="slidenum">
              <a:rPr lang="el-GR" smtClean="0"/>
              <a:pPr eaLnBrk="1" hangingPunct="1"/>
              <a:t>80</a:t>
            </a:fld>
            <a:endParaRPr lang="el-GR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79717-206C-4188-A8D8-979009912F9B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79689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79717-206C-4188-A8D8-979009912F9B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8611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A72EA-B255-42C3-81F2-83A49F304E64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0880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79717-206C-4188-A8D8-979009912F9B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4354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D61018-EBFB-4702-896A-6A44EC4434BF}" type="slidenum">
              <a:rPr lang="el-GR"/>
              <a:pPr/>
              <a:t>86</a:t>
            </a:fld>
            <a:endParaRPr lang="el-GR"/>
          </a:p>
        </p:txBody>
      </p:sp>
      <p:sp>
        <p:nvSpPr>
          <p:cNvPr id="48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A72EA-B255-42C3-81F2-83A49F304E64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7432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A72EA-B255-42C3-81F2-83A49F304E64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6242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A72EA-B255-42C3-81F2-83A49F304E64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4848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79717-206C-4188-A8D8-979009912F9B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6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79717-206C-4188-A8D8-979009912F9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72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79717-206C-4188-A8D8-979009912F9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51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79717-206C-4188-A8D8-979009912F9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51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5994C64-EBC8-45D3-BD4A-37478FA9C32B}" type="datetimeFigureOut">
              <a:rPr lang="el-GR" smtClean="0"/>
              <a:pPr/>
              <a:t>9/12/2019</a:t>
            </a:fld>
            <a:endParaRPr lang="el-G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5034E02-9134-42F2-A799-1FF270EE86B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994C64-EBC8-45D3-BD4A-37478FA9C32B}" type="datetimeFigureOut">
              <a:rPr lang="el-GR" smtClean="0"/>
              <a:pPr/>
              <a:t>9/12/2019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034E02-9134-42F2-A799-1FF270EE86B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994C64-EBC8-45D3-BD4A-37478FA9C32B}" type="datetimeFigureOut">
              <a:rPr lang="el-GR" smtClean="0"/>
              <a:pPr/>
              <a:t>9/12/2019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034E02-9134-42F2-A799-1FF270EE86B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200"/>
              </a:lnSpc>
              <a:defRPr sz="3000" b="1" baseline="0">
                <a:effectLst/>
              </a:defRPr>
            </a:lvl1pPr>
          </a:lstStyle>
          <a:p>
            <a:r>
              <a:rPr lang="en-US" dirty="0" smtClean="0"/>
              <a:t>Headline – Myriad Pro, Bold, Shadow, 32pt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rgbClr val="000000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rgbClr val="000000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rgbClr val="000000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rgbClr val="000000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57200" y="5943600"/>
            <a:ext cx="8229600" cy="457200"/>
          </a:xfrm>
          <a:prstGeom prst="rect">
            <a:avLst/>
          </a:prstGeom>
        </p:spPr>
        <p:txBody>
          <a:bodyPr anchor="b"/>
          <a:lstStyle>
            <a:lvl1pPr marL="403225" indent="-403225"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* Citations, references, and credits – Myriad Pro, 11pt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868" y="5992033"/>
            <a:ext cx="1399032" cy="81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5292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8024F-E686-4D4F-A7C1-79D2CC56A8D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3620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l-G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D242C-1295-4335-AFC8-70F1FE2735D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1480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994C64-EBC8-45D3-BD4A-37478FA9C32B}" type="datetimeFigureOut">
              <a:rPr lang="el-GR" smtClean="0"/>
              <a:pPr/>
              <a:t>9/12/2019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034E02-9134-42F2-A799-1FF270EE86B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994C64-EBC8-45D3-BD4A-37478FA9C32B}" type="datetimeFigureOut">
              <a:rPr lang="el-GR" smtClean="0"/>
              <a:pPr/>
              <a:t>9/12/2019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034E02-9134-42F2-A799-1FF270EE86B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994C64-EBC8-45D3-BD4A-37478FA9C32B}" type="datetimeFigureOut">
              <a:rPr lang="el-GR" smtClean="0"/>
              <a:pPr/>
              <a:t>9/12/2019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034E02-9134-42F2-A799-1FF270EE86B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994C64-EBC8-45D3-BD4A-37478FA9C32B}" type="datetimeFigureOut">
              <a:rPr lang="el-GR" smtClean="0"/>
              <a:pPr/>
              <a:t>9/12/2019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034E02-9134-42F2-A799-1FF270EE86B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994C64-EBC8-45D3-BD4A-37478FA9C32B}" type="datetimeFigureOut">
              <a:rPr lang="el-GR" smtClean="0"/>
              <a:pPr/>
              <a:t>9/12/2019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034E02-9134-42F2-A799-1FF270EE86B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994C64-EBC8-45D3-BD4A-37478FA9C32B}" type="datetimeFigureOut">
              <a:rPr lang="el-GR" smtClean="0"/>
              <a:pPr/>
              <a:t>9/12/2019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034E02-9134-42F2-A799-1FF270EE86B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5994C64-EBC8-45D3-BD4A-37478FA9C32B}" type="datetimeFigureOut">
              <a:rPr lang="el-GR" smtClean="0"/>
              <a:pPr/>
              <a:t>9/12/2019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034E02-9134-42F2-A799-1FF270EE86B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5994C64-EBC8-45D3-BD4A-37478FA9C32B}" type="datetimeFigureOut">
              <a:rPr lang="el-GR" smtClean="0"/>
              <a:pPr/>
              <a:t>9/12/2019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5034E02-9134-42F2-A799-1FF270EE86B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6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5994C64-EBC8-45D3-BD4A-37478FA9C32B}" type="datetimeFigureOut">
              <a:rPr lang="el-GR" smtClean="0"/>
              <a:pPr/>
              <a:t>9/12/2019</a:t>
            </a:fld>
            <a:endParaRPr lang="el-G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5034E02-9134-42F2-A799-1FF270EE86B4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5" r:id="rId12"/>
    <p:sldLayoutId id="2147483676" r:id="rId13"/>
    <p:sldLayoutId id="2147483677" r:id="rId14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8.emf"/><Relationship Id="rId4" Type="http://schemas.openxmlformats.org/officeDocument/2006/relationships/oleObject" Target="../embeddings/oleObject1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9.png"/><Relationship Id="rId4" Type="http://schemas.openxmlformats.org/officeDocument/2006/relationships/oleObject" Target="../embeddings/oleObject2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2657"/>
            <a:ext cx="9144000" cy="2160239"/>
          </a:xfrm>
        </p:spPr>
        <p:txBody>
          <a:bodyPr>
            <a:normAutofit/>
          </a:bodyPr>
          <a:lstStyle/>
          <a:p>
            <a:pPr algn="ctr"/>
            <a:r>
              <a:rPr lang="el-GR" sz="32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Σεξουαλικώς μεταδιδόμενα νοσήματα</a:t>
            </a:r>
            <a:r>
              <a:rPr lang="el-GR" sz="32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:</a:t>
            </a:r>
            <a:r>
              <a:rPr lang="el-GR" sz="32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/>
            </a:r>
            <a:br>
              <a:rPr lang="el-GR" sz="32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</a:br>
            <a:endParaRPr lang="el-GR" sz="32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2492896"/>
            <a:ext cx="7772400" cy="1199704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 smtClean="0">
                <a:solidFill>
                  <a:schemeClr val="accent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« Άμυνα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 -</a:t>
            </a:r>
            <a:r>
              <a:rPr lang="el-GR" sz="2800" b="1" dirty="0" smtClean="0">
                <a:solidFill>
                  <a:schemeClr val="accent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l-GR" sz="2800" b="1" dirty="0">
                <a:solidFill>
                  <a:schemeClr val="accent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η γνώση και η </a:t>
            </a:r>
            <a:r>
              <a:rPr lang="el-GR" sz="2800" b="1" dirty="0" smtClean="0">
                <a:solidFill>
                  <a:schemeClr val="accent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>πρόληψη »</a:t>
            </a:r>
            <a:r>
              <a:rPr lang="el-GR" sz="2800" b="1" dirty="0">
                <a:solidFill>
                  <a:schemeClr val="accent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  <a:t/>
            </a:r>
            <a:br>
              <a:rPr lang="el-GR" sz="2800" b="1" dirty="0">
                <a:solidFill>
                  <a:schemeClr val="accent1">
                    <a:lumMod val="75000"/>
                  </a:schemeClr>
                </a:solidFill>
                <a:latin typeface="Consolas" pitchFamily="49" charset="0"/>
                <a:cs typeface="Consolas" pitchFamily="49" charset="0"/>
              </a:rPr>
            </a:br>
            <a:endParaRPr lang="el-GR" sz="2800" b="1" dirty="0">
              <a:solidFill>
                <a:schemeClr val="accent1">
                  <a:lumMod val="75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49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3536" y="30591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l-GR" sz="32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Γιατί είναι σημαντικό </a:t>
            </a:r>
            <a:r>
              <a:rPr lang="el-GR" sz="32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για ΣΑΣ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?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9853534"/>
              </p:ext>
            </p:extLst>
          </p:nvPr>
        </p:nvGraphicFramePr>
        <p:xfrm>
          <a:off x="251520" y="3212976"/>
          <a:ext cx="6588596" cy="3485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2199669085"/>
              </p:ext>
            </p:extLst>
          </p:nvPr>
        </p:nvGraphicFramePr>
        <p:xfrm>
          <a:off x="4901252" y="3124200"/>
          <a:ext cx="4063236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55576" y="1639669"/>
            <a:ext cx="7992888" cy="46166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latin typeface="Consolas" pitchFamily="49" charset="0"/>
                <a:cs typeface="Consolas" pitchFamily="49" charset="0"/>
              </a:rPr>
              <a:t>Οι  νεαρές ηλικίες  μολύνονται συχνότερα</a:t>
            </a:r>
            <a:endParaRPr lang="en-US" sz="2400" b="1" dirty="0" smtClean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34000" y="4897272"/>
            <a:ext cx="894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44%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400230" y="5470056"/>
            <a:ext cx="90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34%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93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08720"/>
            <a:ext cx="9036496" cy="5260040"/>
          </a:xfrm>
        </p:spPr>
        <p:txBody>
          <a:bodyPr>
            <a:noAutofit/>
          </a:bodyPr>
          <a:lstStyle/>
          <a:p>
            <a:pPr marL="566928" indent="-457200">
              <a:buFont typeface="+mj-lt"/>
              <a:buAutoNum type="arabicPeriod"/>
            </a:pP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Δεν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μπορούμε να μολυνθούμε από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στοματικό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sex</a:t>
            </a:r>
            <a:endParaRPr lang="el-GR" sz="24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566928" indent="-457200">
              <a:buFont typeface="+mj-lt"/>
              <a:buAutoNum type="arabicPeriod"/>
            </a:pPr>
            <a:endParaRPr lang="el-GR" sz="24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566928" indent="-457200">
              <a:buFont typeface="+mj-lt"/>
              <a:buAutoNum type="arabicPeriod"/>
            </a:pP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Τα άτομα ηλικίας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14-25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χρονών μολύνονται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συχνότερα</a:t>
            </a:r>
          </a:p>
          <a:p>
            <a:pPr marL="566928" indent="-457200">
              <a:buFont typeface="+mj-lt"/>
              <a:buAutoNum type="arabicPeriod"/>
            </a:pPr>
            <a:endParaRPr lang="el-GR" sz="24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566928" indent="-457200">
              <a:buFont typeface="+mj-lt"/>
              <a:buAutoNum type="arabicPeriod"/>
            </a:pP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Τα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αντισυλληπτικά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προστατεύουν από τις ΣΜΛ</a:t>
            </a:r>
          </a:p>
          <a:p>
            <a:pPr marL="566928" indent="-457200">
              <a:buFont typeface="+mj-lt"/>
              <a:buAutoNum type="arabicPeriod"/>
            </a:pPr>
            <a:endParaRPr lang="el-GR" sz="24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566928" indent="-457200">
              <a:buFont typeface="+mj-lt"/>
              <a:buAutoNum type="arabicPeriod"/>
            </a:pP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Κάποιος που έχει νοσήσει από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μία ΣΜΛ 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μπορεί να την εμφανίσει ξανά</a:t>
            </a:r>
          </a:p>
          <a:p>
            <a:pPr marL="566928" indent="-457200">
              <a:buFont typeface="+mj-lt"/>
              <a:buAutoNum type="arabicPeriod"/>
            </a:pPr>
            <a:endParaRPr lang="el-GR" sz="24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566928" indent="-457200">
              <a:buFont typeface="+mj-lt"/>
              <a:buAutoNum type="arabicPeriod"/>
            </a:pP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Η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αποχή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είναι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ο μόνος 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τρόπος που μειώνει 100% τον κίνδυνο για </a:t>
            </a:r>
            <a:r>
              <a:rPr lang="el-GR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ΣΜΛ</a:t>
            </a:r>
          </a:p>
          <a:p>
            <a:pPr marL="566928" indent="-457200">
              <a:buFont typeface="+mj-lt"/>
              <a:buAutoNum type="arabicPeriod"/>
            </a:pPr>
            <a:endParaRPr lang="el-GR" sz="24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566928" indent="-457200">
              <a:buFont typeface="+mj-lt"/>
              <a:buAutoNum type="arabicPeriod"/>
            </a:pPr>
            <a:r>
              <a:rPr lang="el-G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endParaRPr lang="el-GR" sz="2400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924" y="-1424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ln/>
                <a:solidFill>
                  <a:schemeClr val="accent1">
                    <a:lumMod val="50000"/>
                  </a:schemeClr>
                </a:solidFill>
                <a:effectLst/>
                <a:latin typeface="Consolas" pitchFamily="49" charset="0"/>
                <a:cs typeface="Consolas" pitchFamily="49" charset="0"/>
              </a:rPr>
              <a:t>Myth or Fact?</a:t>
            </a:r>
            <a:endParaRPr lang="el-GR" sz="32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46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908720"/>
            <a:ext cx="8856984" cy="5472608"/>
          </a:xfrm>
        </p:spPr>
        <p:txBody>
          <a:bodyPr>
            <a:normAutofit fontScale="92500"/>
          </a:bodyPr>
          <a:lstStyle/>
          <a:p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6. Το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πρωκτικό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sex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έχει υψηλότερο κίνδυνο μετάδοσης των ΣΜΝ</a:t>
            </a:r>
          </a:p>
          <a:p>
            <a:endParaRPr lang="el-GR" sz="24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7.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Δεν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μπορείς να μολυνθείς άν η σύντροφος σου δεν είχε καμία σεξουαλική εμπειρία –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virgin</a:t>
            </a:r>
            <a:endParaRPr lang="el-GR" sz="24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8.Μπορείς να μολυνθείς από το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κάθισμα της τουαλέτας</a:t>
            </a:r>
          </a:p>
          <a:p>
            <a:endParaRPr lang="el-GR" sz="24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9.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Οι γυναίκες 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θεωρούνται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υψηλότερο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υ ρίσκου για ΣΜΝ σε σχέση με τον άνδρα </a:t>
            </a:r>
          </a:p>
          <a:p>
            <a:endParaRPr lang="el-GR" sz="24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10. Οι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ομοφυλόφιλες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γυναίκες-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Lesbians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, δεν μολύνονται</a:t>
            </a:r>
          </a:p>
          <a:p>
            <a:endParaRPr lang="el-GR" sz="24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11. Αν ο σύντροφος μου έχει ένα ΣΜΝ θα το καταλάβω </a:t>
            </a:r>
            <a:endParaRPr lang="el-GR" sz="24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ln/>
                <a:solidFill>
                  <a:schemeClr val="accent1">
                    <a:lumMod val="50000"/>
                  </a:schemeClr>
                </a:solidFill>
                <a:effectLst/>
                <a:latin typeface="Consolas" pitchFamily="49" charset="0"/>
                <a:cs typeface="Consolas" pitchFamily="49" charset="0"/>
              </a:rPr>
              <a:t>Myth or Fact?</a:t>
            </a:r>
            <a:endParaRPr lang="el-GR" sz="32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06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32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Είναι τα ΣΜΝ θεραπεύσιμα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?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611560" y="2060848"/>
            <a:ext cx="3785739" cy="3962400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85000" lnSpcReduction="10000"/>
          </a:bodyPr>
          <a:lstStyle/>
          <a:p>
            <a:pPr marL="45720" indent="0">
              <a:buNone/>
            </a:pPr>
            <a:r>
              <a:rPr lang="el-GR" sz="28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Αντιβιοτικά-Βακτηριακές λοιμώξεις</a:t>
            </a:r>
            <a:endParaRPr lang="en-US" sz="28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>
              <a:lnSpc>
                <a:spcPct val="12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n-US" sz="4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3100" b="1" i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Chlamydia</a:t>
            </a:r>
          </a:p>
          <a:p>
            <a:pPr>
              <a:lnSpc>
                <a:spcPct val="12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3100" b="1" i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Gonorrhea*</a:t>
            </a:r>
          </a:p>
          <a:p>
            <a:pPr>
              <a:lnSpc>
                <a:spcPct val="12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3100" b="1" i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Syphilis</a:t>
            </a:r>
          </a:p>
          <a:p>
            <a:pPr>
              <a:lnSpc>
                <a:spcPct val="120000"/>
              </a:lnSpc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3100" b="1" i="1" dirty="0" err="1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Trichomoniasis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			</a:t>
            </a:r>
            <a:endParaRPr lang="en-US" sz="13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5148064" y="2060848"/>
            <a:ext cx="3346704" cy="3888432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Η θεραπεία βελτιώνει τη ζωή των πασχόντων</a:t>
            </a:r>
            <a:endParaRPr lang="en-US" sz="24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45720" indent="0">
              <a:buNone/>
            </a:pPr>
            <a:endParaRPr lang="en-US" sz="25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HIV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Herpes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HPV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Hepatitis B</a:t>
            </a:r>
            <a:endParaRPr lang="en-US" sz="2400" b="1" i="1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1346367"/>
            <a:ext cx="3816424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Θεραπεύσιμα</a:t>
            </a:r>
            <a:endParaRPr lang="en-US" sz="2400" b="1" dirty="0">
              <a:solidFill>
                <a:schemeClr val="bg2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8064" y="1359575"/>
            <a:ext cx="3384376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Μη Θεραπεύσιμα</a:t>
            </a:r>
            <a:endParaRPr lang="en-US" sz="2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19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7152" y="188640"/>
            <a:ext cx="8646634" cy="2304256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8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  <a:cs typeface="Consolas" pitchFamily="49" charset="0"/>
              </a:rPr>
              <a:t>Τα αντιβιοτικά θεραπεύουν τα βακτηριακά ΣΜΝ 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  <a:cs typeface="Consolas" pitchFamily="49" charset="0"/>
              </a:rPr>
              <a:t>…</a:t>
            </a:r>
            <a:b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  <a:cs typeface="Consolas" pitchFamily="49" charset="0"/>
              </a:rPr>
            </a:b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  <a:cs typeface="Consolas" pitchFamily="49" charset="0"/>
              </a:rPr>
              <a:t/>
            </a:r>
            <a:br>
              <a:rPr lang="en-US" sz="2800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  <a:cs typeface="Consolas" pitchFamily="49" charset="0"/>
              </a:rPr>
            </a:br>
            <a:r>
              <a:rPr lang="el-GR" sz="28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  <a:cs typeface="Consolas" pitchFamily="49" charset="0"/>
              </a:rPr>
              <a:t>αλλά όχι  πάντα τις μακροχρόνιες επιπλοκές 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710191"/>
            <a:ext cx="1777856" cy="17113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706092"/>
            <a:ext cx="2241571" cy="16811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70472"/>
            <a:ext cx="2166588" cy="16770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744418"/>
            <a:ext cx="2003032" cy="16770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7152" y="3059668"/>
            <a:ext cx="8695328" cy="83099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  <a:cs typeface="Consolas" pitchFamily="49" charset="0"/>
              </a:rPr>
              <a:t>Reiter’s disease </a:t>
            </a: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  <a:cs typeface="Consolas" pitchFamily="49" charset="0"/>
              </a:rPr>
              <a:t>-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  <a:cs typeface="Consolas" pitchFamily="49" charset="0"/>
              </a:rPr>
              <a:t>conjunctivitis </a:t>
            </a: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  <a:cs typeface="Consolas" pitchFamily="49" charset="0"/>
              </a:rPr>
              <a:t>από χλαμύδια</a:t>
            </a:r>
          </a:p>
          <a:p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  <a:cs typeface="Consolas" pitchFamily="49" charset="0"/>
              </a:rPr>
              <a:t>Στειρότητα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  <a:cs typeface="Consolas" pitchFamily="49" charset="0"/>
              </a:rPr>
              <a:t> στις γυναίκες –βλεννόρροια </a:t>
            </a:r>
            <a:endParaRPr lang="el-GR" sz="2400" dirty="0">
              <a:solidFill>
                <a:schemeClr val="bg2">
                  <a:lumMod val="1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91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107504" y="116632"/>
            <a:ext cx="9036496" cy="5174035"/>
          </a:xfrm>
        </p:spPr>
        <p:txBody>
          <a:bodyPr>
            <a:noAutofit/>
          </a:bodyPr>
          <a:lstStyle/>
          <a:p>
            <a:r>
              <a:rPr lang="el-GR" sz="1800" dirty="0">
                <a:latin typeface="Consolas" pitchFamily="49" charset="0"/>
              </a:rPr>
              <a:t>Άνδρας 22 χρονών προσέρχεται στα εξωτερικά ιατρεία με ιστορικό </a:t>
            </a:r>
            <a:r>
              <a:rPr lang="el-GR" sz="1800" b="1" dirty="0">
                <a:latin typeface="Consolas" pitchFamily="49" charset="0"/>
              </a:rPr>
              <a:t>ουρηθρικού  άλγους </a:t>
            </a:r>
            <a:r>
              <a:rPr lang="el-GR" sz="1800" dirty="0">
                <a:latin typeface="Consolas" pitchFamily="49" charset="0"/>
              </a:rPr>
              <a:t>και </a:t>
            </a:r>
            <a:r>
              <a:rPr lang="el-GR" sz="1800" b="1" dirty="0">
                <a:latin typeface="Consolas" pitchFamily="49" charset="0"/>
              </a:rPr>
              <a:t>πυώδες ουρηθρικό έκκριμα</a:t>
            </a:r>
            <a:r>
              <a:rPr lang="el-GR" sz="1800" dirty="0">
                <a:latin typeface="Consolas" pitchFamily="49" charset="0"/>
              </a:rPr>
              <a:t>. Η χρώση κατά </a:t>
            </a:r>
            <a:r>
              <a:rPr lang="el-GR" sz="1800" dirty="0" err="1">
                <a:latin typeface="Consolas" pitchFamily="49" charset="0"/>
              </a:rPr>
              <a:t>Gram</a:t>
            </a:r>
            <a:r>
              <a:rPr lang="el-GR" sz="1800" dirty="0">
                <a:latin typeface="Consolas" pitchFamily="49" charset="0"/>
              </a:rPr>
              <a:t> αποκάλυψε </a:t>
            </a:r>
            <a:r>
              <a:rPr lang="el-GR" sz="1800" b="1" dirty="0">
                <a:latin typeface="Consolas" pitchFamily="49" charset="0"/>
              </a:rPr>
              <a:t>άφθονα πυοσφαίρια </a:t>
            </a:r>
            <a:r>
              <a:rPr lang="el-GR" sz="1800" dirty="0">
                <a:latin typeface="Consolas" pitchFamily="49" charset="0"/>
              </a:rPr>
              <a:t>και </a:t>
            </a:r>
            <a:r>
              <a:rPr lang="el-GR" sz="1800" b="1" dirty="0">
                <a:latin typeface="Consolas" pitchFamily="49" charset="0"/>
              </a:rPr>
              <a:t>ενδοκυττάριους  </a:t>
            </a:r>
            <a:r>
              <a:rPr lang="el-GR" sz="1800" b="1" dirty="0" err="1">
                <a:latin typeface="Consolas" pitchFamily="49" charset="0"/>
              </a:rPr>
              <a:t>Gram</a:t>
            </a:r>
            <a:r>
              <a:rPr lang="el-GR" sz="1800" b="1" dirty="0">
                <a:latin typeface="Consolas" pitchFamily="49" charset="0"/>
              </a:rPr>
              <a:t> αρνητικούς </a:t>
            </a:r>
            <a:r>
              <a:rPr lang="el-GR" sz="1800" b="1" dirty="0" err="1">
                <a:latin typeface="Consolas" pitchFamily="49" charset="0"/>
              </a:rPr>
              <a:t>διπλοκόκκους</a:t>
            </a:r>
            <a:r>
              <a:rPr lang="el-GR" sz="1800" dirty="0">
                <a:latin typeface="Consolas" pitchFamily="49" charset="0"/>
              </a:rPr>
              <a:t>. Από την καλλιέργεια απομονώνεται </a:t>
            </a:r>
            <a:r>
              <a:rPr lang="el-GR" sz="1800" dirty="0" err="1">
                <a:latin typeface="Consolas" pitchFamily="49" charset="0"/>
              </a:rPr>
              <a:t>Gram</a:t>
            </a:r>
            <a:r>
              <a:rPr lang="el-GR" sz="1800" dirty="0">
                <a:latin typeface="Consolas" pitchFamily="49" charset="0"/>
              </a:rPr>
              <a:t> αρνητικός </a:t>
            </a:r>
            <a:r>
              <a:rPr lang="el-GR" sz="1800" dirty="0" err="1">
                <a:latin typeface="Consolas" pitchFamily="49" charset="0"/>
              </a:rPr>
              <a:t>διπλόκοκκος</a:t>
            </a:r>
            <a:r>
              <a:rPr lang="el-GR" sz="1800" dirty="0">
                <a:latin typeface="Consolas" pitchFamily="49" charset="0"/>
              </a:rPr>
              <a:t>, </a:t>
            </a:r>
            <a:r>
              <a:rPr lang="el-GR" sz="1800" b="1" dirty="0" err="1">
                <a:latin typeface="Consolas" pitchFamily="49" charset="0"/>
              </a:rPr>
              <a:t>καταλάση</a:t>
            </a:r>
            <a:r>
              <a:rPr lang="el-GR" sz="1800" b="1" dirty="0">
                <a:latin typeface="Consolas" pitchFamily="49" charset="0"/>
              </a:rPr>
              <a:t> θετικός, </a:t>
            </a:r>
            <a:r>
              <a:rPr lang="el-GR" sz="1800" b="1" dirty="0" err="1">
                <a:latin typeface="Consolas" pitchFamily="49" charset="0"/>
              </a:rPr>
              <a:t>οξειδάση</a:t>
            </a:r>
            <a:r>
              <a:rPr lang="el-GR" sz="1800" b="1" dirty="0">
                <a:latin typeface="Consolas" pitchFamily="49" charset="0"/>
              </a:rPr>
              <a:t> θετικό</a:t>
            </a:r>
            <a:r>
              <a:rPr lang="el-GR" sz="1800" dirty="0">
                <a:latin typeface="Consolas" pitchFamily="49" charset="0"/>
              </a:rPr>
              <a:t>ς, ο οποίος διασπά μόνο τη </a:t>
            </a:r>
            <a:r>
              <a:rPr lang="el-GR" sz="1800" b="1" dirty="0">
                <a:latin typeface="Consolas" pitchFamily="49" charset="0"/>
              </a:rPr>
              <a:t>γλυκόζη.</a:t>
            </a:r>
            <a:r>
              <a:rPr lang="el-GR" sz="1800" dirty="0">
                <a:latin typeface="Consolas" pitchFamily="49" charset="0"/>
              </a:rPr>
              <a:t> Του χορηγείται θεραπεία με </a:t>
            </a:r>
            <a:r>
              <a:rPr lang="el-GR" sz="1800" dirty="0" err="1">
                <a:latin typeface="Consolas" pitchFamily="49" charset="0"/>
              </a:rPr>
              <a:t>κεφαλοσπορίνη</a:t>
            </a:r>
            <a:r>
              <a:rPr lang="el-GR" sz="1800" dirty="0">
                <a:latin typeface="Consolas" pitchFamily="49" charset="0"/>
              </a:rPr>
              <a:t> 3ης γενεάς και τα συμπτώματα υποχωρούν. Δύο μέρες αργότερα επιστρέφει παραπονούμενος για υδαρές έκκριμα και ήπια δυσουρία. Η χρώση κατά </a:t>
            </a:r>
            <a:r>
              <a:rPr lang="el-GR" sz="1800" dirty="0" err="1">
                <a:latin typeface="Consolas" pitchFamily="49" charset="0"/>
              </a:rPr>
              <a:t>Gram</a:t>
            </a:r>
            <a:r>
              <a:rPr lang="el-GR" sz="1800" dirty="0">
                <a:latin typeface="Consolas" pitchFamily="49" charset="0"/>
              </a:rPr>
              <a:t> και η καλλιέργεια του ουρηθρικού εκκρίματος  ήταν αρνητική για μικροοργανισμούς. </a:t>
            </a:r>
          </a:p>
          <a:p>
            <a:endParaRPr lang="el-GR" sz="1800" dirty="0">
              <a:latin typeface="Consolas" pitchFamily="49" charset="0"/>
            </a:endParaRPr>
          </a:p>
          <a:p>
            <a:r>
              <a:rPr lang="el-GR" sz="1800" dirty="0">
                <a:latin typeface="Consolas" pitchFamily="49" charset="0"/>
              </a:rPr>
              <a:t>Α. Ποια ήταν η αρχική διάγνωση για την οποία του  χορηγήθηκε  </a:t>
            </a:r>
            <a:r>
              <a:rPr lang="el-GR" sz="1800" dirty="0" smtClean="0">
                <a:latin typeface="Consolas" pitchFamily="49" charset="0"/>
              </a:rPr>
              <a:t>θεραπεία</a:t>
            </a:r>
            <a:endParaRPr lang="el-GR" sz="1800" dirty="0">
              <a:latin typeface="Consolas" pitchFamily="49" charset="0"/>
            </a:endParaRPr>
          </a:p>
          <a:p>
            <a:r>
              <a:rPr lang="el-GR" sz="1800" dirty="0">
                <a:latin typeface="Consolas" pitchFamily="49" charset="0"/>
              </a:rPr>
              <a:t>Β. Ποιές είναι οι πρωτοπαθείς εντοπίσεις της λοίμωξης με το συγκεκριμένο μικροοργανισμό  και για πιο λόγο εντοπίζεται στα συγκεκριμένα </a:t>
            </a:r>
            <a:r>
              <a:rPr lang="el-GR" sz="1800" dirty="0" smtClean="0">
                <a:latin typeface="Consolas" pitchFamily="49" charset="0"/>
              </a:rPr>
              <a:t>σημεία</a:t>
            </a:r>
            <a:endParaRPr lang="el-GR" sz="1800" dirty="0">
              <a:latin typeface="Consolas" pitchFamily="49" charset="0"/>
            </a:endParaRPr>
          </a:p>
          <a:p>
            <a:r>
              <a:rPr lang="el-GR" sz="1800" dirty="0">
                <a:latin typeface="Consolas" pitchFamily="49" charset="0"/>
              </a:rPr>
              <a:t>Γ.   Γιατί εμφανίσθηκαν τα συμπτώματα μετά από δύο μέρες και για πιο μικροοργανισμό θα έπρεπε συγχρόνως να του χορηγηθεί </a:t>
            </a:r>
            <a:r>
              <a:rPr lang="el-GR" sz="1800" dirty="0" smtClean="0">
                <a:latin typeface="Consolas" pitchFamily="49" charset="0"/>
              </a:rPr>
              <a:t>θεραπεία</a:t>
            </a:r>
            <a:endParaRPr lang="el-GR" sz="1800" dirty="0">
              <a:latin typeface="Consolas" pitchFamily="49" charset="0"/>
            </a:endParaRPr>
          </a:p>
          <a:p>
            <a:r>
              <a:rPr lang="el-GR" sz="1800" dirty="0">
                <a:latin typeface="Consolas" pitchFamily="49" charset="0"/>
              </a:rPr>
              <a:t>Δ. Με πιο τρόπο γίνεται η διάγνωση των δύο αιτιολογικών παραγόντων που προκαλούν οξεία  ουρηθρίτιδα </a:t>
            </a:r>
          </a:p>
        </p:txBody>
      </p:sp>
    </p:spTree>
    <p:extLst>
      <p:ext uri="{BB962C8B-B14F-4D97-AF65-F5344CB8AC3E}">
        <p14:creationId xmlns:p14="http://schemas.microsoft.com/office/powerpoint/2010/main" val="497104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196752"/>
            <a:ext cx="8458200" cy="1077218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2</a:t>
            </a:r>
            <a:r>
              <a:rPr lang="el-GR" sz="2400" b="1" baseline="30000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0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l-GR" sz="2400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 πιο συχνό ΣΜΝ στις αναπτυγμένες χώρες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baseline="30000" dirty="0" smtClean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b="1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ΗΠΑ: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718,000 </a:t>
            </a:r>
            <a:r>
              <a:rPr lang="el-GR" sz="2400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νέα περιστατικά /έτος 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77644" y="8353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Gonorrhea</a:t>
            </a:r>
            <a:endParaRPr lang="en-US" dirty="0">
              <a:solidFill>
                <a:srgbClr val="0070C0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8158" y="2649565"/>
            <a:ext cx="807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Πως μεταδίδεται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?</a:t>
            </a:r>
            <a:endParaRPr lang="el-GR" sz="3200" b="1" dirty="0" smtClean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algn="ctr"/>
            <a:endParaRPr lang="en-US" sz="3200" b="1" dirty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7658" y="3202029"/>
            <a:ext cx="8458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1. </a:t>
            </a:r>
            <a:r>
              <a:rPr lang="el-GR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Κολπικό, πρωκτικό, στοματικό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sex </a:t>
            </a:r>
            <a:r>
              <a:rPr lang="el-GR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με μολυσμένο άτομο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lvl="0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2. </a:t>
            </a:r>
            <a:r>
              <a:rPr lang="el-GR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Μολυσμένη 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εγκυμονούσα μπορεί </a:t>
            </a:r>
            <a:r>
              <a:rPr lang="el-GR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να μολύνει το νεογνό</a:t>
            </a:r>
            <a:endParaRPr lang="en-US" sz="2400" b="1" u="sng" baseline="300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457200" indent="-457200">
              <a:buClr>
                <a:srgbClr val="0070C0"/>
              </a:buClr>
              <a:buAutoNum type="arabicPeriod"/>
            </a:pPr>
            <a:endParaRPr lang="en-US" sz="1200" baseline="30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66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72511" y="548680"/>
            <a:ext cx="3902122" cy="609600"/>
          </a:xfrm>
          <a:solidFill>
            <a:schemeClr val="accent1">
              <a:lumMod val="50000"/>
            </a:schemeClr>
          </a:solidFill>
          <a:ln w="28575">
            <a:noFill/>
          </a:ln>
        </p:spPr>
        <p:txBody>
          <a:bodyPr anchor="ctr">
            <a:normAutofit/>
          </a:bodyPr>
          <a:lstStyle/>
          <a:p>
            <a:r>
              <a:rPr lang="el-GR" sz="2800" u="sng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Γυναίκες</a:t>
            </a:r>
            <a:endParaRPr lang="en-US" sz="2800" u="sng" dirty="0">
              <a:solidFill>
                <a:schemeClr val="bg2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644008" y="548680"/>
            <a:ext cx="3962400" cy="564472"/>
          </a:xfrm>
          <a:solidFill>
            <a:schemeClr val="accent1">
              <a:lumMod val="50000"/>
            </a:schemeClr>
          </a:solidFill>
          <a:ln w="28575">
            <a:noFill/>
          </a:ln>
        </p:spPr>
        <p:txBody>
          <a:bodyPr anchor="ctr">
            <a:normAutofit/>
          </a:bodyPr>
          <a:lstStyle/>
          <a:p>
            <a:r>
              <a:rPr lang="el-GR" sz="2800" u="sng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Άνδρες </a:t>
            </a:r>
            <a:endParaRPr lang="en-US" sz="2800" u="sng" dirty="0">
              <a:solidFill>
                <a:schemeClr val="bg2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4"/>
          </p:nvPr>
        </p:nvSpPr>
        <p:spPr>
          <a:xfrm>
            <a:off x="4644008" y="1406740"/>
            <a:ext cx="4191000" cy="4126481"/>
          </a:xfrm>
          <a:ln w="28575">
            <a:solidFill>
              <a:schemeClr val="accent5"/>
            </a:solidFill>
          </a:ln>
        </p:spPr>
        <p:txBody>
          <a:bodyPr>
            <a:normAutofit/>
          </a:bodyPr>
          <a:lstStyle/>
          <a:p>
            <a:pPr marL="0" indent="0" algn="ctr">
              <a:buClrTx/>
              <a:buSzTx/>
              <a:buNone/>
            </a:pPr>
            <a:r>
              <a:rPr lang="el-GR" b="1" u="sng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Συμπτώματα</a:t>
            </a:r>
            <a:r>
              <a:rPr lang="en-US" b="1" u="sng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:</a:t>
            </a:r>
          </a:p>
          <a:p>
            <a:pPr marL="285750" indent="-285750">
              <a:buClr>
                <a:srgbClr val="0070C0"/>
              </a:buClr>
              <a:buSzTx/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Ουρηθρικό έκκριμα</a:t>
            </a:r>
            <a:endParaRPr lang="en-US" dirty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285750" indent="-285750">
              <a:buClr>
                <a:srgbClr val="0070C0"/>
              </a:buClr>
              <a:buSzTx/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Δυσουρία</a:t>
            </a:r>
            <a:endParaRPr lang="en-US" dirty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285750" indent="-285750">
              <a:buClr>
                <a:srgbClr val="0070C0"/>
              </a:buClr>
              <a:buSzTx/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Άλγος στους όρχεις</a:t>
            </a:r>
            <a:endParaRPr lang="en-US" dirty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0" lvl="0" indent="0" algn="ctr">
              <a:buClr>
                <a:srgbClr val="0070C0"/>
              </a:buClr>
              <a:buSzTx/>
              <a:buNone/>
            </a:pPr>
            <a:endParaRPr lang="en-US" dirty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0" lvl="0" indent="0" algn="ctr">
              <a:buClr>
                <a:srgbClr val="0070C0"/>
              </a:buClr>
              <a:buSzTx/>
              <a:buNone/>
            </a:pPr>
            <a:r>
              <a:rPr lang="el-GR" b="1" u="sng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Επιπλοκές</a:t>
            </a:r>
            <a:r>
              <a:rPr lang="en-US" b="1" u="sng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:</a:t>
            </a:r>
          </a:p>
          <a:p>
            <a:pPr marL="342900" indent="-342900">
              <a:buClr>
                <a:srgbClr val="0070C0"/>
              </a:buClr>
              <a:buSzTx/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Επέκταση </a:t>
            </a:r>
            <a:r>
              <a:rPr lang="el-GR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λοίμωξης</a:t>
            </a:r>
            <a:endParaRPr lang="en-US" dirty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0" lvl="0" indent="0">
              <a:buClr>
                <a:srgbClr val="0070C0"/>
              </a:buClr>
              <a:buSzTx/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	</a:t>
            </a:r>
            <a:r>
              <a:rPr lang="el-GR" b="1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Ορχίτιδα</a:t>
            </a:r>
          </a:p>
          <a:p>
            <a:pPr marL="0" lvl="0" indent="0">
              <a:buClr>
                <a:srgbClr val="0070C0"/>
              </a:buClr>
              <a:buSzTx/>
              <a:buNone/>
            </a:pPr>
            <a:r>
              <a:rPr lang="el-GR" b="1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     </a:t>
            </a:r>
            <a:r>
              <a:rPr lang="el-GR" b="1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Επιδυδιμίτιδα </a:t>
            </a:r>
            <a:endParaRPr lang="el-GR" b="1" dirty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39544" y="8353"/>
            <a:ext cx="6512511" cy="8382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0070C0"/>
                </a:solidFill>
              </a:rPr>
              <a:t>Gonorrhea</a:t>
            </a:r>
            <a:br>
              <a:rPr lang="en-US" dirty="0" smtClean="0">
                <a:solidFill>
                  <a:srgbClr val="0070C0"/>
                </a:solidFill>
              </a:rPr>
            </a:b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2511" y="1412776"/>
            <a:ext cx="4191000" cy="5262979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u="sng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Συμπτώματα</a:t>
            </a:r>
            <a:r>
              <a:rPr lang="en-US" sz="2400" b="1" u="sng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:</a:t>
            </a:r>
          </a:p>
          <a:p>
            <a:pPr marL="285750" lvl="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Δυσουρία</a:t>
            </a:r>
            <a:endParaRPr lang="en-US" sz="2400" dirty="0" smtClean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285750" lvl="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Αυξημένες κολπικές εκκρίσεις</a:t>
            </a:r>
            <a:endParaRPr lang="en-US" sz="2400" b="1" dirty="0" smtClean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lvl="0" algn="ctr"/>
            <a:r>
              <a:rPr lang="el-GR" sz="2400" b="1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Επιπλοκές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:</a:t>
            </a:r>
          </a:p>
          <a:p>
            <a:pPr marL="285750" lvl="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Pelvic Inflammatory Disease (PID)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	-</a:t>
            </a:r>
            <a:r>
              <a:rPr lang="el-GR" sz="2400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κοιλιακό- πυελικό  </a:t>
            </a:r>
            <a:r>
              <a:rPr lang="el-GR" sz="2400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	 	 άλγος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endParaRPr lang="el-GR" sz="2400" dirty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	-</a:t>
            </a:r>
            <a:r>
              <a:rPr lang="el-GR" sz="2400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χρόνια νόσος </a:t>
            </a:r>
            <a:r>
              <a:rPr lang="el-GR" sz="2400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		   πυέλου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	-</a:t>
            </a:r>
            <a:r>
              <a:rPr lang="el-GR" sz="2400" b="1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στειρότητα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	-</a:t>
            </a:r>
            <a:r>
              <a:rPr lang="el-GR" sz="2400" b="1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έκτοπη κύηση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lvl="0"/>
            <a:r>
              <a:rPr lang="en-US" sz="2400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	</a:t>
            </a:r>
            <a:endParaRPr lang="en-US" sz="2400" b="1" dirty="0" smtClean="0">
              <a:solidFill>
                <a:schemeClr val="accent5"/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96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251520" y="1481328"/>
            <a:ext cx="8435280" cy="4525963"/>
          </a:xfrm>
        </p:spPr>
        <p:txBody>
          <a:bodyPr>
            <a:normAutofit/>
          </a:bodyPr>
          <a:lstStyle/>
          <a:p>
            <a:r>
              <a:rPr lang="el-GR" sz="2400" dirty="0">
                <a:latin typeface="Consolas" pitchFamily="49" charset="0"/>
              </a:rPr>
              <a:t>Η </a:t>
            </a:r>
            <a:r>
              <a:rPr lang="el-GR" sz="2400" b="1" i="1" dirty="0" err="1">
                <a:latin typeface="Consolas" pitchFamily="49" charset="0"/>
              </a:rPr>
              <a:t>Neisseria</a:t>
            </a:r>
            <a:r>
              <a:rPr lang="el-GR" sz="2400" b="1" i="1" dirty="0">
                <a:latin typeface="Consolas" pitchFamily="49" charset="0"/>
              </a:rPr>
              <a:t>  </a:t>
            </a:r>
            <a:r>
              <a:rPr lang="el-GR" sz="2400" b="1" i="1" dirty="0" err="1">
                <a:latin typeface="Consolas" pitchFamily="49" charset="0"/>
              </a:rPr>
              <a:t>gonorrhoeae</a:t>
            </a:r>
            <a:r>
              <a:rPr lang="el-GR" sz="2400" b="1" i="1" dirty="0">
                <a:latin typeface="Consolas" pitchFamily="49" charset="0"/>
              </a:rPr>
              <a:t> </a:t>
            </a:r>
            <a:r>
              <a:rPr lang="el-GR" sz="2400" dirty="0">
                <a:latin typeface="Consolas" pitchFamily="49" charset="0"/>
              </a:rPr>
              <a:t>περιγράφηκε για πρώτη φορά από τον </a:t>
            </a:r>
            <a:r>
              <a:rPr lang="el-GR" sz="2400" dirty="0" err="1">
                <a:latin typeface="Consolas" pitchFamily="49" charset="0"/>
              </a:rPr>
              <a:t>Albert</a:t>
            </a:r>
            <a:r>
              <a:rPr lang="el-GR" sz="2400" dirty="0">
                <a:latin typeface="Consolas" pitchFamily="49" charset="0"/>
              </a:rPr>
              <a:t> </a:t>
            </a:r>
            <a:r>
              <a:rPr lang="el-GR" sz="2400" dirty="0" err="1">
                <a:latin typeface="Consolas" pitchFamily="49" charset="0"/>
              </a:rPr>
              <a:t>Neisser</a:t>
            </a:r>
            <a:r>
              <a:rPr lang="el-GR" sz="2400" dirty="0">
                <a:latin typeface="Consolas" pitchFamily="49" charset="0"/>
              </a:rPr>
              <a:t> το 1879</a:t>
            </a:r>
          </a:p>
          <a:p>
            <a:endParaRPr lang="el-GR" sz="2400" dirty="0">
              <a:latin typeface="Consolas" pitchFamily="49" charset="0"/>
            </a:endParaRPr>
          </a:p>
          <a:p>
            <a:r>
              <a:rPr lang="el-GR" sz="2400" dirty="0">
                <a:latin typeface="Consolas" pitchFamily="49" charset="0"/>
              </a:rPr>
              <a:t>Παρατηρήθηκε σε έκκριμα από </a:t>
            </a:r>
          </a:p>
          <a:p>
            <a:pPr lvl="1"/>
            <a:r>
              <a:rPr lang="el-GR" sz="2000" dirty="0">
                <a:latin typeface="Consolas" pitchFamily="49" charset="0"/>
              </a:rPr>
              <a:t>ουρηθρίτιδα </a:t>
            </a:r>
          </a:p>
          <a:p>
            <a:pPr lvl="1"/>
            <a:r>
              <a:rPr lang="el-GR" sz="2000" dirty="0">
                <a:latin typeface="Consolas" pitchFamily="49" charset="0"/>
              </a:rPr>
              <a:t>τραχηλίτιδα </a:t>
            </a:r>
          </a:p>
          <a:p>
            <a:pPr lvl="1"/>
            <a:r>
              <a:rPr lang="el-GR" sz="2000" dirty="0">
                <a:latin typeface="Consolas" pitchFamily="49" charset="0"/>
              </a:rPr>
              <a:t>οφθαλμία νεογνών</a:t>
            </a:r>
          </a:p>
          <a:p>
            <a:endParaRPr lang="el-GR" sz="2400" dirty="0">
              <a:latin typeface="Consolas" pitchFamily="49" charset="0"/>
            </a:endParaRPr>
          </a:p>
          <a:p>
            <a:r>
              <a:rPr lang="el-GR" sz="2400" dirty="0">
                <a:latin typeface="Consolas" pitchFamily="49" charset="0"/>
              </a:rPr>
              <a:t>Το </a:t>
            </a:r>
            <a:r>
              <a:rPr lang="el-GR" sz="2400" dirty="0" err="1">
                <a:latin typeface="Consolas" pitchFamily="49" charset="0"/>
              </a:rPr>
              <a:t>Thayer</a:t>
            </a:r>
            <a:r>
              <a:rPr lang="el-GR" sz="2400" dirty="0">
                <a:latin typeface="Consolas" pitchFamily="49" charset="0"/>
              </a:rPr>
              <a:t> </a:t>
            </a:r>
            <a:r>
              <a:rPr lang="el-GR" sz="2400" dirty="0" err="1">
                <a:latin typeface="Consolas" pitchFamily="49" charset="0"/>
              </a:rPr>
              <a:t>Martin</a:t>
            </a:r>
            <a:r>
              <a:rPr lang="el-GR" sz="2400" dirty="0">
                <a:latin typeface="Consolas" pitchFamily="49" charset="0"/>
              </a:rPr>
              <a:t> </a:t>
            </a:r>
            <a:r>
              <a:rPr lang="el-GR" sz="2400" dirty="0" err="1">
                <a:latin typeface="Consolas" pitchFamily="49" charset="0"/>
              </a:rPr>
              <a:t>medium</a:t>
            </a:r>
            <a:r>
              <a:rPr lang="el-GR" sz="2400" dirty="0">
                <a:latin typeface="Consolas" pitchFamily="49" charset="0"/>
              </a:rPr>
              <a:t> βοήθησε στην απομόνωση του μικροοργανισμού το 1960</a:t>
            </a:r>
          </a:p>
          <a:p>
            <a:endParaRPr lang="el-GR" sz="2400" dirty="0">
              <a:latin typeface="Consolas" pitchFamily="49" charset="0"/>
            </a:endParaRPr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200" dirty="0">
                <a:latin typeface="Consolas" pitchFamily="49" charset="0"/>
              </a:rPr>
              <a:t>Ιστορικά στοιχεία</a:t>
            </a:r>
          </a:p>
        </p:txBody>
      </p:sp>
    </p:spTree>
    <p:extLst>
      <p:ext uri="{BB962C8B-B14F-4D97-AF65-F5344CB8AC3E}">
        <p14:creationId xmlns:p14="http://schemas.microsoft.com/office/powerpoint/2010/main" val="3344658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>
                <a:latin typeface="Consolas" pitchFamily="49" charset="0"/>
              </a:rPr>
              <a:t>Χαρακτηριστικές ιδιότητες</a:t>
            </a:r>
          </a:p>
          <a:p>
            <a:pPr lvl="1"/>
            <a:r>
              <a:rPr lang="el-GR" sz="2000" dirty="0" err="1">
                <a:latin typeface="Consolas" pitchFamily="49" charset="0"/>
              </a:rPr>
              <a:t>Gram</a:t>
            </a:r>
            <a:r>
              <a:rPr lang="el-GR" sz="2000" dirty="0">
                <a:latin typeface="Consolas" pitchFamily="49" charset="0"/>
              </a:rPr>
              <a:t> αρνητικός κόκκος</a:t>
            </a:r>
          </a:p>
          <a:p>
            <a:endParaRPr lang="el-GR" sz="2400" dirty="0">
              <a:latin typeface="Consolas" pitchFamily="49" charset="0"/>
            </a:endParaRPr>
          </a:p>
          <a:p>
            <a:r>
              <a:rPr lang="el-GR" sz="2400" dirty="0" smtClean="0">
                <a:latin typeface="Consolas" pitchFamily="49" charset="0"/>
              </a:rPr>
              <a:t>Σχήμα </a:t>
            </a:r>
            <a:r>
              <a:rPr lang="el-GR" sz="2400" dirty="0">
                <a:latin typeface="Consolas" pitchFamily="49" charset="0"/>
              </a:rPr>
              <a:t>νεφροειδές ή σπέρματος καφέ</a:t>
            </a:r>
          </a:p>
          <a:p>
            <a:endParaRPr lang="el-GR" sz="2400" dirty="0">
              <a:latin typeface="Consolas" pitchFamily="49" charset="0"/>
            </a:endParaRPr>
          </a:p>
          <a:p>
            <a:r>
              <a:rPr lang="el-GR" sz="2400" dirty="0" smtClean="0">
                <a:latin typeface="Consolas" pitchFamily="49" charset="0"/>
              </a:rPr>
              <a:t>Διάταξη </a:t>
            </a:r>
            <a:r>
              <a:rPr lang="el-GR" sz="2400" dirty="0">
                <a:latin typeface="Consolas" pitchFamily="49" charset="0"/>
              </a:rPr>
              <a:t>σε ζεύγη (</a:t>
            </a:r>
            <a:r>
              <a:rPr lang="el-GR" sz="2400" dirty="0" err="1">
                <a:latin typeface="Consolas" pitchFamily="49" charset="0"/>
              </a:rPr>
              <a:t>διπλόκοκκος</a:t>
            </a:r>
            <a:r>
              <a:rPr lang="el-GR" sz="2400" dirty="0">
                <a:latin typeface="Consolas" pitchFamily="49" charset="0"/>
              </a:rPr>
              <a:t>) με την κοίλη επιφάνεια του ενός στραμμένη προς την κοίλη επιφάνεια του άλλου</a:t>
            </a:r>
          </a:p>
          <a:p>
            <a:endParaRPr lang="el-GR" sz="2400" dirty="0">
              <a:latin typeface="Consolas" pitchFamily="49" charset="0"/>
            </a:endParaRPr>
          </a:p>
          <a:p>
            <a:r>
              <a:rPr lang="el-GR" sz="2400" dirty="0">
                <a:latin typeface="Consolas" pitchFamily="49" charset="0"/>
              </a:rPr>
              <a:t>Αναπτύσσεται σε αερόβιες συνθήκες και ευνοείται από την παρουσία 5 - 10% CO2</a:t>
            </a:r>
          </a:p>
          <a:p>
            <a:endParaRPr lang="el-GR" sz="2400" dirty="0">
              <a:latin typeface="Consolas" pitchFamily="49" charset="0"/>
            </a:endParaRPr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i="1" dirty="0">
                <a:solidFill>
                  <a:schemeClr val="tx2">
                    <a:lumMod val="50000"/>
                  </a:schemeClr>
                </a:solidFill>
                <a:latin typeface="Consolas" pitchFamily="49" charset="0"/>
              </a:rPr>
              <a:t>Neisseria </a:t>
            </a:r>
            <a:r>
              <a:rPr lang="en-US" sz="3200" i="1" dirty="0" err="1">
                <a:solidFill>
                  <a:schemeClr val="tx2">
                    <a:lumMod val="50000"/>
                  </a:schemeClr>
                </a:solidFill>
                <a:latin typeface="Consolas" pitchFamily="49" charset="0"/>
              </a:rPr>
              <a:t>gonorrhoeae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Consolas" pitchFamily="49" charset="0"/>
              </a:rPr>
              <a:t/>
            </a:r>
            <a:br>
              <a:rPr lang="en-US" sz="3200" dirty="0">
                <a:solidFill>
                  <a:schemeClr val="tx2">
                    <a:lumMod val="50000"/>
                  </a:schemeClr>
                </a:solidFill>
                <a:latin typeface="Consolas" pitchFamily="49" charset="0"/>
              </a:rPr>
            </a:b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Consolas" pitchFamily="49" charset="0"/>
              </a:rPr>
              <a:t>(</a:t>
            </a:r>
            <a:r>
              <a:rPr lang="el-GR" sz="3200" dirty="0">
                <a:solidFill>
                  <a:schemeClr val="tx2">
                    <a:lumMod val="50000"/>
                  </a:schemeClr>
                </a:solidFill>
                <a:latin typeface="Consolas" pitchFamily="49" charset="0"/>
              </a:rPr>
              <a:t>Γονόκοκκος)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052736"/>
            <a:ext cx="1725613" cy="33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127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88640"/>
            <a:ext cx="8496944" cy="6453336"/>
          </a:xfrm>
        </p:spPr>
        <p:txBody>
          <a:bodyPr rtlCol="0">
            <a:normAutofit lnSpcReduction="10000"/>
          </a:bodyPr>
          <a:lstStyle/>
          <a:p>
            <a:pPr indent="-182880" eaLnBrk="1" fontAlgn="auto" hangingPunct="1">
              <a:lnSpc>
                <a:spcPct val="80000"/>
              </a:lnSpc>
              <a:spcAft>
                <a:spcPts val="0"/>
              </a:spcAft>
              <a:buFont typeface="Wingdings" charset="2"/>
              <a:buChar char="§"/>
              <a:defRPr/>
            </a:pPr>
            <a:r>
              <a:rPr lang="el-GR" sz="31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Κλασσικά </a:t>
            </a:r>
            <a:r>
              <a:rPr lang="el-GR" sz="3100" b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αφροδίσια νοσήματα </a:t>
            </a:r>
          </a:p>
          <a:p>
            <a:pPr indent="-182880" eaLnBrk="1" fontAlgn="auto" hangingPunct="1">
              <a:lnSpc>
                <a:spcPct val="80000"/>
              </a:lnSpc>
              <a:spcAft>
                <a:spcPts val="0"/>
              </a:spcAft>
              <a:buFont typeface="Wingdings" charset="2"/>
              <a:buChar char="§"/>
              <a:defRPr/>
            </a:pPr>
            <a:endParaRPr lang="el-GR" sz="3100" b="1" dirty="0" smtClean="0">
              <a:solidFill>
                <a:schemeClr val="tx2"/>
              </a:solidFill>
              <a:latin typeface="Consolas" pitchFamily="49" charset="0"/>
              <a:cs typeface="Consolas" pitchFamily="49" charset="0"/>
            </a:endParaRPr>
          </a:p>
          <a:p>
            <a:pPr indent="-182880" eaLnBrk="1" fontAlgn="auto" hangingPunct="1">
              <a:lnSpc>
                <a:spcPct val="80000"/>
              </a:lnSpc>
              <a:spcAft>
                <a:spcPts val="0"/>
              </a:spcAft>
              <a:buFont typeface="Wingdings" charset="2"/>
              <a:buChar char="§"/>
              <a:defRPr/>
            </a:pPr>
            <a:r>
              <a:rPr lang="el-GR" sz="3100" dirty="0" smtClean="0">
                <a:latin typeface="Consolas" pitchFamily="49" charset="0"/>
                <a:cs typeface="Consolas" pitchFamily="49" charset="0"/>
              </a:rPr>
              <a:t>                 </a:t>
            </a:r>
            <a:endParaRPr lang="el-GR" sz="3100" dirty="0">
              <a:latin typeface="Consolas" pitchFamily="49" charset="0"/>
              <a:cs typeface="Consolas" pitchFamily="49" charset="0"/>
            </a:endParaRPr>
          </a:p>
          <a:p>
            <a:pPr marL="502920" lvl="1" indent="-182880" eaLnBrk="1" fontAlgn="auto" hangingPunct="1">
              <a:lnSpc>
                <a:spcPct val="80000"/>
              </a:lnSpc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400" b="1" u="sng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B</a:t>
            </a:r>
            <a:r>
              <a:rPr lang="el-GR" sz="2400" b="1" u="sng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λεννόροια</a:t>
            </a:r>
            <a:r>
              <a:rPr lang="en-US" sz="2400" b="1" u="sng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l-GR" sz="2400" b="1" u="sng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     </a:t>
            </a:r>
            <a:r>
              <a:rPr lang="el-GR" sz="2400" b="1" u="sng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endParaRPr lang="en-US" sz="2400" b="1" u="sng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lvl="2" indent="-182880" eaLnBrk="1" fontAlgn="auto" hangingPunct="1">
              <a:lnSpc>
                <a:spcPct val="80000"/>
              </a:lnSpc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400" i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N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.</a:t>
            </a:r>
            <a:r>
              <a:rPr lang="el-GR" sz="2400" i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2400" i="1" dirty="0" err="1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gonorrhoeae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endParaRPr lang="en-US" sz="2400" i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lvl="2" indent="-182880" eaLnBrk="1" fontAlgn="auto" hangingPunct="1">
              <a:lnSpc>
                <a:spcPct val="80000"/>
              </a:lnSpc>
              <a:spcAft>
                <a:spcPts val="0"/>
              </a:spcAft>
              <a:buFont typeface="Wingdings" charset="2"/>
              <a:buChar char="§"/>
              <a:defRPr/>
            </a:pPr>
            <a:endParaRPr lang="el-GR" sz="2400" i="1" u="sng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502920" lvl="1" indent="-182880" eaLnBrk="1" fontAlgn="auto" hangingPunct="1">
              <a:lnSpc>
                <a:spcPct val="80000"/>
              </a:lnSpc>
              <a:spcAft>
                <a:spcPts val="0"/>
              </a:spcAft>
              <a:buFont typeface="Wingdings" charset="2"/>
              <a:buChar char="§"/>
              <a:defRPr/>
            </a:pPr>
            <a:r>
              <a:rPr lang="el-GR" sz="2400" b="1" u="sng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Σύφιλη </a:t>
            </a:r>
            <a:r>
              <a:rPr lang="el-GR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            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lvl="2" indent="-182880" eaLnBrk="1" fontAlgn="auto" hangingPunct="1">
              <a:lnSpc>
                <a:spcPct val="80000"/>
              </a:lnSpc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400" i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T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.</a:t>
            </a:r>
            <a:r>
              <a:rPr lang="el-GR" sz="2400" i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2400" i="1" dirty="0" err="1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pallidum</a:t>
            </a:r>
            <a:endParaRPr lang="en-US" sz="2400" i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lvl="2" indent="-182880" eaLnBrk="1" fontAlgn="auto" hangingPunct="1">
              <a:lnSpc>
                <a:spcPct val="80000"/>
              </a:lnSpc>
              <a:spcAft>
                <a:spcPts val="0"/>
              </a:spcAft>
              <a:buFont typeface="Wingdings" charset="2"/>
              <a:buChar char="§"/>
              <a:defRPr/>
            </a:pPr>
            <a:endParaRPr lang="el-GR" sz="24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502920" lvl="1" indent="-182880" eaLnBrk="1" fontAlgn="auto" hangingPunct="1">
              <a:lnSpc>
                <a:spcPct val="80000"/>
              </a:lnSpc>
              <a:spcAft>
                <a:spcPts val="0"/>
              </a:spcAft>
              <a:buFont typeface="Wingdings" charset="2"/>
              <a:buChar char="§"/>
              <a:defRPr/>
            </a:pPr>
            <a:r>
              <a:rPr lang="el-GR" sz="2400" b="1" u="sng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Μαλακό έλκος </a:t>
            </a:r>
            <a:r>
              <a:rPr lang="el-GR" sz="2400" b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l-GR" sz="2400" b="1" i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endParaRPr lang="en-US" sz="2400" b="1" i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lvl="2" indent="-182880" eaLnBrk="1" fontAlgn="auto" hangingPunct="1">
              <a:lnSpc>
                <a:spcPct val="80000"/>
              </a:lnSpc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400" i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H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.</a:t>
            </a:r>
            <a:r>
              <a:rPr lang="el-GR" sz="2400" i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2400" i="1" dirty="0" err="1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ducreyi</a:t>
            </a:r>
            <a:endParaRPr lang="en-US" sz="2400" i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lvl="2" indent="-182880" eaLnBrk="1" fontAlgn="auto" hangingPunct="1">
              <a:lnSpc>
                <a:spcPct val="80000"/>
              </a:lnSpc>
              <a:spcAft>
                <a:spcPts val="0"/>
              </a:spcAft>
              <a:buFont typeface="Wingdings" charset="2"/>
              <a:buChar char="§"/>
              <a:defRPr/>
            </a:pPr>
            <a:endParaRPr lang="el-GR" sz="24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502920" lvl="1" indent="-182880" eaLnBrk="1" fontAlgn="auto" hangingPunct="1">
              <a:lnSpc>
                <a:spcPct val="80000"/>
              </a:lnSpc>
              <a:spcAft>
                <a:spcPts val="0"/>
              </a:spcAft>
              <a:buFont typeface="Wingdings" charset="2"/>
              <a:buChar char="§"/>
              <a:defRPr/>
            </a:pPr>
            <a:r>
              <a:rPr lang="el-GR" sz="2400" b="1" u="sng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Αφροδίσιο </a:t>
            </a:r>
            <a:r>
              <a:rPr lang="el-GR" sz="2400" b="1" u="sng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λεμφοκοκκίωμα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              </a:t>
            </a:r>
            <a:r>
              <a:rPr lang="el-GR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			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lvl="2" indent="-182880" eaLnBrk="1" fontAlgn="auto" hangingPunct="1">
              <a:lnSpc>
                <a:spcPct val="80000"/>
              </a:lnSpc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400" i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C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. trachomatis L1,</a:t>
            </a:r>
            <a:r>
              <a:rPr lang="el-GR" sz="2400" i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L2,</a:t>
            </a:r>
            <a:r>
              <a:rPr lang="el-GR" sz="2400" i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L3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lvl="2" indent="-182880" eaLnBrk="1" fontAlgn="auto" hangingPunct="1">
              <a:lnSpc>
                <a:spcPct val="80000"/>
              </a:lnSpc>
              <a:spcAft>
                <a:spcPts val="0"/>
              </a:spcAft>
              <a:buFont typeface="Wingdings" charset="2"/>
              <a:buChar char="§"/>
              <a:defRPr/>
            </a:pPr>
            <a:endParaRPr lang="el-GR" sz="24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502920" lvl="1" indent="-182880" eaLnBrk="1" fontAlgn="auto" hangingPunct="1">
              <a:lnSpc>
                <a:spcPct val="80000"/>
              </a:lnSpc>
              <a:spcAft>
                <a:spcPts val="0"/>
              </a:spcAft>
              <a:buFont typeface="Wingdings" charset="2"/>
              <a:buChar char="§"/>
              <a:defRPr/>
            </a:pPr>
            <a:r>
              <a:rPr lang="el-GR" sz="2400" b="1" u="sng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Βουβωνικό κοκκίωμα </a:t>
            </a:r>
            <a:r>
              <a:rPr lang="en-US" sz="2400" b="1" u="sng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    </a:t>
            </a:r>
            <a:r>
              <a:rPr lang="el-GR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		   		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lvl="2" indent="-182880" eaLnBrk="1" fontAlgn="auto" hangingPunct="1">
              <a:lnSpc>
                <a:spcPct val="80000"/>
              </a:lnSpc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400" i="1" dirty="0" err="1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Calymmatobacterium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2400" i="1" dirty="0" err="1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granulomatis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2400" i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							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	</a:t>
            </a:r>
            <a:endParaRPr lang="el-GR" sz="2400" b="1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indent="-182880" eaLnBrk="1" fontAlgn="auto" hangingPunct="1">
              <a:lnSpc>
                <a:spcPct val="80000"/>
              </a:lnSpc>
              <a:spcAft>
                <a:spcPts val="0"/>
              </a:spcAft>
              <a:buFont typeface="Wingdings" charset="2"/>
              <a:buChar char="§"/>
              <a:defRPr/>
            </a:pPr>
            <a:endParaRPr lang="el-GR" sz="36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052736"/>
            <a:ext cx="2467372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78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pPr algn="ctr" eaLnBrk="1" hangingPunct="1"/>
            <a:r>
              <a:rPr lang="el-GR" sz="3200" b="1" dirty="0" smtClean="0">
                <a:solidFill>
                  <a:schemeClr val="tx2">
                    <a:lumMod val="50000"/>
                  </a:schemeClr>
                </a:solidFill>
                <a:latin typeface="Consolas" pitchFamily="49" charset="0"/>
              </a:rPr>
              <a:t>Γονοκοκκική λοίμωξη</a:t>
            </a:r>
            <a:endParaRPr lang="en-US" sz="3200" b="1" dirty="0" smtClean="0">
              <a:solidFill>
                <a:schemeClr val="tx2">
                  <a:lumMod val="50000"/>
                </a:schemeClr>
              </a:solidFill>
              <a:latin typeface="Consolas" pitchFamily="49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0" y="1052736"/>
            <a:ext cx="9144000" cy="5661025"/>
          </a:xfrm>
        </p:spPr>
        <p:txBody>
          <a:bodyPr>
            <a:normAutofit/>
          </a:bodyPr>
          <a:lstStyle/>
          <a:p>
            <a:pPr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Μεταδίδεται με σεξουαλική επαφή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</a:t>
            </a:r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/>
            <a:endParaRPr lang="en-US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/>
            <a:r>
              <a:rPr lang="el-GR" sz="2400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Πιό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αποτελεσματική μετάδοση </a:t>
            </a: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από τον άνδρα στη γυναίκα</a:t>
            </a:r>
            <a:endParaRPr lang="en-US" sz="2400" b="1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u"/>
            </a:pP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Από άνδρα σε γυναίκα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: 50 - 90%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u"/>
            </a:pP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Από γυναίκα σε άνδρα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: 20 - 80%</a:t>
            </a:r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u"/>
            </a:pPr>
            <a:endParaRPr lang="en-US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Μπορεί να μεταδοθεί από </a:t>
            </a:r>
            <a:r>
              <a:rPr lang="el-GR" sz="2400" b="1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ασυμπτωματικό</a:t>
            </a: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σύντροφο</a:t>
            </a:r>
          </a:p>
          <a:p>
            <a:pPr eaLnBrk="1" hangingPunct="1"/>
            <a:endParaRPr lang="en-US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/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Αυξημένη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μετάδοση και ευαισθησία σε άτομα με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HIV   (2-5 </a:t>
            </a: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φορές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4104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534400" cy="1096962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Gonorrhea — Rates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of Reported Cases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by Age and Sex, United States, 2013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4" name="Picture 3" descr="Gonorrhea — Rates of Reported Cases by Age and Sex, United States, 20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5000"/>
            <a:ext cx="8355013" cy="396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243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813"/>
            <a:ext cx="8964613" cy="966787"/>
          </a:xfrm>
        </p:spPr>
        <p:txBody>
          <a:bodyPr/>
          <a:lstStyle/>
          <a:p>
            <a:pPr algn="ctr" eaLnBrk="1" hangingPunct="1"/>
            <a:r>
              <a:rPr lang="el-GR" sz="32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Λοιμώξεις από </a:t>
            </a:r>
            <a:r>
              <a:rPr lang="en-US" sz="3200" b="1" i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Neisseria </a:t>
            </a:r>
            <a:r>
              <a:rPr lang="en-US" sz="3200" b="1" i="1" dirty="0" err="1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gonorrhoeae</a:t>
            </a:r>
            <a:endParaRPr lang="el-GR" sz="3200" b="1" i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0" y="1268413"/>
            <a:ext cx="9144000" cy="5589587"/>
          </a:xfrm>
        </p:spPr>
        <p:txBody>
          <a:bodyPr/>
          <a:lstStyle/>
          <a:p>
            <a:pPr eaLnBrk="1" hangingPunct="1"/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Αποκλειστικό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παράσιτο του ανθρώπου</a:t>
            </a:r>
          </a:p>
          <a:p>
            <a:pPr eaLnBrk="1" hangingPunct="1"/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/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Δεν 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υπάρχουν υγιείς φορείς</a:t>
            </a:r>
          </a:p>
          <a:p>
            <a:pPr eaLnBrk="1" hangingPunct="1"/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Η πρωτοπαθής εντόπιση γίνεται σε περιοχές που υπάρχουν </a:t>
            </a:r>
            <a:r>
              <a:rPr lang="el-GR" sz="2400" b="1" u="sng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κυλινδρικά και μεταβατικά</a:t>
            </a: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 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επιθηλιακά κύτταρα</a:t>
            </a:r>
          </a:p>
          <a:p>
            <a:pPr lvl="1" eaLnBrk="1" hangingPunct="1"/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</a:t>
            </a:r>
            <a:r>
              <a:rPr lang="el-GR" sz="2400" b="1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Ενδοτράχηλο</a:t>
            </a:r>
            <a:endParaRPr lang="en-US" sz="2400" b="1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Ουρήθρα</a:t>
            </a:r>
            <a:endParaRPr lang="en-US" sz="2400" b="1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Πρωκτός</a:t>
            </a:r>
            <a:endParaRPr lang="en-US" sz="2400" b="1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Φάρυγγας</a:t>
            </a:r>
            <a:endParaRPr lang="en-US" sz="2400" b="1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</a:t>
            </a:r>
            <a:r>
              <a:rPr lang="el-GR" sz="2400" b="1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Επιπεφυκότας</a:t>
            </a: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</a:t>
            </a:r>
          </a:p>
          <a:p>
            <a:pPr eaLnBrk="1" hangingPunct="1"/>
            <a:endParaRPr lang="he-IL" sz="2400" dirty="0" smtClean="0">
              <a:latin typeface="Calibri" pitchFamily="34" charset="0"/>
            </a:endParaRPr>
          </a:p>
        </p:txBody>
      </p:sp>
      <p:pic>
        <p:nvPicPr>
          <p:cNvPr id="15364" name="Picture 8" descr="menin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724400"/>
            <a:ext cx="117157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36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pPr algn="ctr" eaLnBrk="1" hangingPunct="1"/>
            <a:r>
              <a:rPr lang="el-GR" sz="32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Γονοκοκκική λοίμωξη στις γυναίκες</a:t>
            </a:r>
            <a:endParaRPr lang="en-US" sz="32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</p:txBody>
      </p:sp>
      <p:pic>
        <p:nvPicPr>
          <p:cNvPr id="16387" name="Picture 4" descr="Woman1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8850" y="3933825"/>
            <a:ext cx="1187450" cy="2290763"/>
          </a:xfrm>
          <a:noFill/>
        </p:spPr>
      </p:pic>
      <p:sp>
        <p:nvSpPr>
          <p:cNvPr id="1638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1196975"/>
            <a:ext cx="9144000" cy="5373688"/>
          </a:xfrm>
        </p:spPr>
        <p:txBody>
          <a:bodyPr>
            <a:normAutofit/>
          </a:bodyPr>
          <a:lstStyle/>
          <a:p>
            <a:pPr eaLnBrk="1" hangingPunct="1">
              <a:spcBef>
                <a:spcPct val="5000"/>
              </a:spcBef>
            </a:pPr>
            <a:r>
              <a:rPr lang="el-GR" sz="2400" b="1" u="sng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Τραχηλίτιδα</a:t>
            </a:r>
            <a:endParaRPr lang="en-US" sz="2400" b="1" u="sng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l-GR" sz="2400" b="1" u="sng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Ουρηθρίτιδα</a:t>
            </a:r>
            <a:endParaRPr lang="en-US" sz="2400" b="1" u="sng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l-GR" sz="2400" b="1" u="sng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Πρωκτίτιδα</a:t>
            </a:r>
            <a:endParaRPr lang="el-GR" sz="2400" b="1" u="sng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>
              <a:spcBef>
                <a:spcPct val="5000"/>
              </a:spcBef>
            </a:pPr>
            <a:r>
              <a:rPr lang="el-GR" sz="2400" b="1" u="sng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Επιπεφυκίτιδα</a:t>
            </a:r>
          </a:p>
          <a:p>
            <a:pPr eaLnBrk="1" hangingPunct="1">
              <a:spcBef>
                <a:spcPct val="5000"/>
              </a:spcBef>
            </a:pPr>
            <a:endParaRPr lang="en-US" sz="2400" b="1" u="sng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Λοιμώξεις </a:t>
            </a: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παρακείμενων αδένων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(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Skene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, 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Bartholin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)</a:t>
            </a:r>
            <a:endParaRPr lang="en-US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Λοιμώξεις </a:t>
            </a: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πυελικής χώρας</a:t>
            </a:r>
            <a:endParaRPr lang="en-US" sz="2400" b="1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>
              <a:spcBef>
                <a:spcPct val="5000"/>
              </a:spcBef>
            </a:pPr>
            <a:r>
              <a:rPr lang="el-GR" sz="2400" b="1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Περιηπατίτιδα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(Fitz-Hugh-Curtis)</a:t>
            </a:r>
          </a:p>
          <a:p>
            <a:pPr eaLnBrk="1" hangingPunct="1">
              <a:spcBef>
                <a:spcPct val="5000"/>
              </a:spcBef>
            </a:pPr>
            <a:endParaRPr lang="en-US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>
              <a:spcBef>
                <a:spcPct val="5000"/>
              </a:spcBef>
              <a:buFontTx/>
              <a:buNone/>
            </a:pP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	</a:t>
            </a:r>
            <a:r>
              <a:rPr lang="el-GR" sz="2400" b="1" u="sng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Πολλές λοιμώξεις </a:t>
            </a:r>
            <a:r>
              <a:rPr lang="el-GR" sz="2400" b="1" u="sng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ασυμπτωματικές</a:t>
            </a:r>
            <a:endParaRPr lang="en-US" sz="2400" b="1" u="sng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851920" y="1340768"/>
            <a:ext cx="4392613" cy="1520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10000"/>
              </a:lnSpc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el-GR" sz="2000" b="1" dirty="0">
                <a:solidFill>
                  <a:schemeClr val="bg1"/>
                </a:solidFill>
                <a:latin typeface="Consolas" pitchFamily="49" charset="0"/>
              </a:rPr>
              <a:t>Επιπλοκές</a:t>
            </a:r>
          </a:p>
          <a:p>
            <a:pPr algn="ctr" eaLnBrk="0" hangingPunct="0">
              <a:lnSpc>
                <a:spcPct val="110000"/>
              </a:lnSpc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el-GR" sz="2000" b="1" dirty="0">
                <a:solidFill>
                  <a:schemeClr val="bg1"/>
                </a:solidFill>
                <a:latin typeface="Consolas" pitchFamily="49" charset="0"/>
              </a:rPr>
              <a:t>Στειρότητα</a:t>
            </a:r>
            <a:endParaRPr lang="en-US" sz="2000" b="1" dirty="0">
              <a:solidFill>
                <a:schemeClr val="bg1"/>
              </a:solidFill>
              <a:latin typeface="Consolas" pitchFamily="49" charset="0"/>
            </a:endParaRPr>
          </a:p>
          <a:p>
            <a:pPr algn="ctr" eaLnBrk="0" hangingPunct="0">
              <a:lnSpc>
                <a:spcPct val="110000"/>
              </a:lnSpc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en-US" sz="2000" b="1" dirty="0">
                <a:solidFill>
                  <a:schemeClr val="bg1"/>
                </a:solidFill>
                <a:latin typeface="Consolas" pitchFamily="49" charset="0"/>
              </a:rPr>
              <a:t> </a:t>
            </a:r>
            <a:r>
              <a:rPr lang="el-GR" sz="2000" b="1" dirty="0">
                <a:solidFill>
                  <a:schemeClr val="bg1"/>
                </a:solidFill>
                <a:latin typeface="Consolas" pitchFamily="49" charset="0"/>
              </a:rPr>
              <a:t>Έκτοπη κύηση</a:t>
            </a:r>
            <a:endParaRPr lang="en-US" sz="2000" b="1" dirty="0">
              <a:solidFill>
                <a:schemeClr val="bg1"/>
              </a:solidFill>
              <a:latin typeface="Consolas" pitchFamily="49" charset="0"/>
            </a:endParaRPr>
          </a:p>
          <a:p>
            <a:pPr algn="ctr" eaLnBrk="0" hangingPunct="0">
              <a:lnSpc>
                <a:spcPct val="110000"/>
              </a:lnSpc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en-US" sz="2000" b="1" dirty="0">
                <a:solidFill>
                  <a:schemeClr val="bg1"/>
                </a:solidFill>
                <a:latin typeface="Consolas" pitchFamily="49" charset="0"/>
              </a:rPr>
              <a:t> </a:t>
            </a:r>
            <a:r>
              <a:rPr lang="el-GR" sz="2000" b="1" dirty="0">
                <a:solidFill>
                  <a:schemeClr val="bg1"/>
                </a:solidFill>
                <a:latin typeface="Consolas" pitchFamily="49" charset="0"/>
              </a:rPr>
              <a:t>Χρόνια φλεγμονή πυέλου</a:t>
            </a:r>
            <a:endParaRPr lang="en-US" sz="2000" b="1" dirty="0">
              <a:solidFill>
                <a:schemeClr val="bg1"/>
              </a:solidFill>
              <a:latin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40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pPr algn="ctr" eaLnBrk="1" hangingPunct="1"/>
            <a:r>
              <a:rPr lang="el-GR" sz="32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Γονοκοκκική λοίμωξη στον άνδρα</a:t>
            </a:r>
            <a:endParaRPr lang="en-US" sz="32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1052513"/>
            <a:ext cx="9036050" cy="4032250"/>
          </a:xfrm>
        </p:spPr>
        <p:txBody>
          <a:bodyPr/>
          <a:lstStyle/>
          <a:p>
            <a:pPr eaLnBrk="1" hangingPunct="1">
              <a:spcBef>
                <a:spcPct val="10000"/>
              </a:spcBef>
            </a:pPr>
            <a:r>
              <a:rPr lang="el-GR" sz="2400" b="1" u="sng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Ουρηθρίτιδα</a:t>
            </a:r>
            <a:endParaRPr lang="en-US" sz="2400" b="1" u="sng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>
              <a:spcBef>
                <a:spcPct val="10000"/>
              </a:spcBef>
            </a:pP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Επιδιδυμίτιδα</a:t>
            </a:r>
            <a:endParaRPr lang="en-US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>
              <a:spcBef>
                <a:spcPct val="10000"/>
              </a:spcBef>
            </a:pPr>
            <a:r>
              <a:rPr lang="el-GR" sz="2400" u="sng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Πρωκτίτιδα</a:t>
            </a:r>
            <a:endParaRPr lang="el-GR" sz="2400" u="sng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>
              <a:spcBef>
                <a:spcPct val="10000"/>
              </a:spcBef>
            </a:pP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Επιπεφυκίτιδα</a:t>
            </a:r>
            <a:endParaRPr lang="en-US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Αποστήματα αδένων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Cowper’s/Tyson’s </a:t>
            </a:r>
          </a:p>
          <a:p>
            <a:pPr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Προστατίτιδα</a:t>
            </a:r>
            <a:endParaRPr lang="en-US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/>
            <a:r>
              <a:rPr lang="en-US" sz="3200" dirty="0" smtClean="0">
                <a:solidFill>
                  <a:srgbClr val="FFFFCC"/>
                </a:solidFill>
                <a:latin typeface="Calibri" pitchFamily="34" charset="0"/>
              </a:rPr>
              <a:t>	</a:t>
            </a:r>
            <a:endParaRPr lang="en-US" sz="3200" dirty="0" smtClean="0">
              <a:solidFill>
                <a:srgbClr val="FFC000"/>
              </a:solidFill>
              <a:latin typeface="Calibri" pitchFamily="34" charset="0"/>
            </a:endParaRPr>
          </a:p>
        </p:txBody>
      </p:sp>
      <p:pic>
        <p:nvPicPr>
          <p:cNvPr id="17412" name="Picture 4" descr="Ma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429000"/>
            <a:ext cx="1446213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1547813" y="3933825"/>
            <a:ext cx="5040312" cy="177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l-GR" dirty="0">
                <a:solidFill>
                  <a:srgbClr val="FFC000"/>
                </a:solidFill>
                <a:latin typeface="Calibri" pitchFamily="34" charset="0"/>
              </a:rPr>
              <a:t> </a:t>
            </a:r>
            <a:r>
              <a:rPr lang="el-GR" sz="2400" b="1" dirty="0">
                <a:solidFill>
                  <a:schemeClr val="bg1"/>
                </a:solidFill>
                <a:latin typeface="Calibri" pitchFamily="34" charset="0"/>
              </a:rPr>
              <a:t>λοιμώξεις ασυμτωματικές</a:t>
            </a:r>
            <a:endParaRPr lang="el-G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61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686800" cy="720725"/>
          </a:xfrm>
        </p:spPr>
        <p:txBody>
          <a:bodyPr/>
          <a:lstStyle/>
          <a:p>
            <a:pPr algn="ctr" eaLnBrk="1" hangingPunct="1"/>
            <a:r>
              <a:rPr lang="el-GR" sz="32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Γονοκοκκική λοίμωξη στον άνδρα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7873" y="980728"/>
            <a:ext cx="9144000" cy="5473700"/>
          </a:xfrm>
        </p:spPr>
        <p:txBody>
          <a:bodyPr/>
          <a:lstStyle/>
          <a:p>
            <a:pPr eaLnBrk="1" hangingPunct="1"/>
            <a:r>
              <a:rPr lang="el-GR" sz="2400" b="1" u="sng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Οξεία ουρηθρίτιδα</a:t>
            </a:r>
          </a:p>
          <a:p>
            <a:pPr eaLnBrk="1" hangingPunct="1"/>
            <a:endParaRPr lang="el-GR" sz="2400" b="1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2"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πρώτη περιγραφή από Γαληνό (γόνος + ροή)</a:t>
            </a:r>
          </a:p>
          <a:p>
            <a:pPr lvl="2" eaLnBrk="1" hangingPunct="1"/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2"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χρόνος επωάσεως : 2 - 5 ημέρες (1 - 14)</a:t>
            </a:r>
          </a:p>
          <a:p>
            <a:pPr lvl="2" eaLnBrk="1" hangingPunct="1"/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2" eaLnBrk="1" hangingPunct="1"/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πυώδες έκκριμα, δυσουρία</a:t>
            </a:r>
          </a:p>
          <a:p>
            <a:pPr lvl="2" eaLnBrk="1" hangingPunct="1"/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2"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επέκταση λοίμωξης προς προστάτη, επιδιδυμίδα</a:t>
            </a:r>
          </a:p>
          <a:p>
            <a:pPr lvl="2" eaLnBrk="1" hangingPunct="1"/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2"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5% πασχόντων: </a:t>
            </a:r>
            <a:r>
              <a:rPr lang="el-GR" sz="2400" b="1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ασυμπτωματικοί</a:t>
            </a:r>
            <a:endParaRPr lang="el-GR" sz="2400" b="1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08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" t="1418" r="1370"/>
          <a:stretch>
            <a:fillRect/>
          </a:stretch>
        </p:blipFill>
        <p:spPr bwMode="auto">
          <a:xfrm>
            <a:off x="2339975" y="692150"/>
            <a:ext cx="3670300" cy="341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-107950" y="4581525"/>
            <a:ext cx="9144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sz="2400" b="1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Γονοκοκκική ουρηθρίτιδα </a:t>
            </a:r>
          </a:p>
          <a:p>
            <a:pPr algn="ctr" eaLnBrk="1" hangingPunct="1">
              <a:spcBef>
                <a:spcPct val="50000"/>
              </a:spcBef>
            </a:pPr>
            <a:r>
              <a:rPr lang="el-GR" sz="2400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Πυώδες έκκριμα </a:t>
            </a:r>
          </a:p>
        </p:txBody>
      </p:sp>
    </p:spTree>
    <p:extLst>
      <p:ext uri="{BB962C8B-B14F-4D97-AF65-F5344CB8AC3E}">
        <p14:creationId xmlns:p14="http://schemas.microsoft.com/office/powerpoint/2010/main" val="65362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idx="1"/>
          </p:nvPr>
        </p:nvSpPr>
        <p:spPr>
          <a:xfrm>
            <a:off x="107950" y="1125538"/>
            <a:ext cx="8964613" cy="5732462"/>
          </a:xfrm>
        </p:spPr>
        <p:txBody>
          <a:bodyPr>
            <a:normAutofit/>
          </a:bodyPr>
          <a:lstStyle/>
          <a:p>
            <a:pPr lvl="1" eaLnBrk="1" hangingPunct="1">
              <a:lnSpc>
                <a:spcPct val="90000"/>
              </a:lnSpc>
            </a:pP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</a:t>
            </a:r>
            <a:r>
              <a:rPr lang="el-GR" sz="2400" b="1" u="sng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Τραχηλίτιδα-</a:t>
            </a:r>
            <a:r>
              <a:rPr lang="el-GR" sz="2400" b="1" u="sng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ενδοτραχηλίτιδα</a:t>
            </a:r>
            <a:endParaRPr lang="el-GR" sz="2400" b="1" u="sng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1" eaLnBrk="1" hangingPunct="1">
              <a:lnSpc>
                <a:spcPct val="90000"/>
              </a:lnSpc>
            </a:pPr>
            <a:endParaRPr lang="el-GR" sz="2400" b="1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αυξημένες κολπικές εκκρίσεις, δυσουρία, συχνουρία</a:t>
            </a:r>
          </a:p>
          <a:p>
            <a:pPr lvl="2" eaLnBrk="1" hangingPunct="1">
              <a:lnSpc>
                <a:spcPct val="90000"/>
              </a:lnSpc>
            </a:pPr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πολλές φορές </a:t>
            </a:r>
            <a:r>
              <a:rPr lang="el-GR" sz="2400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ασυμπτωματική</a:t>
            </a:r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2" eaLnBrk="1" hangingPunct="1">
              <a:lnSpc>
                <a:spcPct val="90000"/>
              </a:lnSpc>
            </a:pPr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επέκταση νόσου προς </a:t>
            </a:r>
          </a:p>
          <a:p>
            <a:pPr lvl="3" eaLnBrk="1" hangingPunct="1">
              <a:lnSpc>
                <a:spcPct val="90000"/>
              </a:lnSpc>
            </a:pP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Σάλπιγγες : </a:t>
            </a: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σαλπιγγίτιδα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  <a:sym typeface="Symbol" pitchFamily="18" charset="2"/>
              </a:rPr>
              <a:t> (στείρωση)</a:t>
            </a:r>
            <a:endParaRPr lang="el-GR" sz="2400" b="1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3" eaLnBrk="1" hangingPunct="1">
              <a:lnSpc>
                <a:spcPct val="90000"/>
              </a:lnSpc>
            </a:pP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  <a:sym typeface="Symbol" pitchFamily="18" charset="2"/>
              </a:rPr>
              <a:t>Πύελο </a:t>
            </a: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: </a:t>
            </a: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  <a:sym typeface="Symbol" pitchFamily="18" charset="2"/>
              </a:rPr>
              <a:t>πυελική περιτονίτιδα</a:t>
            </a:r>
            <a:endParaRPr lang="en-US" sz="2400" b="1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  <a:sym typeface="Symbol" pitchFamily="18" charset="2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l-GR" sz="2400" b="1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7938"/>
            <a:ext cx="84963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l-GR" sz="3200" b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Γονοκοκκική λοίμωξη στις γυναίκες</a:t>
            </a:r>
          </a:p>
        </p:txBody>
      </p:sp>
    </p:spTree>
    <p:extLst>
      <p:ext uri="{BB962C8B-B14F-4D97-AF65-F5344CB8AC3E}">
        <p14:creationId xmlns:p14="http://schemas.microsoft.com/office/powerpoint/2010/main" val="29505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1113"/>
            <a:ext cx="9036050" cy="969962"/>
          </a:xfrm>
        </p:spPr>
        <p:txBody>
          <a:bodyPr/>
          <a:lstStyle/>
          <a:p>
            <a:pPr algn="ctr" eaLnBrk="1" hangingPunct="1"/>
            <a:r>
              <a:rPr lang="el-GR" sz="32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Γονοκοκκική λοίμωξη </a:t>
            </a:r>
            <a:r>
              <a:rPr lang="el-GR" sz="3200" b="1" dirty="0" err="1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στοματοφάρυγγα</a:t>
            </a:r>
            <a:endParaRPr lang="el-GR" sz="32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504" y="1124744"/>
            <a:ext cx="9144000" cy="5229225"/>
          </a:xfrm>
        </p:spPr>
        <p:txBody>
          <a:bodyPr>
            <a:normAutofit/>
          </a:bodyPr>
          <a:lstStyle/>
          <a:p>
            <a:pPr eaLnBrk="1" hangingPunct="1"/>
            <a:r>
              <a:rPr lang="el-GR" sz="2400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Ασυμπτωματική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τις περισσότερες φορές</a:t>
            </a:r>
          </a:p>
          <a:p>
            <a:pPr lvl="1"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Φαρυγγίτιδα ή αμυγδαλίτιδα</a:t>
            </a:r>
          </a:p>
          <a:p>
            <a:pPr lvl="1"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Ομοφυλόφιλοι</a:t>
            </a:r>
          </a:p>
          <a:p>
            <a:pPr lvl="1" eaLnBrk="1" hangingPunct="1"/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/>
            <a:r>
              <a:rPr lang="el-GR" sz="28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Γονοκοκκική λοίμωξη απευθυσμένου</a:t>
            </a:r>
          </a:p>
          <a:p>
            <a:pPr lvl="1"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πολύ συχνή στους ομοφυλόφιλους</a:t>
            </a:r>
          </a:p>
          <a:p>
            <a:pPr lvl="1" eaLnBrk="1" hangingPunct="1"/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39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908050"/>
          </a:xfrm>
        </p:spPr>
        <p:txBody>
          <a:bodyPr/>
          <a:lstStyle/>
          <a:p>
            <a:pPr algn="ctr" eaLnBrk="1" hangingPunct="1"/>
            <a:r>
              <a:rPr lang="el-GR" sz="32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Διάχυτη Γονοκοκκική Λοίμωξη</a:t>
            </a:r>
            <a:endParaRPr lang="en-US" sz="32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107950" y="1196975"/>
            <a:ext cx="9036050" cy="3960813"/>
          </a:xfrm>
        </p:spPr>
        <p:txBody>
          <a:bodyPr>
            <a:normAutofit/>
          </a:bodyPr>
          <a:lstStyle/>
          <a:p>
            <a:pPr eaLnBrk="1" hangingPunct="1"/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Γονοκοκκική βακτηριαιμία</a:t>
            </a:r>
          </a:p>
          <a:p>
            <a:pPr eaLnBrk="1" hangingPunct="1"/>
            <a:endParaRPr lang="en-US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Πηγή λοίμωξης είναι οι </a:t>
            </a: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συμπτωματικές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και </a:t>
            </a:r>
            <a:r>
              <a:rPr lang="el-GR" sz="2400" b="1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ασυμπτωματικές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λοιμώξεις της ουρήθρας, του </a:t>
            </a:r>
            <a:r>
              <a:rPr lang="el-GR" sz="2400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τραχήλου,του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φάρυγγα</a:t>
            </a:r>
          </a:p>
          <a:p>
            <a:pPr eaLnBrk="1" hangingPunct="1"/>
            <a:endParaRPr lang="en-US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Συχνότητα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&lt; 5% 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των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GC-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μολυσμένων ασθενών</a:t>
            </a:r>
          </a:p>
          <a:p>
            <a:pPr eaLnBrk="1" hangingPunct="1"/>
            <a:endParaRPr lang="en-US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Πιο συχνή στις γυναίκες</a:t>
            </a:r>
            <a:endParaRPr lang="en-US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</p:txBody>
      </p:sp>
      <p:sp>
        <p:nvSpPr>
          <p:cNvPr id="22532" name="Rectangle 1"/>
          <p:cNvSpPr>
            <a:spLocks noChangeArrowheads="1"/>
          </p:cNvSpPr>
          <p:nvPr/>
        </p:nvSpPr>
        <p:spPr bwMode="auto">
          <a:xfrm>
            <a:off x="179388" y="5191381"/>
            <a:ext cx="88566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l-GR" sz="2400" b="1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Ασθενείς με συγγενή έλλειψη του 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C7, C8, C9 </a:t>
            </a:r>
            <a:r>
              <a:rPr lang="el-GR" sz="2400" b="1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είναι υψηλού κινδύνου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768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772817"/>
            <a:ext cx="8568952" cy="1152127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el-GR" sz="2800" b="1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Σήμερα : Σεξουαλικά  </a:t>
            </a:r>
            <a:r>
              <a:rPr lang="el-GR" sz="2800" b="1" dirty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Μεταδιδόμενες  </a:t>
            </a:r>
            <a:r>
              <a:rPr lang="el-GR" sz="2800" b="1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Λοιμώξεις-ΣΜΛ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520" y="332656"/>
            <a:ext cx="8568952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1975:</a:t>
            </a:r>
            <a:r>
              <a:rPr lang="el-GR" sz="28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l-GR" sz="2800" b="1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Σεξουαλικά  </a:t>
            </a:r>
            <a:r>
              <a:rPr lang="el-GR" sz="2800" b="1" dirty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μεταδιδόμενα </a:t>
            </a:r>
            <a:r>
              <a:rPr lang="el-GR" sz="2800" b="1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νοσήματα -ΣΜΝ</a:t>
            </a:r>
            <a:endParaRPr lang="el-GR" sz="2800" b="1" dirty="0">
              <a:solidFill>
                <a:schemeClr val="bg2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3645024"/>
            <a:ext cx="8568952" cy="156966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Ποιά η διαφορά</a:t>
            </a:r>
            <a:r>
              <a:rPr lang="en-CA" sz="2400" b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?</a:t>
            </a:r>
            <a:endParaRPr lang="el-GR" sz="2400" b="1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algn="ctr"/>
            <a:endParaRPr lang="en-CA" sz="2400" b="1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algn="ctr"/>
            <a:r>
              <a:rPr lang="el-GR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Ο όρος ΣΜΛ περιλαμβάνει και τις ασυμπτωματικές λοιμώξεις </a:t>
            </a:r>
            <a:endParaRPr lang="en-CA" sz="24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90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1113" y="33338"/>
            <a:ext cx="9132887" cy="1154112"/>
          </a:xfrm>
        </p:spPr>
        <p:txBody>
          <a:bodyPr/>
          <a:lstStyle/>
          <a:p>
            <a:pPr algn="ctr"/>
            <a:r>
              <a:rPr lang="el-GR" sz="3200" b="1" dirty="0" smtClean="0">
                <a:solidFill>
                  <a:schemeClr val="accent1">
                    <a:lumMod val="50000"/>
                  </a:schemeClr>
                </a:solidFill>
                <a:latin typeface="Calibri Light" pitchFamily="34" charset="0"/>
              </a:rPr>
              <a:t>Διάχυτη Γονοκοκκική Λοίμωξη </a:t>
            </a:r>
            <a:br>
              <a:rPr lang="el-GR" sz="3200" b="1" dirty="0" smtClean="0">
                <a:solidFill>
                  <a:schemeClr val="accent1">
                    <a:lumMod val="50000"/>
                  </a:schemeClr>
                </a:solidFill>
                <a:latin typeface="Calibri Light" pitchFamily="34" charset="0"/>
              </a:rPr>
            </a:b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Calibri Light" pitchFamily="34" charset="0"/>
              </a:rPr>
              <a:t>“Dermatitis-arthritis syndrome”</a:t>
            </a:r>
            <a:endParaRPr lang="el-GR" sz="32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179388" y="1484313"/>
            <a:ext cx="8964612" cy="5184775"/>
          </a:xfrm>
        </p:spPr>
        <p:txBody>
          <a:bodyPr/>
          <a:lstStyle/>
          <a:p>
            <a:r>
              <a:rPr lang="el-GR" sz="2400" b="1" u="sng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Αρθρίτιδα</a:t>
            </a:r>
            <a:r>
              <a:rPr lang="en-US" sz="2400" b="1" u="sng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: 90%</a:t>
            </a:r>
          </a:p>
          <a:p>
            <a:pPr lvl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πυρετός </a:t>
            </a:r>
          </a:p>
          <a:p>
            <a:pPr lvl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αδυναμία</a:t>
            </a:r>
          </a:p>
          <a:p>
            <a:pPr lvl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αρθραλγίες, τενοντοθυλακίτιδα</a:t>
            </a:r>
          </a:p>
          <a:p>
            <a:pPr lvl="1"/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r>
              <a:rPr lang="el-GR" sz="2400" b="1" u="sng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Εξάνθημα: </a:t>
            </a:r>
          </a:p>
          <a:p>
            <a:r>
              <a:rPr lang="el-GR" sz="2400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κηλιδώδες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, </a:t>
            </a:r>
            <a:r>
              <a:rPr lang="el-GR" sz="2400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βλατιδώδες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, φλυκταινώδες, αιμορραγικό ή νεκρωτικό, συνήθως στα άκρα</a:t>
            </a:r>
          </a:p>
          <a:p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r>
              <a:rPr lang="el-GR" sz="2400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Πιό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σπάνια </a:t>
            </a: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ηπατίτιδα, μυοκαρδίτιδα, ενδοκαρδίτιδα, μηνιγγίτιδα</a:t>
            </a:r>
          </a:p>
          <a:p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</a:t>
            </a:r>
          </a:p>
          <a:p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3390036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-17463" y="188913"/>
            <a:ext cx="8856663" cy="3603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DGI</a:t>
            </a:r>
            <a:r>
              <a:rPr lang="el-GR" sz="32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-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 </a:t>
            </a:r>
            <a:r>
              <a:rPr lang="el-GR" sz="32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Δερματικές βλάβες</a:t>
            </a:r>
            <a:endParaRPr lang="en-US" sz="32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</p:txBody>
      </p:sp>
      <p:pic>
        <p:nvPicPr>
          <p:cNvPr id="74755" name="Picture 3" descr="F06_01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2880320" cy="20825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225800" y="1484313"/>
            <a:ext cx="4090988" cy="75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342900" indent="-342900">
              <a:buFont typeface="Wingdings" pitchFamily="2" charset="2"/>
              <a:buChar char="§"/>
            </a:pPr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Νεκρωτικό κέντρο σε </a:t>
            </a:r>
            <a:r>
              <a:rPr lang="el-GR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ερυθηματώδη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βάση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5" name="Picture 3" descr="F06_016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8" b="14560"/>
          <a:stretch>
            <a:fillRect/>
          </a:stretch>
        </p:blipFill>
        <p:spPr bwMode="auto">
          <a:xfrm>
            <a:off x="323527" y="3429000"/>
            <a:ext cx="2880321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4582" name="Ορθογώνιο 1"/>
          <p:cNvSpPr>
            <a:spLocks noChangeArrowheads="1"/>
          </p:cNvSpPr>
          <p:nvPr/>
        </p:nvSpPr>
        <p:spPr bwMode="auto">
          <a:xfrm>
            <a:off x="309563" y="5616575"/>
            <a:ext cx="3940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l-GR" sz="1600">
                <a:solidFill>
                  <a:srgbClr val="FFFFCC"/>
                </a:solidFill>
                <a:latin typeface="Calibri" pitchFamily="34" charset="0"/>
              </a:rPr>
              <a:t>Βλατιδώδες και φλυκταινώδες εξάνθημα</a:t>
            </a:r>
            <a:endParaRPr lang="en-US" sz="1600">
              <a:solidFill>
                <a:srgbClr val="FFFFCC"/>
              </a:solidFill>
              <a:latin typeface="Calibri" pitchFamily="34" charset="0"/>
            </a:endParaRPr>
          </a:p>
        </p:txBody>
      </p:sp>
      <p:pic>
        <p:nvPicPr>
          <p:cNvPr id="2458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924175"/>
            <a:ext cx="4927600" cy="285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44756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7315200" cy="765175"/>
          </a:xfrm>
        </p:spPr>
        <p:txBody>
          <a:bodyPr/>
          <a:lstStyle/>
          <a:p>
            <a:pPr algn="ctr" eaLnBrk="1" hangingPunct="1"/>
            <a:r>
              <a:rPr lang="el-GR" sz="32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Γονοκοκκική οφθαλμία σε ενήλικα</a:t>
            </a:r>
            <a:endParaRPr lang="en-US" sz="32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</p:txBody>
      </p:sp>
      <p:pic>
        <p:nvPicPr>
          <p:cNvPr id="90115" name="Picture 3" descr="F06_01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1124745"/>
            <a:ext cx="3636404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708400" y="1412875"/>
            <a:ext cx="439261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342900" indent="-342900">
              <a:buFont typeface="Wingdings" pitchFamily="2" charset="2"/>
              <a:buChar char="§"/>
            </a:pPr>
            <a:endParaRPr lang="en-US" sz="3200" dirty="0"/>
          </a:p>
          <a:p>
            <a:pPr marL="342900" indent="-342900">
              <a:buFont typeface="Wingdings" pitchFamily="2" charset="2"/>
              <a:buChar char="§"/>
            </a:pPr>
            <a:r>
              <a:rPr lang="el-GR" b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Τυπικό πυώδες έκκριμ</a:t>
            </a:r>
            <a:r>
              <a:rPr lang="el-GR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α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</p:txBody>
      </p:sp>
      <p:pic>
        <p:nvPicPr>
          <p:cNvPr id="7" name="Picture 3" descr="STD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3861048"/>
            <a:ext cx="3636404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5606" name="Rectangle 1"/>
          <p:cNvSpPr>
            <a:spLocks noChangeArrowheads="1"/>
          </p:cNvSpPr>
          <p:nvPr/>
        </p:nvSpPr>
        <p:spPr bwMode="auto">
          <a:xfrm>
            <a:off x="3883025" y="4997450"/>
            <a:ext cx="2595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l-GR">
                <a:solidFill>
                  <a:srgbClr val="FFFFCC"/>
                </a:solidFill>
                <a:latin typeface="Calibri" pitchFamily="34" charset="0"/>
              </a:rPr>
              <a:t>Ερύθημα και έκκριμα</a:t>
            </a:r>
            <a:endParaRPr lang="en-US">
              <a:solidFill>
                <a:srgbClr val="FFFFCC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2599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pPr algn="ctr" eaLnBrk="1" hangingPunct="1"/>
            <a:r>
              <a:rPr lang="el-GR" sz="32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Κάθετη μετάδοση -Επιπλοκές</a:t>
            </a:r>
            <a:endParaRPr lang="en-US" sz="32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268413"/>
            <a:ext cx="8208962" cy="4860925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Κάθετη μετάδοση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~30% </a:t>
            </a:r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>
              <a:buFontTx/>
              <a:buNone/>
            </a:pPr>
            <a:endParaRPr lang="en-US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>
              <a:buFontTx/>
              <a:buNone/>
            </a:pP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Επιπλοκές νεογνού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:</a:t>
            </a:r>
          </a:p>
          <a:p>
            <a:pPr lvl="1" eaLnBrk="1" hangingPunct="1">
              <a:lnSpc>
                <a:spcPct val="105000"/>
              </a:lnSpc>
              <a:spcBef>
                <a:spcPct val="10000"/>
              </a:spcBef>
              <a:buFont typeface="Wingdings" pitchFamily="2" charset="2"/>
              <a:buChar char="v"/>
            </a:pP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Οφθαλμία νεογνού</a:t>
            </a:r>
          </a:p>
          <a:p>
            <a:pPr lvl="1" eaLnBrk="1" hangingPunct="1">
              <a:lnSpc>
                <a:spcPct val="105000"/>
              </a:lnSpc>
              <a:spcBef>
                <a:spcPct val="10000"/>
              </a:spcBef>
              <a:buFont typeface="Wingdings" pitchFamily="2" charset="2"/>
              <a:buChar char="v"/>
            </a:pP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</a:t>
            </a: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Διάχυτη γονοκοκκική λοίμωξη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</a:t>
            </a:r>
          </a:p>
          <a:p>
            <a:pPr lvl="1" eaLnBrk="1" hangingPunct="1">
              <a:lnSpc>
                <a:spcPct val="105000"/>
              </a:lnSpc>
              <a:spcBef>
                <a:spcPct val="10000"/>
              </a:spcBef>
              <a:buFont typeface="Wingdings" pitchFamily="2" charset="2"/>
              <a:buNone/>
            </a:pP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  (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σήψη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, 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αρθρίτιδα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, 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μηνιγγίτιδα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)</a:t>
            </a:r>
            <a:endParaRPr lang="en-US" sz="2400" u="sng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1" eaLnBrk="1" hangingPunct="1">
              <a:lnSpc>
                <a:spcPct val="105000"/>
              </a:lnSpc>
              <a:spcBef>
                <a:spcPct val="10000"/>
              </a:spcBef>
              <a:buFont typeface="Wingdings" pitchFamily="2" charset="2"/>
              <a:buChar char="v"/>
            </a:pP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Λοιμώξεις γεννητικού</a:t>
            </a:r>
            <a:endParaRPr lang="en-US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1" eaLnBrk="1" hangingPunct="1">
              <a:lnSpc>
                <a:spcPct val="105000"/>
              </a:lnSpc>
              <a:spcBef>
                <a:spcPct val="10000"/>
              </a:spcBef>
              <a:buFont typeface="Wingdings" pitchFamily="2" charset="2"/>
              <a:buChar char="v"/>
            </a:pP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Λοιμώξεις φάρυγγα</a:t>
            </a:r>
            <a:endParaRPr lang="en-US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21088"/>
            <a:ext cx="3779837" cy="487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5845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113"/>
            <a:ext cx="9144000" cy="1154112"/>
          </a:xfrm>
        </p:spPr>
        <p:txBody>
          <a:bodyPr/>
          <a:lstStyle/>
          <a:p>
            <a:pPr algn="ctr" eaLnBrk="1" hangingPunct="1"/>
            <a:r>
              <a:rPr lang="el-GR" sz="32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Γονοκοκκική </a:t>
            </a:r>
            <a:r>
              <a:rPr lang="el-GR" sz="3200" b="1" dirty="0" err="1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αιδιοκολπίτιδα</a:t>
            </a:r>
            <a:endParaRPr lang="el-GR" sz="32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341438"/>
            <a:ext cx="8964612" cy="4784725"/>
          </a:xfrm>
        </p:spPr>
        <p:txBody>
          <a:bodyPr/>
          <a:lstStyle/>
          <a:p>
            <a:pPr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Εμφανίζεται σε μικρά κορίτσια</a:t>
            </a:r>
          </a:p>
          <a:p>
            <a:pPr eaLnBrk="1" hangingPunct="1"/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Μετάδοση με μολυσμένα αντικείμενα</a:t>
            </a:r>
          </a:p>
          <a:p>
            <a:pPr lvl="1" eaLnBrk="1" hangingPunct="1"/>
            <a:r>
              <a:rPr lang="el-GR" sz="2400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Αιδιοκολπίτιδα</a:t>
            </a:r>
            <a:endParaRPr lang="en-US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1"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Ουρηθρίτιδα</a:t>
            </a:r>
            <a:endParaRPr lang="en-US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1" eaLnBrk="1" hangingPunct="1"/>
            <a:r>
              <a:rPr lang="el-GR" sz="2400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Πρωκτίτιδα</a:t>
            </a:r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1" eaLnBrk="1" hangingPunct="1"/>
            <a:endParaRPr lang="el-GR" sz="28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/>
            <a:r>
              <a:rPr lang="el-GR" sz="28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Όλα τα περιστατικά θα πρέπει να θεωρούνται ύποπτα βιασμού</a:t>
            </a:r>
            <a:endParaRPr lang="en-US" sz="2800" b="1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/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</a:t>
            </a:r>
          </a:p>
          <a:p>
            <a:pPr eaLnBrk="1" hangingPunct="1"/>
            <a:endParaRPr lang="el-GR" sz="3600" b="1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/>
            <a:endParaRPr lang="en-US" sz="3600" b="1" dirty="0" smtClean="0">
              <a:solidFill>
                <a:srgbClr val="FFFFCC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98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1143000"/>
          </a:xfrm>
        </p:spPr>
        <p:txBody>
          <a:bodyPr/>
          <a:lstStyle/>
          <a:p>
            <a:pPr algn="ctr" eaLnBrk="1" hangingPunct="1"/>
            <a:r>
              <a:rPr lang="el-GR" sz="32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Εργαστηριακή διάγνωση </a:t>
            </a:r>
            <a:br>
              <a:rPr lang="el-GR" sz="32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</a:br>
            <a:r>
              <a:rPr lang="el-GR" sz="32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Λοίμωξη ανδρών</a:t>
            </a:r>
            <a:endParaRPr lang="en-US" sz="32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0" y="1700213"/>
            <a:ext cx="9144000" cy="44037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Άμεσο παρασκεύασμα –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Gram 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χρώση</a:t>
            </a:r>
          </a:p>
          <a:p>
            <a:pPr eaLnBrk="1" hangingPunct="1">
              <a:lnSpc>
                <a:spcPct val="90000"/>
              </a:lnSpc>
            </a:pPr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Χαρακτηριστικό γονοκοκκικής ουρηθρίτιδας ≈ </a:t>
            </a:r>
            <a:r>
              <a:rPr lang="el-GR" sz="2400" u="sng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ανεύρεση </a:t>
            </a:r>
            <a:r>
              <a:rPr lang="el-GR" sz="2400" b="1" u="sng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ενδοκυτταρίων</a:t>
            </a:r>
            <a:r>
              <a:rPr lang="el-GR" sz="2400" b="1" u="sng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</a:t>
            </a:r>
            <a:r>
              <a:rPr lang="en-US" sz="2400" b="1" u="sng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Gram </a:t>
            </a:r>
            <a:r>
              <a:rPr lang="el-GR" sz="2400" b="1" u="sng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αρνητικών </a:t>
            </a:r>
            <a:r>
              <a:rPr lang="el-GR" sz="2400" b="1" u="sng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διπλοκόκκων</a:t>
            </a:r>
            <a:endParaRPr lang="el-GR" sz="2400" b="1" u="sng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>
              <a:lnSpc>
                <a:spcPct val="90000"/>
              </a:lnSpc>
            </a:pPr>
            <a:endParaRPr lang="el-GR" sz="2400" u="sng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Αρκετό για διάγνωση</a:t>
            </a:r>
          </a:p>
          <a:p>
            <a:pPr eaLnBrk="1" hangingPunct="1">
              <a:lnSpc>
                <a:spcPct val="90000"/>
              </a:lnSpc>
            </a:pPr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Επιβάλλεται όμως η απομόνωση και τυποποίηση του βακτηρίου </a:t>
            </a:r>
          </a:p>
          <a:p>
            <a:pPr eaLnBrk="1" hangingPunct="1">
              <a:lnSpc>
                <a:spcPct val="90000"/>
              </a:lnSpc>
            </a:pPr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11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8686800" cy="12239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1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Gram</a:t>
            </a:r>
            <a:r>
              <a:rPr lang="el-GR" sz="31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 χρώση άμεσου ουρηθρικού παρασκευάσματος</a:t>
            </a:r>
            <a:r>
              <a:rPr lang="el-GR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/>
            </a:r>
            <a:br>
              <a:rPr lang="el-GR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</a:br>
            <a:endParaRPr lang="en-US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</p:txBody>
      </p:sp>
      <p:pic>
        <p:nvPicPr>
          <p:cNvPr id="116739" name="Picture 3" descr="F06_03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7"/>
          <a:stretch>
            <a:fillRect/>
          </a:stretch>
        </p:blipFill>
        <p:spPr bwMode="auto">
          <a:xfrm>
            <a:off x="611560" y="1124744"/>
            <a:ext cx="3419872" cy="2520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490394" y="4797152"/>
            <a:ext cx="3251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01638" indent="-401638" eaLnBrk="0" hangingPunct="0">
              <a:spcBef>
                <a:spcPct val="1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</a:pPr>
            <a:r>
              <a:rPr lang="el-GR" sz="2000" b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Πολυάριθμα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 PMNs</a:t>
            </a:r>
            <a:endParaRPr lang="el-GR" sz="2000" b="1" dirty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  <a:p>
            <a:pPr marL="401638" indent="-401638" eaLnBrk="0" hangingPunct="0">
              <a:spcBef>
                <a:spcPct val="1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</a:pPr>
            <a:endParaRPr lang="en-US" sz="2000" b="1" dirty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  <a:p>
            <a:pPr marL="401638" indent="-401638" eaLnBrk="0" hangingPunct="0">
              <a:spcBef>
                <a:spcPct val="1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Gram </a:t>
            </a:r>
            <a:r>
              <a:rPr lang="el-GR" sz="2000" b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αρνητικοί </a:t>
            </a:r>
            <a:r>
              <a:rPr lang="el-GR" sz="2000" b="1" dirty="0" err="1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διπλόκοκκοι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98925"/>
            <a:ext cx="3419475" cy="485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713" y="1105967"/>
            <a:ext cx="3560762" cy="507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2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642350" cy="719137"/>
          </a:xfrm>
        </p:spPr>
        <p:txBody>
          <a:bodyPr/>
          <a:lstStyle/>
          <a:p>
            <a:pPr algn="ctr" eaLnBrk="1" hangingPunct="1"/>
            <a:r>
              <a:rPr lang="el-GR" sz="32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Εργαστηριακή διάγνωση</a:t>
            </a:r>
            <a:endParaRPr lang="en-US" sz="32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0" y="1125538"/>
            <a:ext cx="9144000" cy="5732462"/>
          </a:xfrm>
        </p:spPr>
        <p:txBody>
          <a:bodyPr/>
          <a:lstStyle/>
          <a:p>
            <a:pPr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Καλλιέργειες σε θρεπτικά υλικά</a:t>
            </a:r>
          </a:p>
          <a:p>
            <a:pPr lvl="1"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Τροποποιημένο υλικό 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Thayer–Martin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≈ </a:t>
            </a:r>
            <a:r>
              <a:rPr lang="el-GR" sz="2400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σοκολατόχρωμο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</a:t>
            </a:r>
            <a:r>
              <a:rPr lang="el-GR" sz="2400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άγαρ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,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Vancomycin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, 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Nystatin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, 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Colistin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, 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Trimethoprin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lactate</a:t>
            </a:r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1" eaLnBrk="1" hangingPunct="1"/>
            <a:endParaRPr lang="en-US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Τυποποίηση με έλεγχο διάσπασης σακχάρων</a:t>
            </a:r>
            <a:r>
              <a:rPr lang="he-IL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׃</a:t>
            </a:r>
          </a:p>
          <a:p>
            <a:pPr lvl="1"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Ο γονόκοκκος </a:t>
            </a: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διασπά μόνο τη </a:t>
            </a:r>
            <a:r>
              <a:rPr lang="el-GR" sz="2400" b="1" u="sng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γλυκόζη </a:t>
            </a:r>
          </a:p>
          <a:p>
            <a:pPr lvl="1" eaLnBrk="1" hangingPunct="1"/>
            <a:r>
              <a:rPr lang="el-GR" sz="2400" u="sng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          </a:t>
            </a:r>
          </a:p>
          <a:p>
            <a:pPr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Δεν αναπτύσσεται στο </a:t>
            </a:r>
            <a:r>
              <a:rPr lang="el-GR" sz="2400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αιματούχο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και </a:t>
            </a:r>
            <a:r>
              <a:rPr lang="el-GR" sz="2400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σοκολατόχρωμο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</a:t>
            </a:r>
            <a:r>
              <a:rPr lang="el-GR" sz="2400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άγαρ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στους 22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°</a:t>
            </a:r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/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Δεν αναπτύσσεται στο θρεπτικό </a:t>
            </a:r>
            <a:r>
              <a:rPr lang="el-GR" sz="2400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άγαρ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στους 35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°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</a:t>
            </a:r>
          </a:p>
          <a:p>
            <a:pPr eaLnBrk="1" hangingPunct="1"/>
            <a:endParaRPr lang="en-US" b="1" dirty="0" smtClean="0">
              <a:solidFill>
                <a:srgbClr val="FFFFCC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0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gram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8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4593" y="3053564"/>
            <a:ext cx="3743325" cy="3384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9027" name="Picture 3" descr="colgo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49080"/>
            <a:ext cx="2231926" cy="1944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-44450" y="3592513"/>
            <a:ext cx="41767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l-GR" sz="2000" b="1" dirty="0">
                <a:solidFill>
                  <a:schemeClr val="bg2">
                    <a:lumMod val="10000"/>
                  </a:schemeClr>
                </a:solidFill>
                <a:latin typeface="Calibri" pitchFamily="34" charset="0"/>
              </a:rPr>
              <a:t>Μορφολογία αποικιών</a:t>
            </a:r>
          </a:p>
        </p:txBody>
      </p:sp>
      <p:sp>
        <p:nvSpPr>
          <p:cNvPr id="31749" name="Text Box 8"/>
          <p:cNvSpPr txBox="1">
            <a:spLocks noChangeArrowheads="1"/>
          </p:cNvSpPr>
          <p:nvPr/>
        </p:nvSpPr>
        <p:spPr bwMode="auto">
          <a:xfrm>
            <a:off x="4713288" y="2333625"/>
            <a:ext cx="43195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Gram</a:t>
            </a:r>
            <a:r>
              <a:rPr lang="el-GR" sz="2000" b="1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χρώση από καλλιέργημα</a:t>
            </a:r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661988"/>
            <a:ext cx="2952750" cy="239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950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5" t="22740" r="37639" b="54213"/>
          <a:stretch>
            <a:fillRect/>
          </a:stretch>
        </p:blipFill>
        <p:spPr bwMode="auto">
          <a:xfrm>
            <a:off x="539552" y="1844675"/>
            <a:ext cx="3311723" cy="27364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635375" y="1866900"/>
            <a:ext cx="514826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/>
            <a:r>
              <a:rPr lang="el-GR" sz="3600" b="1" dirty="0">
                <a:solidFill>
                  <a:srgbClr val="FFFF00"/>
                </a:solidFill>
                <a:latin typeface="Garamond" pitchFamily="18" charset="0"/>
              </a:rPr>
              <a:t>♦</a:t>
            </a:r>
            <a:r>
              <a:rPr lang="el-GR" sz="3600" b="1" dirty="0">
                <a:solidFill>
                  <a:srgbClr val="FFFFCC"/>
                </a:solidFill>
                <a:latin typeface="Garamond" pitchFamily="18" charset="0"/>
              </a:rPr>
              <a:t> </a:t>
            </a:r>
            <a:r>
              <a:rPr lang="el-GR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Παράγει </a:t>
            </a:r>
            <a:r>
              <a:rPr lang="el-GR" sz="2400" b="1" dirty="0" err="1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καταλάση</a:t>
            </a:r>
            <a:r>
              <a:rPr lang="el-GR" sz="2400" b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 </a:t>
            </a:r>
          </a:p>
          <a:p>
            <a:pPr lvl="1"/>
            <a:r>
              <a:rPr lang="el-GR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♦  Παράγει </a:t>
            </a:r>
            <a:r>
              <a:rPr lang="el-GR" sz="2400" b="1" dirty="0" err="1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οξειδάση</a:t>
            </a:r>
            <a:endParaRPr lang="el-GR" sz="2400" b="1" dirty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  <a:p>
            <a:pPr lvl="1"/>
            <a:r>
              <a:rPr lang="el-GR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♦  Διασπά </a:t>
            </a:r>
            <a:r>
              <a:rPr lang="el-GR" sz="2400" b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μόνο τη γλυκόζη </a:t>
            </a:r>
            <a:r>
              <a:rPr lang="el-GR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χωρίς παραγωγή αερίου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>
          <a:xfrm>
            <a:off x="338138" y="0"/>
            <a:ext cx="7315200" cy="1154113"/>
          </a:xfrm>
        </p:spPr>
        <p:txBody>
          <a:bodyPr/>
          <a:lstStyle/>
          <a:p>
            <a:pPr algn="ctr" eaLnBrk="1" hangingPunct="1"/>
            <a:r>
              <a:rPr lang="el-GR" sz="32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Τυποποίηση του βακτηρίου</a:t>
            </a:r>
          </a:p>
        </p:txBody>
      </p:sp>
    </p:spTree>
    <p:extLst>
      <p:ext uri="{BB962C8B-B14F-4D97-AF65-F5344CB8AC3E}">
        <p14:creationId xmlns:p14="http://schemas.microsoft.com/office/powerpoint/2010/main" val="176857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47861"/>
            <a:ext cx="9144000" cy="5361459"/>
          </a:xfrm>
        </p:spPr>
        <p:txBody>
          <a:bodyPr>
            <a:normAutofit/>
          </a:bodyPr>
          <a:lstStyle/>
          <a:p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&gt; από 1 εκατ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. ΣΜΛ καταγράφονται ημερησίως </a:t>
            </a:r>
          </a:p>
          <a:p>
            <a:pPr lvl="1"/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357 εκατομ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. νέες λοιμώξεις κάθε χρόνο με ένα από τα 4 πιο συχνά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: </a:t>
            </a:r>
            <a:endParaRPr lang="el-GR" sz="24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lvl="2"/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chlamydia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(131 million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)</a:t>
            </a:r>
            <a:endParaRPr lang="el-GR" sz="20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lvl="2"/>
            <a:r>
              <a:rPr lang="en-US" sz="2000" b="1" i="1" dirty="0" err="1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gonorrhoea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(78 million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) </a:t>
            </a:r>
            <a:endParaRPr lang="el-GR" sz="20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lvl="2"/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syphilis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(5.6 million) </a:t>
            </a:r>
            <a:endParaRPr lang="el-GR" sz="20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lvl="2"/>
            <a:r>
              <a:rPr lang="en-US" sz="2000" b="1" i="1" dirty="0" err="1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trichomoniasis</a:t>
            </a: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(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143 million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) </a:t>
            </a:r>
            <a:endParaRPr lang="el-GR" sz="20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lvl="3"/>
            <a:endParaRPr lang="el-GR" sz="2400" b="1" i="1" dirty="0" smtClean="0">
              <a:latin typeface="Consolas" pitchFamily="49" charset="0"/>
              <a:cs typeface="Consolas" pitchFamily="49" charset="0"/>
            </a:endParaRPr>
          </a:p>
          <a:p>
            <a:pPr lvl="1"/>
            <a:endParaRPr lang="en-US" sz="2600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301608" cy="1323528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Key facts</a:t>
            </a:r>
            <a:b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</a:br>
            <a:endParaRPr lang="el-GR" sz="32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34172" y="188640"/>
            <a:ext cx="4842284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World Health Organization 28 </a:t>
            </a:r>
            <a:r>
              <a:rPr lang="en-US" sz="1600" dirty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February 2019</a:t>
            </a:r>
            <a:endParaRPr lang="el-GR" sz="1600" dirty="0">
              <a:solidFill>
                <a:schemeClr val="bg2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42" y="3905913"/>
            <a:ext cx="7668344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84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3975"/>
            <a:ext cx="8229600" cy="114300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/>
          </a:bodyPr>
          <a:lstStyle/>
          <a:p>
            <a:pPr algn="ctr" eaLnBrk="1" hangingPunct="1"/>
            <a:r>
              <a:rPr lang="el-GR" sz="32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Διαγνωστικά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Tests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0" y="1773238"/>
            <a:ext cx="9144000" cy="42465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rtlCol="0">
            <a:normAutofit/>
          </a:bodyPr>
          <a:lstStyle/>
          <a:p>
            <a:pPr indent="-182880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800" dirty="0"/>
              <a:t>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Gram </a:t>
            </a:r>
            <a:r>
              <a:rPr lang="el-GR" sz="2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χρώση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 </a:t>
            </a:r>
          </a:p>
          <a:p>
            <a:pPr indent="-182880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(</a:t>
            </a:r>
            <a:r>
              <a:rPr lang="el-GR" sz="2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ουρηθρικό έκκριμα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) </a:t>
            </a:r>
            <a:r>
              <a:rPr lang="el-GR" sz="2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   </a:t>
            </a:r>
            <a:r>
              <a:rPr lang="el-GR" sz="20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       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90-95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%</a:t>
            </a:r>
            <a:r>
              <a:rPr lang="el-GR" sz="2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            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sym typeface="Symbol" pitchFamily="18" charset="2"/>
              </a:rPr>
              <a:t>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 95%</a:t>
            </a:r>
          </a:p>
          <a:p>
            <a:pPr indent="-182880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l-GR" sz="2000" dirty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  <a:p>
            <a:pPr indent="-182880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2000" dirty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  <a:p>
            <a:pPr indent="-182880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 DNA probe </a:t>
            </a:r>
            <a:r>
              <a:rPr lang="el-GR" sz="2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                </a:t>
            </a:r>
            <a:r>
              <a:rPr lang="el-GR" sz="20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   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85-90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%</a:t>
            </a:r>
            <a:r>
              <a:rPr lang="el-GR" sz="2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            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sym typeface="Symbol" pitchFamily="18" charset="2"/>
              </a:rPr>
              <a:t>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 95%</a:t>
            </a:r>
          </a:p>
          <a:p>
            <a:pPr indent="-182880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l-GR" sz="2000" dirty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  <a:p>
            <a:pPr indent="-182880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2000" dirty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  <a:p>
            <a:pPr indent="-182880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 </a:t>
            </a:r>
            <a:r>
              <a:rPr lang="el-GR" sz="2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Καλλιέργεια                 </a:t>
            </a:r>
            <a:r>
              <a:rPr lang="el-GR" sz="20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 </a:t>
            </a:r>
            <a:r>
              <a:rPr lang="el-GR" sz="20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80-95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%</a:t>
            </a:r>
            <a:r>
              <a:rPr lang="el-GR" sz="2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             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sym typeface="Symbol" pitchFamily="18" charset="2"/>
              </a:rPr>
              <a:t>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 99%</a:t>
            </a:r>
          </a:p>
          <a:p>
            <a:pPr indent="-182880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2000" dirty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  <a:p>
            <a:pPr indent="-182880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2000" dirty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  <a:p>
            <a:pPr indent="-182880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1200" dirty="0">
                <a:solidFill>
                  <a:srgbClr val="FFFF0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6876256" y="1196975"/>
            <a:ext cx="19446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Specificity</a:t>
            </a:r>
            <a:endParaRPr lang="el-GR" sz="20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33797" name="Text Box 8"/>
          <p:cNvSpPr txBox="1">
            <a:spLocks noChangeArrowheads="1"/>
          </p:cNvSpPr>
          <p:nvPr/>
        </p:nvSpPr>
        <p:spPr bwMode="auto">
          <a:xfrm>
            <a:off x="4499992" y="1212131"/>
            <a:ext cx="18208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Sensitivity</a:t>
            </a:r>
            <a:endParaRPr lang="el-GR" sz="20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41428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pPr algn="ctr" eaLnBrk="1" hangingPunct="1"/>
            <a:r>
              <a:rPr lang="el-GR" sz="3200" b="1" dirty="0" smtClean="0">
                <a:solidFill>
                  <a:schemeClr val="tx2">
                    <a:lumMod val="50000"/>
                  </a:schemeClr>
                </a:solidFill>
                <a:latin typeface="Consolas" pitchFamily="49" charset="0"/>
              </a:rPr>
              <a:t>Γονοκοκκική λοίμωξη στις γυναίκες</a:t>
            </a:r>
            <a:endParaRPr lang="en-US" sz="3200" b="1" dirty="0" smtClean="0">
              <a:solidFill>
                <a:schemeClr val="tx2">
                  <a:lumMod val="50000"/>
                </a:schemeClr>
              </a:solidFill>
              <a:latin typeface="Consolas" pitchFamily="49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107950" y="1341438"/>
            <a:ext cx="9144000" cy="3382962"/>
          </a:xfrm>
        </p:spPr>
        <p:txBody>
          <a:bodyPr/>
          <a:lstStyle/>
          <a:p>
            <a:pPr eaLnBrk="1" hangingPunct="1"/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Υλικό από τον </a:t>
            </a:r>
            <a:r>
              <a:rPr lang="el-GR" sz="2400" b="1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ενδοτράχηλο</a:t>
            </a:r>
            <a:endParaRPr lang="el-GR" sz="2400" b="1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/>
            <a:endParaRPr lang="el-GR" sz="2400" b="1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1"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Άμεσο παρασκεύασμα και χρώση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Gram</a:t>
            </a:r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1"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Η ανεύρεση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Gram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αρνητικών </a:t>
            </a:r>
            <a:r>
              <a:rPr lang="el-GR" sz="2400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διπλοκόκκων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</a:t>
            </a: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δεν τεκμηριώνει διάγνωση</a:t>
            </a:r>
            <a:endParaRPr lang="en-US" sz="2400" b="1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</p:txBody>
      </p:sp>
      <p:pic>
        <p:nvPicPr>
          <p:cNvPr id="4" name="Picture 3" descr="F06_03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77073"/>
            <a:ext cx="2664296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1"/>
          <p:cNvSpPr>
            <a:spLocks noChangeArrowheads="1"/>
          </p:cNvSpPr>
          <p:nvPr/>
        </p:nvSpPr>
        <p:spPr bwMode="auto">
          <a:xfrm>
            <a:off x="3851920" y="4728044"/>
            <a:ext cx="5022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01638" indent="-401638" eaLnBrk="0" hangingPunct="0">
              <a:spcBef>
                <a:spcPct val="1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PMN </a:t>
            </a:r>
            <a:r>
              <a:rPr lang="el-GR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με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Gram </a:t>
            </a:r>
            <a:r>
              <a:rPr lang="el-GR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αρνητικούς </a:t>
            </a:r>
            <a:r>
              <a:rPr lang="el-GR" dirty="0" err="1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διπλόκοκκους</a:t>
            </a:r>
            <a:endParaRPr lang="en-US" dirty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8583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pPr algn="ctr" eaLnBrk="1" hangingPunct="1"/>
            <a:r>
              <a:rPr lang="el-GR" sz="28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Γονοκοκκική λοίμωξη στις γυναίκες</a:t>
            </a:r>
            <a:endParaRPr lang="en-US" sz="28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0" y="1341438"/>
            <a:ext cx="9144000" cy="5986462"/>
          </a:xfrm>
        </p:spPr>
        <p:txBody>
          <a:bodyPr/>
          <a:lstStyle/>
          <a:p>
            <a:pPr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Η διάγνωση της γονοκοκκικής τραχηλίτιδας βασίζεται στην </a:t>
            </a: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καλλιέργεια και την τυποποίηση 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του βακτηρίου</a:t>
            </a:r>
          </a:p>
          <a:p>
            <a:pPr eaLnBrk="1" hangingPunct="1"/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/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Μόνο άμεσο παρασκεύασμα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:</a:t>
            </a:r>
            <a:endParaRPr lang="el-GR" sz="2400" b="1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1"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50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%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των περιπτώσεων </a:t>
            </a: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δεν θα διαγνωσθούν 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ενώ σε ορισμένες περιπτώσεις θα τεθεί </a:t>
            </a: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λάθος διάγνωση</a:t>
            </a:r>
            <a:endParaRPr lang="en-US" sz="2400" b="1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6134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052513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l-GR" sz="32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Θεραπεία</a:t>
            </a:r>
            <a:endParaRPr lang="en-US" sz="32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107950" y="1052513"/>
            <a:ext cx="9036050" cy="5805487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l-GR" sz="2400" b="1" u="sng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Συνιστόμενο</a:t>
            </a:r>
            <a:r>
              <a:rPr lang="el-GR" sz="2400" b="1" u="sng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σχήμα</a:t>
            </a:r>
            <a:r>
              <a:rPr lang="en-US" sz="2400" b="1" u="sng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:</a:t>
            </a:r>
          </a:p>
          <a:p>
            <a:pPr marL="1200150" lvl="1" eaLnBrk="1" hangingPunct="1">
              <a:lnSpc>
                <a:spcPct val="80000"/>
              </a:lnSpc>
              <a:buSzPct val="50000"/>
              <a:buFont typeface="Monotype Sorts" pitchFamily="2" charset="2"/>
              <a:buChar char="n"/>
            </a:pP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Cefixime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400 mg PO x 1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ή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</a:t>
            </a:r>
            <a:endParaRPr lang="el-GR" sz="2400" b="1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marL="1200150" lvl="1" eaLnBrk="1" hangingPunct="1">
              <a:lnSpc>
                <a:spcPct val="80000"/>
              </a:lnSpc>
              <a:buSzPct val="50000"/>
              <a:buFont typeface="Monotype Sorts" pitchFamily="2" charset="2"/>
              <a:buChar char="n"/>
            </a:pPr>
            <a:r>
              <a:rPr lang="en-US" sz="2400" b="1" u="sng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Ceftriaxone 125 mg IM x 1 </a:t>
            </a:r>
            <a:r>
              <a:rPr lang="el-GR" sz="2400" b="1" u="sng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ή</a:t>
            </a:r>
            <a:endParaRPr lang="en-US" sz="2400" b="1" u="sng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marL="1200150" lvl="1" eaLnBrk="1" hangingPunct="1">
              <a:lnSpc>
                <a:spcPct val="80000"/>
              </a:lnSpc>
              <a:buSzPct val="50000"/>
              <a:buFont typeface="Monotype Sorts" pitchFamily="2" charset="2"/>
              <a:buChar char="n"/>
            </a:pP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Ciprofloxicin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500 mg PO x 1 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ή</a:t>
            </a:r>
            <a:endParaRPr lang="en-US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marL="1200150" lvl="1" eaLnBrk="1" hangingPunct="1">
              <a:lnSpc>
                <a:spcPct val="80000"/>
              </a:lnSpc>
              <a:buSzPct val="50000"/>
              <a:buFont typeface="Monotype Sorts" pitchFamily="2" charset="2"/>
              <a:buChar char="n"/>
            </a:pP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Ofloxacin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400 mg PO x 1 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ή</a:t>
            </a:r>
            <a:endParaRPr lang="en-US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marL="1200150" lvl="1" eaLnBrk="1" hangingPunct="1">
              <a:lnSpc>
                <a:spcPct val="80000"/>
              </a:lnSpc>
              <a:buSzPct val="50000"/>
              <a:buFont typeface="Monotype Sorts" pitchFamily="2" charset="2"/>
              <a:buChar char="n"/>
            </a:pP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Levofloxacin 500 mg PO x 1</a:t>
            </a:r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marL="1200150" lvl="1" eaLnBrk="1" hangingPunct="1">
              <a:lnSpc>
                <a:spcPct val="80000"/>
              </a:lnSpc>
              <a:buSzPct val="50000"/>
              <a:buFont typeface="Monotype Sorts" pitchFamily="2" charset="2"/>
              <a:buChar char="n"/>
            </a:pPr>
            <a:endParaRPr lang="en-US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marL="0" indent="0" eaLnBrk="1" hangingPunct="1">
              <a:lnSpc>
                <a:spcPct val="80000"/>
              </a:lnSpc>
              <a:buSzPct val="50000"/>
              <a:buFont typeface="Monotype Sorts" pitchFamily="2" charset="2"/>
              <a:buNone/>
            </a:pPr>
            <a:r>
              <a:rPr lang="en-US" sz="2400" u="sng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PLUS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</a:t>
            </a:r>
            <a:r>
              <a:rPr lang="el-GR" sz="2400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άν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</a:t>
            </a:r>
            <a:r>
              <a:rPr lang="el-GR" sz="2400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υπάχει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υποψία </a:t>
            </a:r>
            <a:r>
              <a:rPr lang="el-GR" sz="2400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χλαμυδιακής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λοίμωξης</a:t>
            </a:r>
          </a:p>
          <a:p>
            <a:pPr marL="0" indent="0" eaLnBrk="1" hangingPunct="1">
              <a:lnSpc>
                <a:spcPct val="80000"/>
              </a:lnSpc>
              <a:buSzPct val="50000"/>
              <a:buFont typeface="Monotype Sorts" pitchFamily="2" charset="2"/>
              <a:buNone/>
            </a:pP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	 Α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zithromycin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1 g PO x 1 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ή</a:t>
            </a:r>
            <a:endParaRPr lang="el-GR" sz="2400" i="1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marL="0" indent="0" eaLnBrk="1" hangingPunct="1">
              <a:lnSpc>
                <a:spcPct val="80000"/>
              </a:lnSpc>
              <a:buSzPct val="50000"/>
              <a:buFont typeface="Monotype Sorts" pitchFamily="2" charset="2"/>
              <a:buNone/>
            </a:pP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            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Doxycycline 100 mg PO BID x 7 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μέρες</a:t>
            </a:r>
            <a:endParaRPr lang="en-US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marL="1200150" lvl="1" eaLnBrk="1" hangingPunct="1">
              <a:lnSpc>
                <a:spcPct val="80000"/>
              </a:lnSpc>
            </a:pPr>
            <a:endParaRPr lang="en-US" sz="3200" dirty="0" smtClean="0">
              <a:solidFill>
                <a:srgbClr val="FFFFCC"/>
              </a:solidFill>
              <a:latin typeface="Calibri" pitchFamily="34" charset="0"/>
            </a:endParaRPr>
          </a:p>
          <a:p>
            <a:pPr marL="1200150" lvl="1" eaLnBrk="1" hangingPunct="1">
              <a:lnSpc>
                <a:spcPct val="80000"/>
              </a:lnSpc>
            </a:pPr>
            <a:endParaRPr lang="en-US" sz="3200" b="1" dirty="0" smtClean="0">
              <a:solidFill>
                <a:srgbClr val="FFFFCC"/>
              </a:solidFill>
              <a:latin typeface="Garamond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400" i="1" dirty="0" smtClean="0">
                <a:solidFill>
                  <a:srgbClr val="FFFF00"/>
                </a:solidFill>
              </a:rPr>
              <a:t>  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6444208" y="5806567"/>
            <a:ext cx="20882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b="1" i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CDC </a:t>
            </a:r>
            <a:r>
              <a:rPr lang="en-US" sz="2000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Guidelines</a:t>
            </a:r>
            <a:endParaRPr lang="en-US" sz="2000" b="1" i="1" dirty="0">
              <a:solidFill>
                <a:schemeClr val="bg2">
                  <a:lumMod val="10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9333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179512" y="1481328"/>
            <a:ext cx="8784976" cy="4525963"/>
          </a:xfrm>
        </p:spPr>
        <p:txBody>
          <a:bodyPr>
            <a:normAutofit fontScale="92500" lnSpcReduction="20000"/>
          </a:bodyPr>
          <a:lstStyle/>
          <a:p>
            <a:r>
              <a:rPr lang="el-GR" sz="2800" dirty="0" err="1">
                <a:latin typeface="Consolas" pitchFamily="49" charset="0"/>
              </a:rPr>
              <a:t>Ολες</a:t>
            </a:r>
            <a:r>
              <a:rPr lang="el-GR" sz="2800" dirty="0">
                <a:latin typeface="Consolas" pitchFamily="49" charset="0"/>
              </a:rPr>
              <a:t> οι περιπτώσεις ουρηθρίτιδας </a:t>
            </a:r>
            <a:r>
              <a:rPr lang="el-GR" sz="2800" b="1" dirty="0">
                <a:latin typeface="Consolas" pitchFamily="49" charset="0"/>
              </a:rPr>
              <a:t>που δεν </a:t>
            </a:r>
            <a:r>
              <a:rPr lang="el-GR" sz="2800" dirty="0">
                <a:latin typeface="Consolas" pitchFamily="49" charset="0"/>
              </a:rPr>
              <a:t>οφείλονται στην </a:t>
            </a:r>
            <a:r>
              <a:rPr lang="en-US" sz="2800" b="1" i="1" dirty="0">
                <a:latin typeface="Consolas" pitchFamily="49" charset="0"/>
              </a:rPr>
              <a:t>N. </a:t>
            </a:r>
            <a:r>
              <a:rPr lang="en-US" sz="2800" b="1" i="1" dirty="0" err="1">
                <a:latin typeface="Consolas" pitchFamily="49" charset="0"/>
              </a:rPr>
              <a:t>gonorrhoeae</a:t>
            </a:r>
            <a:endParaRPr lang="en-US" sz="2800" b="1" i="1" dirty="0">
              <a:latin typeface="Consolas" pitchFamily="49" charset="0"/>
            </a:endParaRPr>
          </a:p>
          <a:p>
            <a:endParaRPr lang="en-US" sz="2800" dirty="0">
              <a:latin typeface="Consolas" pitchFamily="49" charset="0"/>
            </a:endParaRPr>
          </a:p>
          <a:p>
            <a:r>
              <a:rPr lang="el-GR" sz="2800" dirty="0">
                <a:latin typeface="Consolas" pitchFamily="49" charset="0"/>
              </a:rPr>
              <a:t>Αιτιολογικοί παράγοντες</a:t>
            </a:r>
          </a:p>
          <a:p>
            <a:endParaRPr lang="el-GR" sz="2800" dirty="0">
              <a:latin typeface="Consolas" pitchFamily="49" charset="0"/>
            </a:endParaRPr>
          </a:p>
          <a:p>
            <a:r>
              <a:rPr lang="en-US" sz="2800" b="1" i="1" dirty="0">
                <a:latin typeface="Consolas" pitchFamily="49" charset="0"/>
              </a:rPr>
              <a:t>Chlamydia trachomatis </a:t>
            </a:r>
            <a:r>
              <a:rPr lang="en-US" sz="2800" dirty="0">
                <a:latin typeface="Consolas" pitchFamily="49" charset="0"/>
              </a:rPr>
              <a:t>: </a:t>
            </a:r>
          </a:p>
          <a:p>
            <a:pPr lvl="1"/>
            <a:r>
              <a:rPr lang="el-GR" sz="2400" dirty="0" err="1">
                <a:latin typeface="Consolas" pitchFamily="49" charset="0"/>
              </a:rPr>
              <a:t>ανοσότυποι</a:t>
            </a:r>
            <a:r>
              <a:rPr lang="el-GR" sz="2400" dirty="0">
                <a:latin typeface="Consolas" pitchFamily="49" charset="0"/>
              </a:rPr>
              <a:t> </a:t>
            </a:r>
            <a:r>
              <a:rPr lang="en-US" sz="2400" dirty="0" smtClean="0">
                <a:latin typeface="Consolas" pitchFamily="49" charset="0"/>
              </a:rPr>
              <a:t>D-K</a:t>
            </a:r>
            <a:r>
              <a:rPr lang="el-GR" sz="2400" dirty="0" smtClean="0">
                <a:latin typeface="Consolas" pitchFamily="49" charset="0"/>
              </a:rPr>
              <a:t> (</a:t>
            </a:r>
            <a:r>
              <a:rPr lang="en-US" sz="2400" dirty="0" smtClean="0">
                <a:latin typeface="Consolas" pitchFamily="49" charset="0"/>
              </a:rPr>
              <a:t>50%)</a:t>
            </a:r>
            <a:endParaRPr lang="en-US" sz="2400" dirty="0">
              <a:latin typeface="Consolas" pitchFamily="49" charset="0"/>
            </a:endParaRPr>
          </a:p>
          <a:p>
            <a:pPr lvl="1"/>
            <a:r>
              <a:rPr lang="el-GR" sz="2400" dirty="0">
                <a:latin typeface="Consolas" pitchFamily="49" charset="0"/>
              </a:rPr>
              <a:t>Συνυπάρχει συχνά με γονοκοκκική ουρηθρίτιδα﴾20%﴿.</a:t>
            </a:r>
          </a:p>
          <a:p>
            <a:endParaRPr lang="el-GR" sz="2800" dirty="0">
              <a:latin typeface="Consolas" pitchFamily="49" charset="0"/>
            </a:endParaRPr>
          </a:p>
          <a:p>
            <a:r>
              <a:rPr lang="en-US" sz="2800" b="1" i="1" dirty="0" err="1">
                <a:latin typeface="Consolas" pitchFamily="49" charset="0"/>
              </a:rPr>
              <a:t>Ureaplasma</a:t>
            </a:r>
            <a:r>
              <a:rPr lang="en-US" sz="2800" b="1" i="1" dirty="0">
                <a:latin typeface="Consolas" pitchFamily="49" charset="0"/>
              </a:rPr>
              <a:t> </a:t>
            </a:r>
            <a:r>
              <a:rPr lang="en-US" sz="2800" b="1" i="1" dirty="0" err="1" smtClean="0">
                <a:latin typeface="Consolas" pitchFamily="49" charset="0"/>
              </a:rPr>
              <a:t>urealyticum</a:t>
            </a:r>
            <a:r>
              <a:rPr lang="el-GR" sz="2800" b="1" i="1" dirty="0" smtClean="0">
                <a:latin typeface="Consolas" pitchFamily="49" charset="0"/>
              </a:rPr>
              <a:t> </a:t>
            </a:r>
            <a:r>
              <a:rPr lang="en-US" sz="2800" dirty="0" smtClean="0">
                <a:latin typeface="Consolas" pitchFamily="49" charset="0"/>
              </a:rPr>
              <a:t>﴾20-30</a:t>
            </a:r>
            <a:r>
              <a:rPr lang="en-US" sz="2800" dirty="0">
                <a:latin typeface="Consolas" pitchFamily="49" charset="0"/>
              </a:rPr>
              <a:t>%)</a:t>
            </a:r>
          </a:p>
          <a:p>
            <a:endParaRPr lang="en-US" sz="2800" dirty="0">
              <a:latin typeface="Consolas" pitchFamily="49" charset="0"/>
            </a:endParaRPr>
          </a:p>
          <a:p>
            <a:r>
              <a:rPr lang="en-US" sz="2800" b="1" i="1" dirty="0" err="1">
                <a:latin typeface="Consolas" pitchFamily="49" charset="0"/>
              </a:rPr>
              <a:t>Trichomonas</a:t>
            </a:r>
            <a:r>
              <a:rPr lang="en-US" sz="2800" b="1" i="1" dirty="0">
                <a:latin typeface="Consolas" pitchFamily="49" charset="0"/>
              </a:rPr>
              <a:t> </a:t>
            </a:r>
            <a:r>
              <a:rPr lang="en-US" sz="2800" b="1" i="1" dirty="0" err="1">
                <a:latin typeface="Consolas" pitchFamily="49" charset="0"/>
              </a:rPr>
              <a:t>vaginalis</a:t>
            </a:r>
            <a:r>
              <a:rPr lang="en-US" sz="2800" dirty="0">
                <a:latin typeface="Consolas" pitchFamily="49" charset="0"/>
              </a:rPr>
              <a:t>﴾ 5%﴿</a:t>
            </a:r>
          </a:p>
          <a:p>
            <a:endParaRPr lang="el-GR" dirty="0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200" dirty="0">
                <a:solidFill>
                  <a:schemeClr val="tx2">
                    <a:lumMod val="50000"/>
                  </a:schemeClr>
                </a:solidFill>
              </a:rPr>
              <a:t>Μη γονοκοκκική ουρηθρίτιδα</a:t>
            </a:r>
          </a:p>
        </p:txBody>
      </p:sp>
    </p:spTree>
    <p:extLst>
      <p:ext uri="{BB962C8B-B14F-4D97-AF65-F5344CB8AC3E}">
        <p14:creationId xmlns:p14="http://schemas.microsoft.com/office/powerpoint/2010/main" val="10903431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323528" y="1481328"/>
            <a:ext cx="8363272" cy="4525963"/>
          </a:xfrm>
        </p:spPr>
        <p:txBody>
          <a:bodyPr>
            <a:normAutofit fontScale="77500" lnSpcReduction="20000"/>
          </a:bodyPr>
          <a:lstStyle/>
          <a:p>
            <a:r>
              <a:rPr lang="el-GR" dirty="0">
                <a:latin typeface="Consolas" pitchFamily="49" charset="0"/>
              </a:rPr>
              <a:t>Η </a:t>
            </a:r>
            <a:r>
              <a:rPr lang="el-GR" b="1" dirty="0">
                <a:latin typeface="Consolas" pitchFamily="49" charset="0"/>
              </a:rPr>
              <a:t>πιο συχνή </a:t>
            </a:r>
            <a:r>
              <a:rPr lang="el-GR" dirty="0">
                <a:latin typeface="Consolas" pitchFamily="49" charset="0"/>
              </a:rPr>
              <a:t>δηλούμενη λοίμωξη</a:t>
            </a:r>
          </a:p>
          <a:p>
            <a:r>
              <a:rPr lang="el-GR" dirty="0">
                <a:latin typeface="Consolas" pitchFamily="49" charset="0"/>
              </a:rPr>
              <a:t>3-4 εκατ. ετησίως</a:t>
            </a:r>
          </a:p>
          <a:p>
            <a:endParaRPr lang="el-GR" dirty="0">
              <a:latin typeface="Consolas" pitchFamily="49" charset="0"/>
            </a:endParaRPr>
          </a:p>
          <a:p>
            <a:r>
              <a:rPr lang="el-GR" dirty="0">
                <a:latin typeface="Consolas" pitchFamily="49" charset="0"/>
              </a:rPr>
              <a:t>Ο χρόνος επωάσεως κυμαίνεται από </a:t>
            </a:r>
            <a:r>
              <a:rPr lang="el-GR" b="1" dirty="0">
                <a:latin typeface="Consolas" pitchFamily="49" charset="0"/>
              </a:rPr>
              <a:t>2-3 εβδομάδες</a:t>
            </a:r>
            <a:r>
              <a:rPr lang="el-GR" dirty="0">
                <a:latin typeface="Consolas" pitchFamily="49" charset="0"/>
              </a:rPr>
              <a:t>.</a:t>
            </a:r>
          </a:p>
          <a:p>
            <a:r>
              <a:rPr lang="el-GR" dirty="0">
                <a:latin typeface="Consolas" pitchFamily="49" charset="0"/>
              </a:rPr>
              <a:t>Το έκκριμα είναι </a:t>
            </a:r>
            <a:r>
              <a:rPr lang="el-GR" b="1" dirty="0">
                <a:latin typeface="Consolas" pitchFamily="49" charset="0"/>
              </a:rPr>
              <a:t>μικρής ποσότητας και </a:t>
            </a:r>
            <a:r>
              <a:rPr lang="el-GR" b="1" dirty="0" err="1">
                <a:latin typeface="Consolas" pitchFamily="49" charset="0"/>
              </a:rPr>
              <a:t>λεπτόρευστο</a:t>
            </a:r>
            <a:r>
              <a:rPr lang="el-GR" dirty="0">
                <a:latin typeface="Consolas" pitchFamily="49" charset="0"/>
              </a:rPr>
              <a:t>.</a:t>
            </a:r>
          </a:p>
          <a:p>
            <a:r>
              <a:rPr lang="el-GR" dirty="0">
                <a:latin typeface="Consolas" pitchFamily="49" charset="0"/>
              </a:rPr>
              <a:t>Το αίσθημα δυσουρίας δεν είναι έντονο.</a:t>
            </a:r>
          </a:p>
          <a:p>
            <a:endParaRPr lang="el-GR" dirty="0">
              <a:latin typeface="Consolas" pitchFamily="49" charset="0"/>
            </a:endParaRPr>
          </a:p>
          <a:p>
            <a:r>
              <a:rPr lang="el-GR" dirty="0">
                <a:latin typeface="Consolas" pitchFamily="49" charset="0"/>
              </a:rPr>
              <a:t>Γενικά συμπτώματα </a:t>
            </a:r>
            <a:r>
              <a:rPr lang="el-GR" b="1" dirty="0">
                <a:latin typeface="Consolas" pitchFamily="49" charset="0"/>
              </a:rPr>
              <a:t>δεν</a:t>
            </a:r>
            <a:r>
              <a:rPr lang="el-GR" dirty="0">
                <a:latin typeface="Consolas" pitchFamily="49" charset="0"/>
              </a:rPr>
              <a:t> παρατηρούνται</a:t>
            </a:r>
          </a:p>
          <a:p>
            <a:endParaRPr lang="el-GR" dirty="0">
              <a:latin typeface="Consolas" pitchFamily="49" charset="0"/>
            </a:endParaRPr>
          </a:p>
          <a:p>
            <a:r>
              <a:rPr lang="el-GR" dirty="0">
                <a:latin typeface="Consolas" pitchFamily="49" charset="0"/>
              </a:rPr>
              <a:t>Σε μικρό ποσοστό ασθενών εμφανίζεται </a:t>
            </a:r>
            <a:r>
              <a:rPr lang="el-GR" b="1" dirty="0">
                <a:latin typeface="Consolas" pitchFamily="49" charset="0"/>
              </a:rPr>
              <a:t>επιδιδυμίτιδα.</a:t>
            </a:r>
          </a:p>
          <a:p>
            <a:endParaRPr lang="el-GR" dirty="0">
              <a:latin typeface="Consolas" pitchFamily="49" charset="0"/>
            </a:endParaRPr>
          </a:p>
          <a:p>
            <a:r>
              <a:rPr lang="el-GR" dirty="0">
                <a:latin typeface="Consolas" pitchFamily="49" charset="0"/>
              </a:rPr>
              <a:t>1-2 εβδομάδες μετά μπορεί να εμφανισθεί σύνδρομο </a:t>
            </a:r>
            <a:r>
              <a:rPr lang="en-US" dirty="0" smtClean="0">
                <a:latin typeface="Consolas" pitchFamily="49" charset="0"/>
              </a:rPr>
              <a:t>Reiter(1-2%)</a:t>
            </a:r>
            <a:endParaRPr lang="en-US" dirty="0">
              <a:latin typeface="Consolas" pitchFamily="49" charset="0"/>
            </a:endParaRPr>
          </a:p>
          <a:p>
            <a:endParaRPr lang="el-GR" dirty="0">
              <a:latin typeface="Consolas" pitchFamily="49" charset="0"/>
            </a:endParaRPr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467544" y="1910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l-GR" sz="3200" dirty="0">
                <a:solidFill>
                  <a:schemeClr val="tx2">
                    <a:lumMod val="50000"/>
                  </a:schemeClr>
                </a:solidFill>
                <a:latin typeface="Consolas" pitchFamily="49" charset="0"/>
              </a:rPr>
              <a:t>Μη γονοκοκκική ουρηθρίτιδα</a:t>
            </a:r>
            <a:br>
              <a:rPr lang="el-GR" sz="3200" dirty="0">
                <a:solidFill>
                  <a:schemeClr val="tx2">
                    <a:lumMod val="50000"/>
                  </a:schemeClr>
                </a:solidFill>
                <a:latin typeface="Consolas" pitchFamily="49" charset="0"/>
              </a:rPr>
            </a:br>
            <a:r>
              <a:rPr lang="el-GR" sz="3200" dirty="0">
                <a:solidFill>
                  <a:schemeClr val="tx2">
                    <a:lumMod val="50000"/>
                  </a:schemeClr>
                </a:solidFill>
                <a:latin typeface="Consolas" pitchFamily="49" charset="0"/>
              </a:rPr>
              <a:t>Κλινικές εκδηλώσεις </a:t>
            </a:r>
          </a:p>
        </p:txBody>
      </p:sp>
    </p:spTree>
    <p:extLst>
      <p:ext uri="{BB962C8B-B14F-4D97-AF65-F5344CB8AC3E}">
        <p14:creationId xmlns:p14="http://schemas.microsoft.com/office/powerpoint/2010/main" val="37875031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810" y="0"/>
            <a:ext cx="6512511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Chlamydia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3098" y="1052736"/>
            <a:ext cx="8453358" cy="1200329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Το πιο συχνό αναφερόμενο ΣΜΝ στις ανεπτυγμένες χώρες</a:t>
            </a:r>
            <a:endParaRPr lang="en-US" sz="24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ΗΠΑ: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2.86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εκατομύρια μολύνσεις/έτος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3098" y="2636912"/>
            <a:ext cx="8453358" cy="2308324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l-GR" sz="2400" b="1" u="sng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Πως μεταδίδονται</a:t>
            </a:r>
            <a:r>
              <a:rPr lang="en-US" sz="2400" b="1" u="sng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?</a:t>
            </a:r>
            <a:endParaRPr lang="el-GR" sz="2400" b="1" u="sng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lvl="0" algn="ctr"/>
            <a:endParaRPr lang="en-US" sz="2400" b="1" u="sng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lvl="0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1. 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Κολπικό, πρωκτικό, στοματικό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sex 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με μολυσμένο άτομο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lvl="0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2. 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Μολυσμένη εγκυμονούσα μπορεί να μολύνει το νεογνό</a:t>
            </a:r>
            <a:endParaRPr lang="en-US" sz="2400" b="1" u="sng" baseline="300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373216"/>
            <a:ext cx="9144000" cy="156966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“</a:t>
            </a:r>
            <a:r>
              <a:rPr lang="el-GR" sz="2400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Σιωπηρή </a:t>
            </a:r>
            <a:r>
              <a:rPr lang="en-US" sz="2400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” </a:t>
            </a:r>
            <a:r>
              <a:rPr lang="el-GR" sz="2400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νόσος </a:t>
            </a:r>
          </a:p>
          <a:p>
            <a:pPr lvl="1"/>
            <a:r>
              <a:rPr lang="en-US" sz="2400" dirty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75% </a:t>
            </a:r>
            <a:r>
              <a:rPr lang="el-GR" sz="2400" dirty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των γυναικών  και </a:t>
            </a:r>
            <a:r>
              <a:rPr lang="en-US" sz="2400" dirty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50% </a:t>
            </a:r>
            <a:r>
              <a:rPr lang="el-GR" sz="2400" dirty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των ανδρών </a:t>
            </a:r>
            <a:r>
              <a:rPr lang="en-US" sz="2400" dirty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l-GR" sz="2400" dirty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είναι </a:t>
            </a:r>
            <a:r>
              <a:rPr lang="el-GR" sz="2400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ασυμπτωμαικοί</a:t>
            </a:r>
          </a:p>
          <a:p>
            <a:pPr lvl="1"/>
            <a:endParaRPr lang="el-GR" sz="2400" dirty="0"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04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9070" y="1268760"/>
            <a:ext cx="4464496" cy="609600"/>
          </a:xfrm>
          <a:solidFill>
            <a:schemeClr val="accent1">
              <a:lumMod val="50000"/>
            </a:schemeClr>
          </a:solidFill>
          <a:ln w="28575">
            <a:noFill/>
          </a:ln>
        </p:spPr>
        <p:txBody>
          <a:bodyPr anchor="ctr">
            <a:normAutofit/>
          </a:bodyPr>
          <a:lstStyle/>
          <a:p>
            <a:pPr algn="ctr"/>
            <a:r>
              <a:rPr lang="el-GR" sz="3200" u="sng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Γυναίκες </a:t>
            </a:r>
            <a:endParaRPr lang="en-US" sz="3200" u="sng" dirty="0">
              <a:solidFill>
                <a:schemeClr val="bg2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836608" y="1268760"/>
            <a:ext cx="4127879" cy="564472"/>
          </a:xfrm>
          <a:solidFill>
            <a:schemeClr val="accent1">
              <a:lumMod val="50000"/>
            </a:schemeClr>
          </a:solidFill>
          <a:ln w="28575"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el-GR" sz="3200" u="sng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Άνδρες</a:t>
            </a:r>
            <a:endParaRPr lang="en-US" sz="3200" u="sng" dirty="0">
              <a:solidFill>
                <a:schemeClr val="bg2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4"/>
          </p:nvPr>
        </p:nvSpPr>
        <p:spPr>
          <a:xfrm>
            <a:off x="4788024" y="1949445"/>
            <a:ext cx="4182616" cy="4524315"/>
          </a:xfrm>
          <a:ln w="28575">
            <a:solidFill>
              <a:schemeClr val="accent5"/>
            </a:solidFill>
          </a:ln>
        </p:spPr>
        <p:txBody>
          <a:bodyPr>
            <a:normAutofit/>
          </a:bodyPr>
          <a:lstStyle/>
          <a:p>
            <a:pPr marL="0" indent="0" algn="ctr">
              <a:buClrTx/>
              <a:buSzTx/>
              <a:buNone/>
            </a:pPr>
            <a:r>
              <a:rPr lang="el-GR" b="1" u="sng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Συμπτώματα</a:t>
            </a:r>
            <a:r>
              <a:rPr lang="en-US" b="1" u="sng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:</a:t>
            </a:r>
            <a:endParaRPr lang="en-US" b="1" u="sng" dirty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Ουρηθρικό έκκριμα</a:t>
            </a:r>
            <a:endParaRPr lang="en-US" dirty="0" smtClean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Δυσουρία</a:t>
            </a:r>
            <a:endParaRPr lang="en-US" dirty="0" smtClean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Άλγος στους όρχεις</a:t>
            </a:r>
            <a:endParaRPr lang="en-US" dirty="0" smtClean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None/>
            </a:pPr>
            <a:endParaRPr lang="en-US" dirty="0" smtClean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None/>
            </a:pPr>
            <a:r>
              <a:rPr lang="el-GR" b="1" u="sng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Επιπλοκές</a:t>
            </a:r>
            <a:r>
              <a:rPr lang="en-US" b="1" u="sng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:</a:t>
            </a:r>
            <a:endParaRPr lang="en-US" b="1" u="sng" dirty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Επέκταση λοίμωξης</a:t>
            </a:r>
            <a:endParaRPr lang="en-US" dirty="0" smtClean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None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	</a:t>
            </a:r>
            <a:r>
              <a:rPr lang="el-GR" b="1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Ορχίτιδα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None/>
            </a:pPr>
            <a:r>
              <a:rPr lang="el-GR" b="1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      Επιδιδυμίτιδα </a:t>
            </a:r>
          </a:p>
          <a:p>
            <a:pPr marL="285750" lvl="0" indent="-28575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517439" y="196085"/>
            <a:ext cx="5094134" cy="17533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Chlamydia</a:t>
            </a:r>
            <a:r>
              <a:rPr lang="en-US" dirty="0" smtClean="0">
                <a:solidFill>
                  <a:srgbClr val="0070C0"/>
                </a:solidFill>
              </a:rPr>
              <a:t>	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5"/>
                </a:solidFill>
              </a:rPr>
              <a:t/>
            </a:r>
            <a:br>
              <a:rPr lang="en-US" dirty="0" smtClean="0">
                <a:solidFill>
                  <a:schemeClr val="accent5"/>
                </a:solidFill>
              </a:rPr>
            </a:b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070" y="1949446"/>
            <a:ext cx="4464496" cy="4524315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l-GR" sz="2400" b="1" u="sng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Συμπτώματα</a:t>
            </a:r>
            <a:r>
              <a:rPr lang="en-US" sz="2400" b="1" u="sng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:</a:t>
            </a:r>
            <a:endParaRPr lang="en-US" sz="2400" b="1" u="sng" dirty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285750" lvl="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Τραχηλικό έκκριμα</a:t>
            </a:r>
            <a:endParaRPr lang="en-US" sz="2400" dirty="0" smtClean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285750" lvl="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Δυσουρία</a:t>
            </a:r>
            <a:endParaRPr lang="en-US" sz="2400" dirty="0" smtClean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lvl="0">
              <a:buClr>
                <a:srgbClr val="0070C0"/>
              </a:buClr>
            </a:pPr>
            <a:endParaRPr lang="en-US" sz="2400" dirty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lvl="0" algn="ctr">
              <a:buClr>
                <a:srgbClr val="0070C0"/>
              </a:buClr>
            </a:pPr>
            <a:r>
              <a:rPr lang="el-GR" sz="2400" b="1" u="sng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Επιπλοκές</a:t>
            </a:r>
            <a:r>
              <a:rPr lang="en-US" sz="2400" b="1" u="sng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:</a:t>
            </a:r>
            <a:endParaRPr lang="en-US" sz="2400" b="1" u="sng" dirty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285750" lvl="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Pelvic Inflammatory Disease (PID)</a:t>
            </a:r>
          </a:p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	-</a:t>
            </a:r>
            <a:r>
              <a:rPr lang="el-GR" sz="2400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κοιλιακό- πυελικό  	 </a:t>
            </a:r>
            <a:r>
              <a:rPr lang="el-GR" sz="2400" b="1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άλγος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endParaRPr lang="el-GR" sz="2400" b="1" dirty="0" smtClean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	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-</a:t>
            </a:r>
            <a:r>
              <a:rPr lang="el-GR" sz="2400" b="1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χρόνια</a:t>
            </a:r>
            <a:r>
              <a:rPr lang="el-GR" sz="2400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 νόσος πυέλου</a:t>
            </a:r>
            <a:endParaRPr lang="en-US" sz="2400" dirty="0" smtClean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	-</a:t>
            </a:r>
            <a:r>
              <a:rPr lang="el-GR" sz="2400" b="1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στειρότητα</a:t>
            </a:r>
            <a:endParaRPr lang="en-US" sz="2400" b="1" dirty="0" smtClean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	-</a:t>
            </a:r>
            <a:r>
              <a:rPr lang="el-GR" sz="2400" b="1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έκτοπη κύησ</a:t>
            </a:r>
            <a:r>
              <a:rPr lang="el-GR" sz="2400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η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67263" y="350278"/>
            <a:ext cx="4896544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Συνήθως όχι συμπτώματα</a:t>
            </a:r>
            <a:r>
              <a:rPr lang="en-US" sz="2400" b="1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!!!</a:t>
            </a:r>
            <a:endParaRPr lang="en-US" sz="2400" b="1" dirty="0">
              <a:solidFill>
                <a:schemeClr val="bg1"/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52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063" y="116632"/>
            <a:ext cx="86106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Chlamydia—Rates by 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Age and Sex,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United States, 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2012</a:t>
            </a:r>
            <a:r>
              <a:rPr lang="en-US" sz="1200" baseline="30000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18</a:t>
            </a:r>
            <a:endParaRPr lang="en-US" sz="1200" baseline="30000" dirty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5" name="Picture 4" descr="Chlamydia—Rates by Age and Sex, United States, 20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28" y="2133600"/>
            <a:ext cx="8393271" cy="366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654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err="1">
                <a:solidFill>
                  <a:schemeClr val="tx2">
                    <a:lumMod val="50000"/>
                  </a:schemeClr>
                </a:solidFill>
                <a:latin typeface="Consolas" pitchFamily="49" charset="0"/>
              </a:rPr>
              <a:t>Μυκοπλάσματα</a:t>
            </a:r>
            <a:endParaRPr lang="el-GR" dirty="0">
              <a:solidFill>
                <a:schemeClr val="tx2">
                  <a:lumMod val="50000"/>
                </a:schemeClr>
              </a:solidFill>
              <a:latin typeface="Consolas" pitchFamily="49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0054" y="620688"/>
            <a:ext cx="9036496" cy="4191000"/>
          </a:xfrm>
        </p:spPr>
        <p:txBody>
          <a:bodyPr>
            <a:noAutofit/>
          </a:bodyPr>
          <a:lstStyle/>
          <a:p>
            <a:r>
              <a:rPr lang="el-GR" sz="2000" dirty="0" smtClean="0">
                <a:latin typeface="Consolas" pitchFamily="49" charset="0"/>
              </a:rPr>
              <a:t>Πολύ </a:t>
            </a:r>
            <a:r>
              <a:rPr lang="el-GR" sz="2000" dirty="0">
                <a:latin typeface="Consolas" pitchFamily="49" charset="0"/>
              </a:rPr>
              <a:t>μικρά </a:t>
            </a:r>
            <a:r>
              <a:rPr lang="el-GR" sz="2000" b="0" dirty="0">
                <a:latin typeface="Consolas" pitchFamily="49" charset="0"/>
              </a:rPr>
              <a:t>βακτηρίδια (0,3 </a:t>
            </a:r>
            <a:r>
              <a:rPr lang="en-US" sz="2000" b="0" dirty="0">
                <a:latin typeface="Consolas" pitchFamily="49" charset="0"/>
              </a:rPr>
              <a:t>x 0,7</a:t>
            </a:r>
            <a:r>
              <a:rPr lang="el-GR" sz="2000" b="0" dirty="0">
                <a:latin typeface="Consolas" pitchFamily="49" charset="0"/>
              </a:rPr>
              <a:t>μ</a:t>
            </a:r>
            <a:r>
              <a:rPr lang="en-US" sz="2000" b="0" dirty="0">
                <a:latin typeface="Consolas" pitchFamily="49" charset="0"/>
              </a:rPr>
              <a:t>m) </a:t>
            </a:r>
          </a:p>
          <a:p>
            <a:r>
              <a:rPr lang="el-GR" sz="2000" b="0" dirty="0" smtClean="0">
                <a:latin typeface="Consolas" pitchFamily="49" charset="0"/>
              </a:rPr>
              <a:t>Πρόγονοι </a:t>
            </a:r>
            <a:r>
              <a:rPr lang="el-GR" sz="2000" b="0" dirty="0">
                <a:latin typeface="Consolas" pitchFamily="49" charset="0"/>
              </a:rPr>
              <a:t>των </a:t>
            </a:r>
            <a:r>
              <a:rPr lang="en-US" sz="2000" b="0" dirty="0">
                <a:latin typeface="Consolas" pitchFamily="49" charset="0"/>
              </a:rPr>
              <a:t>Gram – </a:t>
            </a:r>
            <a:r>
              <a:rPr lang="el-GR" sz="2000" b="0" dirty="0">
                <a:latin typeface="Consolas" pitchFamily="49" charset="0"/>
              </a:rPr>
              <a:t>θετικών </a:t>
            </a:r>
            <a:r>
              <a:rPr lang="el-GR" sz="2000" b="0" dirty="0" err="1">
                <a:latin typeface="Consolas" pitchFamily="49" charset="0"/>
              </a:rPr>
              <a:t>αναεροβίων</a:t>
            </a:r>
            <a:r>
              <a:rPr lang="el-GR" sz="2000" b="0" dirty="0">
                <a:latin typeface="Consolas" pitchFamily="49" charset="0"/>
              </a:rPr>
              <a:t>, προερχόμενα από τα </a:t>
            </a:r>
            <a:r>
              <a:rPr lang="el-GR" sz="2000" b="0" dirty="0" err="1">
                <a:latin typeface="Consolas" pitchFamily="49" charset="0"/>
              </a:rPr>
              <a:t>κλωστηρίδια</a:t>
            </a:r>
            <a:r>
              <a:rPr lang="el-GR" sz="2000" b="0" dirty="0">
                <a:latin typeface="Consolas" pitchFamily="49" charset="0"/>
              </a:rPr>
              <a:t> μετά από αλλαγή κάποιων γονιδίων </a:t>
            </a:r>
          </a:p>
          <a:p>
            <a:r>
              <a:rPr lang="el-GR" sz="2000" b="0" dirty="0" smtClean="0">
                <a:latin typeface="Consolas" pitchFamily="49" charset="0"/>
              </a:rPr>
              <a:t>Διαθέτουν </a:t>
            </a:r>
            <a:r>
              <a:rPr lang="el-GR" sz="2000" b="0" dirty="0">
                <a:latin typeface="Consolas" pitchFamily="49" charset="0"/>
              </a:rPr>
              <a:t>κυτταρική μεμβράνη, δεν έχουν κυτταρικό τοίχωμα → «</a:t>
            </a:r>
            <a:r>
              <a:rPr lang="en-US" sz="2000" b="0" dirty="0">
                <a:latin typeface="Consolas" pitchFamily="49" charset="0"/>
              </a:rPr>
              <a:t>Gram – </a:t>
            </a:r>
            <a:r>
              <a:rPr lang="el-GR" sz="2000" b="0" dirty="0">
                <a:latin typeface="Consolas" pitchFamily="49" charset="0"/>
              </a:rPr>
              <a:t>μηδέν»</a:t>
            </a:r>
          </a:p>
          <a:p>
            <a:endParaRPr lang="el-GR" sz="2000" b="0" dirty="0">
              <a:latin typeface="Consolas" pitchFamily="49" charset="0"/>
            </a:endParaRPr>
          </a:p>
          <a:p>
            <a:r>
              <a:rPr lang="el-GR" sz="2000" b="0" dirty="0">
                <a:latin typeface="Consolas" pitchFamily="49" charset="0"/>
              </a:rPr>
              <a:t> </a:t>
            </a:r>
            <a:r>
              <a:rPr lang="en-US" sz="2000" i="1" dirty="0" err="1">
                <a:latin typeface="Consolas" pitchFamily="49" charset="0"/>
              </a:rPr>
              <a:t>Ureaplasma</a:t>
            </a:r>
            <a:r>
              <a:rPr lang="en-US" sz="2000" i="1" dirty="0">
                <a:latin typeface="Consolas" pitchFamily="49" charset="0"/>
              </a:rPr>
              <a:t> </a:t>
            </a:r>
            <a:r>
              <a:rPr lang="en-US" sz="2000" i="1" dirty="0" err="1">
                <a:latin typeface="Consolas" pitchFamily="49" charset="0"/>
              </a:rPr>
              <a:t>urealyticum</a:t>
            </a:r>
            <a:r>
              <a:rPr lang="en-US" sz="2000" b="0" dirty="0">
                <a:latin typeface="Consolas" pitchFamily="49" charset="0"/>
              </a:rPr>
              <a:t>: </a:t>
            </a:r>
            <a:r>
              <a:rPr lang="el-GR" sz="2000" b="0" dirty="0">
                <a:latin typeface="Consolas" pitchFamily="49" charset="0"/>
              </a:rPr>
              <a:t>μη – γονοκοκκική ουρηθρίτιδα, επιδιδυμίτιδα, ορχίτιδα, πυελική φλεγμονώδη νόσο </a:t>
            </a:r>
          </a:p>
          <a:p>
            <a:endParaRPr lang="el-GR" sz="2000" b="0" dirty="0">
              <a:latin typeface="Consolas" pitchFamily="49" charset="0"/>
            </a:endParaRPr>
          </a:p>
          <a:p>
            <a:r>
              <a:rPr lang="en-US" sz="2000" i="1" dirty="0">
                <a:latin typeface="Consolas" pitchFamily="49" charset="0"/>
              </a:rPr>
              <a:t>Mycoplasma </a:t>
            </a:r>
            <a:r>
              <a:rPr lang="en-US" sz="2000" i="1" dirty="0" err="1">
                <a:latin typeface="Consolas" pitchFamily="49" charset="0"/>
              </a:rPr>
              <a:t>hominis</a:t>
            </a:r>
            <a:r>
              <a:rPr lang="en-US" sz="2000" b="0" dirty="0">
                <a:latin typeface="Consolas" pitchFamily="49" charset="0"/>
              </a:rPr>
              <a:t>: </a:t>
            </a:r>
            <a:r>
              <a:rPr lang="el-GR" sz="2000" b="0" dirty="0" err="1">
                <a:latin typeface="Consolas" pitchFamily="49" charset="0"/>
              </a:rPr>
              <a:t>μη–ειδική</a:t>
            </a:r>
            <a:r>
              <a:rPr lang="el-GR" sz="2000" b="0" dirty="0">
                <a:latin typeface="Consolas" pitchFamily="49" charset="0"/>
              </a:rPr>
              <a:t> κολπίτιδα, πυελική φλεγμονώδη </a:t>
            </a:r>
            <a:r>
              <a:rPr lang="el-GR" sz="2000" b="0" dirty="0" smtClean="0">
                <a:latin typeface="Consolas" pitchFamily="49" charset="0"/>
              </a:rPr>
              <a:t>νόσο </a:t>
            </a:r>
            <a:endParaRPr lang="el-GR" sz="2000" b="0" dirty="0">
              <a:latin typeface="Consolas" pitchFamily="49" charset="0"/>
            </a:endParaRPr>
          </a:p>
          <a:p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M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. </a:t>
            </a:r>
            <a:r>
              <a:rPr lang="en-US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</a:rPr>
              <a:t>genitalium</a:t>
            </a:r>
            <a:r>
              <a:rPr lang="en-US" sz="2000" b="0" dirty="0">
                <a:latin typeface="Consolas" pitchFamily="49" charset="0"/>
              </a:rPr>
              <a:t>: </a:t>
            </a:r>
            <a:r>
              <a:rPr lang="el-GR" sz="2000" b="0" dirty="0">
                <a:latin typeface="Consolas" pitchFamily="49" charset="0"/>
              </a:rPr>
              <a:t>μη – γονοκοκκική ουρηθρίτιδα στους </a:t>
            </a:r>
            <a:r>
              <a:rPr lang="el-GR" sz="2000" b="0" dirty="0" smtClean="0">
                <a:latin typeface="Consolas" pitchFamily="49" charset="0"/>
              </a:rPr>
              <a:t>άνδρες</a:t>
            </a:r>
            <a:endParaRPr lang="el-GR" sz="2000" b="0" dirty="0">
              <a:latin typeface="Consolas" pitchFamily="49" charset="0"/>
            </a:endParaRPr>
          </a:p>
          <a:p>
            <a:r>
              <a:rPr lang="en-US" sz="2000" i="1" dirty="0" smtClean="0">
                <a:latin typeface="Consolas" pitchFamily="49" charset="0"/>
              </a:rPr>
              <a:t>M</a:t>
            </a:r>
            <a:r>
              <a:rPr lang="en-US" sz="2000" i="1" dirty="0">
                <a:latin typeface="Consolas" pitchFamily="49" charset="0"/>
              </a:rPr>
              <a:t>. </a:t>
            </a:r>
            <a:r>
              <a:rPr lang="en-US" sz="2000" i="1" dirty="0" err="1" smtClean="0">
                <a:latin typeface="Consolas" pitchFamily="49" charset="0"/>
              </a:rPr>
              <a:t>fermentans</a:t>
            </a:r>
            <a:endParaRPr lang="en-US" sz="2000" b="0" dirty="0">
              <a:latin typeface="Consolas" pitchFamily="49" charset="0"/>
            </a:endParaRPr>
          </a:p>
          <a:p>
            <a:r>
              <a:rPr lang="en-US" sz="2000" i="1" dirty="0">
                <a:latin typeface="Consolas" pitchFamily="49" charset="0"/>
              </a:rPr>
              <a:t>M. </a:t>
            </a:r>
            <a:r>
              <a:rPr lang="en-US" sz="2000" i="1" dirty="0" err="1">
                <a:latin typeface="Consolas" pitchFamily="49" charset="0"/>
              </a:rPr>
              <a:t>spermatophilum</a:t>
            </a:r>
            <a:r>
              <a:rPr lang="en-US" sz="2000" b="0" dirty="0">
                <a:latin typeface="Consolas" pitchFamily="49" charset="0"/>
              </a:rPr>
              <a:t>: </a:t>
            </a:r>
            <a:r>
              <a:rPr lang="el-GR" sz="2000" b="0" dirty="0">
                <a:latin typeface="Consolas" pitchFamily="49" charset="0"/>
              </a:rPr>
              <a:t>ανιχνεύθηκε στα σπέρματα ανδρών με </a:t>
            </a:r>
            <a:r>
              <a:rPr lang="el-GR" sz="2000" dirty="0" err="1">
                <a:latin typeface="Consolas" pitchFamily="49" charset="0"/>
              </a:rPr>
              <a:t>υπογονιμότητα</a:t>
            </a:r>
            <a:r>
              <a:rPr lang="el-GR" sz="2000" b="0" dirty="0">
                <a:latin typeface="Consolas" pitchFamily="49" charset="0"/>
              </a:rPr>
              <a:t> επηρεάζοντας την κινητικότητα και την </a:t>
            </a:r>
            <a:r>
              <a:rPr lang="el-GR" sz="2000" dirty="0">
                <a:latin typeface="Consolas" pitchFamily="49" charset="0"/>
              </a:rPr>
              <a:t>μορφολογία</a:t>
            </a:r>
            <a:r>
              <a:rPr lang="el-GR" sz="2000" b="0" dirty="0">
                <a:latin typeface="Consolas" pitchFamily="49" charset="0"/>
              </a:rPr>
              <a:t> των σπερματοζωαρίων</a:t>
            </a:r>
          </a:p>
        </p:txBody>
      </p:sp>
    </p:spTree>
    <p:extLst>
      <p:ext uri="{BB962C8B-B14F-4D97-AF65-F5344CB8AC3E}">
        <p14:creationId xmlns:p14="http://schemas.microsoft.com/office/powerpoint/2010/main" val="231025972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922114"/>
          </a:xfrm>
        </p:spPr>
        <p:txBody>
          <a:bodyPr>
            <a:normAutofit/>
          </a:bodyPr>
          <a:lstStyle/>
          <a:p>
            <a:pPr algn="ctr"/>
            <a:r>
              <a:rPr lang="el-GR" sz="32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Σεξουαλικώς μεταδιδόμενα νοσήματα</a:t>
            </a:r>
            <a:endParaRPr lang="el-GR" sz="3200" dirty="0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924" y="1481138"/>
            <a:ext cx="5899396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78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algn="ctr"/>
            <a:r>
              <a:rPr lang="el-GR" dirty="0">
                <a:solidFill>
                  <a:schemeClr val="tx2">
                    <a:lumMod val="50000"/>
                  </a:schemeClr>
                </a:solidFill>
                <a:latin typeface="Consolas" pitchFamily="49" charset="0"/>
              </a:rPr>
              <a:t>Μη γονοκοκκική ουρηθρίτιδα-διάγνωση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23528" y="1340768"/>
            <a:ext cx="8229600" cy="4191000"/>
          </a:xfrm>
        </p:spPr>
        <p:txBody>
          <a:bodyPr>
            <a:normAutofit fontScale="92500" lnSpcReduction="20000"/>
          </a:bodyPr>
          <a:lstStyle/>
          <a:p>
            <a:r>
              <a:rPr lang="el-GR" b="0" dirty="0" err="1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Χλαμυδιακή</a:t>
            </a:r>
            <a:r>
              <a:rPr lang="el-GR" b="0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λοίμωξη</a:t>
            </a:r>
          </a:p>
          <a:p>
            <a:r>
              <a:rPr lang="en-US" b="0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PCR</a:t>
            </a:r>
          </a:p>
          <a:p>
            <a:endParaRPr lang="en-US" b="0" dirty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endParaRPr lang="en-US" b="0" dirty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endParaRPr lang="en-US" b="0" dirty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r>
              <a:rPr lang="en-US" i="1" dirty="0" err="1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U.urealyticum</a:t>
            </a:r>
            <a:endParaRPr lang="en-US" i="1" dirty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endParaRPr lang="en-US" b="0" dirty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r>
              <a:rPr lang="el-GR" b="0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Απομόνωση του μικροοργανισμού από το ουρηθρικό έκκριμα</a:t>
            </a:r>
          </a:p>
          <a:p>
            <a:endParaRPr lang="el-GR" b="0" dirty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r>
              <a:rPr lang="el-GR" b="0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Καλλιέργεια στο υγρό θρεπτικό υλικό </a:t>
            </a:r>
            <a:r>
              <a:rPr lang="en-US" b="0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U9B ﴾</a:t>
            </a:r>
            <a:r>
              <a:rPr lang="en-US" b="0" dirty="0" err="1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Tripticase</a:t>
            </a:r>
            <a:r>
              <a:rPr lang="en-US" b="0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soy broth, </a:t>
            </a:r>
            <a:r>
              <a:rPr lang="el-GR" b="0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ορό αλόγου, ουρία, </a:t>
            </a:r>
            <a:r>
              <a:rPr lang="en-US" b="0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L-</a:t>
            </a:r>
            <a:r>
              <a:rPr lang="el-GR" b="0" dirty="0" err="1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κυστείνη</a:t>
            </a:r>
            <a:r>
              <a:rPr lang="el-GR" b="0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, </a:t>
            </a:r>
            <a:r>
              <a:rPr lang="el-GR" b="0" dirty="0" err="1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πενικιλλίνη</a:t>
            </a:r>
            <a:r>
              <a:rPr lang="el-GR" b="0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και </a:t>
            </a:r>
            <a:r>
              <a:rPr lang="en-US" b="0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phenol red﴿.</a:t>
            </a:r>
          </a:p>
          <a:p>
            <a:endParaRPr lang="en-US" b="0" dirty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385364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721" y="211361"/>
            <a:ext cx="7541751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Pelvic Inflammatory Disease (PID)</a:t>
            </a:r>
            <a:endParaRPr lang="en-US" sz="3200" baseline="300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438553"/>
            <a:ext cx="89644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Σοβαρή λοίμωξη των γεννητικών οργάνων της γυναίκας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</a:p>
          <a:p>
            <a:pPr algn="ctr"/>
            <a:endParaRPr lang="en-US" sz="24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algn="ctr"/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Είναι αποτέλεσμα μη θεραπευμένων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STDs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,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όπως χλαμύδια και γονόκοκκος </a:t>
            </a:r>
            <a:endParaRPr lang="en-US" sz="24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endParaRPr lang="en-US" sz="24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algn="ctr"/>
            <a:r>
              <a:rPr lang="el-GR" sz="2400" b="1" u="sng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Συμπτώματα</a:t>
            </a:r>
            <a:r>
              <a:rPr lang="en-US" sz="2400" b="1" u="sng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: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Πυελικό άλγος, πυρετός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Δύσοσμο έκκριμα 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Δυσπαρεύνεια</a:t>
            </a:r>
            <a:endParaRPr lang="en-US" dirty="0"/>
          </a:p>
        </p:txBody>
      </p:sp>
      <p:pic>
        <p:nvPicPr>
          <p:cNvPr id="1028" name="Picture 4" descr="C:\Users\peytonr\AppData\Local\Microsoft\Windows\Temporary Internet Files\Content.IE5\B24SVPCU\13528626015496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473" y="147952"/>
            <a:ext cx="593928" cy="1269819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eytonr\AppData\Local\Microsoft\Windows\Temporary Internet Files\Content.IE5\B24SVPCU\13528626015496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631209" cy="1301139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39952" y="4617965"/>
            <a:ext cx="46440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l-GR" b="1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Επιπλοκές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PID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	-</a:t>
            </a:r>
            <a:r>
              <a:rPr lang="el-GR" b="1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κοιλιακό- πυελικό </a:t>
            </a:r>
            <a:r>
              <a:rPr lang="el-GR" b="1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άλγος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endParaRPr lang="el-GR" b="1" dirty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	-</a:t>
            </a:r>
            <a:r>
              <a:rPr lang="el-GR" b="1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χρόνια νόσος πυέλου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	-</a:t>
            </a:r>
            <a:r>
              <a:rPr lang="el-GR" b="1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στειρότητα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	-</a:t>
            </a:r>
            <a:r>
              <a:rPr lang="el-GR" b="1" dirty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έκτοπη κύηση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1338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87624" y="0"/>
            <a:ext cx="6512511" cy="908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Syphilis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190500" y="1196752"/>
            <a:ext cx="8763000" cy="3703766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“The Great Imitator”</a:t>
            </a:r>
            <a:endParaRPr lang="en-US" sz="2400" b="1" baseline="300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45720" indent="0" algn="ctr">
              <a:buNone/>
            </a:pP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ΗΠΑ: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32,000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/έτος</a:t>
            </a:r>
            <a:endParaRPr lang="en-US" sz="2400" b="1" baseline="300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45720" indent="0" algn="ctr">
              <a:buNone/>
            </a:pPr>
            <a:endParaRPr lang="en-US" sz="2400" b="1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45720" indent="0" algn="ctr">
              <a:buNone/>
            </a:pP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Πως μεταδίδεται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?</a:t>
            </a:r>
          </a:p>
          <a:p>
            <a:pPr algn="ctr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Άμεση επαφή 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με το έλκος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(chancre)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κατά τη διάρκεια της επαφής-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vaginal, anal, oral</a:t>
            </a:r>
            <a:endParaRPr lang="en-US" sz="2400" baseline="300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algn="ctr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Μπορεί να μεταδοθεί από τη μολυσμένη γυναίκα στο έμβρυο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-190500" y="5012432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Primary</a:t>
            </a:r>
          </a:p>
          <a:p>
            <a:pPr algn="ctr"/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Syphilis</a:t>
            </a:r>
          </a:p>
          <a:p>
            <a:pPr algn="ctr"/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98979" y="5005585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Secondary Syphilis</a:t>
            </a:r>
          </a:p>
          <a:p>
            <a:pPr algn="ctr"/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2280" y="4984859"/>
            <a:ext cx="2516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Latent/Late Syphilis</a:t>
            </a:r>
          </a:p>
          <a:p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255979" y="5094924"/>
            <a:ext cx="1143000" cy="4572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684979" y="5095560"/>
            <a:ext cx="1143000" cy="4572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8864" y="476672"/>
            <a:ext cx="8634845" cy="944562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Primary and Secondary Syphilis—Rates of Reported Cases by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Age and Sex, United States,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2013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3" name="Picture 2" descr="Primary and Secondary Syphilis—Rates of Reported Cases by Age and Sex, United States, 20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" y="2133600"/>
            <a:ext cx="8229600" cy="370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673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" y="0"/>
            <a:ext cx="60704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40151" y="332656"/>
            <a:ext cx="3096344" cy="98488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el-GR" b="1" u="sng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Συφιλιδικό </a:t>
            </a:r>
            <a:r>
              <a:rPr lang="el-GR" b="1" u="sng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έλκος</a:t>
            </a:r>
            <a:endParaRPr lang="en-US" b="1" u="sng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45720" lvl="2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l-GR" sz="22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Μαλακό, επώδυνο</a:t>
            </a:r>
          </a:p>
          <a:p>
            <a:pPr marL="45720" indent="0">
              <a:buNone/>
            </a:pPr>
            <a:endParaRPr lang="en-US" b="1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25442" y="1628800"/>
            <a:ext cx="3111053" cy="120032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45720" indent="0">
              <a:buClr>
                <a:srgbClr val="0070C0"/>
              </a:buClr>
              <a:buNone/>
            </a:pPr>
            <a:r>
              <a:rPr lang="el-GR" b="1" u="sng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Εξάνθημα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:</a:t>
            </a:r>
          </a:p>
          <a:p>
            <a:pPr marL="45720">
              <a:buClr>
                <a:srgbClr val="0070C0"/>
              </a:buClr>
            </a:pPr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Συνήθως 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4 εβδ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.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μετά το εξάνθημα</a:t>
            </a:r>
          </a:p>
          <a:p>
            <a:pPr marL="45720" indent="0">
              <a:buClr>
                <a:srgbClr val="0070C0"/>
              </a:buClr>
              <a:buNone/>
            </a:pPr>
            <a:endParaRPr lang="en-US" b="1" u="sng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73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4" y="332656"/>
            <a:ext cx="7162800" cy="1143000"/>
          </a:xfrm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Primary Syphilis 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</a:br>
            <a:endParaRPr lang="en-US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2742455" cy="228347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052736"/>
            <a:ext cx="2338536" cy="228347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28479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959" y="3693790"/>
            <a:ext cx="270510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69976" y="5517232"/>
            <a:ext cx="40324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Consolas" pitchFamily="49" charset="0"/>
                <a:cs typeface="Consolas" pitchFamily="49" charset="0"/>
              </a:rPr>
              <a:t>Secodary</a:t>
            </a:r>
            <a:r>
              <a:rPr lang="en-US" sz="2400" b="1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Syphilis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/>
            </a:r>
            <a:b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</a:br>
            <a:r>
              <a:rPr lang="en-US" dirty="0" smtClean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1178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196752"/>
            <a:ext cx="8229600" cy="4525963"/>
          </a:xfrm>
        </p:spPr>
        <p:txBody>
          <a:bodyPr/>
          <a:lstStyle/>
          <a:p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Χωρίς συπτώματα</a:t>
            </a:r>
          </a:p>
          <a:p>
            <a:endParaRPr lang="el-GR" sz="24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Εξάνθημα στα πέλματα και παλάμες </a:t>
            </a:r>
          </a:p>
          <a:p>
            <a:endParaRPr lang="el-GR" sz="24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Ηπατοσπληνομεγαλία :70%</a:t>
            </a:r>
          </a:p>
          <a:p>
            <a:endParaRPr lang="el-GR" sz="24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Πνευμονοπάθεια :20%</a:t>
            </a:r>
          </a:p>
          <a:p>
            <a:endParaRPr lang="el-GR" sz="24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Όψιμη συγγενής σύφιλη: 40%</a:t>
            </a:r>
          </a:p>
          <a:p>
            <a:endParaRPr lang="el-GR" sz="24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endParaRPr lang="el-G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922114"/>
          </a:xfrm>
        </p:spPr>
        <p:txBody>
          <a:bodyPr>
            <a:normAutofit/>
          </a:bodyPr>
          <a:lstStyle/>
          <a:p>
            <a:r>
              <a:rPr lang="el-GR" sz="32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Συγγενής σύφιλη</a:t>
            </a:r>
            <a:endParaRPr lang="el-GR" sz="32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4345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" y="22225"/>
            <a:ext cx="9144000" cy="863600"/>
          </a:xfrm>
        </p:spPr>
        <p:txBody>
          <a:bodyPr/>
          <a:lstStyle/>
          <a:p>
            <a:pPr algn="ctr" eaLnBrk="1" hangingPunct="1"/>
            <a:r>
              <a:rPr lang="el-GR" sz="32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Κολπίτιδες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1196752"/>
            <a:ext cx="7315200" cy="4032250"/>
          </a:xfrm>
        </p:spPr>
        <p:txBody>
          <a:bodyPr>
            <a:normAutofit/>
          </a:bodyPr>
          <a:lstStyle/>
          <a:p>
            <a:pPr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Αιτιολογικοί παράγοντες</a:t>
            </a:r>
            <a:r>
              <a:rPr lang="he-IL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׃</a:t>
            </a:r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/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1" eaLnBrk="1" hangingPunct="1"/>
            <a:r>
              <a:rPr lang="en-US" sz="2400" b="1" i="1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Trichomonas</a:t>
            </a:r>
            <a:r>
              <a:rPr lang="en-US" sz="2400" b="1" i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</a:t>
            </a:r>
            <a:r>
              <a:rPr lang="en-US" sz="2400" b="1" i="1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vaginalis</a:t>
            </a:r>
            <a:endParaRPr lang="el-GR" sz="2400" b="1" i="1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1" eaLnBrk="1" hangingPunct="1"/>
            <a:endParaRPr lang="en-US" sz="2400" i="1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1" eaLnBrk="1" hangingPunct="1"/>
            <a:r>
              <a:rPr lang="en-US" sz="2400" b="1" i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Candida </a:t>
            </a:r>
            <a:r>
              <a:rPr lang="en-US" sz="2400" b="1" i="1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albicans</a:t>
            </a:r>
            <a:endParaRPr lang="el-GR" sz="2400" b="1" i="1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1" eaLnBrk="1" hangingPunct="1"/>
            <a:endParaRPr lang="en-US" sz="2400" i="1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1" eaLnBrk="1" hangingPunct="1"/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Μη ειδική κολπίτιδα</a:t>
            </a:r>
            <a:endParaRPr lang="he-IL" sz="2400" b="1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909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Τίτλος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54113"/>
          </a:xfrm>
        </p:spPr>
        <p:txBody>
          <a:bodyPr>
            <a:normAutofit/>
          </a:bodyPr>
          <a:lstStyle/>
          <a:p>
            <a:pPr algn="ctr"/>
            <a:r>
              <a:rPr lang="el-GR" sz="32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alibri" pitchFamily="34" charset="0"/>
              </a:rPr>
              <a:t>Φ.Χ. του κόλπου στην αναπαραγωγική ηλικία (σε φθίνουσα σειρά συχνότητας) </a:t>
            </a:r>
          </a:p>
        </p:txBody>
      </p:sp>
      <p:sp>
        <p:nvSpPr>
          <p:cNvPr id="53251" name="Θέση περιεχομένου 2"/>
          <p:cNvSpPr>
            <a:spLocks noGrp="1"/>
          </p:cNvSpPr>
          <p:nvPr>
            <p:ph idx="1"/>
          </p:nvPr>
        </p:nvSpPr>
        <p:spPr>
          <a:xfrm>
            <a:off x="250825" y="1557338"/>
            <a:ext cx="7978775" cy="4751387"/>
          </a:xfrm>
        </p:spPr>
        <p:txBody>
          <a:bodyPr>
            <a:noAutofit/>
          </a:bodyPr>
          <a:lstStyle/>
          <a:p>
            <a:r>
              <a:rPr lang="el-GR" sz="2000" b="1" u="sng" dirty="0" err="1" smtClean="0">
                <a:latin typeface="Consolas" pitchFamily="49" charset="0"/>
                <a:cs typeface="Calibri" pitchFamily="34" charset="0"/>
              </a:rPr>
              <a:t>Γαλακτοβάκιλλοι</a:t>
            </a:r>
            <a:r>
              <a:rPr lang="el-GR" sz="2000" b="1" u="sng" dirty="0" smtClean="0">
                <a:latin typeface="Consolas" pitchFamily="49" charset="0"/>
                <a:cs typeface="Calibri" pitchFamily="34" charset="0"/>
              </a:rPr>
              <a:t> </a:t>
            </a:r>
            <a:r>
              <a:rPr lang="el-GR" sz="2000" b="1" dirty="0" smtClean="0">
                <a:latin typeface="Consolas" pitchFamily="49" charset="0"/>
                <a:cs typeface="Calibri" pitchFamily="34" charset="0"/>
              </a:rPr>
              <a:t> </a:t>
            </a:r>
            <a:endParaRPr lang="en-US" sz="2000" b="1" dirty="0" smtClean="0">
              <a:latin typeface="Consolas" pitchFamily="49" charset="0"/>
              <a:cs typeface="Calibri" pitchFamily="34" charset="0"/>
            </a:endParaRPr>
          </a:p>
          <a:p>
            <a:r>
              <a:rPr lang="en-US" sz="2000" b="1" i="1" dirty="0" smtClean="0">
                <a:latin typeface="Consolas" pitchFamily="49" charset="0"/>
                <a:cs typeface="Calibri" pitchFamily="34" charset="0"/>
              </a:rPr>
              <a:t>S. </a:t>
            </a:r>
            <a:r>
              <a:rPr lang="en-US" sz="2000" b="1" i="1" dirty="0" err="1" smtClean="0">
                <a:latin typeface="Consolas" pitchFamily="49" charset="0"/>
                <a:cs typeface="Calibri" pitchFamily="34" charset="0"/>
              </a:rPr>
              <a:t>epidermidis</a:t>
            </a:r>
            <a:r>
              <a:rPr lang="en-US" sz="2000" b="1" i="1" dirty="0" smtClean="0">
                <a:latin typeface="Consolas" pitchFamily="49" charset="0"/>
                <a:cs typeface="Calibri" pitchFamily="34" charset="0"/>
              </a:rPr>
              <a:t> </a:t>
            </a:r>
          </a:p>
          <a:p>
            <a:r>
              <a:rPr lang="en-US" sz="2000" b="1" i="1" dirty="0" smtClean="0">
                <a:latin typeface="Consolas" pitchFamily="49" charset="0"/>
                <a:cs typeface="Calibri" pitchFamily="34" charset="0"/>
              </a:rPr>
              <a:t>G. </a:t>
            </a:r>
            <a:r>
              <a:rPr lang="en-US" sz="2000" b="1" i="1" dirty="0" err="1" smtClean="0">
                <a:latin typeface="Consolas" pitchFamily="49" charset="0"/>
                <a:cs typeface="Calibri" pitchFamily="34" charset="0"/>
              </a:rPr>
              <a:t>vaginalis</a:t>
            </a:r>
            <a:r>
              <a:rPr lang="en-US" sz="2000" b="1" i="1" dirty="0" smtClean="0">
                <a:latin typeface="Consolas" pitchFamily="49" charset="0"/>
                <a:cs typeface="Calibri" pitchFamily="34" charset="0"/>
              </a:rPr>
              <a:t>  </a:t>
            </a:r>
          </a:p>
          <a:p>
            <a:r>
              <a:rPr lang="el-GR" sz="2000" b="1" dirty="0" err="1" smtClean="0">
                <a:latin typeface="Consolas" pitchFamily="49" charset="0"/>
                <a:cs typeface="Calibri" pitchFamily="34" charset="0"/>
              </a:rPr>
              <a:t>Διφθεροειδή</a:t>
            </a:r>
            <a:r>
              <a:rPr lang="el-GR" sz="2000" b="1" dirty="0" smtClean="0">
                <a:latin typeface="Consolas" pitchFamily="49" charset="0"/>
                <a:cs typeface="Calibri" pitchFamily="34" charset="0"/>
              </a:rPr>
              <a:t>  </a:t>
            </a:r>
            <a:endParaRPr lang="en-US" sz="2000" b="1" dirty="0" smtClean="0">
              <a:latin typeface="Consolas" pitchFamily="49" charset="0"/>
              <a:cs typeface="Calibri" pitchFamily="34" charset="0"/>
            </a:endParaRPr>
          </a:p>
          <a:p>
            <a:r>
              <a:rPr lang="el-GR" sz="2000" b="1" dirty="0" err="1" smtClean="0">
                <a:latin typeface="Consolas" pitchFamily="49" charset="0"/>
                <a:cs typeface="Calibri" pitchFamily="34" charset="0"/>
              </a:rPr>
              <a:t>Πεπτοστρεπτόκοκκοι</a:t>
            </a:r>
            <a:r>
              <a:rPr lang="el-GR" sz="2000" b="1" dirty="0" smtClean="0">
                <a:latin typeface="Consolas" pitchFamily="49" charset="0"/>
                <a:cs typeface="Calibri" pitchFamily="34" charset="0"/>
              </a:rPr>
              <a:t> </a:t>
            </a:r>
            <a:endParaRPr lang="en-US" sz="2000" b="1" dirty="0" smtClean="0">
              <a:latin typeface="Consolas" pitchFamily="49" charset="0"/>
              <a:cs typeface="Calibri" pitchFamily="34" charset="0"/>
            </a:endParaRPr>
          </a:p>
          <a:p>
            <a:r>
              <a:rPr lang="en-US" sz="2000" b="1" i="1" dirty="0" err="1" smtClean="0">
                <a:latin typeface="Consolas" pitchFamily="49" charset="0"/>
                <a:cs typeface="Calibri" pitchFamily="34" charset="0"/>
              </a:rPr>
              <a:t>Bacteroides</a:t>
            </a:r>
            <a:r>
              <a:rPr lang="en-US" sz="2000" b="1" i="1" dirty="0" smtClean="0">
                <a:latin typeface="Consolas" pitchFamily="49" charset="0"/>
                <a:cs typeface="Calibri" pitchFamily="34" charset="0"/>
              </a:rPr>
              <a:t> </a:t>
            </a:r>
            <a:r>
              <a:rPr lang="en-US" sz="2000" b="1" i="1" dirty="0" err="1" smtClean="0">
                <a:latin typeface="Consolas" pitchFamily="49" charset="0"/>
                <a:cs typeface="Calibri" pitchFamily="34" charset="0"/>
              </a:rPr>
              <a:t>spp</a:t>
            </a:r>
            <a:r>
              <a:rPr lang="en-US" sz="2000" b="1" i="1" dirty="0" smtClean="0">
                <a:latin typeface="Consolas" pitchFamily="49" charset="0"/>
                <a:cs typeface="Calibri" pitchFamily="34" charset="0"/>
              </a:rPr>
              <a:t>  </a:t>
            </a:r>
          </a:p>
          <a:p>
            <a:r>
              <a:rPr lang="el-GR" sz="2000" b="1" dirty="0" smtClean="0">
                <a:latin typeface="Consolas" pitchFamily="49" charset="0"/>
                <a:cs typeface="Calibri" pitchFamily="34" charset="0"/>
              </a:rPr>
              <a:t>Αερόβιοι στρεπτόκοκκοι (εκτός ομάδας Α) </a:t>
            </a:r>
            <a:endParaRPr lang="en-US" sz="2000" b="1" dirty="0" smtClean="0">
              <a:latin typeface="Consolas" pitchFamily="49" charset="0"/>
              <a:cs typeface="Calibri" pitchFamily="34" charset="0"/>
            </a:endParaRPr>
          </a:p>
          <a:p>
            <a:r>
              <a:rPr lang="en-US" sz="2000" b="1" i="1" dirty="0" smtClean="0">
                <a:latin typeface="Consolas" pitchFamily="49" charset="0"/>
                <a:cs typeface="Calibri" pitchFamily="34" charset="0"/>
              </a:rPr>
              <a:t>E. coli </a:t>
            </a:r>
          </a:p>
          <a:p>
            <a:r>
              <a:rPr lang="en-US" sz="2000" b="1" dirty="0" err="1" smtClean="0">
                <a:latin typeface="Consolas" pitchFamily="49" charset="0"/>
                <a:cs typeface="Calibri" pitchFamily="34" charset="0"/>
              </a:rPr>
              <a:t>Fusobacterium</a:t>
            </a:r>
            <a:r>
              <a:rPr lang="en-US" sz="2000" b="1" dirty="0" smtClean="0">
                <a:latin typeface="Consolas" pitchFamily="49" charset="0"/>
                <a:cs typeface="Calibri" pitchFamily="34" charset="0"/>
              </a:rPr>
              <a:t> </a:t>
            </a:r>
            <a:r>
              <a:rPr lang="en-US" sz="2000" b="1" dirty="0" err="1" smtClean="0">
                <a:latin typeface="Consolas" pitchFamily="49" charset="0"/>
                <a:cs typeface="Calibri" pitchFamily="34" charset="0"/>
              </a:rPr>
              <a:t>spp</a:t>
            </a:r>
            <a:r>
              <a:rPr lang="en-US" sz="2000" b="1" dirty="0" smtClean="0">
                <a:latin typeface="Consolas" pitchFamily="49" charset="0"/>
                <a:cs typeface="Calibri" pitchFamily="34" charset="0"/>
              </a:rPr>
              <a:t> </a:t>
            </a:r>
          </a:p>
          <a:p>
            <a:r>
              <a:rPr lang="en-US" sz="2000" b="1" i="1" dirty="0" smtClean="0">
                <a:latin typeface="Consolas" pitchFamily="49" charset="0"/>
                <a:cs typeface="Calibri" pitchFamily="34" charset="0"/>
              </a:rPr>
              <a:t>Clostridium </a:t>
            </a:r>
            <a:r>
              <a:rPr lang="en-US" sz="2000" b="1" i="1" dirty="0" err="1" smtClean="0">
                <a:latin typeface="Consolas" pitchFamily="49" charset="0"/>
                <a:cs typeface="Calibri" pitchFamily="34" charset="0"/>
              </a:rPr>
              <a:t>spp</a:t>
            </a:r>
            <a:r>
              <a:rPr lang="en-US" sz="2000" b="1" i="1" dirty="0" smtClean="0">
                <a:latin typeface="Consolas" pitchFamily="49" charset="0"/>
                <a:cs typeface="Calibri" pitchFamily="34" charset="0"/>
              </a:rPr>
              <a:t>  </a:t>
            </a:r>
          </a:p>
          <a:p>
            <a:r>
              <a:rPr lang="en-US" sz="2000" b="1" i="1" dirty="0" smtClean="0">
                <a:latin typeface="Consolas" pitchFamily="49" charset="0"/>
                <a:cs typeface="Calibri" pitchFamily="34" charset="0"/>
              </a:rPr>
              <a:t>Candida </a:t>
            </a:r>
            <a:r>
              <a:rPr lang="en-US" sz="2000" b="1" i="1" dirty="0" err="1" smtClean="0">
                <a:latin typeface="Consolas" pitchFamily="49" charset="0"/>
                <a:cs typeface="Calibri" pitchFamily="34" charset="0"/>
              </a:rPr>
              <a:t>spp</a:t>
            </a:r>
            <a:r>
              <a:rPr lang="en-US" sz="2000" b="1" i="1" dirty="0" smtClean="0">
                <a:latin typeface="Consolas" pitchFamily="49" charset="0"/>
                <a:cs typeface="Calibri" pitchFamily="34" charset="0"/>
              </a:rPr>
              <a:t>  </a:t>
            </a:r>
          </a:p>
          <a:p>
            <a:r>
              <a:rPr lang="el-GR" sz="2000" b="1" dirty="0" smtClean="0">
                <a:latin typeface="Consolas" pitchFamily="49" charset="0"/>
                <a:cs typeface="Calibri" pitchFamily="34" charset="0"/>
              </a:rPr>
              <a:t>Άλλα </a:t>
            </a:r>
            <a:r>
              <a:rPr lang="en-US" sz="2000" b="1" dirty="0" smtClean="0">
                <a:latin typeface="Consolas" pitchFamily="49" charset="0"/>
                <a:cs typeface="Calibri" pitchFamily="34" charset="0"/>
              </a:rPr>
              <a:t>Gram-</a:t>
            </a:r>
            <a:r>
              <a:rPr lang="el-GR" sz="2000" b="1" dirty="0" smtClean="0">
                <a:latin typeface="Consolas" pitchFamily="49" charset="0"/>
                <a:cs typeface="Calibri" pitchFamily="34" charset="0"/>
              </a:rPr>
              <a:t>αρνητικά βακτηρίδια  </a:t>
            </a:r>
            <a:endParaRPr lang="en-US" sz="2000" b="1" dirty="0" smtClean="0">
              <a:latin typeface="Consolas" pitchFamily="49" charset="0"/>
              <a:cs typeface="Calibri" pitchFamily="34" charset="0"/>
            </a:endParaRPr>
          </a:p>
          <a:p>
            <a:r>
              <a:rPr lang="en-US" sz="2000" b="1" i="1" dirty="0" smtClean="0">
                <a:latin typeface="Consolas" pitchFamily="49" charset="0"/>
                <a:cs typeface="Calibri" pitchFamily="34" charset="0"/>
              </a:rPr>
              <a:t>S. </a:t>
            </a:r>
            <a:r>
              <a:rPr lang="en-US" sz="2000" b="1" i="1" dirty="0" err="1" smtClean="0">
                <a:latin typeface="Consolas" pitchFamily="49" charset="0"/>
                <a:cs typeface="Calibri" pitchFamily="34" charset="0"/>
              </a:rPr>
              <a:t>aureus</a:t>
            </a:r>
            <a:r>
              <a:rPr lang="en-US" sz="2000" b="1" i="1" dirty="0" smtClean="0">
                <a:latin typeface="Consolas" pitchFamily="49" charset="0"/>
                <a:cs typeface="Calibri" pitchFamily="34" charset="0"/>
              </a:rPr>
              <a:t>  </a:t>
            </a:r>
          </a:p>
          <a:p>
            <a:r>
              <a:rPr lang="en-US" sz="2000" b="1" i="1" dirty="0" smtClean="0">
                <a:latin typeface="Consolas" pitchFamily="49" charset="0"/>
                <a:cs typeface="Calibri" pitchFamily="34" charset="0"/>
              </a:rPr>
              <a:t>S. </a:t>
            </a:r>
            <a:r>
              <a:rPr lang="en-US" sz="2000" b="1" i="1" dirty="0" err="1" smtClean="0">
                <a:latin typeface="Consolas" pitchFamily="49" charset="0"/>
                <a:cs typeface="Calibri" pitchFamily="34" charset="0"/>
              </a:rPr>
              <a:t>agalactiae</a:t>
            </a:r>
            <a:endParaRPr lang="el-GR" sz="2000" b="1" i="1" dirty="0" smtClean="0">
              <a:latin typeface="Consolas" pitchFamily="49" charset="0"/>
              <a:cs typeface="Calibri" pitchFamily="34" charset="0"/>
            </a:endParaRP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412875"/>
            <a:ext cx="2735263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8282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9251950" cy="1150938"/>
          </a:xfrm>
        </p:spPr>
        <p:txBody>
          <a:bodyPr/>
          <a:lstStyle/>
          <a:p>
            <a:pPr algn="ctr" eaLnBrk="1" hangingPunct="1"/>
            <a:r>
              <a:rPr lang="el-GR" sz="32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Κολπίτιδα από </a:t>
            </a:r>
            <a:r>
              <a:rPr lang="es-ES" sz="3200" b="1" i="1" dirty="0" err="1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Trichomonas</a:t>
            </a:r>
            <a:r>
              <a:rPr lang="es-ES" sz="3200" b="1" i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 </a:t>
            </a:r>
            <a:r>
              <a:rPr lang="es-ES" sz="3200" b="1" i="1" dirty="0" err="1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Vaginalis</a:t>
            </a:r>
            <a:endParaRPr lang="es-ES" sz="3200" b="1" i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</p:txBody>
      </p:sp>
      <p:pic>
        <p:nvPicPr>
          <p:cNvPr id="194563" name="Picture 3" descr="This parasitic protozoan is the cause of vaginitis- Trichomonas vaginali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988840"/>
            <a:ext cx="381642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012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033" y="1196752"/>
            <a:ext cx="9144000" cy="4525963"/>
          </a:xfrm>
        </p:spPr>
        <p:txBody>
          <a:bodyPr>
            <a:normAutofit/>
          </a:bodyPr>
          <a:lstStyle/>
          <a:p>
            <a:r>
              <a:rPr lang="el-GR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&gt;</a:t>
            </a:r>
            <a:r>
              <a:rPr lang="el-GR" sz="2400" b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από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500 </a:t>
            </a:r>
            <a:r>
              <a:rPr lang="el-GR" sz="2400" b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εκατ</a:t>
            </a:r>
            <a:r>
              <a:rPr lang="el-GR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. μολυσμένοι με τον ιό 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herpes simplex virus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(HSV)</a:t>
            </a:r>
            <a:endParaRPr lang="el-GR" sz="24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endParaRPr lang="en-US" sz="24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l-GR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&gt; </a:t>
            </a:r>
            <a:r>
              <a:rPr lang="el-GR" sz="2400" b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από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290 </a:t>
            </a:r>
            <a:r>
              <a:rPr lang="el-GR" sz="2400" b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εκατ</a:t>
            </a:r>
            <a:r>
              <a:rPr lang="el-GR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. μολυσμένοι με τον ιό 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human papillomavirus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(HPV) </a:t>
            </a:r>
            <a:endParaRPr lang="el-GR" sz="24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endParaRPr lang="el-GR" sz="24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l-GR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Οι ΣΜΛ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(HSV</a:t>
            </a:r>
            <a:r>
              <a:rPr lang="el-GR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-2 και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syphilis)</a:t>
            </a:r>
            <a:r>
              <a:rPr lang="el-GR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αυξάνουν τον κίνδυνο για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HIV </a:t>
            </a:r>
            <a:r>
              <a:rPr lang="el-GR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λοίμωξη</a:t>
            </a:r>
          </a:p>
          <a:p>
            <a:endParaRPr lang="en-US" sz="24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r>
              <a:rPr lang="el-GR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Η αντοχή στα αντιμικροβιακά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, </a:t>
            </a:r>
            <a:r>
              <a:rPr lang="el-GR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ειδικά της </a:t>
            </a:r>
            <a:r>
              <a:rPr lang="el-GR" sz="2400" b="1" i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Ν.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gonorrhoea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,</a:t>
            </a:r>
            <a:r>
              <a:rPr lang="el-GR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αυξάνει δραματικά </a:t>
            </a:r>
          </a:p>
          <a:p>
            <a:endParaRPr lang="el-GR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Key facts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</a:br>
            <a:endParaRPr lang="el-GR" sz="32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63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55563"/>
            <a:ext cx="6948488" cy="868363"/>
          </a:xfrm>
        </p:spPr>
        <p:txBody>
          <a:bodyPr/>
          <a:lstStyle/>
          <a:p>
            <a:pPr algn="ctr" eaLnBrk="1" hangingPunct="1"/>
            <a:r>
              <a:rPr lang="el-GR" sz="3200" b="1" dirty="0" err="1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Ζωομαστιγοφόρο</a:t>
            </a:r>
            <a:r>
              <a:rPr lang="el-GR" sz="32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 πρωτόζωο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764704"/>
            <a:ext cx="9144000" cy="48958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endParaRPr lang="el-GR" sz="28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Ο </a:t>
            </a:r>
            <a:r>
              <a:rPr lang="el-GR" sz="2400" b="1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τροφοζωϊτης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έχει σχήμα αχλαδιού </a:t>
            </a:r>
          </a:p>
          <a:p>
            <a:pPr eaLnBrk="1" hangingPunct="1">
              <a:lnSpc>
                <a:spcPct val="80000"/>
              </a:lnSpc>
            </a:pPr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Κινείται με τη βοήθεια </a:t>
            </a: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μαστιγίων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(αναδίπλωση 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και </a:t>
            </a:r>
            <a:r>
              <a:rPr lang="el-GR" sz="2400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έκπτυξη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)</a:t>
            </a:r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>
              <a:lnSpc>
                <a:spcPct val="80000"/>
              </a:lnSpc>
            </a:pPr>
            <a:endParaRPr lang="ar-SA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Ζει μέσα στον </a:t>
            </a: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κόλπο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και την </a:t>
            </a: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ουρήθρα </a:t>
            </a:r>
          </a:p>
          <a:p>
            <a:pPr eaLnBrk="1" hangingPunct="1">
              <a:lnSpc>
                <a:spcPct val="80000"/>
              </a:lnSpc>
            </a:pPr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Πολλαπλασιάζεται με 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διχοτόμηση</a:t>
            </a:r>
          </a:p>
          <a:p>
            <a:pPr eaLnBrk="1" hangingPunct="1">
              <a:lnSpc>
                <a:spcPct val="80000"/>
              </a:lnSpc>
            </a:pPr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>
              <a:lnSpc>
                <a:spcPct val="80000"/>
              </a:lnSpc>
            </a:pPr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Στους άνδρες προκαλεί συνήθως </a:t>
            </a:r>
            <a:r>
              <a:rPr lang="el-GR" sz="2400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ασυμπτωματικές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λοιμώξεις</a:t>
            </a:r>
          </a:p>
          <a:p>
            <a:pPr lvl="1" eaLnBrk="1" hangingPunct="1">
              <a:lnSpc>
                <a:spcPct val="80000"/>
              </a:lnSpc>
            </a:pPr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Απομονώνεται από το 30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-</a:t>
            </a: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50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%</a:t>
            </a: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των γυναικών με βλεννόρροια</a:t>
            </a:r>
            <a:endParaRPr lang="en-US" sz="2400" b="1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</p:txBody>
      </p:sp>
      <p:pic>
        <p:nvPicPr>
          <p:cNvPr id="7" name="Picture 3" descr="trichomonals paras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0890" y="2204864"/>
            <a:ext cx="1679581" cy="1605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05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pPr algn="ctr" eaLnBrk="1" hangingPunct="1"/>
            <a:r>
              <a:rPr lang="el-GR" sz="2800" b="1" dirty="0" err="1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Τριχομονάδωση</a:t>
            </a:r>
            <a:endParaRPr lang="el-GR" sz="28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0" y="1268413"/>
            <a:ext cx="9144000" cy="5589587"/>
          </a:xfrm>
        </p:spPr>
        <p:txBody>
          <a:bodyPr/>
          <a:lstStyle/>
          <a:p>
            <a:pPr eaLnBrk="1" hangingPunct="1"/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Επώαση </a:t>
            </a:r>
            <a:r>
              <a:rPr lang="he-IL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׃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 4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-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28 ημέρες</a:t>
            </a:r>
          </a:p>
          <a:p>
            <a:pPr eaLnBrk="1" hangingPunct="1"/>
            <a:endParaRPr lang="el-GR" sz="24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  <a:p>
            <a:pPr eaLnBrk="1" hangingPunct="1"/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Έκκριμα </a:t>
            </a:r>
            <a:r>
              <a:rPr lang="he-IL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׃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 </a:t>
            </a:r>
          </a:p>
          <a:p>
            <a:pPr lvl="1" eaLnBrk="1" hangingPunct="1"/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άφθονο </a:t>
            </a:r>
          </a:p>
          <a:p>
            <a:pPr lvl="1" eaLnBrk="1" hangingPunct="1"/>
            <a:r>
              <a:rPr lang="el-GR" sz="2400" dirty="0" err="1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λεπτόρευστο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 </a:t>
            </a:r>
          </a:p>
          <a:p>
            <a:pPr lvl="1" eaLnBrk="1" hangingPunct="1"/>
            <a:r>
              <a:rPr lang="el-GR" sz="2400" dirty="0" err="1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λευκοκίτρινο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 </a:t>
            </a:r>
          </a:p>
          <a:p>
            <a:pPr lvl="1" eaLnBrk="1" hangingPunct="1"/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Δύσοσμο</a:t>
            </a:r>
          </a:p>
          <a:p>
            <a:pPr lvl="1" eaLnBrk="1" hangingPunct="1"/>
            <a:endParaRPr lang="el-GR" sz="24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  <a:p>
            <a:pPr eaLnBrk="1" hangingPunct="1"/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Αίσθημα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κνησμού, δυσουρία, συχνουρία</a:t>
            </a:r>
          </a:p>
          <a:p>
            <a:pPr eaLnBrk="1" hangingPunct="1"/>
            <a:endParaRPr lang="el-GR" sz="24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  <a:p>
            <a:pPr eaLnBrk="1" hangingPunct="1"/>
            <a:r>
              <a:rPr lang="el-GR" sz="2400" b="1" dirty="0" err="1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Δυσπαρεύνια</a:t>
            </a:r>
            <a:endParaRPr lang="en-US" sz="24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809750"/>
            <a:ext cx="3168476" cy="2483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311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792162"/>
          </a:xfrm>
        </p:spPr>
        <p:txBody>
          <a:bodyPr/>
          <a:lstStyle/>
          <a:p>
            <a:pPr algn="ctr" eaLnBrk="1" hangingPunct="1"/>
            <a:r>
              <a:rPr lang="el-GR" sz="32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Διάγνωση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0" y="1125538"/>
            <a:ext cx="9144000" cy="1655762"/>
          </a:xfrm>
        </p:spPr>
        <p:txBody>
          <a:bodyPr/>
          <a:lstStyle/>
          <a:p>
            <a:pPr lvl="1" eaLnBrk="1" hangingPunct="1"/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Άμεσο </a:t>
            </a:r>
            <a:r>
              <a:rPr lang="el-GR" sz="2400" b="1" u="sng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νωπό</a:t>
            </a: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παρασκεύασμα           </a:t>
            </a:r>
          </a:p>
          <a:p>
            <a:pPr lvl="2"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χαρακτηριστική μορφολογία του παρασίτου, το οποίο έχει έντονη κινητικότητα</a:t>
            </a:r>
          </a:p>
        </p:txBody>
      </p:sp>
      <p:pic>
        <p:nvPicPr>
          <p:cNvPr id="5734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03" y="2996654"/>
            <a:ext cx="345757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9" name="Picture 8" descr="Î£ÏÎµÏÎ¹ÎºÎ® ÎµÎ¹ÎºÏÎ½Î±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564904"/>
            <a:ext cx="4322763" cy="31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34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88640"/>
            <a:ext cx="7315200" cy="115252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l-GR" sz="32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Μη ειδική κολπίτιδα</a:t>
            </a:r>
            <a:br>
              <a:rPr lang="el-GR" sz="32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</a:b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Bacterial  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vaginosis</a:t>
            </a:r>
            <a:endParaRPr lang="es-ES" sz="32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</p:txBody>
      </p:sp>
      <p:pic>
        <p:nvPicPr>
          <p:cNvPr id="234499" name="Picture 3" descr="Bacterial vaginosis- Gram stai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2856"/>
            <a:ext cx="3096344" cy="2242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8372" name="TextBox 1"/>
          <p:cNvSpPr txBox="1">
            <a:spLocks noChangeArrowheads="1"/>
          </p:cNvSpPr>
          <p:nvPr/>
        </p:nvSpPr>
        <p:spPr bwMode="auto">
          <a:xfrm>
            <a:off x="3419474" y="2236788"/>
            <a:ext cx="44648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‘</a:t>
            </a:r>
            <a:r>
              <a:rPr lang="el-GR" sz="2400" dirty="0">
                <a:latin typeface="Consolas" pitchFamily="49" charset="0"/>
              </a:rPr>
              <a:t>Όχι </a:t>
            </a:r>
            <a:r>
              <a:rPr lang="el-GR" sz="2400" dirty="0" smtClean="0">
                <a:latin typeface="Consolas" pitchFamily="49" charset="0"/>
              </a:rPr>
              <a:t>φλεγμονή-</a:t>
            </a:r>
            <a:r>
              <a:rPr lang="en-US" sz="2400" b="1" dirty="0" err="1" smtClean="0">
                <a:latin typeface="Consolas" pitchFamily="49" charset="0"/>
              </a:rPr>
              <a:t>Vaginosis</a:t>
            </a:r>
            <a:r>
              <a:rPr lang="en-US" sz="2400" b="1" dirty="0" smtClean="0">
                <a:latin typeface="Consolas" pitchFamily="49" charset="0"/>
              </a:rPr>
              <a:t> </a:t>
            </a:r>
            <a:r>
              <a:rPr lang="en-US" sz="2400" dirty="0" smtClean="0">
                <a:latin typeface="Consolas" pitchFamily="49" charset="0"/>
              </a:rPr>
              <a:t>  </a:t>
            </a:r>
            <a:r>
              <a:rPr lang="el-GR" sz="2400" dirty="0">
                <a:latin typeface="Consolas" pitchFamily="49" charset="0"/>
              </a:rPr>
              <a:t>και όχι </a:t>
            </a:r>
            <a:r>
              <a:rPr lang="en-US" sz="2400" b="1" dirty="0" err="1">
                <a:latin typeface="Consolas" pitchFamily="49" charset="0"/>
              </a:rPr>
              <a:t>vagitis</a:t>
            </a:r>
            <a:r>
              <a:rPr lang="en-US" sz="2400" b="1" dirty="0">
                <a:latin typeface="Consolas" pitchFamily="49" charset="0"/>
              </a:rPr>
              <a:t> </a:t>
            </a:r>
            <a:endParaRPr lang="el-GR" sz="2400" b="1" dirty="0">
              <a:latin typeface="Consolas" pitchFamily="49" charset="0"/>
            </a:endParaRPr>
          </a:p>
        </p:txBody>
      </p:sp>
      <p:pic>
        <p:nvPicPr>
          <p:cNvPr id="5837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933825"/>
            <a:ext cx="4248150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008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 descr="cluecells_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3375"/>
            <a:ext cx="5651500" cy="3455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7571" name="Picture 3" descr="cluecelss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665538"/>
            <a:ext cx="4800600" cy="3192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944938"/>
            <a:ext cx="3330575" cy="263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293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755650" y="115888"/>
            <a:ext cx="7315200" cy="720725"/>
          </a:xfrm>
        </p:spPr>
        <p:txBody>
          <a:bodyPr/>
          <a:lstStyle/>
          <a:p>
            <a:pPr algn="ctr"/>
            <a:r>
              <a:rPr lang="el-GR" sz="32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Παθογένεια 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323850" y="1268413"/>
            <a:ext cx="8351838" cy="5040312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Consolas" pitchFamily="49" charset="0"/>
              </a:rPr>
              <a:t>Αντικατάσταση των </a:t>
            </a:r>
            <a:r>
              <a:rPr lang="el-GR" sz="2400" dirty="0" err="1" smtClean="0">
                <a:latin typeface="Consolas" pitchFamily="49" charset="0"/>
              </a:rPr>
              <a:t>γαλλακτοβακίλλων</a:t>
            </a:r>
            <a:r>
              <a:rPr lang="el-GR" sz="2400" dirty="0" smtClean="0">
                <a:latin typeface="Consolas" pitchFamily="49" charset="0"/>
              </a:rPr>
              <a:t>  με μεγάλο αριθμό προαιρετικά ή αυστηρά αναερόβιων βακτηρίων, κυρίως </a:t>
            </a:r>
          </a:p>
          <a:p>
            <a:pPr lvl="1"/>
            <a:r>
              <a:rPr lang="en-US" sz="2400" b="1" i="1" dirty="0" err="1" smtClean="0">
                <a:latin typeface="Consolas" pitchFamily="49" charset="0"/>
              </a:rPr>
              <a:t>Gardnerella</a:t>
            </a:r>
            <a:r>
              <a:rPr lang="en-US" sz="2400" b="1" i="1" dirty="0" smtClean="0">
                <a:latin typeface="Consolas" pitchFamily="49" charset="0"/>
              </a:rPr>
              <a:t> </a:t>
            </a:r>
            <a:r>
              <a:rPr lang="en-US" sz="2400" b="1" i="1" dirty="0" err="1" smtClean="0">
                <a:latin typeface="Consolas" pitchFamily="49" charset="0"/>
              </a:rPr>
              <a:t>vaginalis</a:t>
            </a:r>
            <a:endParaRPr lang="en-US" sz="2400" b="1" i="1" dirty="0" smtClean="0">
              <a:latin typeface="Consolas" pitchFamily="49" charset="0"/>
            </a:endParaRPr>
          </a:p>
          <a:p>
            <a:pPr lvl="1"/>
            <a:r>
              <a:rPr lang="en-US" sz="2400" b="1" i="1" dirty="0" smtClean="0">
                <a:latin typeface="Consolas" pitchFamily="49" charset="0"/>
              </a:rPr>
              <a:t>M. </a:t>
            </a:r>
            <a:r>
              <a:rPr lang="en-US" sz="2400" b="1" i="1" dirty="0" err="1" smtClean="0">
                <a:latin typeface="Consolas" pitchFamily="49" charset="0"/>
              </a:rPr>
              <a:t>hominis</a:t>
            </a:r>
            <a:endParaRPr lang="en-US" sz="2400" b="1" i="1" dirty="0" smtClean="0">
              <a:latin typeface="Consolas" pitchFamily="49" charset="0"/>
            </a:endParaRPr>
          </a:p>
          <a:p>
            <a:pPr lvl="1"/>
            <a:r>
              <a:rPr lang="el-GR" sz="2400" b="1" dirty="0" smtClean="0">
                <a:latin typeface="Consolas" pitchFamily="49" charset="0"/>
              </a:rPr>
              <a:t>Άλλα αναερόβια</a:t>
            </a:r>
          </a:p>
        </p:txBody>
      </p:sp>
    </p:spTree>
    <p:extLst>
      <p:ext uri="{BB962C8B-B14F-4D97-AF65-F5344CB8AC3E}">
        <p14:creationId xmlns:p14="http://schemas.microsoft.com/office/powerpoint/2010/main" val="28843060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5411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l-GR" sz="32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Διάγνωση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0" y="1484313"/>
            <a:ext cx="8964613" cy="5373687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pH </a:t>
            </a: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εκκρίματος 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&gt;</a:t>
            </a: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4,5</a:t>
            </a:r>
            <a:endParaRPr lang="en-US" sz="2400" b="1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marL="609600" indent="-609600" eaLnBrk="1" hangingPunct="1">
              <a:buFont typeface="Wingdings" pitchFamily="2" charset="2"/>
              <a:buAutoNum type="arabicPeriod"/>
            </a:pPr>
            <a:endParaRPr lang="en-US" sz="2400" b="1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Έκκριμα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:</a:t>
            </a:r>
            <a:r>
              <a:rPr lang="el-GR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</a:t>
            </a:r>
          </a:p>
          <a:p>
            <a:pPr marL="990600" lvl="1" indent="-533400" eaLnBrk="1" hangingPunct="1">
              <a:buFont typeface="Wingdings" pitchFamily="2" charset="2"/>
              <a:buAutoNum type="arabicPeriod"/>
            </a:pP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Ομοιογενές	</a:t>
            </a:r>
          </a:p>
          <a:p>
            <a:pPr marL="990600" lvl="1" indent="-533400" eaLnBrk="1" hangingPunct="1">
              <a:buFont typeface="Wingdings" pitchFamily="2" charset="2"/>
              <a:buAutoNum type="arabicPeriod"/>
            </a:pPr>
            <a:r>
              <a:rPr lang="el-GR" sz="2400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Λεπτόρευστο</a:t>
            </a:r>
            <a:endParaRPr lang="el-GR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marL="990600" lvl="1" indent="-533400" eaLnBrk="1" hangingPunct="1">
              <a:buFont typeface="Wingdings" pitchFamily="2" charset="2"/>
              <a:buAutoNum type="arabicPeriod"/>
            </a:pP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Λευκόφαιο</a:t>
            </a:r>
          </a:p>
          <a:p>
            <a:pPr marL="990600" lvl="1" indent="-533400" eaLnBrk="1" hangingPunct="1">
              <a:buFont typeface="Wingdings" pitchFamily="2" charset="2"/>
              <a:buAutoNum type="arabicPeriod"/>
            </a:pP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</a:t>
            </a:r>
            <a:r>
              <a:rPr lang="el-GR" sz="2400" u="sng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Δύσοσμο</a:t>
            </a:r>
            <a:endParaRPr lang="en-US" sz="2400" u="sng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marL="990600" lvl="1" indent="-533400" eaLnBrk="1" hangingPunct="1">
              <a:buFont typeface="Wingdings" pitchFamily="2" charset="2"/>
              <a:buAutoNum type="arabicPeriod"/>
            </a:pPr>
            <a:endParaRPr lang="el-GR" sz="2400" u="sng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Clue cells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endParaRPr lang="el-GR" sz="4000" b="1" dirty="0" smtClean="0">
              <a:solidFill>
                <a:srgbClr val="FFFF00"/>
              </a:solidFill>
              <a:latin typeface="Garamond" pitchFamily="18" charset="0"/>
            </a:endParaRPr>
          </a:p>
          <a:p>
            <a:pPr marL="609600" indent="-609600" eaLnBrk="1" hangingPunct="1">
              <a:buFont typeface="Wingdings" pitchFamily="2" charset="2"/>
              <a:buAutoNum type="arabicPeriod"/>
            </a:pPr>
            <a:endParaRPr lang="el-GR" sz="3600" dirty="0" smtClean="0"/>
          </a:p>
        </p:txBody>
      </p:sp>
      <p:pic>
        <p:nvPicPr>
          <p:cNvPr id="249860" name="Picture 4" descr="cluecelss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10641" r="8234"/>
          <a:stretch>
            <a:fillRect/>
          </a:stretch>
        </p:blipFill>
        <p:spPr bwMode="auto">
          <a:xfrm>
            <a:off x="4753830" y="1844824"/>
            <a:ext cx="2736428" cy="2232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1445" name="TextBox 1"/>
          <p:cNvSpPr txBox="1">
            <a:spLocks noChangeArrowheads="1"/>
          </p:cNvSpPr>
          <p:nvPr/>
        </p:nvSpPr>
        <p:spPr bwMode="auto">
          <a:xfrm>
            <a:off x="4067175" y="4509120"/>
            <a:ext cx="4681538" cy="157003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CDC: </a:t>
            </a:r>
          </a:p>
          <a:p>
            <a:pPr eaLnBrk="1" hangingPunct="1"/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Metronidazole </a:t>
            </a: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ή </a:t>
            </a: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 clindamycin </a:t>
            </a:r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–κολπικά υπόθετα </a:t>
            </a:r>
          </a:p>
          <a:p>
            <a:pPr eaLnBrk="1" hangingPunct="1"/>
            <a:r>
              <a:rPr lang="el-GR" sz="2400">
                <a:solidFill>
                  <a:schemeClr val="bg1"/>
                </a:solidFill>
                <a:latin typeface="Calibri" pitchFamily="34" charset="0"/>
              </a:rPr>
              <a:t>Προβιοτικά με γαλλακτοβακίλλους</a:t>
            </a:r>
          </a:p>
        </p:txBody>
      </p:sp>
    </p:spTree>
    <p:extLst>
      <p:ext uri="{BB962C8B-B14F-4D97-AF65-F5344CB8AC3E}">
        <p14:creationId xmlns:p14="http://schemas.microsoft.com/office/powerpoint/2010/main" val="16424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8856663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l-GR" sz="36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Κολπίτιδα από </a:t>
            </a:r>
            <a:r>
              <a:rPr lang="en-US" sz="3600" b="1" i="1" dirty="0" err="1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C.albicans</a:t>
            </a:r>
            <a:r>
              <a:rPr lang="en-US" sz="3600" b="1" i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 </a:t>
            </a:r>
            <a:r>
              <a:rPr lang="el-GR" sz="3600" b="1" i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/>
            </a:r>
            <a:br>
              <a:rPr lang="el-GR" sz="3600" b="1" i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</a:br>
            <a:r>
              <a:rPr lang="el-GR" sz="3600" b="1" dirty="0" err="1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Καντιντίαση</a:t>
            </a:r>
            <a:endParaRPr lang="el-GR" sz="36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</p:txBody>
      </p:sp>
      <p:pic>
        <p:nvPicPr>
          <p:cNvPr id="206851" name="Picture 3" descr="candida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736" y="3068960"/>
            <a:ext cx="5184378" cy="3239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7413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5"/>
          <p:cNvSpPr>
            <a:spLocks noGrp="1" noChangeArrowheads="1"/>
          </p:cNvSpPr>
          <p:nvPr>
            <p:ph type="title"/>
          </p:nvPr>
        </p:nvSpPr>
        <p:spPr>
          <a:xfrm>
            <a:off x="66675" y="0"/>
            <a:ext cx="7315200" cy="115411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l-GR" sz="28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Βλαστομύκητας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96752"/>
            <a:ext cx="8964613" cy="5040312"/>
          </a:xfrm>
        </p:spPr>
        <p:txBody>
          <a:bodyPr rtlCol="0">
            <a:normAutofit/>
          </a:bodyPr>
          <a:lstStyle/>
          <a:p>
            <a:pPr indent="-18288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l-GR" sz="2400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Σαπρόφυτο διαφόρων κοιλοτήτων → ενδογενείς 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λοιμώξεις</a:t>
            </a:r>
          </a:p>
          <a:p>
            <a:pPr indent="-18288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endParaRPr lang="el-GR" sz="2400" dirty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indent="-18288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l-GR" sz="2400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Βλαστοκύτταρα ωοειδή, με μήκος 4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-</a:t>
            </a:r>
            <a:r>
              <a:rPr lang="el-GR" sz="2400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6μ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m</a:t>
            </a:r>
            <a:r>
              <a:rPr lang="el-GR" sz="2400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και πλάτος 2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-</a:t>
            </a:r>
            <a:r>
              <a:rPr lang="el-GR" sz="2400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3μ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m,</a:t>
            </a:r>
            <a:r>
              <a:rPr lang="el-GR" sz="2400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Gram 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θετικά</a:t>
            </a:r>
          </a:p>
          <a:p>
            <a:pPr indent="-18288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endParaRPr lang="el-GR" sz="2400" dirty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indent="-18288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l-GR" sz="2400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Παράγει τελικά 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χλαμυδοσπόρια</a:t>
            </a:r>
          </a:p>
          <a:p>
            <a:pPr indent="-18288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endParaRPr lang="el-GR" sz="2400" dirty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indent="-18288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l-GR" sz="2400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Σχηματίζει 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ψευδομυκητύλλιο</a:t>
            </a:r>
          </a:p>
          <a:p>
            <a:pPr indent="-18288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endParaRPr lang="el-GR" sz="2400" dirty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indent="-18288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l-GR" sz="2400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Αναπτύσσεται σε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Sabouraud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</a:t>
            </a:r>
            <a:r>
              <a:rPr lang="el-GR" sz="2400" dirty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άγαρ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</p:txBody>
      </p:sp>
      <p:pic>
        <p:nvPicPr>
          <p:cNvPr id="63492" name="Picture 4" descr="candid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9" t="19060" r="50000" b="21968"/>
          <a:stretch>
            <a:fillRect/>
          </a:stretch>
        </p:blipFill>
        <p:spPr bwMode="auto">
          <a:xfrm>
            <a:off x="6444208" y="3501008"/>
            <a:ext cx="158432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3452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175"/>
            <a:ext cx="9144000" cy="115411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l-GR" sz="3200" b="1" dirty="0" err="1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Καντιντίαση</a:t>
            </a:r>
            <a:endParaRPr lang="el-GR" sz="32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-30163" y="1484313"/>
            <a:ext cx="9144001" cy="4818062"/>
          </a:xfrm>
        </p:spPr>
        <p:txBody>
          <a:bodyPr>
            <a:normAutofit/>
          </a:bodyPr>
          <a:lstStyle/>
          <a:p>
            <a:pPr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50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%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των γυναικών αποικίζονται στον κόλπο με </a:t>
            </a:r>
            <a:r>
              <a:rPr lang="en-US" sz="2400" b="1" i="1" dirty="0" err="1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C.albicans</a:t>
            </a:r>
            <a:endParaRPr lang="el-GR" sz="2400" b="1" i="1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/>
            <a:endParaRPr lang="en-US" sz="2400" b="1" i="1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Μεγάλη ανάπτυξη παρατηρείται μετά από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:</a:t>
            </a:r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 </a:t>
            </a:r>
            <a:endParaRPr lang="en-US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1"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χρήση αντιβιοτικών ευρέως φάσματος</a:t>
            </a:r>
            <a:endParaRPr lang="en-US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1"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στη διάρκεια της κύησης</a:t>
            </a:r>
            <a:endParaRPr lang="en-US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1"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χρήση αντισυλληπτικών</a:t>
            </a:r>
            <a:endParaRPr lang="en-US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  <a:p>
            <a:pPr lvl="1" eaLnBrk="1" hangingPunct="1"/>
            <a:r>
              <a:rPr lang="el-GR" sz="2400" dirty="0" smtClean="0">
                <a:solidFill>
                  <a:schemeClr val="bg2">
                    <a:lumMod val="10000"/>
                  </a:schemeClr>
                </a:solidFill>
                <a:latin typeface="Consolas" pitchFamily="49" charset="0"/>
              </a:rPr>
              <a:t>σε γυναίκες που πάσχουν από διαβήτη </a:t>
            </a:r>
            <a:endParaRPr lang="en-US" sz="2400" dirty="0" smtClean="0">
              <a:solidFill>
                <a:schemeClr val="bg2">
                  <a:lumMod val="10000"/>
                </a:schemeClr>
              </a:solidFill>
              <a:latin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80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400600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Consolas" pitchFamily="49" charset="0"/>
                <a:cs typeface="Consolas" pitchFamily="49" charset="0"/>
              </a:rPr>
              <a:t>&gt; </a:t>
            </a:r>
            <a:r>
              <a:rPr lang="el-GR" sz="2400" b="1" dirty="0" smtClean="0">
                <a:latin typeface="Consolas" pitchFamily="49" charset="0"/>
                <a:cs typeface="Consolas" pitchFamily="49" charset="0"/>
              </a:rPr>
              <a:t>από </a:t>
            </a:r>
            <a:r>
              <a:rPr lang="en-US" sz="2400" b="1" dirty="0" smtClean="0">
                <a:latin typeface="Consolas" pitchFamily="49" charset="0"/>
                <a:cs typeface="Consolas" pitchFamily="49" charset="0"/>
              </a:rPr>
              <a:t>30 </a:t>
            </a:r>
            <a:r>
              <a:rPr lang="el-GR" sz="2400" b="1" dirty="0" smtClean="0">
                <a:latin typeface="Consolas" pitchFamily="49" charset="0"/>
                <a:cs typeface="Consolas" pitchFamily="49" charset="0"/>
              </a:rPr>
              <a:t>διαφορετικά βακτήρια</a:t>
            </a:r>
            <a:r>
              <a:rPr lang="el-GR" sz="2400" dirty="0" smtClean="0">
                <a:latin typeface="Consolas" pitchFamily="49" charset="0"/>
                <a:cs typeface="Consolas" pitchFamily="49" charset="0"/>
              </a:rPr>
              <a:t>, </a:t>
            </a:r>
            <a:r>
              <a:rPr lang="el-GR" sz="2400" b="1" dirty="0" smtClean="0">
                <a:latin typeface="Consolas" pitchFamily="49" charset="0"/>
                <a:cs typeface="Consolas" pitchFamily="49" charset="0"/>
              </a:rPr>
              <a:t>ιοί</a:t>
            </a:r>
            <a:r>
              <a:rPr lang="el-GR" sz="2400" dirty="0" smtClean="0">
                <a:latin typeface="Consolas" pitchFamily="49" charset="0"/>
                <a:cs typeface="Consolas" pitchFamily="49" charset="0"/>
              </a:rPr>
              <a:t> και </a:t>
            </a:r>
            <a:r>
              <a:rPr lang="el-GR" sz="2400" b="1" dirty="0" smtClean="0">
                <a:latin typeface="Consolas" pitchFamily="49" charset="0"/>
                <a:cs typeface="Consolas" pitchFamily="49" charset="0"/>
              </a:rPr>
              <a:t>παράσιτα </a:t>
            </a:r>
            <a:r>
              <a:rPr lang="el-GR" sz="2400" dirty="0" smtClean="0">
                <a:latin typeface="Consolas" pitchFamily="49" charset="0"/>
                <a:cs typeface="Consolas" pitchFamily="49" charset="0"/>
              </a:rPr>
              <a:t>μεταδίδονται με την σεξουαλική επαφή</a:t>
            </a:r>
            <a:r>
              <a:rPr lang="en-US" sz="2400" dirty="0" smtClean="0">
                <a:latin typeface="Consolas" pitchFamily="49" charset="0"/>
                <a:cs typeface="Consolas" pitchFamily="49" charset="0"/>
              </a:rPr>
              <a:t> </a:t>
            </a:r>
          </a:p>
          <a:p>
            <a:endParaRPr lang="el-GR" sz="24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l-GR" sz="2400" dirty="0" smtClean="0">
                <a:latin typeface="Consolas" pitchFamily="49" charset="0"/>
                <a:cs typeface="Consolas" pitchFamily="49" charset="0"/>
              </a:rPr>
              <a:t>Από τα 8 πιο σημαντικά τα 4 θεραπεύοντα</a:t>
            </a:r>
            <a:r>
              <a:rPr lang="en-US" sz="2400" dirty="0" smtClean="0">
                <a:latin typeface="Consolas" pitchFamily="49" charset="0"/>
                <a:cs typeface="Consolas" pitchFamily="49" charset="0"/>
              </a:rPr>
              <a:t>: </a:t>
            </a:r>
            <a:endParaRPr lang="el-GR" sz="2400" dirty="0" smtClean="0">
              <a:latin typeface="Consolas" pitchFamily="49" charset="0"/>
              <a:cs typeface="Consolas" pitchFamily="49" charset="0"/>
            </a:endParaRPr>
          </a:p>
          <a:p>
            <a:pPr lvl="1"/>
            <a:r>
              <a:rPr lang="en-US" sz="2400" b="1" i="1" dirty="0" smtClean="0">
                <a:latin typeface="Consolas" pitchFamily="49" charset="0"/>
                <a:cs typeface="Consolas" pitchFamily="49" charset="0"/>
              </a:rPr>
              <a:t>syphilis, </a:t>
            </a:r>
            <a:r>
              <a:rPr lang="en-US" sz="2400" b="1" i="1" dirty="0" err="1" smtClean="0">
                <a:latin typeface="Consolas" pitchFamily="49" charset="0"/>
                <a:cs typeface="Consolas" pitchFamily="49" charset="0"/>
              </a:rPr>
              <a:t>gonorrhoea</a:t>
            </a:r>
            <a:r>
              <a:rPr lang="en-US" sz="2400" b="1" i="1" dirty="0" smtClean="0">
                <a:latin typeface="Consolas" pitchFamily="49" charset="0"/>
                <a:cs typeface="Consolas" pitchFamily="49" charset="0"/>
              </a:rPr>
              <a:t>, chlamydia, </a:t>
            </a:r>
            <a:r>
              <a:rPr lang="en-US" sz="2400" b="1" i="1" dirty="0" err="1" smtClean="0">
                <a:latin typeface="Consolas" pitchFamily="49" charset="0"/>
                <a:cs typeface="Consolas" pitchFamily="49" charset="0"/>
              </a:rPr>
              <a:t>trichomoniasis</a:t>
            </a:r>
            <a:r>
              <a:rPr lang="en-US" sz="2400" b="1" i="1" dirty="0" smtClean="0">
                <a:latin typeface="Consolas" pitchFamily="49" charset="0"/>
                <a:cs typeface="Consolas" pitchFamily="49" charset="0"/>
              </a:rPr>
              <a:t>. </a:t>
            </a:r>
          </a:p>
          <a:p>
            <a:endParaRPr lang="el-GR" sz="2400" b="1" i="1" dirty="0" smtClean="0">
              <a:latin typeface="Consolas" pitchFamily="49" charset="0"/>
              <a:cs typeface="Consolas" pitchFamily="49" charset="0"/>
            </a:endParaRPr>
          </a:p>
          <a:p>
            <a:r>
              <a:rPr lang="el-GR" sz="2400" dirty="0" smtClean="0">
                <a:latin typeface="Consolas" pitchFamily="49" charset="0"/>
                <a:cs typeface="Consolas" pitchFamily="49" charset="0"/>
              </a:rPr>
              <a:t>Τα άλλα </a:t>
            </a:r>
            <a:r>
              <a:rPr lang="en-US" sz="2400" dirty="0" smtClean="0">
                <a:latin typeface="Consolas" pitchFamily="49" charset="0"/>
                <a:cs typeface="Consolas" pitchFamily="49" charset="0"/>
              </a:rPr>
              <a:t>4 </a:t>
            </a:r>
            <a:r>
              <a:rPr lang="el-GR" sz="2400" dirty="0" smtClean="0">
                <a:latin typeface="Consolas" pitchFamily="49" charset="0"/>
                <a:cs typeface="Consolas" pitchFamily="49" charset="0"/>
              </a:rPr>
              <a:t>είναι ιογενείς λοιμώξεις και δεν θεραπεύονται</a:t>
            </a:r>
            <a:r>
              <a:rPr lang="en-US" sz="2400" dirty="0" smtClean="0">
                <a:latin typeface="Consolas" pitchFamily="49" charset="0"/>
                <a:cs typeface="Consolas" pitchFamily="49" charset="0"/>
              </a:rPr>
              <a:t>:</a:t>
            </a:r>
            <a:endParaRPr lang="el-GR" sz="2400" dirty="0" smtClean="0">
              <a:latin typeface="Consolas" pitchFamily="49" charset="0"/>
              <a:cs typeface="Consolas" pitchFamily="49" charset="0"/>
            </a:endParaRPr>
          </a:p>
          <a:p>
            <a:pPr lvl="1"/>
            <a:r>
              <a:rPr lang="en-US" sz="2400" b="1" i="1" dirty="0" smtClean="0">
                <a:latin typeface="Consolas" pitchFamily="49" charset="0"/>
                <a:cs typeface="Consolas" pitchFamily="49" charset="0"/>
              </a:rPr>
              <a:t>hepatitis B,</a:t>
            </a:r>
            <a:r>
              <a:rPr lang="en-US" sz="24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2400" b="1" i="1" dirty="0" smtClean="0">
                <a:latin typeface="Consolas" pitchFamily="49" charset="0"/>
                <a:cs typeface="Consolas" pitchFamily="49" charset="0"/>
              </a:rPr>
              <a:t>herpes simplex virus (HSV or herpes), HIV,  Human papillomavirus (HPV)</a:t>
            </a:r>
            <a:endParaRPr lang="el-GR" sz="2400" b="1" i="1" dirty="0" smtClean="0">
              <a:latin typeface="Consolas" pitchFamily="49" charset="0"/>
              <a:cs typeface="Consolas" pitchFamily="49" charset="0"/>
            </a:endParaRPr>
          </a:p>
          <a:p>
            <a:pPr lvl="1"/>
            <a:endParaRPr lang="el-GR" sz="2400" b="1" i="1" dirty="0" smtClean="0">
              <a:latin typeface="Consolas" pitchFamily="49" charset="0"/>
              <a:cs typeface="Consolas" pitchFamily="49" charset="0"/>
            </a:endParaRPr>
          </a:p>
          <a:p>
            <a:pPr lvl="1"/>
            <a:r>
              <a:rPr lang="el-GR" sz="2400" dirty="0" smtClean="0">
                <a:latin typeface="Consolas" pitchFamily="49" charset="0"/>
                <a:cs typeface="Consolas" pitchFamily="49" charset="0"/>
              </a:rPr>
              <a:t>Τα συμπτώματα αυτών βελτιώνονται με θεραπεία</a:t>
            </a:r>
            <a:endParaRPr lang="el-GR" sz="2400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850106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Key facts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</a:br>
            <a:endParaRPr lang="el-GR" sz="32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57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5411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l-GR" sz="3200" b="1" dirty="0" err="1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Καντιντίαση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-</a:t>
            </a:r>
            <a:r>
              <a:rPr lang="el-GR" sz="32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συμπτώματα</a:t>
            </a:r>
            <a:endParaRPr lang="en-US" sz="32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196752"/>
            <a:ext cx="8820150" cy="4141787"/>
          </a:xfrm>
        </p:spPr>
        <p:txBody>
          <a:bodyPr/>
          <a:lstStyle/>
          <a:p>
            <a:pPr eaLnBrk="1" hangingPunct="1"/>
            <a:r>
              <a:rPr lang="el-GR" sz="2800" b="1" dirty="0" err="1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Αιδιοκολπίτιδα</a:t>
            </a:r>
            <a:endParaRPr lang="el-GR" sz="28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  <a:p>
            <a:pPr eaLnBrk="1" hangingPunct="1"/>
            <a:endParaRPr lang="el-GR" sz="28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  <a:p>
            <a:pPr lvl="1" eaLnBrk="1" hangingPunct="1"/>
            <a:r>
              <a:rPr lang="el-GR" sz="28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Έντονο κνησμό</a:t>
            </a:r>
          </a:p>
          <a:p>
            <a:pPr lvl="1" eaLnBrk="1" hangingPunct="1"/>
            <a:endParaRPr lang="el-GR" sz="28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  <a:p>
            <a:pPr lvl="1" eaLnBrk="1" hangingPunct="1"/>
            <a:r>
              <a:rPr lang="el-GR" sz="28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Παχύρρευστο έκκριμα</a:t>
            </a:r>
          </a:p>
          <a:p>
            <a:pPr lvl="1" eaLnBrk="1" hangingPunct="1"/>
            <a:endParaRPr lang="el-GR" sz="28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  <a:p>
            <a:pPr lvl="1" eaLnBrk="1" hangingPunct="1"/>
            <a:r>
              <a:rPr lang="el-GR" sz="28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Δυσουρία και </a:t>
            </a:r>
            <a:r>
              <a:rPr lang="el-GR" sz="28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δυσπαρευνία </a:t>
            </a:r>
            <a:r>
              <a:rPr lang="el-GR" sz="28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→ σπάνια </a:t>
            </a:r>
          </a:p>
          <a:p>
            <a:pPr eaLnBrk="1" hangingPunct="1"/>
            <a:endParaRPr lang="el-GR" sz="2800" dirty="0" smtClean="0">
              <a:solidFill>
                <a:srgbClr val="FFFFCC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6132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97913" cy="723900"/>
          </a:xfrm>
        </p:spPr>
        <p:txBody>
          <a:bodyPr/>
          <a:lstStyle/>
          <a:p>
            <a:pPr algn="ctr" eaLnBrk="1" hangingPunct="1"/>
            <a:r>
              <a:rPr lang="el-GR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Διάγνωση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0" y="692150"/>
            <a:ext cx="8964613" cy="4718050"/>
          </a:xfrm>
        </p:spPr>
        <p:txBody>
          <a:bodyPr>
            <a:normAutofit/>
          </a:bodyPr>
          <a:lstStyle/>
          <a:p>
            <a:pPr eaLnBrk="1" hangingPunct="1"/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Άμεσο νωπό παρασκεύασμα   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→ </a:t>
            </a:r>
            <a:r>
              <a:rPr lang="el-GR" sz="2400" dirty="0" err="1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βλαστοκύτταρα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 και </a:t>
            </a:r>
            <a:r>
              <a:rPr lang="el-GR" sz="2400" dirty="0" err="1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ψευδομυκητύλλια</a:t>
            </a:r>
            <a:endParaRPr lang="el-GR" sz="24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  <a:p>
            <a:pPr eaLnBrk="1" hangingPunct="1"/>
            <a:endParaRPr lang="el-GR" sz="24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  <a:p>
            <a:pPr eaLnBrk="1" hangingPunct="1"/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Χρώση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Gram</a:t>
            </a:r>
            <a:endParaRPr lang="el-GR" sz="24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  <a:p>
            <a:pPr eaLnBrk="1" hangingPunct="1"/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  <a:p>
            <a:pPr eaLnBrk="1" hangingPunct="1"/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Καλλιέργεια σε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Sabouraud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 </a:t>
            </a:r>
            <a:r>
              <a:rPr lang="el-GR" sz="2400" b="1" dirty="0" err="1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άγαρ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.</a:t>
            </a:r>
          </a:p>
          <a:p>
            <a:pPr eaLnBrk="1" hangingPunct="1"/>
            <a:endParaRPr lang="el-GR" sz="24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  <a:p>
            <a:pPr eaLnBrk="1" hangingPunct="1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Germ tub</a:t>
            </a:r>
            <a:endParaRPr lang="el-GR" sz="24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</a:endParaRPr>
          </a:p>
        </p:txBody>
      </p:sp>
      <p:pic>
        <p:nvPicPr>
          <p:cNvPr id="246788" name="Picture 4" descr="Vulvovaginitis-cervicitis-candida albic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2"/>
          <a:stretch>
            <a:fillRect/>
          </a:stretch>
        </p:blipFill>
        <p:spPr bwMode="auto">
          <a:xfrm>
            <a:off x="5076056" y="3648313"/>
            <a:ext cx="3456384" cy="2016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89" name="Picture 5" descr="candida_mic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79"/>
          <a:stretch>
            <a:fillRect/>
          </a:stretch>
        </p:blipFill>
        <p:spPr bwMode="auto">
          <a:xfrm>
            <a:off x="971600" y="4061717"/>
            <a:ext cx="3384376" cy="1758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74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792162"/>
          </a:xfrm>
        </p:spPr>
        <p:txBody>
          <a:bodyPr>
            <a:normAutofit/>
          </a:bodyPr>
          <a:lstStyle/>
          <a:p>
            <a:pPr algn="ctr"/>
            <a:r>
              <a:rPr lang="el-GR" sz="32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</a:rPr>
              <a:t>Ιογενή σεξουαλικά μεταδιδόμενα νοσήματα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244475" y="1185862"/>
            <a:ext cx="8713788" cy="3538538"/>
          </a:xfrm>
        </p:spPr>
        <p:txBody>
          <a:bodyPr/>
          <a:lstStyle/>
          <a:p>
            <a:r>
              <a:rPr lang="el-GR" sz="2400" dirty="0" smtClean="0">
                <a:latin typeface="Calibri" pitchFamily="34" charset="0"/>
              </a:rPr>
              <a:t>Έρπητας γεννητικών οργάνων</a:t>
            </a:r>
          </a:p>
          <a:p>
            <a:pPr lvl="1"/>
            <a:r>
              <a:rPr lang="en-US" sz="2400" dirty="0" smtClean="0">
                <a:latin typeface="Calibri" pitchFamily="34" charset="0"/>
              </a:rPr>
              <a:t>HSV-2 : 85%</a:t>
            </a:r>
            <a:r>
              <a:rPr lang="el-GR" sz="2400" dirty="0" smtClean="0">
                <a:latin typeface="Calibri" pitchFamily="34" charset="0"/>
              </a:rPr>
              <a:t> </a:t>
            </a:r>
            <a:endParaRPr lang="en-US" sz="2400" dirty="0" smtClean="0">
              <a:latin typeface="Calibri" pitchFamily="34" charset="0"/>
            </a:endParaRPr>
          </a:p>
          <a:p>
            <a:pPr lvl="1"/>
            <a:r>
              <a:rPr lang="en-US" sz="2400" dirty="0" smtClean="0">
                <a:latin typeface="Calibri" pitchFamily="34" charset="0"/>
              </a:rPr>
              <a:t>HSV-1 : 15%</a:t>
            </a:r>
            <a:endParaRPr lang="el-GR" sz="2400" dirty="0" smtClean="0">
              <a:latin typeface="Calibri" pitchFamily="34" charset="0"/>
            </a:endParaRPr>
          </a:p>
        </p:txBody>
      </p:sp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96952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40768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614738"/>
            <a:ext cx="3810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914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-13708"/>
            <a:ext cx="6512511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Genital Herpes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422499"/>
            <a:ext cx="8712968" cy="1569660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Η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erpes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simplex type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1 (HSV-1)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και Η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erpes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simplex type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2 (HSV-2)</a:t>
            </a:r>
            <a:endParaRPr lang="en-US" sz="2400" b="1" baseline="300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algn="ctr"/>
            <a:endParaRPr lang="en-US" sz="2400" b="1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NO CURE</a:t>
            </a:r>
            <a:endParaRPr lang="en-US" sz="2400" b="1" baseline="300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4098" name="Picture 2" descr="C:\Users\peytonr\AppData\Local\Microsoft\Windows\Temporary Internet Files\Content.IE5\B24SVPCU\13528626015496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077" y="4343399"/>
            <a:ext cx="707409" cy="163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eytonr\AppData\Local\Microsoft\Windows\Temporary Internet Files\Content.IE5\B24SVPCU\13528626015496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476" y="4343399"/>
            <a:ext cx="707409" cy="163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peytonr\AppData\Local\Microsoft\Windows\Temporary Internet Files\Content.IE5\B24SVPCU\13528626015496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876" y="4343400"/>
            <a:ext cx="705134" cy="163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peytonr\AppData\Local\Microsoft\Windows\Temporary Internet Files\Content.IE5\YOX4AOT5\339px-Aiga_toiletsq_men.svg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085" y="4343400"/>
            <a:ext cx="968991" cy="163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peytonr\AppData\Local\Microsoft\Windows\Temporary Internet Files\Content.IE5\YOX4AOT5\339px-Aiga_toiletsq_men.svg[1]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885" y="4342361"/>
            <a:ext cx="968991" cy="1632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3" name="Picture 7" descr="C:\Users\peytonr\AppData\Local\Microsoft\Windows\Temporary Internet Files\Content.IE5\YOX4AOT5\339px-Aiga_toiletsq_men.svg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86" y="4343400"/>
            <a:ext cx="968991" cy="163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3212976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1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στους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6 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ανθρώπους ηλικίας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14-49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έχουν έρπητα γεννητικών οργάνων</a:t>
            </a:r>
            <a:endParaRPr lang="en-US" sz="2400" b="1" baseline="300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520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73"/>
            <a:ext cx="9144000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Genital Herpes</a:t>
            </a:r>
            <a:endParaRPr lang="en-US" sz="3200" baseline="300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912" y="1413808"/>
            <a:ext cx="8784976" cy="830997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Πως μεταδίδεται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?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V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aginal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,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oral, anal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sex 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με μολυσμένο άτομο</a:t>
            </a:r>
            <a:endParaRPr lang="en-US" sz="24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912" y="2708920"/>
            <a:ext cx="8784976" cy="1569660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>
              <a:buClr>
                <a:srgbClr val="0070C0"/>
              </a:buClr>
            </a:pPr>
            <a:r>
              <a:rPr lang="el-GR" sz="2400" b="1" u="sng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Συμπτώματα</a:t>
            </a:r>
            <a:r>
              <a:rPr lang="en-US" sz="2400" b="1" u="sng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:</a:t>
            </a:r>
            <a:r>
              <a:rPr lang="el-GR" sz="2400" b="1" u="sng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ήπια ή καθόλου</a:t>
            </a:r>
            <a:endParaRPr lang="en-US" sz="2400" b="1" u="sng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457200" lvl="0" indent="-457200">
              <a:buClr>
                <a:srgbClr val="0070C0"/>
              </a:buClr>
              <a:buFontTx/>
              <a:buAutoNum type="arabicPeriod"/>
            </a:pP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Φυσσαλίδες επώδυνες γεννητικών οργάνων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,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πρωκτού ή στοματικής κοιλότητας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457200" lvl="0" indent="-457200">
              <a:buClr>
                <a:srgbClr val="0070C0"/>
              </a:buClr>
              <a:buFontTx/>
              <a:buAutoNum type="arabicPeriod"/>
            </a:pP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Υποχωρούν σε μια εβδομάδα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9993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Human Papillomavirus (HPV)</a:t>
            </a:r>
            <a:endParaRPr lang="en-US" sz="3200" baseline="300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412776"/>
            <a:ext cx="82296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chemeClr val="accent5"/>
              </a:solidFill>
            </a:endParaRPr>
          </a:p>
          <a:p>
            <a:pPr algn="ctr"/>
            <a:r>
              <a:rPr lang="el-GR" sz="2400" b="1" u="sng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Πως μεταδίδεται </a:t>
            </a:r>
            <a:r>
              <a:rPr lang="en-US" sz="2400" b="1" u="sng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?</a:t>
            </a:r>
          </a:p>
          <a:p>
            <a:pPr marL="342900" indent="-342900" algn="ctr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Vaginal sex</a:t>
            </a:r>
          </a:p>
          <a:p>
            <a:pPr marL="342900" indent="-342900" algn="ctr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Anal sex</a:t>
            </a:r>
          </a:p>
          <a:p>
            <a:pPr marL="342900" indent="-342900" algn="ctr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Oral sex</a:t>
            </a:r>
          </a:p>
          <a:p>
            <a:pPr algn="ctr"/>
            <a:endParaRPr lang="en-US" sz="2000" dirty="0" smtClean="0">
              <a:solidFill>
                <a:schemeClr val="accent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3741123"/>
            <a:ext cx="8229600" cy="1569660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u="sng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Η </a:t>
            </a:r>
            <a:r>
              <a:rPr lang="en-US" sz="2400" b="1" u="sng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HPV </a:t>
            </a:r>
            <a:r>
              <a:rPr lang="el-GR" sz="2400" b="1" u="sng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λοίμωξη είναι </a:t>
            </a:r>
            <a:r>
              <a:rPr lang="el-GR" sz="2400" b="1" u="sng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ΠΟΛΥ συχνή: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20 </a:t>
            </a:r>
            <a:r>
              <a:rPr lang="el-GR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εκατ. 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μολυσμένοι</a:t>
            </a:r>
            <a:endParaRPr lang="en-US" sz="2400" b="1" u="sng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lvl="0" algn="ctr"/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Όλα τα σεξουαλικά ενεργή άτομα θα μολυνθούν με έναν τουλάχιστον τύπο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HPV 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στη ζωή τους 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5312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50825" y="381000"/>
            <a:ext cx="8785225" cy="9842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800" b="1" u="sng" dirty="0">
                <a:solidFill>
                  <a:srgbClr val="17192F"/>
                </a:solidFill>
                <a:latin typeface="Consolas" pitchFamily="49" charset="0"/>
                <a:cs typeface="Consolas" pitchFamily="49" charset="0"/>
              </a:rPr>
              <a:t>Human Papillomaviruses</a:t>
            </a:r>
          </a:p>
          <a:p>
            <a:pPr algn="ctr"/>
            <a:r>
              <a:rPr lang="el-GR" sz="2800" b="1" dirty="0">
                <a:solidFill>
                  <a:srgbClr val="17192F"/>
                </a:solidFill>
                <a:latin typeface="Consolas" pitchFamily="49" charset="0"/>
                <a:cs typeface="Consolas" pitchFamily="49" charset="0"/>
              </a:rPr>
              <a:t>Πάνω από </a:t>
            </a:r>
            <a:r>
              <a:rPr lang="en-US" sz="2800" b="1" dirty="0">
                <a:solidFill>
                  <a:srgbClr val="17192F"/>
                </a:solidFill>
                <a:latin typeface="Consolas" pitchFamily="49" charset="0"/>
                <a:cs typeface="Consolas" pitchFamily="49" charset="0"/>
              </a:rPr>
              <a:t> 130 </a:t>
            </a:r>
            <a:r>
              <a:rPr lang="el-GR" sz="2800" b="1" dirty="0">
                <a:solidFill>
                  <a:srgbClr val="17192F"/>
                </a:solidFill>
                <a:latin typeface="Consolas" pitchFamily="49" charset="0"/>
                <a:cs typeface="Consolas" pitchFamily="49" charset="0"/>
              </a:rPr>
              <a:t>τύποι μολύνουν τον άνθρωπο</a:t>
            </a:r>
            <a:endParaRPr lang="en-US" sz="2800" b="1" dirty="0">
              <a:solidFill>
                <a:srgbClr val="17192F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967163" y="1700213"/>
            <a:ext cx="5095875" cy="132343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l-GR" sz="2000" b="1" dirty="0">
                <a:latin typeface="Consolas" pitchFamily="49" charset="0"/>
                <a:cs typeface="Consolas" pitchFamily="49" charset="0"/>
              </a:rPr>
              <a:t>Βλεννογόνο</a:t>
            </a:r>
            <a:r>
              <a:rPr lang="en-US" sz="2000" b="1" dirty="0">
                <a:latin typeface="Consolas" pitchFamily="49" charset="0"/>
                <a:cs typeface="Consolas" pitchFamily="49" charset="0"/>
              </a:rPr>
              <a:t>  </a:t>
            </a:r>
          </a:p>
          <a:p>
            <a:pPr algn="ctr"/>
            <a:r>
              <a:rPr lang="en-US" sz="2000" b="1" dirty="0">
                <a:latin typeface="Consolas" pitchFamily="49" charset="0"/>
                <a:cs typeface="Consolas" pitchFamily="49" charset="0"/>
              </a:rPr>
              <a:t>(~40 </a:t>
            </a:r>
            <a:r>
              <a:rPr lang="el-GR" sz="2000" b="1" dirty="0">
                <a:latin typeface="Consolas" pitchFamily="49" charset="0"/>
                <a:cs typeface="Consolas" pitchFamily="49" charset="0"/>
              </a:rPr>
              <a:t>τύποι</a:t>
            </a:r>
            <a:r>
              <a:rPr lang="en-US" sz="2000" b="1" dirty="0">
                <a:latin typeface="Consolas" pitchFamily="49" charset="0"/>
                <a:cs typeface="Consolas" pitchFamily="49" charset="0"/>
              </a:rPr>
              <a:t>)</a:t>
            </a:r>
          </a:p>
          <a:p>
            <a:pPr algn="ctr"/>
            <a:r>
              <a:rPr lang="en-US" sz="2000" b="1" dirty="0">
                <a:latin typeface="Consolas" pitchFamily="49" charset="0"/>
                <a:cs typeface="Consolas" pitchFamily="49" charset="0"/>
              </a:rPr>
              <a:t>(</a:t>
            </a:r>
            <a:r>
              <a:rPr lang="el-GR" sz="2000" b="1" dirty="0">
                <a:latin typeface="Consolas" pitchFamily="49" charset="0"/>
                <a:cs typeface="Consolas" pitchFamily="49" charset="0"/>
              </a:rPr>
              <a:t>πρωκτογεννητικό, αναπνευστικό, γαστρεντερικό</a:t>
            </a:r>
            <a:r>
              <a:rPr lang="en-US" sz="2000" b="1" dirty="0">
                <a:latin typeface="Consolas" pitchFamily="49" charset="0"/>
                <a:cs typeface="Consolas" pitchFamily="49" charset="0"/>
              </a:rPr>
              <a:t>)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81000" y="2590800"/>
            <a:ext cx="1806575" cy="40011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l-GR" sz="2000" b="1" dirty="0">
                <a:latin typeface="Consolas" pitchFamily="49" charset="0"/>
                <a:cs typeface="Consolas" pitchFamily="49" charset="0"/>
              </a:rPr>
              <a:t>Δέρμα</a:t>
            </a:r>
            <a:endParaRPr lang="en-US" sz="2000" b="1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>
            <a:off x="6156325" y="3357563"/>
            <a:ext cx="14288" cy="236537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H="1">
            <a:off x="5724525" y="3573463"/>
            <a:ext cx="457200" cy="3810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6156325" y="3573463"/>
            <a:ext cx="358775" cy="211137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6551613" y="3662363"/>
            <a:ext cx="2484437" cy="101566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000" b="1" dirty="0">
                <a:latin typeface="Consolas" pitchFamily="49" charset="0"/>
                <a:cs typeface="Consolas" pitchFamily="49" charset="0"/>
              </a:rPr>
              <a:t>High-risk</a:t>
            </a:r>
          </a:p>
          <a:p>
            <a:pPr algn="ctr"/>
            <a:r>
              <a:rPr lang="en-US" sz="2000" b="1" dirty="0">
                <a:latin typeface="Consolas" pitchFamily="49" charset="0"/>
                <a:cs typeface="Consolas" pitchFamily="49" charset="0"/>
              </a:rPr>
              <a:t>Types 16,18,31,45…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3563938" y="3644900"/>
            <a:ext cx="2160587" cy="70788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000" b="1" dirty="0">
                <a:latin typeface="Consolas" pitchFamily="49" charset="0"/>
                <a:cs typeface="Consolas" pitchFamily="49" charset="0"/>
              </a:rPr>
              <a:t>Low-risk</a:t>
            </a:r>
          </a:p>
          <a:p>
            <a:pPr algn="ctr"/>
            <a:r>
              <a:rPr lang="en-US" sz="2000" b="1" dirty="0">
                <a:latin typeface="Consolas" pitchFamily="49" charset="0"/>
                <a:cs typeface="Consolas" pitchFamily="49" charset="0"/>
              </a:rPr>
              <a:t>Types 6,11…</a:t>
            </a:r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 flipH="1">
            <a:off x="4344988" y="4508500"/>
            <a:ext cx="11112" cy="7826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4800600" y="5181600"/>
            <a:ext cx="4343400" cy="132343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l-GR" sz="2000" b="1" dirty="0">
                <a:latin typeface="Consolas" pitchFamily="49" charset="0"/>
                <a:cs typeface="Consolas" pitchFamily="49" charset="0"/>
              </a:rPr>
              <a:t>Καρκίνο τραχήλου</a:t>
            </a:r>
            <a:r>
              <a:rPr lang="en-US" sz="2000" b="1" dirty="0">
                <a:latin typeface="Consolas" pitchFamily="49" charset="0"/>
                <a:cs typeface="Consolas" pitchFamily="49" charset="0"/>
              </a:rPr>
              <a:t>, </a:t>
            </a:r>
            <a:endParaRPr lang="el-GR" sz="2000" b="1" dirty="0">
              <a:latin typeface="Consolas" pitchFamily="49" charset="0"/>
              <a:cs typeface="Consolas" pitchFamily="49" charset="0"/>
            </a:endParaRPr>
          </a:p>
          <a:p>
            <a:pPr algn="ctr"/>
            <a:r>
              <a:rPr lang="el-GR" sz="2000" b="1" dirty="0">
                <a:latin typeface="Consolas" pitchFamily="49" charset="0"/>
                <a:cs typeface="Consolas" pitchFamily="49" charset="0"/>
              </a:rPr>
              <a:t>Καρκίνο</a:t>
            </a:r>
            <a:r>
              <a:rPr lang="en-US" sz="2000" b="1" dirty="0">
                <a:latin typeface="Consolas" pitchFamily="49" charset="0"/>
                <a:cs typeface="Consolas" pitchFamily="49" charset="0"/>
              </a:rPr>
              <a:t> </a:t>
            </a:r>
            <a:r>
              <a:rPr lang="el-GR" sz="2000" b="1" dirty="0">
                <a:latin typeface="Consolas" pitchFamily="49" charset="0"/>
                <a:cs typeface="Consolas" pitchFamily="49" charset="0"/>
              </a:rPr>
              <a:t> πρωκτού </a:t>
            </a:r>
          </a:p>
          <a:p>
            <a:pPr algn="ctr"/>
            <a:r>
              <a:rPr lang="el-GR" sz="2000" b="1" dirty="0">
                <a:latin typeface="Consolas" pitchFamily="49" charset="0"/>
                <a:cs typeface="Consolas" pitchFamily="49" charset="0"/>
              </a:rPr>
              <a:t>Καρκίνο στόματος και οισοφάγου</a:t>
            </a:r>
            <a:endParaRPr lang="en-US" sz="2000" b="1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539750" y="5334000"/>
            <a:ext cx="4003675" cy="40011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l-GR" sz="2000" b="1" dirty="0">
                <a:latin typeface="Consolas" pitchFamily="49" charset="0"/>
                <a:cs typeface="Consolas" pitchFamily="49" charset="0"/>
              </a:rPr>
              <a:t>Γεννητικά κονδυλώματα</a:t>
            </a:r>
            <a:endParaRPr lang="en-US" sz="2000" b="1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 flipH="1">
            <a:off x="3124200" y="1447800"/>
            <a:ext cx="0" cy="2286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 flipH="1">
            <a:off x="2057400" y="1676400"/>
            <a:ext cx="1066800" cy="8382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0255" name="Line 15"/>
          <p:cNvSpPr>
            <a:spLocks noChangeShapeType="1"/>
          </p:cNvSpPr>
          <p:nvPr/>
        </p:nvSpPr>
        <p:spPr bwMode="auto">
          <a:xfrm>
            <a:off x="3132138" y="1700213"/>
            <a:ext cx="762000" cy="5334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0256" name="Line 16"/>
          <p:cNvSpPr>
            <a:spLocks noChangeShapeType="1"/>
          </p:cNvSpPr>
          <p:nvPr/>
        </p:nvSpPr>
        <p:spPr bwMode="auto">
          <a:xfrm>
            <a:off x="7380288" y="4868863"/>
            <a:ext cx="0" cy="312737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0257" name="Line 18"/>
          <p:cNvSpPr>
            <a:spLocks noChangeShapeType="1"/>
          </p:cNvSpPr>
          <p:nvPr/>
        </p:nvSpPr>
        <p:spPr bwMode="auto">
          <a:xfrm>
            <a:off x="1219200" y="3124200"/>
            <a:ext cx="0" cy="3048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0258" name="Text Box 19"/>
          <p:cNvSpPr txBox="1">
            <a:spLocks noChangeArrowheads="1"/>
          </p:cNvSpPr>
          <p:nvPr/>
        </p:nvSpPr>
        <p:spPr bwMode="auto">
          <a:xfrm>
            <a:off x="107950" y="3429000"/>
            <a:ext cx="2879725" cy="132343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l-GR" sz="2000" b="1" dirty="0">
                <a:latin typeface="Consolas" pitchFamily="49" charset="0"/>
                <a:cs typeface="Consolas" pitchFamily="49" charset="0"/>
              </a:rPr>
              <a:t>Κονδυλώματα στα χέρια, πόδια και άλλα</a:t>
            </a:r>
            <a:endParaRPr lang="en-US" sz="2000" b="1" dirty="0">
              <a:latin typeface="Consolas" pitchFamily="49" charset="0"/>
              <a:cs typeface="Consolas" pitchFamily="49" charset="0"/>
            </a:endParaRPr>
          </a:p>
          <a:p>
            <a:pPr algn="ctr"/>
            <a:r>
              <a:rPr lang="en-US" sz="2000" b="1" dirty="0">
                <a:latin typeface="Consolas" pitchFamily="49" charset="0"/>
                <a:cs typeface="Consolas" pitchFamily="49" charset="0"/>
              </a:rPr>
              <a:t>Type 1…</a:t>
            </a:r>
          </a:p>
        </p:txBody>
      </p:sp>
    </p:spTree>
    <p:extLst>
      <p:ext uri="{BB962C8B-B14F-4D97-AF65-F5344CB8AC3E}">
        <p14:creationId xmlns:p14="http://schemas.microsoft.com/office/powerpoint/2010/main" val="193829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03605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l-GR" altLang="zh-TW" sz="4000" b="1" dirty="0" smtClean="0">
                <a:solidFill>
                  <a:srgbClr val="CC0000"/>
                </a:solidFill>
                <a:latin typeface="Bookman Old Style" pitchFamily="18" charset="0"/>
              </a:rPr>
              <a:t/>
            </a:r>
            <a:br>
              <a:rPr lang="el-GR" altLang="zh-TW" sz="4000" b="1" dirty="0" smtClean="0">
                <a:solidFill>
                  <a:srgbClr val="CC0000"/>
                </a:solidFill>
                <a:latin typeface="Bookman Old Style" pitchFamily="18" charset="0"/>
              </a:rPr>
            </a:br>
            <a:r>
              <a:rPr lang="el-GR" altLang="zh-TW" sz="36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Συχνότητα των </a:t>
            </a:r>
            <a:r>
              <a:rPr lang="en-US" altLang="zh-TW" sz="36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ea typeface="PMingLiU" pitchFamily="18" charset="-120"/>
                <a:cs typeface="Consolas" pitchFamily="49" charset="0"/>
              </a:rPr>
              <a:t>HPV </a:t>
            </a:r>
            <a:r>
              <a:rPr lang="el-GR" altLang="zh-TW" sz="36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τύπων στον καρκίνο του τραχήλου της μήτρας</a:t>
            </a:r>
            <a:r>
              <a:rPr lang="en-US" altLang="zh-TW" sz="36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ea typeface="PMingLiU" pitchFamily="18" charset="-120"/>
                <a:cs typeface="Consolas" pitchFamily="49" charset="0"/>
              </a:rPr>
              <a:t/>
            </a:r>
            <a:br>
              <a:rPr lang="en-US" altLang="zh-TW" sz="36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ea typeface="PMingLiU" pitchFamily="18" charset="-120"/>
                <a:cs typeface="Consolas" pitchFamily="49" charset="0"/>
              </a:rPr>
            </a:br>
            <a:endParaRPr lang="en-US" altLang="zh-TW" sz="3600" i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ea typeface="PMingLiU" pitchFamily="18" charset="-120"/>
              <a:cs typeface="Consolas" pitchFamily="49" charset="0"/>
            </a:endParaRPr>
          </a:p>
        </p:txBody>
      </p:sp>
      <p:graphicFrame>
        <p:nvGraphicFramePr>
          <p:cNvPr id="50179" name="Object 3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969984436"/>
              </p:ext>
            </p:extLst>
          </p:nvPr>
        </p:nvGraphicFramePr>
        <p:xfrm>
          <a:off x="467544" y="1988840"/>
          <a:ext cx="8229600" cy="3888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4" name="Chart" r:id="rId4" imgW="8743947" imgH="4114705" progId="MSGraph.Chart.8">
                  <p:embed followColorScheme="full"/>
                </p:oleObj>
              </mc:Choice>
              <mc:Fallback>
                <p:oleObj name="Chart" r:id="rId4" imgW="8743947" imgH="4114705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988840"/>
                        <a:ext cx="8229600" cy="3888432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1084263" y="2895600"/>
            <a:ext cx="473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altLang="zh-TW" sz="2400">
                <a:latin typeface="Times New Roman" pitchFamily="18" charset="0"/>
                <a:ea typeface="PMingLiU" pitchFamily="18" charset="-12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11520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noFill/>
          <a:ln w="12700">
            <a:solidFill>
              <a:srgbClr val="990033"/>
            </a:solidFill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l-GR" sz="3200" b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Εξέλιξη της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HPV</a:t>
            </a:r>
            <a:r>
              <a:rPr lang="el-GR" sz="3200" b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λοίμωξης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52227" name="AutoShape 3"/>
          <p:cNvSpPr>
            <a:spLocks noChangeArrowheads="1"/>
          </p:cNvSpPr>
          <p:nvPr/>
        </p:nvSpPr>
        <p:spPr bwMode="auto">
          <a:xfrm>
            <a:off x="7416800" y="1981200"/>
            <a:ext cx="1460500" cy="127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2228" name="Line 4"/>
          <p:cNvSpPr>
            <a:spLocks noChangeShapeType="1"/>
          </p:cNvSpPr>
          <p:nvPr/>
        </p:nvSpPr>
        <p:spPr bwMode="auto">
          <a:xfrm>
            <a:off x="1536700" y="2032000"/>
            <a:ext cx="6159500" cy="12700"/>
          </a:xfrm>
          <a:prstGeom prst="line">
            <a:avLst/>
          </a:prstGeom>
          <a:noFill/>
          <a:ln w="76200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2511425" y="1616075"/>
            <a:ext cx="10747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solidFill>
                  <a:srgbClr val="FF9900"/>
                </a:solidFill>
                <a:latin typeface="Bookman Old Style" pitchFamily="18" charset="0"/>
              </a:rPr>
              <a:t>Months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5534025" y="1590675"/>
            <a:ext cx="835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solidFill>
                  <a:srgbClr val="FF9900"/>
                </a:solidFill>
                <a:latin typeface="Bookman Old Style" pitchFamily="18" charset="0"/>
              </a:rPr>
              <a:t>Years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7883525" y="1577975"/>
            <a:ext cx="11604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>
                <a:solidFill>
                  <a:srgbClr val="FF9900"/>
                </a:solidFill>
                <a:latin typeface="Bookman Old Style" pitchFamily="18" charset="0"/>
              </a:rPr>
              <a:t>Decades</a:t>
            </a:r>
          </a:p>
        </p:txBody>
      </p:sp>
      <p:grpSp>
        <p:nvGrpSpPr>
          <p:cNvPr id="52232" name="Group 8"/>
          <p:cNvGrpSpPr>
            <a:grpSpLocks/>
          </p:cNvGrpSpPr>
          <p:nvPr/>
        </p:nvGrpSpPr>
        <p:grpSpPr bwMode="auto">
          <a:xfrm>
            <a:off x="88900" y="2403475"/>
            <a:ext cx="1262063" cy="1671638"/>
            <a:chOff x="56" y="1174"/>
            <a:chExt cx="795" cy="1053"/>
          </a:xfrm>
        </p:grpSpPr>
        <p:sp>
          <p:nvSpPr>
            <p:cNvPr id="52946" name="Freeform 9"/>
            <p:cNvSpPr>
              <a:spLocks/>
            </p:cNvSpPr>
            <p:nvPr/>
          </p:nvSpPr>
          <p:spPr bwMode="auto">
            <a:xfrm>
              <a:off x="56" y="1912"/>
              <a:ext cx="202" cy="158"/>
            </a:xfrm>
            <a:custGeom>
              <a:avLst/>
              <a:gdLst>
                <a:gd name="T0" fmla="*/ 39 w 202"/>
                <a:gd name="T1" fmla="*/ 0 h 158"/>
                <a:gd name="T2" fmla="*/ 163 w 202"/>
                <a:gd name="T3" fmla="*/ 0 h 158"/>
                <a:gd name="T4" fmla="*/ 171 w 202"/>
                <a:gd name="T5" fmla="*/ 1 h 158"/>
                <a:gd name="T6" fmla="*/ 178 w 202"/>
                <a:gd name="T7" fmla="*/ 4 h 158"/>
                <a:gd name="T8" fmla="*/ 185 w 202"/>
                <a:gd name="T9" fmla="*/ 8 h 158"/>
                <a:gd name="T10" fmla="*/ 191 w 202"/>
                <a:gd name="T11" fmla="*/ 14 h 158"/>
                <a:gd name="T12" fmla="*/ 196 w 202"/>
                <a:gd name="T13" fmla="*/ 21 h 158"/>
                <a:gd name="T14" fmla="*/ 199 w 202"/>
                <a:gd name="T15" fmla="*/ 28 h 158"/>
                <a:gd name="T16" fmla="*/ 202 w 202"/>
                <a:gd name="T17" fmla="*/ 37 h 158"/>
                <a:gd name="T18" fmla="*/ 202 w 202"/>
                <a:gd name="T19" fmla="*/ 46 h 158"/>
                <a:gd name="T20" fmla="*/ 202 w 202"/>
                <a:gd name="T21" fmla="*/ 113 h 158"/>
                <a:gd name="T22" fmla="*/ 202 w 202"/>
                <a:gd name="T23" fmla="*/ 122 h 158"/>
                <a:gd name="T24" fmla="*/ 199 w 202"/>
                <a:gd name="T25" fmla="*/ 130 h 158"/>
                <a:gd name="T26" fmla="*/ 196 w 202"/>
                <a:gd name="T27" fmla="*/ 138 h 158"/>
                <a:gd name="T28" fmla="*/ 191 w 202"/>
                <a:gd name="T29" fmla="*/ 144 h 158"/>
                <a:gd name="T30" fmla="*/ 185 w 202"/>
                <a:gd name="T31" fmla="*/ 150 h 158"/>
                <a:gd name="T32" fmla="*/ 178 w 202"/>
                <a:gd name="T33" fmla="*/ 154 h 158"/>
                <a:gd name="T34" fmla="*/ 171 w 202"/>
                <a:gd name="T35" fmla="*/ 157 h 158"/>
                <a:gd name="T36" fmla="*/ 163 w 202"/>
                <a:gd name="T37" fmla="*/ 158 h 158"/>
                <a:gd name="T38" fmla="*/ 39 w 202"/>
                <a:gd name="T39" fmla="*/ 158 h 158"/>
                <a:gd name="T40" fmla="*/ 31 w 202"/>
                <a:gd name="T41" fmla="*/ 157 h 158"/>
                <a:gd name="T42" fmla="*/ 24 w 202"/>
                <a:gd name="T43" fmla="*/ 154 h 158"/>
                <a:gd name="T44" fmla="*/ 17 w 202"/>
                <a:gd name="T45" fmla="*/ 150 h 158"/>
                <a:gd name="T46" fmla="*/ 11 w 202"/>
                <a:gd name="T47" fmla="*/ 144 h 158"/>
                <a:gd name="T48" fmla="*/ 7 w 202"/>
                <a:gd name="T49" fmla="*/ 138 h 158"/>
                <a:gd name="T50" fmla="*/ 3 w 202"/>
                <a:gd name="T51" fmla="*/ 130 h 158"/>
                <a:gd name="T52" fmla="*/ 1 w 202"/>
                <a:gd name="T53" fmla="*/ 122 h 158"/>
                <a:gd name="T54" fmla="*/ 0 w 202"/>
                <a:gd name="T55" fmla="*/ 113 h 158"/>
                <a:gd name="T56" fmla="*/ 0 w 202"/>
                <a:gd name="T57" fmla="*/ 46 h 158"/>
                <a:gd name="T58" fmla="*/ 1 w 202"/>
                <a:gd name="T59" fmla="*/ 37 h 158"/>
                <a:gd name="T60" fmla="*/ 3 w 202"/>
                <a:gd name="T61" fmla="*/ 28 h 158"/>
                <a:gd name="T62" fmla="*/ 7 w 202"/>
                <a:gd name="T63" fmla="*/ 21 h 158"/>
                <a:gd name="T64" fmla="*/ 11 w 202"/>
                <a:gd name="T65" fmla="*/ 14 h 158"/>
                <a:gd name="T66" fmla="*/ 17 w 202"/>
                <a:gd name="T67" fmla="*/ 8 h 158"/>
                <a:gd name="T68" fmla="*/ 24 w 202"/>
                <a:gd name="T69" fmla="*/ 4 h 158"/>
                <a:gd name="T70" fmla="*/ 31 w 202"/>
                <a:gd name="T71" fmla="*/ 1 h 158"/>
                <a:gd name="T72" fmla="*/ 39 w 202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8">
                  <a:moveTo>
                    <a:pt x="39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8" y="4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2" y="46"/>
                  </a:lnTo>
                  <a:lnTo>
                    <a:pt x="202" y="113"/>
                  </a:lnTo>
                  <a:lnTo>
                    <a:pt x="202" y="122"/>
                  </a:lnTo>
                  <a:lnTo>
                    <a:pt x="199" y="130"/>
                  </a:lnTo>
                  <a:lnTo>
                    <a:pt x="196" y="138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78" y="154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39" y="158"/>
                  </a:lnTo>
                  <a:lnTo>
                    <a:pt x="31" y="157"/>
                  </a:lnTo>
                  <a:lnTo>
                    <a:pt x="24" y="154"/>
                  </a:lnTo>
                  <a:lnTo>
                    <a:pt x="17" y="150"/>
                  </a:lnTo>
                  <a:lnTo>
                    <a:pt x="11" y="144"/>
                  </a:lnTo>
                  <a:lnTo>
                    <a:pt x="7" y="138"/>
                  </a:lnTo>
                  <a:lnTo>
                    <a:pt x="3" y="130"/>
                  </a:lnTo>
                  <a:lnTo>
                    <a:pt x="1" y="122"/>
                  </a:lnTo>
                  <a:lnTo>
                    <a:pt x="0" y="113"/>
                  </a:lnTo>
                  <a:lnTo>
                    <a:pt x="0" y="46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1" y="14"/>
                  </a:lnTo>
                  <a:lnTo>
                    <a:pt x="17" y="8"/>
                  </a:lnTo>
                  <a:lnTo>
                    <a:pt x="24" y="4"/>
                  </a:lnTo>
                  <a:lnTo>
                    <a:pt x="31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47" name="Freeform 10"/>
            <p:cNvSpPr>
              <a:spLocks/>
            </p:cNvSpPr>
            <p:nvPr/>
          </p:nvSpPr>
          <p:spPr bwMode="auto">
            <a:xfrm>
              <a:off x="56" y="1912"/>
              <a:ext cx="202" cy="158"/>
            </a:xfrm>
            <a:custGeom>
              <a:avLst/>
              <a:gdLst>
                <a:gd name="T0" fmla="*/ 39 w 202"/>
                <a:gd name="T1" fmla="*/ 0 h 158"/>
                <a:gd name="T2" fmla="*/ 163 w 202"/>
                <a:gd name="T3" fmla="*/ 0 h 158"/>
                <a:gd name="T4" fmla="*/ 171 w 202"/>
                <a:gd name="T5" fmla="*/ 1 h 158"/>
                <a:gd name="T6" fmla="*/ 178 w 202"/>
                <a:gd name="T7" fmla="*/ 4 h 158"/>
                <a:gd name="T8" fmla="*/ 185 w 202"/>
                <a:gd name="T9" fmla="*/ 8 h 158"/>
                <a:gd name="T10" fmla="*/ 191 w 202"/>
                <a:gd name="T11" fmla="*/ 14 h 158"/>
                <a:gd name="T12" fmla="*/ 196 w 202"/>
                <a:gd name="T13" fmla="*/ 21 h 158"/>
                <a:gd name="T14" fmla="*/ 199 w 202"/>
                <a:gd name="T15" fmla="*/ 28 h 158"/>
                <a:gd name="T16" fmla="*/ 202 w 202"/>
                <a:gd name="T17" fmla="*/ 37 h 158"/>
                <a:gd name="T18" fmla="*/ 202 w 202"/>
                <a:gd name="T19" fmla="*/ 46 h 158"/>
                <a:gd name="T20" fmla="*/ 202 w 202"/>
                <a:gd name="T21" fmla="*/ 113 h 158"/>
                <a:gd name="T22" fmla="*/ 202 w 202"/>
                <a:gd name="T23" fmla="*/ 122 h 158"/>
                <a:gd name="T24" fmla="*/ 199 w 202"/>
                <a:gd name="T25" fmla="*/ 130 h 158"/>
                <a:gd name="T26" fmla="*/ 196 w 202"/>
                <a:gd name="T27" fmla="*/ 138 h 158"/>
                <a:gd name="T28" fmla="*/ 191 w 202"/>
                <a:gd name="T29" fmla="*/ 144 h 158"/>
                <a:gd name="T30" fmla="*/ 185 w 202"/>
                <a:gd name="T31" fmla="*/ 150 h 158"/>
                <a:gd name="T32" fmla="*/ 178 w 202"/>
                <a:gd name="T33" fmla="*/ 154 h 158"/>
                <a:gd name="T34" fmla="*/ 171 w 202"/>
                <a:gd name="T35" fmla="*/ 157 h 158"/>
                <a:gd name="T36" fmla="*/ 163 w 202"/>
                <a:gd name="T37" fmla="*/ 158 h 158"/>
                <a:gd name="T38" fmla="*/ 39 w 202"/>
                <a:gd name="T39" fmla="*/ 158 h 158"/>
                <a:gd name="T40" fmla="*/ 31 w 202"/>
                <a:gd name="T41" fmla="*/ 157 h 158"/>
                <a:gd name="T42" fmla="*/ 24 w 202"/>
                <a:gd name="T43" fmla="*/ 154 h 158"/>
                <a:gd name="T44" fmla="*/ 17 w 202"/>
                <a:gd name="T45" fmla="*/ 150 h 158"/>
                <a:gd name="T46" fmla="*/ 11 w 202"/>
                <a:gd name="T47" fmla="*/ 144 h 158"/>
                <a:gd name="T48" fmla="*/ 7 w 202"/>
                <a:gd name="T49" fmla="*/ 138 h 158"/>
                <a:gd name="T50" fmla="*/ 3 w 202"/>
                <a:gd name="T51" fmla="*/ 130 h 158"/>
                <a:gd name="T52" fmla="*/ 1 w 202"/>
                <a:gd name="T53" fmla="*/ 122 h 158"/>
                <a:gd name="T54" fmla="*/ 0 w 202"/>
                <a:gd name="T55" fmla="*/ 113 h 158"/>
                <a:gd name="T56" fmla="*/ 0 w 202"/>
                <a:gd name="T57" fmla="*/ 46 h 158"/>
                <a:gd name="T58" fmla="*/ 1 w 202"/>
                <a:gd name="T59" fmla="*/ 37 h 158"/>
                <a:gd name="T60" fmla="*/ 3 w 202"/>
                <a:gd name="T61" fmla="*/ 28 h 158"/>
                <a:gd name="T62" fmla="*/ 7 w 202"/>
                <a:gd name="T63" fmla="*/ 21 h 158"/>
                <a:gd name="T64" fmla="*/ 11 w 202"/>
                <a:gd name="T65" fmla="*/ 14 h 158"/>
                <a:gd name="T66" fmla="*/ 17 w 202"/>
                <a:gd name="T67" fmla="*/ 8 h 158"/>
                <a:gd name="T68" fmla="*/ 24 w 202"/>
                <a:gd name="T69" fmla="*/ 4 h 158"/>
                <a:gd name="T70" fmla="*/ 31 w 202"/>
                <a:gd name="T71" fmla="*/ 1 h 158"/>
                <a:gd name="T72" fmla="*/ 39 w 202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8">
                  <a:moveTo>
                    <a:pt x="39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8" y="4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2" y="46"/>
                  </a:lnTo>
                  <a:lnTo>
                    <a:pt x="202" y="113"/>
                  </a:lnTo>
                  <a:lnTo>
                    <a:pt x="202" y="122"/>
                  </a:lnTo>
                  <a:lnTo>
                    <a:pt x="199" y="130"/>
                  </a:lnTo>
                  <a:lnTo>
                    <a:pt x="196" y="138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78" y="154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39" y="158"/>
                  </a:lnTo>
                  <a:lnTo>
                    <a:pt x="31" y="157"/>
                  </a:lnTo>
                  <a:lnTo>
                    <a:pt x="24" y="154"/>
                  </a:lnTo>
                  <a:lnTo>
                    <a:pt x="17" y="150"/>
                  </a:lnTo>
                  <a:lnTo>
                    <a:pt x="11" y="144"/>
                  </a:lnTo>
                  <a:lnTo>
                    <a:pt x="7" y="138"/>
                  </a:lnTo>
                  <a:lnTo>
                    <a:pt x="3" y="130"/>
                  </a:lnTo>
                  <a:lnTo>
                    <a:pt x="1" y="122"/>
                  </a:lnTo>
                  <a:lnTo>
                    <a:pt x="0" y="113"/>
                  </a:lnTo>
                  <a:lnTo>
                    <a:pt x="0" y="46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1" y="14"/>
                  </a:lnTo>
                  <a:lnTo>
                    <a:pt x="17" y="8"/>
                  </a:lnTo>
                  <a:lnTo>
                    <a:pt x="24" y="4"/>
                  </a:lnTo>
                  <a:lnTo>
                    <a:pt x="31" y="1"/>
                  </a:lnTo>
                  <a:lnTo>
                    <a:pt x="39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48" name="Freeform 11"/>
            <p:cNvSpPr>
              <a:spLocks/>
            </p:cNvSpPr>
            <p:nvPr/>
          </p:nvSpPr>
          <p:spPr bwMode="auto">
            <a:xfrm>
              <a:off x="127" y="1976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2 w 88"/>
                <a:gd name="T3" fmla="*/ 0 h 56"/>
                <a:gd name="T4" fmla="*/ 62 w 88"/>
                <a:gd name="T5" fmla="*/ 2 h 56"/>
                <a:gd name="T6" fmla="*/ 69 w 88"/>
                <a:gd name="T7" fmla="*/ 4 h 56"/>
                <a:gd name="T8" fmla="*/ 75 w 88"/>
                <a:gd name="T9" fmla="*/ 8 h 56"/>
                <a:gd name="T10" fmla="*/ 81 w 88"/>
                <a:gd name="T11" fmla="*/ 11 h 56"/>
                <a:gd name="T12" fmla="*/ 85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3 h 56"/>
                <a:gd name="T20" fmla="*/ 85 w 88"/>
                <a:gd name="T21" fmla="*/ 39 h 56"/>
                <a:gd name="T22" fmla="*/ 81 w 88"/>
                <a:gd name="T23" fmla="*/ 44 h 56"/>
                <a:gd name="T24" fmla="*/ 75 w 88"/>
                <a:gd name="T25" fmla="*/ 47 h 56"/>
                <a:gd name="T26" fmla="*/ 69 w 88"/>
                <a:gd name="T27" fmla="*/ 51 h 56"/>
                <a:gd name="T28" fmla="*/ 62 w 88"/>
                <a:gd name="T29" fmla="*/ 53 h 56"/>
                <a:gd name="T30" fmla="*/ 52 w 88"/>
                <a:gd name="T31" fmla="*/ 56 h 56"/>
                <a:gd name="T32" fmla="*/ 44 w 88"/>
                <a:gd name="T33" fmla="*/ 56 h 56"/>
                <a:gd name="T34" fmla="*/ 35 w 88"/>
                <a:gd name="T35" fmla="*/ 56 h 56"/>
                <a:gd name="T36" fmla="*/ 27 w 88"/>
                <a:gd name="T37" fmla="*/ 53 h 56"/>
                <a:gd name="T38" fmla="*/ 20 w 88"/>
                <a:gd name="T39" fmla="*/ 51 h 56"/>
                <a:gd name="T40" fmla="*/ 13 w 88"/>
                <a:gd name="T41" fmla="*/ 47 h 56"/>
                <a:gd name="T42" fmla="*/ 8 w 88"/>
                <a:gd name="T43" fmla="*/ 44 h 56"/>
                <a:gd name="T44" fmla="*/ 4 w 88"/>
                <a:gd name="T45" fmla="*/ 39 h 56"/>
                <a:gd name="T46" fmla="*/ 1 w 88"/>
                <a:gd name="T47" fmla="*/ 33 h 56"/>
                <a:gd name="T48" fmla="*/ 0 w 88"/>
                <a:gd name="T49" fmla="*/ 28 h 56"/>
                <a:gd name="T50" fmla="*/ 1 w 88"/>
                <a:gd name="T51" fmla="*/ 22 h 56"/>
                <a:gd name="T52" fmla="*/ 4 w 88"/>
                <a:gd name="T53" fmla="*/ 17 h 56"/>
                <a:gd name="T54" fmla="*/ 8 w 88"/>
                <a:gd name="T55" fmla="*/ 11 h 56"/>
                <a:gd name="T56" fmla="*/ 13 w 88"/>
                <a:gd name="T57" fmla="*/ 8 h 56"/>
                <a:gd name="T58" fmla="*/ 20 w 88"/>
                <a:gd name="T59" fmla="*/ 4 h 56"/>
                <a:gd name="T60" fmla="*/ 27 w 88"/>
                <a:gd name="T61" fmla="*/ 2 h 56"/>
                <a:gd name="T62" fmla="*/ 35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2" y="0"/>
                  </a:lnTo>
                  <a:lnTo>
                    <a:pt x="62" y="2"/>
                  </a:lnTo>
                  <a:lnTo>
                    <a:pt x="69" y="4"/>
                  </a:lnTo>
                  <a:lnTo>
                    <a:pt x="75" y="8"/>
                  </a:lnTo>
                  <a:lnTo>
                    <a:pt x="81" y="11"/>
                  </a:lnTo>
                  <a:lnTo>
                    <a:pt x="85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3"/>
                  </a:lnTo>
                  <a:lnTo>
                    <a:pt x="85" y="39"/>
                  </a:lnTo>
                  <a:lnTo>
                    <a:pt x="81" y="44"/>
                  </a:lnTo>
                  <a:lnTo>
                    <a:pt x="75" y="47"/>
                  </a:lnTo>
                  <a:lnTo>
                    <a:pt x="69" y="51"/>
                  </a:lnTo>
                  <a:lnTo>
                    <a:pt x="62" y="53"/>
                  </a:lnTo>
                  <a:lnTo>
                    <a:pt x="52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3"/>
                  </a:lnTo>
                  <a:lnTo>
                    <a:pt x="20" y="51"/>
                  </a:lnTo>
                  <a:lnTo>
                    <a:pt x="13" y="47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1" y="33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3" y="8"/>
                  </a:lnTo>
                  <a:lnTo>
                    <a:pt x="20" y="4"/>
                  </a:lnTo>
                  <a:lnTo>
                    <a:pt x="27" y="2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49" name="Freeform 12"/>
            <p:cNvSpPr>
              <a:spLocks/>
            </p:cNvSpPr>
            <p:nvPr/>
          </p:nvSpPr>
          <p:spPr bwMode="auto">
            <a:xfrm>
              <a:off x="127" y="1976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2 w 88"/>
                <a:gd name="T3" fmla="*/ 0 h 56"/>
                <a:gd name="T4" fmla="*/ 62 w 88"/>
                <a:gd name="T5" fmla="*/ 2 h 56"/>
                <a:gd name="T6" fmla="*/ 69 w 88"/>
                <a:gd name="T7" fmla="*/ 4 h 56"/>
                <a:gd name="T8" fmla="*/ 75 w 88"/>
                <a:gd name="T9" fmla="*/ 8 h 56"/>
                <a:gd name="T10" fmla="*/ 81 w 88"/>
                <a:gd name="T11" fmla="*/ 11 h 56"/>
                <a:gd name="T12" fmla="*/ 85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3 h 56"/>
                <a:gd name="T20" fmla="*/ 85 w 88"/>
                <a:gd name="T21" fmla="*/ 39 h 56"/>
                <a:gd name="T22" fmla="*/ 81 w 88"/>
                <a:gd name="T23" fmla="*/ 44 h 56"/>
                <a:gd name="T24" fmla="*/ 75 w 88"/>
                <a:gd name="T25" fmla="*/ 47 h 56"/>
                <a:gd name="T26" fmla="*/ 69 w 88"/>
                <a:gd name="T27" fmla="*/ 51 h 56"/>
                <a:gd name="T28" fmla="*/ 62 w 88"/>
                <a:gd name="T29" fmla="*/ 53 h 56"/>
                <a:gd name="T30" fmla="*/ 52 w 88"/>
                <a:gd name="T31" fmla="*/ 56 h 56"/>
                <a:gd name="T32" fmla="*/ 44 w 88"/>
                <a:gd name="T33" fmla="*/ 56 h 56"/>
                <a:gd name="T34" fmla="*/ 35 w 88"/>
                <a:gd name="T35" fmla="*/ 56 h 56"/>
                <a:gd name="T36" fmla="*/ 27 w 88"/>
                <a:gd name="T37" fmla="*/ 53 h 56"/>
                <a:gd name="T38" fmla="*/ 20 w 88"/>
                <a:gd name="T39" fmla="*/ 51 h 56"/>
                <a:gd name="T40" fmla="*/ 13 w 88"/>
                <a:gd name="T41" fmla="*/ 47 h 56"/>
                <a:gd name="T42" fmla="*/ 8 w 88"/>
                <a:gd name="T43" fmla="*/ 44 h 56"/>
                <a:gd name="T44" fmla="*/ 4 w 88"/>
                <a:gd name="T45" fmla="*/ 39 h 56"/>
                <a:gd name="T46" fmla="*/ 1 w 88"/>
                <a:gd name="T47" fmla="*/ 33 h 56"/>
                <a:gd name="T48" fmla="*/ 0 w 88"/>
                <a:gd name="T49" fmla="*/ 28 h 56"/>
                <a:gd name="T50" fmla="*/ 1 w 88"/>
                <a:gd name="T51" fmla="*/ 22 h 56"/>
                <a:gd name="T52" fmla="*/ 4 w 88"/>
                <a:gd name="T53" fmla="*/ 17 h 56"/>
                <a:gd name="T54" fmla="*/ 8 w 88"/>
                <a:gd name="T55" fmla="*/ 11 h 56"/>
                <a:gd name="T56" fmla="*/ 13 w 88"/>
                <a:gd name="T57" fmla="*/ 8 h 56"/>
                <a:gd name="T58" fmla="*/ 20 w 88"/>
                <a:gd name="T59" fmla="*/ 4 h 56"/>
                <a:gd name="T60" fmla="*/ 27 w 88"/>
                <a:gd name="T61" fmla="*/ 2 h 56"/>
                <a:gd name="T62" fmla="*/ 35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2" y="0"/>
                  </a:lnTo>
                  <a:lnTo>
                    <a:pt x="62" y="2"/>
                  </a:lnTo>
                  <a:lnTo>
                    <a:pt x="69" y="4"/>
                  </a:lnTo>
                  <a:lnTo>
                    <a:pt x="75" y="8"/>
                  </a:lnTo>
                  <a:lnTo>
                    <a:pt x="81" y="11"/>
                  </a:lnTo>
                  <a:lnTo>
                    <a:pt x="85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3"/>
                  </a:lnTo>
                  <a:lnTo>
                    <a:pt x="85" y="39"/>
                  </a:lnTo>
                  <a:lnTo>
                    <a:pt x="81" y="44"/>
                  </a:lnTo>
                  <a:lnTo>
                    <a:pt x="75" y="47"/>
                  </a:lnTo>
                  <a:lnTo>
                    <a:pt x="69" y="51"/>
                  </a:lnTo>
                  <a:lnTo>
                    <a:pt x="62" y="53"/>
                  </a:lnTo>
                  <a:lnTo>
                    <a:pt x="52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3"/>
                  </a:lnTo>
                  <a:lnTo>
                    <a:pt x="20" y="51"/>
                  </a:lnTo>
                  <a:lnTo>
                    <a:pt x="13" y="47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1" y="33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3" y="8"/>
                  </a:lnTo>
                  <a:lnTo>
                    <a:pt x="20" y="4"/>
                  </a:lnTo>
                  <a:lnTo>
                    <a:pt x="27" y="2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50" name="Freeform 13"/>
            <p:cNvSpPr>
              <a:spLocks/>
            </p:cNvSpPr>
            <p:nvPr/>
          </p:nvSpPr>
          <p:spPr bwMode="auto">
            <a:xfrm>
              <a:off x="253" y="1912"/>
              <a:ext cx="203" cy="158"/>
            </a:xfrm>
            <a:custGeom>
              <a:avLst/>
              <a:gdLst>
                <a:gd name="T0" fmla="*/ 40 w 203"/>
                <a:gd name="T1" fmla="*/ 0 h 158"/>
                <a:gd name="T2" fmla="*/ 163 w 203"/>
                <a:gd name="T3" fmla="*/ 0 h 158"/>
                <a:gd name="T4" fmla="*/ 171 w 203"/>
                <a:gd name="T5" fmla="*/ 1 h 158"/>
                <a:gd name="T6" fmla="*/ 179 w 203"/>
                <a:gd name="T7" fmla="*/ 4 h 158"/>
                <a:gd name="T8" fmla="*/ 185 w 203"/>
                <a:gd name="T9" fmla="*/ 8 h 158"/>
                <a:gd name="T10" fmla="*/ 191 w 203"/>
                <a:gd name="T11" fmla="*/ 14 h 158"/>
                <a:gd name="T12" fmla="*/ 196 w 203"/>
                <a:gd name="T13" fmla="*/ 21 h 158"/>
                <a:gd name="T14" fmla="*/ 199 w 203"/>
                <a:gd name="T15" fmla="*/ 28 h 158"/>
                <a:gd name="T16" fmla="*/ 202 w 203"/>
                <a:gd name="T17" fmla="*/ 37 h 158"/>
                <a:gd name="T18" fmla="*/ 203 w 203"/>
                <a:gd name="T19" fmla="*/ 46 h 158"/>
                <a:gd name="T20" fmla="*/ 203 w 203"/>
                <a:gd name="T21" fmla="*/ 113 h 158"/>
                <a:gd name="T22" fmla="*/ 202 w 203"/>
                <a:gd name="T23" fmla="*/ 122 h 158"/>
                <a:gd name="T24" fmla="*/ 199 w 203"/>
                <a:gd name="T25" fmla="*/ 130 h 158"/>
                <a:gd name="T26" fmla="*/ 196 w 203"/>
                <a:gd name="T27" fmla="*/ 138 h 158"/>
                <a:gd name="T28" fmla="*/ 191 w 203"/>
                <a:gd name="T29" fmla="*/ 144 h 158"/>
                <a:gd name="T30" fmla="*/ 185 w 203"/>
                <a:gd name="T31" fmla="*/ 150 h 158"/>
                <a:gd name="T32" fmla="*/ 179 w 203"/>
                <a:gd name="T33" fmla="*/ 154 h 158"/>
                <a:gd name="T34" fmla="*/ 171 w 203"/>
                <a:gd name="T35" fmla="*/ 157 h 158"/>
                <a:gd name="T36" fmla="*/ 163 w 203"/>
                <a:gd name="T37" fmla="*/ 158 h 158"/>
                <a:gd name="T38" fmla="*/ 40 w 203"/>
                <a:gd name="T39" fmla="*/ 158 h 158"/>
                <a:gd name="T40" fmla="*/ 32 w 203"/>
                <a:gd name="T41" fmla="*/ 157 h 158"/>
                <a:gd name="T42" fmla="*/ 25 w 203"/>
                <a:gd name="T43" fmla="*/ 154 h 158"/>
                <a:gd name="T44" fmla="*/ 17 w 203"/>
                <a:gd name="T45" fmla="*/ 150 h 158"/>
                <a:gd name="T46" fmla="*/ 12 w 203"/>
                <a:gd name="T47" fmla="*/ 144 h 158"/>
                <a:gd name="T48" fmla="*/ 7 w 203"/>
                <a:gd name="T49" fmla="*/ 138 h 158"/>
                <a:gd name="T50" fmla="*/ 3 w 203"/>
                <a:gd name="T51" fmla="*/ 130 h 158"/>
                <a:gd name="T52" fmla="*/ 1 w 203"/>
                <a:gd name="T53" fmla="*/ 122 h 158"/>
                <a:gd name="T54" fmla="*/ 0 w 203"/>
                <a:gd name="T55" fmla="*/ 113 h 158"/>
                <a:gd name="T56" fmla="*/ 0 w 203"/>
                <a:gd name="T57" fmla="*/ 46 h 158"/>
                <a:gd name="T58" fmla="*/ 1 w 203"/>
                <a:gd name="T59" fmla="*/ 37 h 158"/>
                <a:gd name="T60" fmla="*/ 3 w 203"/>
                <a:gd name="T61" fmla="*/ 28 h 158"/>
                <a:gd name="T62" fmla="*/ 7 w 203"/>
                <a:gd name="T63" fmla="*/ 21 h 158"/>
                <a:gd name="T64" fmla="*/ 12 w 203"/>
                <a:gd name="T65" fmla="*/ 14 h 158"/>
                <a:gd name="T66" fmla="*/ 17 w 203"/>
                <a:gd name="T67" fmla="*/ 8 h 158"/>
                <a:gd name="T68" fmla="*/ 25 w 203"/>
                <a:gd name="T69" fmla="*/ 4 h 158"/>
                <a:gd name="T70" fmla="*/ 32 w 203"/>
                <a:gd name="T71" fmla="*/ 1 h 158"/>
                <a:gd name="T72" fmla="*/ 40 w 203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8">
                  <a:moveTo>
                    <a:pt x="40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9" y="4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3" y="46"/>
                  </a:lnTo>
                  <a:lnTo>
                    <a:pt x="203" y="113"/>
                  </a:lnTo>
                  <a:lnTo>
                    <a:pt x="202" y="122"/>
                  </a:lnTo>
                  <a:lnTo>
                    <a:pt x="199" y="130"/>
                  </a:lnTo>
                  <a:lnTo>
                    <a:pt x="196" y="138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79" y="154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40" y="158"/>
                  </a:lnTo>
                  <a:lnTo>
                    <a:pt x="32" y="157"/>
                  </a:lnTo>
                  <a:lnTo>
                    <a:pt x="25" y="154"/>
                  </a:lnTo>
                  <a:lnTo>
                    <a:pt x="17" y="150"/>
                  </a:lnTo>
                  <a:lnTo>
                    <a:pt x="12" y="144"/>
                  </a:lnTo>
                  <a:lnTo>
                    <a:pt x="7" y="138"/>
                  </a:lnTo>
                  <a:lnTo>
                    <a:pt x="3" y="130"/>
                  </a:lnTo>
                  <a:lnTo>
                    <a:pt x="1" y="122"/>
                  </a:lnTo>
                  <a:lnTo>
                    <a:pt x="0" y="113"/>
                  </a:lnTo>
                  <a:lnTo>
                    <a:pt x="0" y="46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7" y="8"/>
                  </a:lnTo>
                  <a:lnTo>
                    <a:pt x="25" y="4"/>
                  </a:lnTo>
                  <a:lnTo>
                    <a:pt x="32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51" name="Freeform 14"/>
            <p:cNvSpPr>
              <a:spLocks/>
            </p:cNvSpPr>
            <p:nvPr/>
          </p:nvSpPr>
          <p:spPr bwMode="auto">
            <a:xfrm>
              <a:off x="253" y="1912"/>
              <a:ext cx="203" cy="158"/>
            </a:xfrm>
            <a:custGeom>
              <a:avLst/>
              <a:gdLst>
                <a:gd name="T0" fmla="*/ 40 w 203"/>
                <a:gd name="T1" fmla="*/ 0 h 158"/>
                <a:gd name="T2" fmla="*/ 163 w 203"/>
                <a:gd name="T3" fmla="*/ 0 h 158"/>
                <a:gd name="T4" fmla="*/ 171 w 203"/>
                <a:gd name="T5" fmla="*/ 1 h 158"/>
                <a:gd name="T6" fmla="*/ 179 w 203"/>
                <a:gd name="T7" fmla="*/ 4 h 158"/>
                <a:gd name="T8" fmla="*/ 185 w 203"/>
                <a:gd name="T9" fmla="*/ 8 h 158"/>
                <a:gd name="T10" fmla="*/ 191 w 203"/>
                <a:gd name="T11" fmla="*/ 14 h 158"/>
                <a:gd name="T12" fmla="*/ 196 w 203"/>
                <a:gd name="T13" fmla="*/ 21 h 158"/>
                <a:gd name="T14" fmla="*/ 199 w 203"/>
                <a:gd name="T15" fmla="*/ 28 h 158"/>
                <a:gd name="T16" fmla="*/ 202 w 203"/>
                <a:gd name="T17" fmla="*/ 37 h 158"/>
                <a:gd name="T18" fmla="*/ 203 w 203"/>
                <a:gd name="T19" fmla="*/ 46 h 158"/>
                <a:gd name="T20" fmla="*/ 203 w 203"/>
                <a:gd name="T21" fmla="*/ 113 h 158"/>
                <a:gd name="T22" fmla="*/ 202 w 203"/>
                <a:gd name="T23" fmla="*/ 122 h 158"/>
                <a:gd name="T24" fmla="*/ 199 w 203"/>
                <a:gd name="T25" fmla="*/ 130 h 158"/>
                <a:gd name="T26" fmla="*/ 196 w 203"/>
                <a:gd name="T27" fmla="*/ 138 h 158"/>
                <a:gd name="T28" fmla="*/ 191 w 203"/>
                <a:gd name="T29" fmla="*/ 144 h 158"/>
                <a:gd name="T30" fmla="*/ 185 w 203"/>
                <a:gd name="T31" fmla="*/ 150 h 158"/>
                <a:gd name="T32" fmla="*/ 179 w 203"/>
                <a:gd name="T33" fmla="*/ 154 h 158"/>
                <a:gd name="T34" fmla="*/ 171 w 203"/>
                <a:gd name="T35" fmla="*/ 157 h 158"/>
                <a:gd name="T36" fmla="*/ 163 w 203"/>
                <a:gd name="T37" fmla="*/ 158 h 158"/>
                <a:gd name="T38" fmla="*/ 40 w 203"/>
                <a:gd name="T39" fmla="*/ 158 h 158"/>
                <a:gd name="T40" fmla="*/ 32 w 203"/>
                <a:gd name="T41" fmla="*/ 157 h 158"/>
                <a:gd name="T42" fmla="*/ 25 w 203"/>
                <a:gd name="T43" fmla="*/ 154 h 158"/>
                <a:gd name="T44" fmla="*/ 17 w 203"/>
                <a:gd name="T45" fmla="*/ 150 h 158"/>
                <a:gd name="T46" fmla="*/ 12 w 203"/>
                <a:gd name="T47" fmla="*/ 144 h 158"/>
                <a:gd name="T48" fmla="*/ 7 w 203"/>
                <a:gd name="T49" fmla="*/ 138 h 158"/>
                <a:gd name="T50" fmla="*/ 3 w 203"/>
                <a:gd name="T51" fmla="*/ 130 h 158"/>
                <a:gd name="T52" fmla="*/ 1 w 203"/>
                <a:gd name="T53" fmla="*/ 122 h 158"/>
                <a:gd name="T54" fmla="*/ 0 w 203"/>
                <a:gd name="T55" fmla="*/ 113 h 158"/>
                <a:gd name="T56" fmla="*/ 0 w 203"/>
                <a:gd name="T57" fmla="*/ 46 h 158"/>
                <a:gd name="T58" fmla="*/ 1 w 203"/>
                <a:gd name="T59" fmla="*/ 37 h 158"/>
                <a:gd name="T60" fmla="*/ 3 w 203"/>
                <a:gd name="T61" fmla="*/ 28 h 158"/>
                <a:gd name="T62" fmla="*/ 7 w 203"/>
                <a:gd name="T63" fmla="*/ 21 h 158"/>
                <a:gd name="T64" fmla="*/ 12 w 203"/>
                <a:gd name="T65" fmla="*/ 14 h 158"/>
                <a:gd name="T66" fmla="*/ 17 w 203"/>
                <a:gd name="T67" fmla="*/ 8 h 158"/>
                <a:gd name="T68" fmla="*/ 25 w 203"/>
                <a:gd name="T69" fmla="*/ 4 h 158"/>
                <a:gd name="T70" fmla="*/ 32 w 203"/>
                <a:gd name="T71" fmla="*/ 1 h 158"/>
                <a:gd name="T72" fmla="*/ 40 w 203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8">
                  <a:moveTo>
                    <a:pt x="40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9" y="4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3" y="46"/>
                  </a:lnTo>
                  <a:lnTo>
                    <a:pt x="203" y="113"/>
                  </a:lnTo>
                  <a:lnTo>
                    <a:pt x="202" y="122"/>
                  </a:lnTo>
                  <a:lnTo>
                    <a:pt x="199" y="130"/>
                  </a:lnTo>
                  <a:lnTo>
                    <a:pt x="196" y="138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79" y="154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40" y="158"/>
                  </a:lnTo>
                  <a:lnTo>
                    <a:pt x="32" y="157"/>
                  </a:lnTo>
                  <a:lnTo>
                    <a:pt x="25" y="154"/>
                  </a:lnTo>
                  <a:lnTo>
                    <a:pt x="17" y="150"/>
                  </a:lnTo>
                  <a:lnTo>
                    <a:pt x="12" y="144"/>
                  </a:lnTo>
                  <a:lnTo>
                    <a:pt x="7" y="138"/>
                  </a:lnTo>
                  <a:lnTo>
                    <a:pt x="3" y="130"/>
                  </a:lnTo>
                  <a:lnTo>
                    <a:pt x="1" y="122"/>
                  </a:lnTo>
                  <a:lnTo>
                    <a:pt x="0" y="113"/>
                  </a:lnTo>
                  <a:lnTo>
                    <a:pt x="0" y="46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7" y="8"/>
                  </a:lnTo>
                  <a:lnTo>
                    <a:pt x="25" y="4"/>
                  </a:lnTo>
                  <a:lnTo>
                    <a:pt x="32" y="1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52" name="Freeform 15"/>
            <p:cNvSpPr>
              <a:spLocks/>
            </p:cNvSpPr>
            <p:nvPr/>
          </p:nvSpPr>
          <p:spPr bwMode="auto">
            <a:xfrm>
              <a:off x="325" y="1976"/>
              <a:ext cx="87" cy="56"/>
            </a:xfrm>
            <a:custGeom>
              <a:avLst/>
              <a:gdLst>
                <a:gd name="T0" fmla="*/ 44 w 87"/>
                <a:gd name="T1" fmla="*/ 0 h 56"/>
                <a:gd name="T2" fmla="*/ 53 w 87"/>
                <a:gd name="T3" fmla="*/ 0 h 56"/>
                <a:gd name="T4" fmla="*/ 61 w 87"/>
                <a:gd name="T5" fmla="*/ 2 h 56"/>
                <a:gd name="T6" fmla="*/ 68 w 87"/>
                <a:gd name="T7" fmla="*/ 4 h 56"/>
                <a:gd name="T8" fmla="*/ 75 w 87"/>
                <a:gd name="T9" fmla="*/ 8 h 56"/>
                <a:gd name="T10" fmla="*/ 80 w 87"/>
                <a:gd name="T11" fmla="*/ 11 h 56"/>
                <a:gd name="T12" fmla="*/ 84 w 87"/>
                <a:gd name="T13" fmla="*/ 17 h 56"/>
                <a:gd name="T14" fmla="*/ 86 w 87"/>
                <a:gd name="T15" fmla="*/ 22 h 56"/>
                <a:gd name="T16" fmla="*/ 87 w 87"/>
                <a:gd name="T17" fmla="*/ 28 h 56"/>
                <a:gd name="T18" fmla="*/ 86 w 87"/>
                <a:gd name="T19" fmla="*/ 33 h 56"/>
                <a:gd name="T20" fmla="*/ 84 w 87"/>
                <a:gd name="T21" fmla="*/ 39 h 56"/>
                <a:gd name="T22" fmla="*/ 80 w 87"/>
                <a:gd name="T23" fmla="*/ 44 h 56"/>
                <a:gd name="T24" fmla="*/ 75 w 87"/>
                <a:gd name="T25" fmla="*/ 47 h 56"/>
                <a:gd name="T26" fmla="*/ 68 w 87"/>
                <a:gd name="T27" fmla="*/ 51 h 56"/>
                <a:gd name="T28" fmla="*/ 61 w 87"/>
                <a:gd name="T29" fmla="*/ 53 h 56"/>
                <a:gd name="T30" fmla="*/ 53 w 87"/>
                <a:gd name="T31" fmla="*/ 56 h 56"/>
                <a:gd name="T32" fmla="*/ 44 w 87"/>
                <a:gd name="T33" fmla="*/ 56 h 56"/>
                <a:gd name="T34" fmla="*/ 34 w 87"/>
                <a:gd name="T35" fmla="*/ 56 h 56"/>
                <a:gd name="T36" fmla="*/ 26 w 87"/>
                <a:gd name="T37" fmla="*/ 53 h 56"/>
                <a:gd name="T38" fmla="*/ 19 w 87"/>
                <a:gd name="T39" fmla="*/ 51 h 56"/>
                <a:gd name="T40" fmla="*/ 12 w 87"/>
                <a:gd name="T41" fmla="*/ 47 h 56"/>
                <a:gd name="T42" fmla="*/ 7 w 87"/>
                <a:gd name="T43" fmla="*/ 44 h 56"/>
                <a:gd name="T44" fmla="*/ 3 w 87"/>
                <a:gd name="T45" fmla="*/ 39 h 56"/>
                <a:gd name="T46" fmla="*/ 0 w 87"/>
                <a:gd name="T47" fmla="*/ 33 h 56"/>
                <a:gd name="T48" fmla="*/ 0 w 87"/>
                <a:gd name="T49" fmla="*/ 28 h 56"/>
                <a:gd name="T50" fmla="*/ 0 w 87"/>
                <a:gd name="T51" fmla="*/ 22 h 56"/>
                <a:gd name="T52" fmla="*/ 3 w 87"/>
                <a:gd name="T53" fmla="*/ 17 h 56"/>
                <a:gd name="T54" fmla="*/ 7 w 87"/>
                <a:gd name="T55" fmla="*/ 11 h 56"/>
                <a:gd name="T56" fmla="*/ 12 w 87"/>
                <a:gd name="T57" fmla="*/ 8 h 56"/>
                <a:gd name="T58" fmla="*/ 19 w 87"/>
                <a:gd name="T59" fmla="*/ 4 h 56"/>
                <a:gd name="T60" fmla="*/ 26 w 87"/>
                <a:gd name="T61" fmla="*/ 2 h 56"/>
                <a:gd name="T62" fmla="*/ 34 w 87"/>
                <a:gd name="T63" fmla="*/ 0 h 56"/>
                <a:gd name="T64" fmla="*/ 44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4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8" y="4"/>
                  </a:lnTo>
                  <a:lnTo>
                    <a:pt x="75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6" y="22"/>
                  </a:lnTo>
                  <a:lnTo>
                    <a:pt x="87" y="28"/>
                  </a:lnTo>
                  <a:lnTo>
                    <a:pt x="86" y="33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7"/>
                  </a:lnTo>
                  <a:lnTo>
                    <a:pt x="68" y="51"/>
                  </a:lnTo>
                  <a:lnTo>
                    <a:pt x="61" y="53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4" y="56"/>
                  </a:lnTo>
                  <a:lnTo>
                    <a:pt x="26" y="53"/>
                  </a:lnTo>
                  <a:lnTo>
                    <a:pt x="19" y="51"/>
                  </a:lnTo>
                  <a:lnTo>
                    <a:pt x="12" y="47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3" y="17"/>
                  </a:lnTo>
                  <a:lnTo>
                    <a:pt x="7" y="11"/>
                  </a:lnTo>
                  <a:lnTo>
                    <a:pt x="12" y="8"/>
                  </a:lnTo>
                  <a:lnTo>
                    <a:pt x="19" y="4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53" name="Freeform 16"/>
            <p:cNvSpPr>
              <a:spLocks/>
            </p:cNvSpPr>
            <p:nvPr/>
          </p:nvSpPr>
          <p:spPr bwMode="auto">
            <a:xfrm>
              <a:off x="325" y="1976"/>
              <a:ext cx="87" cy="56"/>
            </a:xfrm>
            <a:custGeom>
              <a:avLst/>
              <a:gdLst>
                <a:gd name="T0" fmla="*/ 44 w 87"/>
                <a:gd name="T1" fmla="*/ 0 h 56"/>
                <a:gd name="T2" fmla="*/ 53 w 87"/>
                <a:gd name="T3" fmla="*/ 0 h 56"/>
                <a:gd name="T4" fmla="*/ 61 w 87"/>
                <a:gd name="T5" fmla="*/ 2 h 56"/>
                <a:gd name="T6" fmla="*/ 68 w 87"/>
                <a:gd name="T7" fmla="*/ 4 h 56"/>
                <a:gd name="T8" fmla="*/ 75 w 87"/>
                <a:gd name="T9" fmla="*/ 8 h 56"/>
                <a:gd name="T10" fmla="*/ 80 w 87"/>
                <a:gd name="T11" fmla="*/ 11 h 56"/>
                <a:gd name="T12" fmla="*/ 84 w 87"/>
                <a:gd name="T13" fmla="*/ 17 h 56"/>
                <a:gd name="T14" fmla="*/ 86 w 87"/>
                <a:gd name="T15" fmla="*/ 22 h 56"/>
                <a:gd name="T16" fmla="*/ 87 w 87"/>
                <a:gd name="T17" fmla="*/ 28 h 56"/>
                <a:gd name="T18" fmla="*/ 86 w 87"/>
                <a:gd name="T19" fmla="*/ 33 h 56"/>
                <a:gd name="T20" fmla="*/ 84 w 87"/>
                <a:gd name="T21" fmla="*/ 39 h 56"/>
                <a:gd name="T22" fmla="*/ 80 w 87"/>
                <a:gd name="T23" fmla="*/ 44 h 56"/>
                <a:gd name="T24" fmla="*/ 75 w 87"/>
                <a:gd name="T25" fmla="*/ 47 h 56"/>
                <a:gd name="T26" fmla="*/ 68 w 87"/>
                <a:gd name="T27" fmla="*/ 51 h 56"/>
                <a:gd name="T28" fmla="*/ 61 w 87"/>
                <a:gd name="T29" fmla="*/ 53 h 56"/>
                <a:gd name="T30" fmla="*/ 53 w 87"/>
                <a:gd name="T31" fmla="*/ 56 h 56"/>
                <a:gd name="T32" fmla="*/ 44 w 87"/>
                <a:gd name="T33" fmla="*/ 56 h 56"/>
                <a:gd name="T34" fmla="*/ 34 w 87"/>
                <a:gd name="T35" fmla="*/ 56 h 56"/>
                <a:gd name="T36" fmla="*/ 26 w 87"/>
                <a:gd name="T37" fmla="*/ 53 h 56"/>
                <a:gd name="T38" fmla="*/ 19 w 87"/>
                <a:gd name="T39" fmla="*/ 51 h 56"/>
                <a:gd name="T40" fmla="*/ 12 w 87"/>
                <a:gd name="T41" fmla="*/ 47 h 56"/>
                <a:gd name="T42" fmla="*/ 7 w 87"/>
                <a:gd name="T43" fmla="*/ 44 h 56"/>
                <a:gd name="T44" fmla="*/ 3 w 87"/>
                <a:gd name="T45" fmla="*/ 39 h 56"/>
                <a:gd name="T46" fmla="*/ 0 w 87"/>
                <a:gd name="T47" fmla="*/ 33 h 56"/>
                <a:gd name="T48" fmla="*/ 0 w 87"/>
                <a:gd name="T49" fmla="*/ 28 h 56"/>
                <a:gd name="T50" fmla="*/ 0 w 87"/>
                <a:gd name="T51" fmla="*/ 22 h 56"/>
                <a:gd name="T52" fmla="*/ 3 w 87"/>
                <a:gd name="T53" fmla="*/ 17 h 56"/>
                <a:gd name="T54" fmla="*/ 7 w 87"/>
                <a:gd name="T55" fmla="*/ 11 h 56"/>
                <a:gd name="T56" fmla="*/ 12 w 87"/>
                <a:gd name="T57" fmla="*/ 8 h 56"/>
                <a:gd name="T58" fmla="*/ 19 w 87"/>
                <a:gd name="T59" fmla="*/ 4 h 56"/>
                <a:gd name="T60" fmla="*/ 26 w 87"/>
                <a:gd name="T61" fmla="*/ 2 h 56"/>
                <a:gd name="T62" fmla="*/ 34 w 87"/>
                <a:gd name="T63" fmla="*/ 0 h 56"/>
                <a:gd name="T64" fmla="*/ 44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4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8" y="4"/>
                  </a:lnTo>
                  <a:lnTo>
                    <a:pt x="75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6" y="22"/>
                  </a:lnTo>
                  <a:lnTo>
                    <a:pt x="87" y="28"/>
                  </a:lnTo>
                  <a:lnTo>
                    <a:pt x="86" y="33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7"/>
                  </a:lnTo>
                  <a:lnTo>
                    <a:pt x="68" y="51"/>
                  </a:lnTo>
                  <a:lnTo>
                    <a:pt x="61" y="53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4" y="56"/>
                  </a:lnTo>
                  <a:lnTo>
                    <a:pt x="26" y="53"/>
                  </a:lnTo>
                  <a:lnTo>
                    <a:pt x="19" y="51"/>
                  </a:lnTo>
                  <a:lnTo>
                    <a:pt x="12" y="47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3" y="17"/>
                  </a:lnTo>
                  <a:lnTo>
                    <a:pt x="7" y="11"/>
                  </a:lnTo>
                  <a:lnTo>
                    <a:pt x="12" y="8"/>
                  </a:lnTo>
                  <a:lnTo>
                    <a:pt x="19" y="4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54" name="Freeform 17"/>
            <p:cNvSpPr>
              <a:spLocks/>
            </p:cNvSpPr>
            <p:nvPr/>
          </p:nvSpPr>
          <p:spPr bwMode="auto">
            <a:xfrm>
              <a:off x="56" y="1754"/>
              <a:ext cx="202" cy="159"/>
            </a:xfrm>
            <a:custGeom>
              <a:avLst/>
              <a:gdLst>
                <a:gd name="T0" fmla="*/ 39 w 202"/>
                <a:gd name="T1" fmla="*/ 0 h 159"/>
                <a:gd name="T2" fmla="*/ 163 w 202"/>
                <a:gd name="T3" fmla="*/ 0 h 159"/>
                <a:gd name="T4" fmla="*/ 171 w 202"/>
                <a:gd name="T5" fmla="*/ 2 h 159"/>
                <a:gd name="T6" fmla="*/ 178 w 202"/>
                <a:gd name="T7" fmla="*/ 5 h 159"/>
                <a:gd name="T8" fmla="*/ 185 w 202"/>
                <a:gd name="T9" fmla="*/ 9 h 159"/>
                <a:gd name="T10" fmla="*/ 191 w 202"/>
                <a:gd name="T11" fmla="*/ 14 h 159"/>
                <a:gd name="T12" fmla="*/ 196 w 202"/>
                <a:gd name="T13" fmla="*/ 21 h 159"/>
                <a:gd name="T14" fmla="*/ 199 w 202"/>
                <a:gd name="T15" fmla="*/ 28 h 159"/>
                <a:gd name="T16" fmla="*/ 202 w 202"/>
                <a:gd name="T17" fmla="*/ 38 h 159"/>
                <a:gd name="T18" fmla="*/ 202 w 202"/>
                <a:gd name="T19" fmla="*/ 47 h 159"/>
                <a:gd name="T20" fmla="*/ 202 w 202"/>
                <a:gd name="T21" fmla="*/ 113 h 159"/>
                <a:gd name="T22" fmla="*/ 202 w 202"/>
                <a:gd name="T23" fmla="*/ 121 h 159"/>
                <a:gd name="T24" fmla="*/ 199 w 202"/>
                <a:gd name="T25" fmla="*/ 131 h 159"/>
                <a:gd name="T26" fmla="*/ 196 w 202"/>
                <a:gd name="T27" fmla="*/ 139 h 159"/>
                <a:gd name="T28" fmla="*/ 191 w 202"/>
                <a:gd name="T29" fmla="*/ 145 h 159"/>
                <a:gd name="T30" fmla="*/ 185 w 202"/>
                <a:gd name="T31" fmla="*/ 151 h 159"/>
                <a:gd name="T32" fmla="*/ 178 w 202"/>
                <a:gd name="T33" fmla="*/ 155 h 159"/>
                <a:gd name="T34" fmla="*/ 171 w 202"/>
                <a:gd name="T35" fmla="*/ 158 h 159"/>
                <a:gd name="T36" fmla="*/ 163 w 202"/>
                <a:gd name="T37" fmla="*/ 159 h 159"/>
                <a:gd name="T38" fmla="*/ 39 w 202"/>
                <a:gd name="T39" fmla="*/ 159 h 159"/>
                <a:gd name="T40" fmla="*/ 31 w 202"/>
                <a:gd name="T41" fmla="*/ 158 h 159"/>
                <a:gd name="T42" fmla="*/ 24 w 202"/>
                <a:gd name="T43" fmla="*/ 155 h 159"/>
                <a:gd name="T44" fmla="*/ 17 w 202"/>
                <a:gd name="T45" fmla="*/ 151 h 159"/>
                <a:gd name="T46" fmla="*/ 11 w 202"/>
                <a:gd name="T47" fmla="*/ 145 h 159"/>
                <a:gd name="T48" fmla="*/ 7 w 202"/>
                <a:gd name="T49" fmla="*/ 139 h 159"/>
                <a:gd name="T50" fmla="*/ 3 w 202"/>
                <a:gd name="T51" fmla="*/ 131 h 159"/>
                <a:gd name="T52" fmla="*/ 1 w 202"/>
                <a:gd name="T53" fmla="*/ 121 h 159"/>
                <a:gd name="T54" fmla="*/ 0 w 202"/>
                <a:gd name="T55" fmla="*/ 113 h 159"/>
                <a:gd name="T56" fmla="*/ 0 w 202"/>
                <a:gd name="T57" fmla="*/ 47 h 159"/>
                <a:gd name="T58" fmla="*/ 1 w 202"/>
                <a:gd name="T59" fmla="*/ 38 h 159"/>
                <a:gd name="T60" fmla="*/ 3 w 202"/>
                <a:gd name="T61" fmla="*/ 28 h 159"/>
                <a:gd name="T62" fmla="*/ 7 w 202"/>
                <a:gd name="T63" fmla="*/ 21 h 159"/>
                <a:gd name="T64" fmla="*/ 11 w 202"/>
                <a:gd name="T65" fmla="*/ 14 h 159"/>
                <a:gd name="T66" fmla="*/ 17 w 202"/>
                <a:gd name="T67" fmla="*/ 9 h 159"/>
                <a:gd name="T68" fmla="*/ 24 w 202"/>
                <a:gd name="T69" fmla="*/ 5 h 159"/>
                <a:gd name="T70" fmla="*/ 31 w 202"/>
                <a:gd name="T71" fmla="*/ 2 h 159"/>
                <a:gd name="T72" fmla="*/ 39 w 202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9">
                  <a:moveTo>
                    <a:pt x="39" y="0"/>
                  </a:moveTo>
                  <a:lnTo>
                    <a:pt x="163" y="0"/>
                  </a:lnTo>
                  <a:lnTo>
                    <a:pt x="171" y="2"/>
                  </a:lnTo>
                  <a:lnTo>
                    <a:pt x="178" y="5"/>
                  </a:lnTo>
                  <a:lnTo>
                    <a:pt x="185" y="9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8"/>
                  </a:lnTo>
                  <a:lnTo>
                    <a:pt x="202" y="47"/>
                  </a:lnTo>
                  <a:lnTo>
                    <a:pt x="202" y="113"/>
                  </a:lnTo>
                  <a:lnTo>
                    <a:pt x="202" y="121"/>
                  </a:lnTo>
                  <a:lnTo>
                    <a:pt x="199" y="131"/>
                  </a:lnTo>
                  <a:lnTo>
                    <a:pt x="196" y="139"/>
                  </a:lnTo>
                  <a:lnTo>
                    <a:pt x="191" y="145"/>
                  </a:lnTo>
                  <a:lnTo>
                    <a:pt x="185" y="151"/>
                  </a:lnTo>
                  <a:lnTo>
                    <a:pt x="178" y="155"/>
                  </a:lnTo>
                  <a:lnTo>
                    <a:pt x="171" y="158"/>
                  </a:lnTo>
                  <a:lnTo>
                    <a:pt x="163" y="159"/>
                  </a:lnTo>
                  <a:lnTo>
                    <a:pt x="39" y="159"/>
                  </a:lnTo>
                  <a:lnTo>
                    <a:pt x="31" y="158"/>
                  </a:lnTo>
                  <a:lnTo>
                    <a:pt x="24" y="155"/>
                  </a:lnTo>
                  <a:lnTo>
                    <a:pt x="17" y="151"/>
                  </a:lnTo>
                  <a:lnTo>
                    <a:pt x="11" y="145"/>
                  </a:lnTo>
                  <a:lnTo>
                    <a:pt x="7" y="139"/>
                  </a:lnTo>
                  <a:lnTo>
                    <a:pt x="3" y="131"/>
                  </a:lnTo>
                  <a:lnTo>
                    <a:pt x="1" y="121"/>
                  </a:lnTo>
                  <a:lnTo>
                    <a:pt x="0" y="113"/>
                  </a:lnTo>
                  <a:lnTo>
                    <a:pt x="0" y="47"/>
                  </a:lnTo>
                  <a:lnTo>
                    <a:pt x="1" y="38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1" y="14"/>
                  </a:lnTo>
                  <a:lnTo>
                    <a:pt x="17" y="9"/>
                  </a:lnTo>
                  <a:lnTo>
                    <a:pt x="24" y="5"/>
                  </a:lnTo>
                  <a:lnTo>
                    <a:pt x="31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55" name="Freeform 18"/>
            <p:cNvSpPr>
              <a:spLocks/>
            </p:cNvSpPr>
            <p:nvPr/>
          </p:nvSpPr>
          <p:spPr bwMode="auto">
            <a:xfrm>
              <a:off x="56" y="1754"/>
              <a:ext cx="202" cy="159"/>
            </a:xfrm>
            <a:custGeom>
              <a:avLst/>
              <a:gdLst>
                <a:gd name="T0" fmla="*/ 39 w 202"/>
                <a:gd name="T1" fmla="*/ 0 h 159"/>
                <a:gd name="T2" fmla="*/ 163 w 202"/>
                <a:gd name="T3" fmla="*/ 0 h 159"/>
                <a:gd name="T4" fmla="*/ 171 w 202"/>
                <a:gd name="T5" fmla="*/ 2 h 159"/>
                <a:gd name="T6" fmla="*/ 178 w 202"/>
                <a:gd name="T7" fmla="*/ 5 h 159"/>
                <a:gd name="T8" fmla="*/ 185 w 202"/>
                <a:gd name="T9" fmla="*/ 9 h 159"/>
                <a:gd name="T10" fmla="*/ 191 w 202"/>
                <a:gd name="T11" fmla="*/ 14 h 159"/>
                <a:gd name="T12" fmla="*/ 196 w 202"/>
                <a:gd name="T13" fmla="*/ 21 h 159"/>
                <a:gd name="T14" fmla="*/ 199 w 202"/>
                <a:gd name="T15" fmla="*/ 28 h 159"/>
                <a:gd name="T16" fmla="*/ 202 w 202"/>
                <a:gd name="T17" fmla="*/ 38 h 159"/>
                <a:gd name="T18" fmla="*/ 202 w 202"/>
                <a:gd name="T19" fmla="*/ 47 h 159"/>
                <a:gd name="T20" fmla="*/ 202 w 202"/>
                <a:gd name="T21" fmla="*/ 113 h 159"/>
                <a:gd name="T22" fmla="*/ 202 w 202"/>
                <a:gd name="T23" fmla="*/ 121 h 159"/>
                <a:gd name="T24" fmla="*/ 199 w 202"/>
                <a:gd name="T25" fmla="*/ 131 h 159"/>
                <a:gd name="T26" fmla="*/ 196 w 202"/>
                <a:gd name="T27" fmla="*/ 139 h 159"/>
                <a:gd name="T28" fmla="*/ 191 w 202"/>
                <a:gd name="T29" fmla="*/ 145 h 159"/>
                <a:gd name="T30" fmla="*/ 185 w 202"/>
                <a:gd name="T31" fmla="*/ 151 h 159"/>
                <a:gd name="T32" fmla="*/ 178 w 202"/>
                <a:gd name="T33" fmla="*/ 155 h 159"/>
                <a:gd name="T34" fmla="*/ 171 w 202"/>
                <a:gd name="T35" fmla="*/ 158 h 159"/>
                <a:gd name="T36" fmla="*/ 163 w 202"/>
                <a:gd name="T37" fmla="*/ 159 h 159"/>
                <a:gd name="T38" fmla="*/ 39 w 202"/>
                <a:gd name="T39" fmla="*/ 159 h 159"/>
                <a:gd name="T40" fmla="*/ 31 w 202"/>
                <a:gd name="T41" fmla="*/ 158 h 159"/>
                <a:gd name="T42" fmla="*/ 24 w 202"/>
                <a:gd name="T43" fmla="*/ 155 h 159"/>
                <a:gd name="T44" fmla="*/ 17 w 202"/>
                <a:gd name="T45" fmla="*/ 151 h 159"/>
                <a:gd name="T46" fmla="*/ 11 w 202"/>
                <a:gd name="T47" fmla="*/ 145 h 159"/>
                <a:gd name="T48" fmla="*/ 7 w 202"/>
                <a:gd name="T49" fmla="*/ 139 h 159"/>
                <a:gd name="T50" fmla="*/ 3 w 202"/>
                <a:gd name="T51" fmla="*/ 131 h 159"/>
                <a:gd name="T52" fmla="*/ 1 w 202"/>
                <a:gd name="T53" fmla="*/ 121 h 159"/>
                <a:gd name="T54" fmla="*/ 0 w 202"/>
                <a:gd name="T55" fmla="*/ 113 h 159"/>
                <a:gd name="T56" fmla="*/ 0 w 202"/>
                <a:gd name="T57" fmla="*/ 47 h 159"/>
                <a:gd name="T58" fmla="*/ 1 w 202"/>
                <a:gd name="T59" fmla="*/ 38 h 159"/>
                <a:gd name="T60" fmla="*/ 3 w 202"/>
                <a:gd name="T61" fmla="*/ 28 h 159"/>
                <a:gd name="T62" fmla="*/ 7 w 202"/>
                <a:gd name="T63" fmla="*/ 21 h 159"/>
                <a:gd name="T64" fmla="*/ 11 w 202"/>
                <a:gd name="T65" fmla="*/ 14 h 159"/>
                <a:gd name="T66" fmla="*/ 17 w 202"/>
                <a:gd name="T67" fmla="*/ 9 h 159"/>
                <a:gd name="T68" fmla="*/ 24 w 202"/>
                <a:gd name="T69" fmla="*/ 5 h 159"/>
                <a:gd name="T70" fmla="*/ 31 w 202"/>
                <a:gd name="T71" fmla="*/ 2 h 159"/>
                <a:gd name="T72" fmla="*/ 39 w 202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9">
                  <a:moveTo>
                    <a:pt x="39" y="0"/>
                  </a:moveTo>
                  <a:lnTo>
                    <a:pt x="163" y="0"/>
                  </a:lnTo>
                  <a:lnTo>
                    <a:pt x="171" y="2"/>
                  </a:lnTo>
                  <a:lnTo>
                    <a:pt x="178" y="5"/>
                  </a:lnTo>
                  <a:lnTo>
                    <a:pt x="185" y="9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8"/>
                  </a:lnTo>
                  <a:lnTo>
                    <a:pt x="202" y="47"/>
                  </a:lnTo>
                  <a:lnTo>
                    <a:pt x="202" y="113"/>
                  </a:lnTo>
                  <a:lnTo>
                    <a:pt x="202" y="121"/>
                  </a:lnTo>
                  <a:lnTo>
                    <a:pt x="199" y="131"/>
                  </a:lnTo>
                  <a:lnTo>
                    <a:pt x="196" y="139"/>
                  </a:lnTo>
                  <a:lnTo>
                    <a:pt x="191" y="145"/>
                  </a:lnTo>
                  <a:lnTo>
                    <a:pt x="185" y="151"/>
                  </a:lnTo>
                  <a:lnTo>
                    <a:pt x="178" y="155"/>
                  </a:lnTo>
                  <a:lnTo>
                    <a:pt x="171" y="158"/>
                  </a:lnTo>
                  <a:lnTo>
                    <a:pt x="163" y="159"/>
                  </a:lnTo>
                  <a:lnTo>
                    <a:pt x="39" y="159"/>
                  </a:lnTo>
                  <a:lnTo>
                    <a:pt x="31" y="158"/>
                  </a:lnTo>
                  <a:lnTo>
                    <a:pt x="24" y="155"/>
                  </a:lnTo>
                  <a:lnTo>
                    <a:pt x="17" y="151"/>
                  </a:lnTo>
                  <a:lnTo>
                    <a:pt x="11" y="145"/>
                  </a:lnTo>
                  <a:lnTo>
                    <a:pt x="7" y="139"/>
                  </a:lnTo>
                  <a:lnTo>
                    <a:pt x="3" y="131"/>
                  </a:lnTo>
                  <a:lnTo>
                    <a:pt x="1" y="121"/>
                  </a:lnTo>
                  <a:lnTo>
                    <a:pt x="0" y="113"/>
                  </a:lnTo>
                  <a:lnTo>
                    <a:pt x="0" y="47"/>
                  </a:lnTo>
                  <a:lnTo>
                    <a:pt x="1" y="38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1" y="14"/>
                  </a:lnTo>
                  <a:lnTo>
                    <a:pt x="17" y="9"/>
                  </a:lnTo>
                  <a:lnTo>
                    <a:pt x="24" y="5"/>
                  </a:lnTo>
                  <a:lnTo>
                    <a:pt x="31" y="2"/>
                  </a:lnTo>
                  <a:lnTo>
                    <a:pt x="39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56" name="Freeform 19"/>
            <p:cNvSpPr>
              <a:spLocks/>
            </p:cNvSpPr>
            <p:nvPr/>
          </p:nvSpPr>
          <p:spPr bwMode="auto">
            <a:xfrm>
              <a:off x="127" y="1818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2 w 88"/>
                <a:gd name="T3" fmla="*/ 0 h 56"/>
                <a:gd name="T4" fmla="*/ 62 w 88"/>
                <a:gd name="T5" fmla="*/ 3 h 56"/>
                <a:gd name="T6" fmla="*/ 69 w 88"/>
                <a:gd name="T7" fmla="*/ 5 h 56"/>
                <a:gd name="T8" fmla="*/ 75 w 88"/>
                <a:gd name="T9" fmla="*/ 9 h 56"/>
                <a:gd name="T10" fmla="*/ 81 w 88"/>
                <a:gd name="T11" fmla="*/ 12 h 56"/>
                <a:gd name="T12" fmla="*/ 85 w 88"/>
                <a:gd name="T13" fmla="*/ 18 h 56"/>
                <a:gd name="T14" fmla="*/ 87 w 88"/>
                <a:gd name="T15" fmla="*/ 23 h 56"/>
                <a:gd name="T16" fmla="*/ 88 w 88"/>
                <a:gd name="T17" fmla="*/ 28 h 56"/>
                <a:gd name="T18" fmla="*/ 87 w 88"/>
                <a:gd name="T19" fmla="*/ 34 h 56"/>
                <a:gd name="T20" fmla="*/ 85 w 88"/>
                <a:gd name="T21" fmla="*/ 39 h 56"/>
                <a:gd name="T22" fmla="*/ 81 w 88"/>
                <a:gd name="T23" fmla="*/ 45 h 56"/>
                <a:gd name="T24" fmla="*/ 75 w 88"/>
                <a:gd name="T25" fmla="*/ 48 h 56"/>
                <a:gd name="T26" fmla="*/ 69 w 88"/>
                <a:gd name="T27" fmla="*/ 52 h 56"/>
                <a:gd name="T28" fmla="*/ 62 w 88"/>
                <a:gd name="T29" fmla="*/ 54 h 56"/>
                <a:gd name="T30" fmla="*/ 52 w 88"/>
                <a:gd name="T31" fmla="*/ 56 h 56"/>
                <a:gd name="T32" fmla="*/ 44 w 88"/>
                <a:gd name="T33" fmla="*/ 56 h 56"/>
                <a:gd name="T34" fmla="*/ 35 w 88"/>
                <a:gd name="T35" fmla="*/ 56 h 56"/>
                <a:gd name="T36" fmla="*/ 27 w 88"/>
                <a:gd name="T37" fmla="*/ 54 h 56"/>
                <a:gd name="T38" fmla="*/ 20 w 88"/>
                <a:gd name="T39" fmla="*/ 52 h 56"/>
                <a:gd name="T40" fmla="*/ 13 w 88"/>
                <a:gd name="T41" fmla="*/ 48 h 56"/>
                <a:gd name="T42" fmla="*/ 8 w 88"/>
                <a:gd name="T43" fmla="*/ 45 h 56"/>
                <a:gd name="T44" fmla="*/ 4 w 88"/>
                <a:gd name="T45" fmla="*/ 39 h 56"/>
                <a:gd name="T46" fmla="*/ 1 w 88"/>
                <a:gd name="T47" fmla="*/ 34 h 56"/>
                <a:gd name="T48" fmla="*/ 0 w 88"/>
                <a:gd name="T49" fmla="*/ 28 h 56"/>
                <a:gd name="T50" fmla="*/ 1 w 88"/>
                <a:gd name="T51" fmla="*/ 23 h 56"/>
                <a:gd name="T52" fmla="*/ 4 w 88"/>
                <a:gd name="T53" fmla="*/ 18 h 56"/>
                <a:gd name="T54" fmla="*/ 8 w 88"/>
                <a:gd name="T55" fmla="*/ 12 h 56"/>
                <a:gd name="T56" fmla="*/ 13 w 88"/>
                <a:gd name="T57" fmla="*/ 9 h 56"/>
                <a:gd name="T58" fmla="*/ 20 w 88"/>
                <a:gd name="T59" fmla="*/ 5 h 56"/>
                <a:gd name="T60" fmla="*/ 27 w 88"/>
                <a:gd name="T61" fmla="*/ 3 h 56"/>
                <a:gd name="T62" fmla="*/ 35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2" y="0"/>
                  </a:lnTo>
                  <a:lnTo>
                    <a:pt x="62" y="3"/>
                  </a:lnTo>
                  <a:lnTo>
                    <a:pt x="69" y="5"/>
                  </a:lnTo>
                  <a:lnTo>
                    <a:pt x="75" y="9"/>
                  </a:lnTo>
                  <a:lnTo>
                    <a:pt x="81" y="12"/>
                  </a:lnTo>
                  <a:lnTo>
                    <a:pt x="85" y="18"/>
                  </a:lnTo>
                  <a:lnTo>
                    <a:pt x="87" y="23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5" y="39"/>
                  </a:lnTo>
                  <a:lnTo>
                    <a:pt x="81" y="45"/>
                  </a:lnTo>
                  <a:lnTo>
                    <a:pt x="75" y="48"/>
                  </a:lnTo>
                  <a:lnTo>
                    <a:pt x="69" y="52"/>
                  </a:lnTo>
                  <a:lnTo>
                    <a:pt x="62" y="54"/>
                  </a:lnTo>
                  <a:lnTo>
                    <a:pt x="52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4"/>
                  </a:lnTo>
                  <a:lnTo>
                    <a:pt x="20" y="52"/>
                  </a:lnTo>
                  <a:lnTo>
                    <a:pt x="13" y="48"/>
                  </a:lnTo>
                  <a:lnTo>
                    <a:pt x="8" y="45"/>
                  </a:lnTo>
                  <a:lnTo>
                    <a:pt x="4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3"/>
                  </a:lnTo>
                  <a:lnTo>
                    <a:pt x="4" y="18"/>
                  </a:lnTo>
                  <a:lnTo>
                    <a:pt x="8" y="12"/>
                  </a:lnTo>
                  <a:lnTo>
                    <a:pt x="13" y="9"/>
                  </a:lnTo>
                  <a:lnTo>
                    <a:pt x="20" y="5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57" name="Freeform 20"/>
            <p:cNvSpPr>
              <a:spLocks/>
            </p:cNvSpPr>
            <p:nvPr/>
          </p:nvSpPr>
          <p:spPr bwMode="auto">
            <a:xfrm>
              <a:off x="127" y="1818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2 w 88"/>
                <a:gd name="T3" fmla="*/ 0 h 56"/>
                <a:gd name="T4" fmla="*/ 62 w 88"/>
                <a:gd name="T5" fmla="*/ 3 h 56"/>
                <a:gd name="T6" fmla="*/ 69 w 88"/>
                <a:gd name="T7" fmla="*/ 5 h 56"/>
                <a:gd name="T8" fmla="*/ 75 w 88"/>
                <a:gd name="T9" fmla="*/ 9 h 56"/>
                <a:gd name="T10" fmla="*/ 81 w 88"/>
                <a:gd name="T11" fmla="*/ 12 h 56"/>
                <a:gd name="T12" fmla="*/ 85 w 88"/>
                <a:gd name="T13" fmla="*/ 18 h 56"/>
                <a:gd name="T14" fmla="*/ 87 w 88"/>
                <a:gd name="T15" fmla="*/ 23 h 56"/>
                <a:gd name="T16" fmla="*/ 88 w 88"/>
                <a:gd name="T17" fmla="*/ 28 h 56"/>
                <a:gd name="T18" fmla="*/ 87 w 88"/>
                <a:gd name="T19" fmla="*/ 34 h 56"/>
                <a:gd name="T20" fmla="*/ 85 w 88"/>
                <a:gd name="T21" fmla="*/ 39 h 56"/>
                <a:gd name="T22" fmla="*/ 81 w 88"/>
                <a:gd name="T23" fmla="*/ 45 h 56"/>
                <a:gd name="T24" fmla="*/ 75 w 88"/>
                <a:gd name="T25" fmla="*/ 48 h 56"/>
                <a:gd name="T26" fmla="*/ 69 w 88"/>
                <a:gd name="T27" fmla="*/ 52 h 56"/>
                <a:gd name="T28" fmla="*/ 62 w 88"/>
                <a:gd name="T29" fmla="*/ 54 h 56"/>
                <a:gd name="T30" fmla="*/ 52 w 88"/>
                <a:gd name="T31" fmla="*/ 56 h 56"/>
                <a:gd name="T32" fmla="*/ 44 w 88"/>
                <a:gd name="T33" fmla="*/ 56 h 56"/>
                <a:gd name="T34" fmla="*/ 35 w 88"/>
                <a:gd name="T35" fmla="*/ 56 h 56"/>
                <a:gd name="T36" fmla="*/ 27 w 88"/>
                <a:gd name="T37" fmla="*/ 54 h 56"/>
                <a:gd name="T38" fmla="*/ 20 w 88"/>
                <a:gd name="T39" fmla="*/ 52 h 56"/>
                <a:gd name="T40" fmla="*/ 13 w 88"/>
                <a:gd name="T41" fmla="*/ 48 h 56"/>
                <a:gd name="T42" fmla="*/ 8 w 88"/>
                <a:gd name="T43" fmla="*/ 45 h 56"/>
                <a:gd name="T44" fmla="*/ 4 w 88"/>
                <a:gd name="T45" fmla="*/ 39 h 56"/>
                <a:gd name="T46" fmla="*/ 1 w 88"/>
                <a:gd name="T47" fmla="*/ 34 h 56"/>
                <a:gd name="T48" fmla="*/ 0 w 88"/>
                <a:gd name="T49" fmla="*/ 28 h 56"/>
                <a:gd name="T50" fmla="*/ 1 w 88"/>
                <a:gd name="T51" fmla="*/ 23 h 56"/>
                <a:gd name="T52" fmla="*/ 4 w 88"/>
                <a:gd name="T53" fmla="*/ 18 h 56"/>
                <a:gd name="T54" fmla="*/ 8 w 88"/>
                <a:gd name="T55" fmla="*/ 12 h 56"/>
                <a:gd name="T56" fmla="*/ 13 w 88"/>
                <a:gd name="T57" fmla="*/ 9 h 56"/>
                <a:gd name="T58" fmla="*/ 20 w 88"/>
                <a:gd name="T59" fmla="*/ 5 h 56"/>
                <a:gd name="T60" fmla="*/ 27 w 88"/>
                <a:gd name="T61" fmla="*/ 3 h 56"/>
                <a:gd name="T62" fmla="*/ 35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2" y="0"/>
                  </a:lnTo>
                  <a:lnTo>
                    <a:pt x="62" y="3"/>
                  </a:lnTo>
                  <a:lnTo>
                    <a:pt x="69" y="5"/>
                  </a:lnTo>
                  <a:lnTo>
                    <a:pt x="75" y="9"/>
                  </a:lnTo>
                  <a:lnTo>
                    <a:pt x="81" y="12"/>
                  </a:lnTo>
                  <a:lnTo>
                    <a:pt x="85" y="18"/>
                  </a:lnTo>
                  <a:lnTo>
                    <a:pt x="87" y="23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5" y="39"/>
                  </a:lnTo>
                  <a:lnTo>
                    <a:pt x="81" y="45"/>
                  </a:lnTo>
                  <a:lnTo>
                    <a:pt x="75" y="48"/>
                  </a:lnTo>
                  <a:lnTo>
                    <a:pt x="69" y="52"/>
                  </a:lnTo>
                  <a:lnTo>
                    <a:pt x="62" y="54"/>
                  </a:lnTo>
                  <a:lnTo>
                    <a:pt x="52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4"/>
                  </a:lnTo>
                  <a:lnTo>
                    <a:pt x="20" y="52"/>
                  </a:lnTo>
                  <a:lnTo>
                    <a:pt x="13" y="48"/>
                  </a:lnTo>
                  <a:lnTo>
                    <a:pt x="8" y="45"/>
                  </a:lnTo>
                  <a:lnTo>
                    <a:pt x="4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3"/>
                  </a:lnTo>
                  <a:lnTo>
                    <a:pt x="4" y="18"/>
                  </a:lnTo>
                  <a:lnTo>
                    <a:pt x="8" y="12"/>
                  </a:lnTo>
                  <a:lnTo>
                    <a:pt x="13" y="9"/>
                  </a:lnTo>
                  <a:lnTo>
                    <a:pt x="20" y="5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58" name="Freeform 21"/>
            <p:cNvSpPr>
              <a:spLocks/>
            </p:cNvSpPr>
            <p:nvPr/>
          </p:nvSpPr>
          <p:spPr bwMode="auto">
            <a:xfrm>
              <a:off x="253" y="1754"/>
              <a:ext cx="203" cy="159"/>
            </a:xfrm>
            <a:custGeom>
              <a:avLst/>
              <a:gdLst>
                <a:gd name="T0" fmla="*/ 40 w 203"/>
                <a:gd name="T1" fmla="*/ 0 h 159"/>
                <a:gd name="T2" fmla="*/ 163 w 203"/>
                <a:gd name="T3" fmla="*/ 0 h 159"/>
                <a:gd name="T4" fmla="*/ 171 w 203"/>
                <a:gd name="T5" fmla="*/ 2 h 159"/>
                <a:gd name="T6" fmla="*/ 179 w 203"/>
                <a:gd name="T7" fmla="*/ 5 h 159"/>
                <a:gd name="T8" fmla="*/ 185 w 203"/>
                <a:gd name="T9" fmla="*/ 9 h 159"/>
                <a:gd name="T10" fmla="*/ 191 w 203"/>
                <a:gd name="T11" fmla="*/ 14 h 159"/>
                <a:gd name="T12" fmla="*/ 196 w 203"/>
                <a:gd name="T13" fmla="*/ 21 h 159"/>
                <a:gd name="T14" fmla="*/ 199 w 203"/>
                <a:gd name="T15" fmla="*/ 28 h 159"/>
                <a:gd name="T16" fmla="*/ 202 w 203"/>
                <a:gd name="T17" fmla="*/ 38 h 159"/>
                <a:gd name="T18" fmla="*/ 203 w 203"/>
                <a:gd name="T19" fmla="*/ 47 h 159"/>
                <a:gd name="T20" fmla="*/ 203 w 203"/>
                <a:gd name="T21" fmla="*/ 113 h 159"/>
                <a:gd name="T22" fmla="*/ 202 w 203"/>
                <a:gd name="T23" fmla="*/ 121 h 159"/>
                <a:gd name="T24" fmla="*/ 199 w 203"/>
                <a:gd name="T25" fmla="*/ 131 h 159"/>
                <a:gd name="T26" fmla="*/ 196 w 203"/>
                <a:gd name="T27" fmla="*/ 139 h 159"/>
                <a:gd name="T28" fmla="*/ 191 w 203"/>
                <a:gd name="T29" fmla="*/ 145 h 159"/>
                <a:gd name="T30" fmla="*/ 185 w 203"/>
                <a:gd name="T31" fmla="*/ 151 h 159"/>
                <a:gd name="T32" fmla="*/ 179 w 203"/>
                <a:gd name="T33" fmla="*/ 155 h 159"/>
                <a:gd name="T34" fmla="*/ 171 w 203"/>
                <a:gd name="T35" fmla="*/ 158 h 159"/>
                <a:gd name="T36" fmla="*/ 163 w 203"/>
                <a:gd name="T37" fmla="*/ 159 h 159"/>
                <a:gd name="T38" fmla="*/ 40 w 203"/>
                <a:gd name="T39" fmla="*/ 159 h 159"/>
                <a:gd name="T40" fmla="*/ 32 w 203"/>
                <a:gd name="T41" fmla="*/ 158 h 159"/>
                <a:gd name="T42" fmla="*/ 25 w 203"/>
                <a:gd name="T43" fmla="*/ 155 h 159"/>
                <a:gd name="T44" fmla="*/ 17 w 203"/>
                <a:gd name="T45" fmla="*/ 151 h 159"/>
                <a:gd name="T46" fmla="*/ 12 w 203"/>
                <a:gd name="T47" fmla="*/ 145 h 159"/>
                <a:gd name="T48" fmla="*/ 7 w 203"/>
                <a:gd name="T49" fmla="*/ 139 h 159"/>
                <a:gd name="T50" fmla="*/ 3 w 203"/>
                <a:gd name="T51" fmla="*/ 131 h 159"/>
                <a:gd name="T52" fmla="*/ 1 w 203"/>
                <a:gd name="T53" fmla="*/ 121 h 159"/>
                <a:gd name="T54" fmla="*/ 0 w 203"/>
                <a:gd name="T55" fmla="*/ 113 h 159"/>
                <a:gd name="T56" fmla="*/ 0 w 203"/>
                <a:gd name="T57" fmla="*/ 47 h 159"/>
                <a:gd name="T58" fmla="*/ 1 w 203"/>
                <a:gd name="T59" fmla="*/ 38 h 159"/>
                <a:gd name="T60" fmla="*/ 3 w 203"/>
                <a:gd name="T61" fmla="*/ 28 h 159"/>
                <a:gd name="T62" fmla="*/ 7 w 203"/>
                <a:gd name="T63" fmla="*/ 21 h 159"/>
                <a:gd name="T64" fmla="*/ 12 w 203"/>
                <a:gd name="T65" fmla="*/ 14 h 159"/>
                <a:gd name="T66" fmla="*/ 17 w 203"/>
                <a:gd name="T67" fmla="*/ 9 h 159"/>
                <a:gd name="T68" fmla="*/ 25 w 203"/>
                <a:gd name="T69" fmla="*/ 5 h 159"/>
                <a:gd name="T70" fmla="*/ 32 w 203"/>
                <a:gd name="T71" fmla="*/ 2 h 159"/>
                <a:gd name="T72" fmla="*/ 40 w 203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9">
                  <a:moveTo>
                    <a:pt x="40" y="0"/>
                  </a:moveTo>
                  <a:lnTo>
                    <a:pt x="163" y="0"/>
                  </a:lnTo>
                  <a:lnTo>
                    <a:pt x="171" y="2"/>
                  </a:lnTo>
                  <a:lnTo>
                    <a:pt x="179" y="5"/>
                  </a:lnTo>
                  <a:lnTo>
                    <a:pt x="185" y="9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8"/>
                  </a:lnTo>
                  <a:lnTo>
                    <a:pt x="203" y="47"/>
                  </a:lnTo>
                  <a:lnTo>
                    <a:pt x="203" y="113"/>
                  </a:lnTo>
                  <a:lnTo>
                    <a:pt x="202" y="121"/>
                  </a:lnTo>
                  <a:lnTo>
                    <a:pt x="199" y="131"/>
                  </a:lnTo>
                  <a:lnTo>
                    <a:pt x="196" y="139"/>
                  </a:lnTo>
                  <a:lnTo>
                    <a:pt x="191" y="145"/>
                  </a:lnTo>
                  <a:lnTo>
                    <a:pt x="185" y="151"/>
                  </a:lnTo>
                  <a:lnTo>
                    <a:pt x="179" y="155"/>
                  </a:lnTo>
                  <a:lnTo>
                    <a:pt x="171" y="158"/>
                  </a:lnTo>
                  <a:lnTo>
                    <a:pt x="163" y="159"/>
                  </a:lnTo>
                  <a:lnTo>
                    <a:pt x="40" y="159"/>
                  </a:lnTo>
                  <a:lnTo>
                    <a:pt x="32" y="158"/>
                  </a:lnTo>
                  <a:lnTo>
                    <a:pt x="25" y="155"/>
                  </a:lnTo>
                  <a:lnTo>
                    <a:pt x="17" y="151"/>
                  </a:lnTo>
                  <a:lnTo>
                    <a:pt x="12" y="145"/>
                  </a:lnTo>
                  <a:lnTo>
                    <a:pt x="7" y="139"/>
                  </a:lnTo>
                  <a:lnTo>
                    <a:pt x="3" y="131"/>
                  </a:lnTo>
                  <a:lnTo>
                    <a:pt x="1" y="121"/>
                  </a:lnTo>
                  <a:lnTo>
                    <a:pt x="0" y="113"/>
                  </a:lnTo>
                  <a:lnTo>
                    <a:pt x="0" y="47"/>
                  </a:lnTo>
                  <a:lnTo>
                    <a:pt x="1" y="38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7" y="9"/>
                  </a:lnTo>
                  <a:lnTo>
                    <a:pt x="25" y="5"/>
                  </a:lnTo>
                  <a:lnTo>
                    <a:pt x="32" y="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59" name="Freeform 22"/>
            <p:cNvSpPr>
              <a:spLocks/>
            </p:cNvSpPr>
            <p:nvPr/>
          </p:nvSpPr>
          <p:spPr bwMode="auto">
            <a:xfrm>
              <a:off x="253" y="1754"/>
              <a:ext cx="203" cy="159"/>
            </a:xfrm>
            <a:custGeom>
              <a:avLst/>
              <a:gdLst>
                <a:gd name="T0" fmla="*/ 40 w 203"/>
                <a:gd name="T1" fmla="*/ 0 h 159"/>
                <a:gd name="T2" fmla="*/ 163 w 203"/>
                <a:gd name="T3" fmla="*/ 0 h 159"/>
                <a:gd name="T4" fmla="*/ 171 w 203"/>
                <a:gd name="T5" fmla="*/ 2 h 159"/>
                <a:gd name="T6" fmla="*/ 179 w 203"/>
                <a:gd name="T7" fmla="*/ 5 h 159"/>
                <a:gd name="T8" fmla="*/ 185 w 203"/>
                <a:gd name="T9" fmla="*/ 9 h 159"/>
                <a:gd name="T10" fmla="*/ 191 w 203"/>
                <a:gd name="T11" fmla="*/ 14 h 159"/>
                <a:gd name="T12" fmla="*/ 196 w 203"/>
                <a:gd name="T13" fmla="*/ 21 h 159"/>
                <a:gd name="T14" fmla="*/ 199 w 203"/>
                <a:gd name="T15" fmla="*/ 28 h 159"/>
                <a:gd name="T16" fmla="*/ 202 w 203"/>
                <a:gd name="T17" fmla="*/ 38 h 159"/>
                <a:gd name="T18" fmla="*/ 203 w 203"/>
                <a:gd name="T19" fmla="*/ 47 h 159"/>
                <a:gd name="T20" fmla="*/ 203 w 203"/>
                <a:gd name="T21" fmla="*/ 113 h 159"/>
                <a:gd name="T22" fmla="*/ 202 w 203"/>
                <a:gd name="T23" fmla="*/ 121 h 159"/>
                <a:gd name="T24" fmla="*/ 199 w 203"/>
                <a:gd name="T25" fmla="*/ 131 h 159"/>
                <a:gd name="T26" fmla="*/ 196 w 203"/>
                <a:gd name="T27" fmla="*/ 139 h 159"/>
                <a:gd name="T28" fmla="*/ 191 w 203"/>
                <a:gd name="T29" fmla="*/ 145 h 159"/>
                <a:gd name="T30" fmla="*/ 185 w 203"/>
                <a:gd name="T31" fmla="*/ 151 h 159"/>
                <a:gd name="T32" fmla="*/ 179 w 203"/>
                <a:gd name="T33" fmla="*/ 155 h 159"/>
                <a:gd name="T34" fmla="*/ 171 w 203"/>
                <a:gd name="T35" fmla="*/ 158 h 159"/>
                <a:gd name="T36" fmla="*/ 163 w 203"/>
                <a:gd name="T37" fmla="*/ 159 h 159"/>
                <a:gd name="T38" fmla="*/ 40 w 203"/>
                <a:gd name="T39" fmla="*/ 159 h 159"/>
                <a:gd name="T40" fmla="*/ 32 w 203"/>
                <a:gd name="T41" fmla="*/ 158 h 159"/>
                <a:gd name="T42" fmla="*/ 25 w 203"/>
                <a:gd name="T43" fmla="*/ 155 h 159"/>
                <a:gd name="T44" fmla="*/ 17 w 203"/>
                <a:gd name="T45" fmla="*/ 151 h 159"/>
                <a:gd name="T46" fmla="*/ 12 w 203"/>
                <a:gd name="T47" fmla="*/ 145 h 159"/>
                <a:gd name="T48" fmla="*/ 7 w 203"/>
                <a:gd name="T49" fmla="*/ 139 h 159"/>
                <a:gd name="T50" fmla="*/ 3 w 203"/>
                <a:gd name="T51" fmla="*/ 131 h 159"/>
                <a:gd name="T52" fmla="*/ 1 w 203"/>
                <a:gd name="T53" fmla="*/ 121 h 159"/>
                <a:gd name="T54" fmla="*/ 0 w 203"/>
                <a:gd name="T55" fmla="*/ 113 h 159"/>
                <a:gd name="T56" fmla="*/ 0 w 203"/>
                <a:gd name="T57" fmla="*/ 47 h 159"/>
                <a:gd name="T58" fmla="*/ 1 w 203"/>
                <a:gd name="T59" fmla="*/ 38 h 159"/>
                <a:gd name="T60" fmla="*/ 3 w 203"/>
                <a:gd name="T61" fmla="*/ 28 h 159"/>
                <a:gd name="T62" fmla="*/ 7 w 203"/>
                <a:gd name="T63" fmla="*/ 21 h 159"/>
                <a:gd name="T64" fmla="*/ 12 w 203"/>
                <a:gd name="T65" fmla="*/ 14 h 159"/>
                <a:gd name="T66" fmla="*/ 17 w 203"/>
                <a:gd name="T67" fmla="*/ 9 h 159"/>
                <a:gd name="T68" fmla="*/ 25 w 203"/>
                <a:gd name="T69" fmla="*/ 5 h 159"/>
                <a:gd name="T70" fmla="*/ 32 w 203"/>
                <a:gd name="T71" fmla="*/ 2 h 159"/>
                <a:gd name="T72" fmla="*/ 40 w 203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9">
                  <a:moveTo>
                    <a:pt x="40" y="0"/>
                  </a:moveTo>
                  <a:lnTo>
                    <a:pt x="163" y="0"/>
                  </a:lnTo>
                  <a:lnTo>
                    <a:pt x="171" y="2"/>
                  </a:lnTo>
                  <a:lnTo>
                    <a:pt x="179" y="5"/>
                  </a:lnTo>
                  <a:lnTo>
                    <a:pt x="185" y="9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8"/>
                  </a:lnTo>
                  <a:lnTo>
                    <a:pt x="203" y="47"/>
                  </a:lnTo>
                  <a:lnTo>
                    <a:pt x="203" y="113"/>
                  </a:lnTo>
                  <a:lnTo>
                    <a:pt x="202" y="121"/>
                  </a:lnTo>
                  <a:lnTo>
                    <a:pt x="199" y="131"/>
                  </a:lnTo>
                  <a:lnTo>
                    <a:pt x="196" y="139"/>
                  </a:lnTo>
                  <a:lnTo>
                    <a:pt x="191" y="145"/>
                  </a:lnTo>
                  <a:lnTo>
                    <a:pt x="185" y="151"/>
                  </a:lnTo>
                  <a:lnTo>
                    <a:pt x="179" y="155"/>
                  </a:lnTo>
                  <a:lnTo>
                    <a:pt x="171" y="158"/>
                  </a:lnTo>
                  <a:lnTo>
                    <a:pt x="163" y="159"/>
                  </a:lnTo>
                  <a:lnTo>
                    <a:pt x="40" y="159"/>
                  </a:lnTo>
                  <a:lnTo>
                    <a:pt x="32" y="158"/>
                  </a:lnTo>
                  <a:lnTo>
                    <a:pt x="25" y="155"/>
                  </a:lnTo>
                  <a:lnTo>
                    <a:pt x="17" y="151"/>
                  </a:lnTo>
                  <a:lnTo>
                    <a:pt x="12" y="145"/>
                  </a:lnTo>
                  <a:lnTo>
                    <a:pt x="7" y="139"/>
                  </a:lnTo>
                  <a:lnTo>
                    <a:pt x="3" y="131"/>
                  </a:lnTo>
                  <a:lnTo>
                    <a:pt x="1" y="121"/>
                  </a:lnTo>
                  <a:lnTo>
                    <a:pt x="0" y="113"/>
                  </a:lnTo>
                  <a:lnTo>
                    <a:pt x="0" y="47"/>
                  </a:lnTo>
                  <a:lnTo>
                    <a:pt x="1" y="38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7" y="9"/>
                  </a:lnTo>
                  <a:lnTo>
                    <a:pt x="25" y="5"/>
                  </a:lnTo>
                  <a:lnTo>
                    <a:pt x="32" y="2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60" name="Freeform 23"/>
            <p:cNvSpPr>
              <a:spLocks/>
            </p:cNvSpPr>
            <p:nvPr/>
          </p:nvSpPr>
          <p:spPr bwMode="auto">
            <a:xfrm>
              <a:off x="325" y="1818"/>
              <a:ext cx="87" cy="56"/>
            </a:xfrm>
            <a:custGeom>
              <a:avLst/>
              <a:gdLst>
                <a:gd name="T0" fmla="*/ 44 w 87"/>
                <a:gd name="T1" fmla="*/ 0 h 56"/>
                <a:gd name="T2" fmla="*/ 53 w 87"/>
                <a:gd name="T3" fmla="*/ 0 h 56"/>
                <a:gd name="T4" fmla="*/ 61 w 87"/>
                <a:gd name="T5" fmla="*/ 3 h 56"/>
                <a:gd name="T6" fmla="*/ 68 w 87"/>
                <a:gd name="T7" fmla="*/ 5 h 56"/>
                <a:gd name="T8" fmla="*/ 75 w 87"/>
                <a:gd name="T9" fmla="*/ 9 h 56"/>
                <a:gd name="T10" fmla="*/ 80 w 87"/>
                <a:gd name="T11" fmla="*/ 12 h 56"/>
                <a:gd name="T12" fmla="*/ 84 w 87"/>
                <a:gd name="T13" fmla="*/ 18 h 56"/>
                <a:gd name="T14" fmla="*/ 86 w 87"/>
                <a:gd name="T15" fmla="*/ 23 h 56"/>
                <a:gd name="T16" fmla="*/ 87 w 87"/>
                <a:gd name="T17" fmla="*/ 28 h 56"/>
                <a:gd name="T18" fmla="*/ 86 w 87"/>
                <a:gd name="T19" fmla="*/ 34 h 56"/>
                <a:gd name="T20" fmla="*/ 84 w 87"/>
                <a:gd name="T21" fmla="*/ 39 h 56"/>
                <a:gd name="T22" fmla="*/ 80 w 87"/>
                <a:gd name="T23" fmla="*/ 45 h 56"/>
                <a:gd name="T24" fmla="*/ 75 w 87"/>
                <a:gd name="T25" fmla="*/ 48 h 56"/>
                <a:gd name="T26" fmla="*/ 68 w 87"/>
                <a:gd name="T27" fmla="*/ 52 h 56"/>
                <a:gd name="T28" fmla="*/ 61 w 87"/>
                <a:gd name="T29" fmla="*/ 54 h 56"/>
                <a:gd name="T30" fmla="*/ 53 w 87"/>
                <a:gd name="T31" fmla="*/ 56 h 56"/>
                <a:gd name="T32" fmla="*/ 44 w 87"/>
                <a:gd name="T33" fmla="*/ 56 h 56"/>
                <a:gd name="T34" fmla="*/ 34 w 87"/>
                <a:gd name="T35" fmla="*/ 56 h 56"/>
                <a:gd name="T36" fmla="*/ 26 w 87"/>
                <a:gd name="T37" fmla="*/ 54 h 56"/>
                <a:gd name="T38" fmla="*/ 19 w 87"/>
                <a:gd name="T39" fmla="*/ 52 h 56"/>
                <a:gd name="T40" fmla="*/ 12 w 87"/>
                <a:gd name="T41" fmla="*/ 48 h 56"/>
                <a:gd name="T42" fmla="*/ 7 w 87"/>
                <a:gd name="T43" fmla="*/ 45 h 56"/>
                <a:gd name="T44" fmla="*/ 3 w 87"/>
                <a:gd name="T45" fmla="*/ 39 h 56"/>
                <a:gd name="T46" fmla="*/ 0 w 87"/>
                <a:gd name="T47" fmla="*/ 34 h 56"/>
                <a:gd name="T48" fmla="*/ 0 w 87"/>
                <a:gd name="T49" fmla="*/ 28 h 56"/>
                <a:gd name="T50" fmla="*/ 0 w 87"/>
                <a:gd name="T51" fmla="*/ 23 h 56"/>
                <a:gd name="T52" fmla="*/ 3 w 87"/>
                <a:gd name="T53" fmla="*/ 18 h 56"/>
                <a:gd name="T54" fmla="*/ 7 w 87"/>
                <a:gd name="T55" fmla="*/ 12 h 56"/>
                <a:gd name="T56" fmla="*/ 12 w 87"/>
                <a:gd name="T57" fmla="*/ 9 h 56"/>
                <a:gd name="T58" fmla="*/ 19 w 87"/>
                <a:gd name="T59" fmla="*/ 5 h 56"/>
                <a:gd name="T60" fmla="*/ 26 w 87"/>
                <a:gd name="T61" fmla="*/ 3 h 56"/>
                <a:gd name="T62" fmla="*/ 34 w 87"/>
                <a:gd name="T63" fmla="*/ 0 h 56"/>
                <a:gd name="T64" fmla="*/ 44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4" y="0"/>
                  </a:moveTo>
                  <a:lnTo>
                    <a:pt x="53" y="0"/>
                  </a:lnTo>
                  <a:lnTo>
                    <a:pt x="61" y="3"/>
                  </a:lnTo>
                  <a:lnTo>
                    <a:pt x="68" y="5"/>
                  </a:lnTo>
                  <a:lnTo>
                    <a:pt x="75" y="9"/>
                  </a:lnTo>
                  <a:lnTo>
                    <a:pt x="80" y="12"/>
                  </a:lnTo>
                  <a:lnTo>
                    <a:pt x="84" y="18"/>
                  </a:lnTo>
                  <a:lnTo>
                    <a:pt x="86" y="23"/>
                  </a:lnTo>
                  <a:lnTo>
                    <a:pt x="87" y="28"/>
                  </a:lnTo>
                  <a:lnTo>
                    <a:pt x="86" y="34"/>
                  </a:lnTo>
                  <a:lnTo>
                    <a:pt x="84" y="39"/>
                  </a:lnTo>
                  <a:lnTo>
                    <a:pt x="80" y="45"/>
                  </a:lnTo>
                  <a:lnTo>
                    <a:pt x="75" y="48"/>
                  </a:lnTo>
                  <a:lnTo>
                    <a:pt x="68" y="52"/>
                  </a:lnTo>
                  <a:lnTo>
                    <a:pt x="61" y="54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4" y="56"/>
                  </a:lnTo>
                  <a:lnTo>
                    <a:pt x="26" y="54"/>
                  </a:lnTo>
                  <a:lnTo>
                    <a:pt x="19" y="52"/>
                  </a:lnTo>
                  <a:lnTo>
                    <a:pt x="12" y="48"/>
                  </a:lnTo>
                  <a:lnTo>
                    <a:pt x="7" y="45"/>
                  </a:lnTo>
                  <a:lnTo>
                    <a:pt x="3" y="39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3" y="18"/>
                  </a:lnTo>
                  <a:lnTo>
                    <a:pt x="7" y="12"/>
                  </a:lnTo>
                  <a:lnTo>
                    <a:pt x="12" y="9"/>
                  </a:lnTo>
                  <a:lnTo>
                    <a:pt x="19" y="5"/>
                  </a:lnTo>
                  <a:lnTo>
                    <a:pt x="26" y="3"/>
                  </a:lnTo>
                  <a:lnTo>
                    <a:pt x="3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61" name="Freeform 24"/>
            <p:cNvSpPr>
              <a:spLocks/>
            </p:cNvSpPr>
            <p:nvPr/>
          </p:nvSpPr>
          <p:spPr bwMode="auto">
            <a:xfrm>
              <a:off x="325" y="1818"/>
              <a:ext cx="87" cy="56"/>
            </a:xfrm>
            <a:custGeom>
              <a:avLst/>
              <a:gdLst>
                <a:gd name="T0" fmla="*/ 44 w 87"/>
                <a:gd name="T1" fmla="*/ 0 h 56"/>
                <a:gd name="T2" fmla="*/ 53 w 87"/>
                <a:gd name="T3" fmla="*/ 0 h 56"/>
                <a:gd name="T4" fmla="*/ 61 w 87"/>
                <a:gd name="T5" fmla="*/ 3 h 56"/>
                <a:gd name="T6" fmla="*/ 68 w 87"/>
                <a:gd name="T7" fmla="*/ 5 h 56"/>
                <a:gd name="T8" fmla="*/ 75 w 87"/>
                <a:gd name="T9" fmla="*/ 9 h 56"/>
                <a:gd name="T10" fmla="*/ 80 w 87"/>
                <a:gd name="T11" fmla="*/ 12 h 56"/>
                <a:gd name="T12" fmla="*/ 84 w 87"/>
                <a:gd name="T13" fmla="*/ 18 h 56"/>
                <a:gd name="T14" fmla="*/ 86 w 87"/>
                <a:gd name="T15" fmla="*/ 23 h 56"/>
                <a:gd name="T16" fmla="*/ 87 w 87"/>
                <a:gd name="T17" fmla="*/ 28 h 56"/>
                <a:gd name="T18" fmla="*/ 86 w 87"/>
                <a:gd name="T19" fmla="*/ 34 h 56"/>
                <a:gd name="T20" fmla="*/ 84 w 87"/>
                <a:gd name="T21" fmla="*/ 39 h 56"/>
                <a:gd name="T22" fmla="*/ 80 w 87"/>
                <a:gd name="T23" fmla="*/ 45 h 56"/>
                <a:gd name="T24" fmla="*/ 75 w 87"/>
                <a:gd name="T25" fmla="*/ 48 h 56"/>
                <a:gd name="T26" fmla="*/ 68 w 87"/>
                <a:gd name="T27" fmla="*/ 52 h 56"/>
                <a:gd name="T28" fmla="*/ 61 w 87"/>
                <a:gd name="T29" fmla="*/ 54 h 56"/>
                <a:gd name="T30" fmla="*/ 53 w 87"/>
                <a:gd name="T31" fmla="*/ 56 h 56"/>
                <a:gd name="T32" fmla="*/ 44 w 87"/>
                <a:gd name="T33" fmla="*/ 56 h 56"/>
                <a:gd name="T34" fmla="*/ 34 w 87"/>
                <a:gd name="T35" fmla="*/ 56 h 56"/>
                <a:gd name="T36" fmla="*/ 26 w 87"/>
                <a:gd name="T37" fmla="*/ 54 h 56"/>
                <a:gd name="T38" fmla="*/ 19 w 87"/>
                <a:gd name="T39" fmla="*/ 52 h 56"/>
                <a:gd name="T40" fmla="*/ 12 w 87"/>
                <a:gd name="T41" fmla="*/ 48 h 56"/>
                <a:gd name="T42" fmla="*/ 7 w 87"/>
                <a:gd name="T43" fmla="*/ 45 h 56"/>
                <a:gd name="T44" fmla="*/ 3 w 87"/>
                <a:gd name="T45" fmla="*/ 39 h 56"/>
                <a:gd name="T46" fmla="*/ 0 w 87"/>
                <a:gd name="T47" fmla="*/ 34 h 56"/>
                <a:gd name="T48" fmla="*/ 0 w 87"/>
                <a:gd name="T49" fmla="*/ 28 h 56"/>
                <a:gd name="T50" fmla="*/ 0 w 87"/>
                <a:gd name="T51" fmla="*/ 23 h 56"/>
                <a:gd name="T52" fmla="*/ 3 w 87"/>
                <a:gd name="T53" fmla="*/ 18 h 56"/>
                <a:gd name="T54" fmla="*/ 7 w 87"/>
                <a:gd name="T55" fmla="*/ 12 h 56"/>
                <a:gd name="T56" fmla="*/ 12 w 87"/>
                <a:gd name="T57" fmla="*/ 9 h 56"/>
                <a:gd name="T58" fmla="*/ 19 w 87"/>
                <a:gd name="T59" fmla="*/ 5 h 56"/>
                <a:gd name="T60" fmla="*/ 26 w 87"/>
                <a:gd name="T61" fmla="*/ 3 h 56"/>
                <a:gd name="T62" fmla="*/ 34 w 87"/>
                <a:gd name="T63" fmla="*/ 0 h 56"/>
                <a:gd name="T64" fmla="*/ 44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4" y="0"/>
                  </a:moveTo>
                  <a:lnTo>
                    <a:pt x="53" y="0"/>
                  </a:lnTo>
                  <a:lnTo>
                    <a:pt x="61" y="3"/>
                  </a:lnTo>
                  <a:lnTo>
                    <a:pt x="68" y="5"/>
                  </a:lnTo>
                  <a:lnTo>
                    <a:pt x="75" y="9"/>
                  </a:lnTo>
                  <a:lnTo>
                    <a:pt x="80" y="12"/>
                  </a:lnTo>
                  <a:lnTo>
                    <a:pt x="84" y="18"/>
                  </a:lnTo>
                  <a:lnTo>
                    <a:pt x="86" y="23"/>
                  </a:lnTo>
                  <a:lnTo>
                    <a:pt x="87" y="28"/>
                  </a:lnTo>
                  <a:lnTo>
                    <a:pt x="86" y="34"/>
                  </a:lnTo>
                  <a:lnTo>
                    <a:pt x="84" y="39"/>
                  </a:lnTo>
                  <a:lnTo>
                    <a:pt x="80" y="45"/>
                  </a:lnTo>
                  <a:lnTo>
                    <a:pt x="75" y="48"/>
                  </a:lnTo>
                  <a:lnTo>
                    <a:pt x="68" y="52"/>
                  </a:lnTo>
                  <a:lnTo>
                    <a:pt x="61" y="54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4" y="56"/>
                  </a:lnTo>
                  <a:lnTo>
                    <a:pt x="26" y="54"/>
                  </a:lnTo>
                  <a:lnTo>
                    <a:pt x="19" y="52"/>
                  </a:lnTo>
                  <a:lnTo>
                    <a:pt x="12" y="48"/>
                  </a:lnTo>
                  <a:lnTo>
                    <a:pt x="7" y="45"/>
                  </a:lnTo>
                  <a:lnTo>
                    <a:pt x="3" y="39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3" y="18"/>
                  </a:lnTo>
                  <a:lnTo>
                    <a:pt x="7" y="12"/>
                  </a:lnTo>
                  <a:lnTo>
                    <a:pt x="12" y="9"/>
                  </a:lnTo>
                  <a:lnTo>
                    <a:pt x="19" y="5"/>
                  </a:lnTo>
                  <a:lnTo>
                    <a:pt x="26" y="3"/>
                  </a:lnTo>
                  <a:lnTo>
                    <a:pt x="34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62" name="Freeform 25"/>
            <p:cNvSpPr>
              <a:spLocks/>
            </p:cNvSpPr>
            <p:nvPr/>
          </p:nvSpPr>
          <p:spPr bwMode="auto">
            <a:xfrm>
              <a:off x="56" y="1597"/>
              <a:ext cx="202" cy="159"/>
            </a:xfrm>
            <a:custGeom>
              <a:avLst/>
              <a:gdLst>
                <a:gd name="T0" fmla="*/ 39 w 202"/>
                <a:gd name="T1" fmla="*/ 0 h 159"/>
                <a:gd name="T2" fmla="*/ 163 w 202"/>
                <a:gd name="T3" fmla="*/ 0 h 159"/>
                <a:gd name="T4" fmla="*/ 171 w 202"/>
                <a:gd name="T5" fmla="*/ 1 h 159"/>
                <a:gd name="T6" fmla="*/ 178 w 202"/>
                <a:gd name="T7" fmla="*/ 4 h 159"/>
                <a:gd name="T8" fmla="*/ 185 w 202"/>
                <a:gd name="T9" fmla="*/ 8 h 159"/>
                <a:gd name="T10" fmla="*/ 191 w 202"/>
                <a:gd name="T11" fmla="*/ 14 h 159"/>
                <a:gd name="T12" fmla="*/ 196 w 202"/>
                <a:gd name="T13" fmla="*/ 21 h 159"/>
                <a:gd name="T14" fmla="*/ 199 w 202"/>
                <a:gd name="T15" fmla="*/ 28 h 159"/>
                <a:gd name="T16" fmla="*/ 202 w 202"/>
                <a:gd name="T17" fmla="*/ 37 h 159"/>
                <a:gd name="T18" fmla="*/ 202 w 202"/>
                <a:gd name="T19" fmla="*/ 47 h 159"/>
                <a:gd name="T20" fmla="*/ 202 w 202"/>
                <a:gd name="T21" fmla="*/ 113 h 159"/>
                <a:gd name="T22" fmla="*/ 202 w 202"/>
                <a:gd name="T23" fmla="*/ 121 h 159"/>
                <a:gd name="T24" fmla="*/ 199 w 202"/>
                <a:gd name="T25" fmla="*/ 131 h 159"/>
                <a:gd name="T26" fmla="*/ 196 w 202"/>
                <a:gd name="T27" fmla="*/ 138 h 159"/>
                <a:gd name="T28" fmla="*/ 191 w 202"/>
                <a:gd name="T29" fmla="*/ 145 h 159"/>
                <a:gd name="T30" fmla="*/ 185 w 202"/>
                <a:gd name="T31" fmla="*/ 150 h 159"/>
                <a:gd name="T32" fmla="*/ 178 w 202"/>
                <a:gd name="T33" fmla="*/ 155 h 159"/>
                <a:gd name="T34" fmla="*/ 171 w 202"/>
                <a:gd name="T35" fmla="*/ 157 h 159"/>
                <a:gd name="T36" fmla="*/ 163 w 202"/>
                <a:gd name="T37" fmla="*/ 159 h 159"/>
                <a:gd name="T38" fmla="*/ 39 w 202"/>
                <a:gd name="T39" fmla="*/ 159 h 159"/>
                <a:gd name="T40" fmla="*/ 31 w 202"/>
                <a:gd name="T41" fmla="*/ 157 h 159"/>
                <a:gd name="T42" fmla="*/ 24 w 202"/>
                <a:gd name="T43" fmla="*/ 155 h 159"/>
                <a:gd name="T44" fmla="*/ 17 w 202"/>
                <a:gd name="T45" fmla="*/ 150 h 159"/>
                <a:gd name="T46" fmla="*/ 11 w 202"/>
                <a:gd name="T47" fmla="*/ 145 h 159"/>
                <a:gd name="T48" fmla="*/ 7 w 202"/>
                <a:gd name="T49" fmla="*/ 138 h 159"/>
                <a:gd name="T50" fmla="*/ 3 w 202"/>
                <a:gd name="T51" fmla="*/ 131 h 159"/>
                <a:gd name="T52" fmla="*/ 1 w 202"/>
                <a:gd name="T53" fmla="*/ 121 h 159"/>
                <a:gd name="T54" fmla="*/ 0 w 202"/>
                <a:gd name="T55" fmla="*/ 113 h 159"/>
                <a:gd name="T56" fmla="*/ 0 w 202"/>
                <a:gd name="T57" fmla="*/ 47 h 159"/>
                <a:gd name="T58" fmla="*/ 1 w 202"/>
                <a:gd name="T59" fmla="*/ 37 h 159"/>
                <a:gd name="T60" fmla="*/ 3 w 202"/>
                <a:gd name="T61" fmla="*/ 28 h 159"/>
                <a:gd name="T62" fmla="*/ 7 w 202"/>
                <a:gd name="T63" fmla="*/ 21 h 159"/>
                <a:gd name="T64" fmla="*/ 11 w 202"/>
                <a:gd name="T65" fmla="*/ 14 h 159"/>
                <a:gd name="T66" fmla="*/ 17 w 202"/>
                <a:gd name="T67" fmla="*/ 8 h 159"/>
                <a:gd name="T68" fmla="*/ 24 w 202"/>
                <a:gd name="T69" fmla="*/ 4 h 159"/>
                <a:gd name="T70" fmla="*/ 31 w 202"/>
                <a:gd name="T71" fmla="*/ 1 h 159"/>
                <a:gd name="T72" fmla="*/ 39 w 202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9">
                  <a:moveTo>
                    <a:pt x="39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8" y="4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2" y="47"/>
                  </a:lnTo>
                  <a:lnTo>
                    <a:pt x="202" y="113"/>
                  </a:lnTo>
                  <a:lnTo>
                    <a:pt x="202" y="121"/>
                  </a:lnTo>
                  <a:lnTo>
                    <a:pt x="199" y="131"/>
                  </a:lnTo>
                  <a:lnTo>
                    <a:pt x="196" y="138"/>
                  </a:lnTo>
                  <a:lnTo>
                    <a:pt x="191" y="145"/>
                  </a:lnTo>
                  <a:lnTo>
                    <a:pt x="185" y="150"/>
                  </a:lnTo>
                  <a:lnTo>
                    <a:pt x="178" y="155"/>
                  </a:lnTo>
                  <a:lnTo>
                    <a:pt x="171" y="157"/>
                  </a:lnTo>
                  <a:lnTo>
                    <a:pt x="163" y="159"/>
                  </a:lnTo>
                  <a:lnTo>
                    <a:pt x="39" y="159"/>
                  </a:lnTo>
                  <a:lnTo>
                    <a:pt x="31" y="157"/>
                  </a:lnTo>
                  <a:lnTo>
                    <a:pt x="24" y="155"/>
                  </a:lnTo>
                  <a:lnTo>
                    <a:pt x="17" y="150"/>
                  </a:lnTo>
                  <a:lnTo>
                    <a:pt x="11" y="145"/>
                  </a:lnTo>
                  <a:lnTo>
                    <a:pt x="7" y="138"/>
                  </a:lnTo>
                  <a:lnTo>
                    <a:pt x="3" y="131"/>
                  </a:lnTo>
                  <a:lnTo>
                    <a:pt x="1" y="121"/>
                  </a:lnTo>
                  <a:lnTo>
                    <a:pt x="0" y="113"/>
                  </a:lnTo>
                  <a:lnTo>
                    <a:pt x="0" y="47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1" y="14"/>
                  </a:lnTo>
                  <a:lnTo>
                    <a:pt x="17" y="8"/>
                  </a:lnTo>
                  <a:lnTo>
                    <a:pt x="24" y="4"/>
                  </a:lnTo>
                  <a:lnTo>
                    <a:pt x="31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63" name="Freeform 26"/>
            <p:cNvSpPr>
              <a:spLocks/>
            </p:cNvSpPr>
            <p:nvPr/>
          </p:nvSpPr>
          <p:spPr bwMode="auto">
            <a:xfrm>
              <a:off x="56" y="1597"/>
              <a:ext cx="202" cy="159"/>
            </a:xfrm>
            <a:custGeom>
              <a:avLst/>
              <a:gdLst>
                <a:gd name="T0" fmla="*/ 39 w 202"/>
                <a:gd name="T1" fmla="*/ 0 h 159"/>
                <a:gd name="T2" fmla="*/ 163 w 202"/>
                <a:gd name="T3" fmla="*/ 0 h 159"/>
                <a:gd name="T4" fmla="*/ 171 w 202"/>
                <a:gd name="T5" fmla="*/ 1 h 159"/>
                <a:gd name="T6" fmla="*/ 178 w 202"/>
                <a:gd name="T7" fmla="*/ 4 h 159"/>
                <a:gd name="T8" fmla="*/ 185 w 202"/>
                <a:gd name="T9" fmla="*/ 8 h 159"/>
                <a:gd name="T10" fmla="*/ 191 w 202"/>
                <a:gd name="T11" fmla="*/ 14 h 159"/>
                <a:gd name="T12" fmla="*/ 196 w 202"/>
                <a:gd name="T13" fmla="*/ 21 h 159"/>
                <a:gd name="T14" fmla="*/ 199 w 202"/>
                <a:gd name="T15" fmla="*/ 28 h 159"/>
                <a:gd name="T16" fmla="*/ 202 w 202"/>
                <a:gd name="T17" fmla="*/ 37 h 159"/>
                <a:gd name="T18" fmla="*/ 202 w 202"/>
                <a:gd name="T19" fmla="*/ 47 h 159"/>
                <a:gd name="T20" fmla="*/ 202 w 202"/>
                <a:gd name="T21" fmla="*/ 113 h 159"/>
                <a:gd name="T22" fmla="*/ 202 w 202"/>
                <a:gd name="T23" fmla="*/ 121 h 159"/>
                <a:gd name="T24" fmla="*/ 199 w 202"/>
                <a:gd name="T25" fmla="*/ 131 h 159"/>
                <a:gd name="T26" fmla="*/ 196 w 202"/>
                <a:gd name="T27" fmla="*/ 138 h 159"/>
                <a:gd name="T28" fmla="*/ 191 w 202"/>
                <a:gd name="T29" fmla="*/ 145 h 159"/>
                <a:gd name="T30" fmla="*/ 185 w 202"/>
                <a:gd name="T31" fmla="*/ 150 h 159"/>
                <a:gd name="T32" fmla="*/ 178 w 202"/>
                <a:gd name="T33" fmla="*/ 155 h 159"/>
                <a:gd name="T34" fmla="*/ 171 w 202"/>
                <a:gd name="T35" fmla="*/ 157 h 159"/>
                <a:gd name="T36" fmla="*/ 163 w 202"/>
                <a:gd name="T37" fmla="*/ 159 h 159"/>
                <a:gd name="T38" fmla="*/ 39 w 202"/>
                <a:gd name="T39" fmla="*/ 159 h 159"/>
                <a:gd name="T40" fmla="*/ 31 w 202"/>
                <a:gd name="T41" fmla="*/ 157 h 159"/>
                <a:gd name="T42" fmla="*/ 24 w 202"/>
                <a:gd name="T43" fmla="*/ 155 h 159"/>
                <a:gd name="T44" fmla="*/ 17 w 202"/>
                <a:gd name="T45" fmla="*/ 150 h 159"/>
                <a:gd name="T46" fmla="*/ 11 w 202"/>
                <a:gd name="T47" fmla="*/ 145 h 159"/>
                <a:gd name="T48" fmla="*/ 7 w 202"/>
                <a:gd name="T49" fmla="*/ 138 h 159"/>
                <a:gd name="T50" fmla="*/ 3 w 202"/>
                <a:gd name="T51" fmla="*/ 131 h 159"/>
                <a:gd name="T52" fmla="*/ 1 w 202"/>
                <a:gd name="T53" fmla="*/ 121 h 159"/>
                <a:gd name="T54" fmla="*/ 0 w 202"/>
                <a:gd name="T55" fmla="*/ 113 h 159"/>
                <a:gd name="T56" fmla="*/ 0 w 202"/>
                <a:gd name="T57" fmla="*/ 47 h 159"/>
                <a:gd name="T58" fmla="*/ 1 w 202"/>
                <a:gd name="T59" fmla="*/ 37 h 159"/>
                <a:gd name="T60" fmla="*/ 3 w 202"/>
                <a:gd name="T61" fmla="*/ 28 h 159"/>
                <a:gd name="T62" fmla="*/ 7 w 202"/>
                <a:gd name="T63" fmla="*/ 21 h 159"/>
                <a:gd name="T64" fmla="*/ 11 w 202"/>
                <a:gd name="T65" fmla="*/ 14 h 159"/>
                <a:gd name="T66" fmla="*/ 17 w 202"/>
                <a:gd name="T67" fmla="*/ 8 h 159"/>
                <a:gd name="T68" fmla="*/ 24 w 202"/>
                <a:gd name="T69" fmla="*/ 4 h 159"/>
                <a:gd name="T70" fmla="*/ 31 w 202"/>
                <a:gd name="T71" fmla="*/ 1 h 159"/>
                <a:gd name="T72" fmla="*/ 39 w 202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9">
                  <a:moveTo>
                    <a:pt x="39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8" y="4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2" y="47"/>
                  </a:lnTo>
                  <a:lnTo>
                    <a:pt x="202" y="113"/>
                  </a:lnTo>
                  <a:lnTo>
                    <a:pt x="202" y="121"/>
                  </a:lnTo>
                  <a:lnTo>
                    <a:pt x="199" y="131"/>
                  </a:lnTo>
                  <a:lnTo>
                    <a:pt x="196" y="138"/>
                  </a:lnTo>
                  <a:lnTo>
                    <a:pt x="191" y="145"/>
                  </a:lnTo>
                  <a:lnTo>
                    <a:pt x="185" y="150"/>
                  </a:lnTo>
                  <a:lnTo>
                    <a:pt x="178" y="155"/>
                  </a:lnTo>
                  <a:lnTo>
                    <a:pt x="171" y="157"/>
                  </a:lnTo>
                  <a:lnTo>
                    <a:pt x="163" y="159"/>
                  </a:lnTo>
                  <a:lnTo>
                    <a:pt x="39" y="159"/>
                  </a:lnTo>
                  <a:lnTo>
                    <a:pt x="31" y="157"/>
                  </a:lnTo>
                  <a:lnTo>
                    <a:pt x="24" y="155"/>
                  </a:lnTo>
                  <a:lnTo>
                    <a:pt x="17" y="150"/>
                  </a:lnTo>
                  <a:lnTo>
                    <a:pt x="11" y="145"/>
                  </a:lnTo>
                  <a:lnTo>
                    <a:pt x="7" y="138"/>
                  </a:lnTo>
                  <a:lnTo>
                    <a:pt x="3" y="131"/>
                  </a:lnTo>
                  <a:lnTo>
                    <a:pt x="1" y="121"/>
                  </a:lnTo>
                  <a:lnTo>
                    <a:pt x="0" y="113"/>
                  </a:lnTo>
                  <a:lnTo>
                    <a:pt x="0" y="47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1" y="14"/>
                  </a:lnTo>
                  <a:lnTo>
                    <a:pt x="17" y="8"/>
                  </a:lnTo>
                  <a:lnTo>
                    <a:pt x="24" y="4"/>
                  </a:lnTo>
                  <a:lnTo>
                    <a:pt x="31" y="1"/>
                  </a:lnTo>
                  <a:lnTo>
                    <a:pt x="39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64" name="Freeform 27"/>
            <p:cNvSpPr>
              <a:spLocks/>
            </p:cNvSpPr>
            <p:nvPr/>
          </p:nvSpPr>
          <p:spPr bwMode="auto">
            <a:xfrm>
              <a:off x="127" y="1661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2 w 88"/>
                <a:gd name="T3" fmla="*/ 0 h 56"/>
                <a:gd name="T4" fmla="*/ 62 w 88"/>
                <a:gd name="T5" fmla="*/ 1 h 56"/>
                <a:gd name="T6" fmla="*/ 69 w 88"/>
                <a:gd name="T7" fmla="*/ 5 h 56"/>
                <a:gd name="T8" fmla="*/ 75 w 88"/>
                <a:gd name="T9" fmla="*/ 8 h 56"/>
                <a:gd name="T10" fmla="*/ 81 w 88"/>
                <a:gd name="T11" fmla="*/ 12 h 56"/>
                <a:gd name="T12" fmla="*/ 85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4 h 56"/>
                <a:gd name="T20" fmla="*/ 85 w 88"/>
                <a:gd name="T21" fmla="*/ 39 h 56"/>
                <a:gd name="T22" fmla="*/ 81 w 88"/>
                <a:gd name="T23" fmla="*/ 44 h 56"/>
                <a:gd name="T24" fmla="*/ 75 w 88"/>
                <a:gd name="T25" fmla="*/ 48 h 56"/>
                <a:gd name="T26" fmla="*/ 69 w 88"/>
                <a:gd name="T27" fmla="*/ 51 h 56"/>
                <a:gd name="T28" fmla="*/ 62 w 88"/>
                <a:gd name="T29" fmla="*/ 54 h 56"/>
                <a:gd name="T30" fmla="*/ 52 w 88"/>
                <a:gd name="T31" fmla="*/ 56 h 56"/>
                <a:gd name="T32" fmla="*/ 44 w 88"/>
                <a:gd name="T33" fmla="*/ 56 h 56"/>
                <a:gd name="T34" fmla="*/ 35 w 88"/>
                <a:gd name="T35" fmla="*/ 56 h 56"/>
                <a:gd name="T36" fmla="*/ 27 w 88"/>
                <a:gd name="T37" fmla="*/ 54 h 56"/>
                <a:gd name="T38" fmla="*/ 20 w 88"/>
                <a:gd name="T39" fmla="*/ 51 h 56"/>
                <a:gd name="T40" fmla="*/ 13 w 88"/>
                <a:gd name="T41" fmla="*/ 48 h 56"/>
                <a:gd name="T42" fmla="*/ 8 w 88"/>
                <a:gd name="T43" fmla="*/ 44 h 56"/>
                <a:gd name="T44" fmla="*/ 4 w 88"/>
                <a:gd name="T45" fmla="*/ 39 h 56"/>
                <a:gd name="T46" fmla="*/ 1 w 88"/>
                <a:gd name="T47" fmla="*/ 34 h 56"/>
                <a:gd name="T48" fmla="*/ 0 w 88"/>
                <a:gd name="T49" fmla="*/ 28 h 56"/>
                <a:gd name="T50" fmla="*/ 1 w 88"/>
                <a:gd name="T51" fmla="*/ 22 h 56"/>
                <a:gd name="T52" fmla="*/ 4 w 88"/>
                <a:gd name="T53" fmla="*/ 17 h 56"/>
                <a:gd name="T54" fmla="*/ 8 w 88"/>
                <a:gd name="T55" fmla="*/ 12 h 56"/>
                <a:gd name="T56" fmla="*/ 13 w 88"/>
                <a:gd name="T57" fmla="*/ 8 h 56"/>
                <a:gd name="T58" fmla="*/ 20 w 88"/>
                <a:gd name="T59" fmla="*/ 5 h 56"/>
                <a:gd name="T60" fmla="*/ 27 w 88"/>
                <a:gd name="T61" fmla="*/ 1 h 56"/>
                <a:gd name="T62" fmla="*/ 35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2" y="0"/>
                  </a:lnTo>
                  <a:lnTo>
                    <a:pt x="62" y="1"/>
                  </a:lnTo>
                  <a:lnTo>
                    <a:pt x="69" y="5"/>
                  </a:lnTo>
                  <a:lnTo>
                    <a:pt x="75" y="8"/>
                  </a:lnTo>
                  <a:lnTo>
                    <a:pt x="81" y="12"/>
                  </a:lnTo>
                  <a:lnTo>
                    <a:pt x="85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5" y="39"/>
                  </a:lnTo>
                  <a:lnTo>
                    <a:pt x="81" y="44"/>
                  </a:lnTo>
                  <a:lnTo>
                    <a:pt x="75" y="48"/>
                  </a:lnTo>
                  <a:lnTo>
                    <a:pt x="69" y="51"/>
                  </a:lnTo>
                  <a:lnTo>
                    <a:pt x="62" y="54"/>
                  </a:lnTo>
                  <a:lnTo>
                    <a:pt x="52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4"/>
                  </a:lnTo>
                  <a:lnTo>
                    <a:pt x="20" y="51"/>
                  </a:lnTo>
                  <a:lnTo>
                    <a:pt x="13" y="48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8" y="12"/>
                  </a:lnTo>
                  <a:lnTo>
                    <a:pt x="13" y="8"/>
                  </a:lnTo>
                  <a:lnTo>
                    <a:pt x="20" y="5"/>
                  </a:lnTo>
                  <a:lnTo>
                    <a:pt x="27" y="1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65" name="Freeform 28"/>
            <p:cNvSpPr>
              <a:spLocks/>
            </p:cNvSpPr>
            <p:nvPr/>
          </p:nvSpPr>
          <p:spPr bwMode="auto">
            <a:xfrm>
              <a:off x="127" y="1661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2 w 88"/>
                <a:gd name="T3" fmla="*/ 0 h 56"/>
                <a:gd name="T4" fmla="*/ 62 w 88"/>
                <a:gd name="T5" fmla="*/ 1 h 56"/>
                <a:gd name="T6" fmla="*/ 69 w 88"/>
                <a:gd name="T7" fmla="*/ 5 h 56"/>
                <a:gd name="T8" fmla="*/ 75 w 88"/>
                <a:gd name="T9" fmla="*/ 8 h 56"/>
                <a:gd name="T10" fmla="*/ 81 w 88"/>
                <a:gd name="T11" fmla="*/ 12 h 56"/>
                <a:gd name="T12" fmla="*/ 85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4 h 56"/>
                <a:gd name="T20" fmla="*/ 85 w 88"/>
                <a:gd name="T21" fmla="*/ 39 h 56"/>
                <a:gd name="T22" fmla="*/ 81 w 88"/>
                <a:gd name="T23" fmla="*/ 44 h 56"/>
                <a:gd name="T24" fmla="*/ 75 w 88"/>
                <a:gd name="T25" fmla="*/ 48 h 56"/>
                <a:gd name="T26" fmla="*/ 69 w 88"/>
                <a:gd name="T27" fmla="*/ 51 h 56"/>
                <a:gd name="T28" fmla="*/ 62 w 88"/>
                <a:gd name="T29" fmla="*/ 54 h 56"/>
                <a:gd name="T30" fmla="*/ 52 w 88"/>
                <a:gd name="T31" fmla="*/ 56 h 56"/>
                <a:gd name="T32" fmla="*/ 44 w 88"/>
                <a:gd name="T33" fmla="*/ 56 h 56"/>
                <a:gd name="T34" fmla="*/ 35 w 88"/>
                <a:gd name="T35" fmla="*/ 56 h 56"/>
                <a:gd name="T36" fmla="*/ 27 w 88"/>
                <a:gd name="T37" fmla="*/ 54 h 56"/>
                <a:gd name="T38" fmla="*/ 20 w 88"/>
                <a:gd name="T39" fmla="*/ 51 h 56"/>
                <a:gd name="T40" fmla="*/ 13 w 88"/>
                <a:gd name="T41" fmla="*/ 48 h 56"/>
                <a:gd name="T42" fmla="*/ 8 w 88"/>
                <a:gd name="T43" fmla="*/ 44 h 56"/>
                <a:gd name="T44" fmla="*/ 4 w 88"/>
                <a:gd name="T45" fmla="*/ 39 h 56"/>
                <a:gd name="T46" fmla="*/ 1 w 88"/>
                <a:gd name="T47" fmla="*/ 34 h 56"/>
                <a:gd name="T48" fmla="*/ 0 w 88"/>
                <a:gd name="T49" fmla="*/ 28 h 56"/>
                <a:gd name="T50" fmla="*/ 1 w 88"/>
                <a:gd name="T51" fmla="*/ 22 h 56"/>
                <a:gd name="T52" fmla="*/ 4 w 88"/>
                <a:gd name="T53" fmla="*/ 17 h 56"/>
                <a:gd name="T54" fmla="*/ 8 w 88"/>
                <a:gd name="T55" fmla="*/ 12 h 56"/>
                <a:gd name="T56" fmla="*/ 13 w 88"/>
                <a:gd name="T57" fmla="*/ 8 h 56"/>
                <a:gd name="T58" fmla="*/ 20 w 88"/>
                <a:gd name="T59" fmla="*/ 5 h 56"/>
                <a:gd name="T60" fmla="*/ 27 w 88"/>
                <a:gd name="T61" fmla="*/ 1 h 56"/>
                <a:gd name="T62" fmla="*/ 35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2" y="0"/>
                  </a:lnTo>
                  <a:lnTo>
                    <a:pt x="62" y="1"/>
                  </a:lnTo>
                  <a:lnTo>
                    <a:pt x="69" y="5"/>
                  </a:lnTo>
                  <a:lnTo>
                    <a:pt x="75" y="8"/>
                  </a:lnTo>
                  <a:lnTo>
                    <a:pt x="81" y="12"/>
                  </a:lnTo>
                  <a:lnTo>
                    <a:pt x="85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5" y="39"/>
                  </a:lnTo>
                  <a:lnTo>
                    <a:pt x="81" y="44"/>
                  </a:lnTo>
                  <a:lnTo>
                    <a:pt x="75" y="48"/>
                  </a:lnTo>
                  <a:lnTo>
                    <a:pt x="69" y="51"/>
                  </a:lnTo>
                  <a:lnTo>
                    <a:pt x="62" y="54"/>
                  </a:lnTo>
                  <a:lnTo>
                    <a:pt x="52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4"/>
                  </a:lnTo>
                  <a:lnTo>
                    <a:pt x="20" y="51"/>
                  </a:lnTo>
                  <a:lnTo>
                    <a:pt x="13" y="48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8" y="12"/>
                  </a:lnTo>
                  <a:lnTo>
                    <a:pt x="13" y="8"/>
                  </a:lnTo>
                  <a:lnTo>
                    <a:pt x="20" y="5"/>
                  </a:lnTo>
                  <a:lnTo>
                    <a:pt x="27" y="1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66" name="Freeform 29"/>
            <p:cNvSpPr>
              <a:spLocks/>
            </p:cNvSpPr>
            <p:nvPr/>
          </p:nvSpPr>
          <p:spPr bwMode="auto">
            <a:xfrm>
              <a:off x="253" y="1597"/>
              <a:ext cx="203" cy="159"/>
            </a:xfrm>
            <a:custGeom>
              <a:avLst/>
              <a:gdLst>
                <a:gd name="T0" fmla="*/ 40 w 203"/>
                <a:gd name="T1" fmla="*/ 0 h 159"/>
                <a:gd name="T2" fmla="*/ 163 w 203"/>
                <a:gd name="T3" fmla="*/ 0 h 159"/>
                <a:gd name="T4" fmla="*/ 171 w 203"/>
                <a:gd name="T5" fmla="*/ 1 h 159"/>
                <a:gd name="T6" fmla="*/ 179 w 203"/>
                <a:gd name="T7" fmla="*/ 4 h 159"/>
                <a:gd name="T8" fmla="*/ 185 w 203"/>
                <a:gd name="T9" fmla="*/ 8 h 159"/>
                <a:gd name="T10" fmla="*/ 191 w 203"/>
                <a:gd name="T11" fmla="*/ 14 h 159"/>
                <a:gd name="T12" fmla="*/ 196 w 203"/>
                <a:gd name="T13" fmla="*/ 21 h 159"/>
                <a:gd name="T14" fmla="*/ 199 w 203"/>
                <a:gd name="T15" fmla="*/ 28 h 159"/>
                <a:gd name="T16" fmla="*/ 202 w 203"/>
                <a:gd name="T17" fmla="*/ 37 h 159"/>
                <a:gd name="T18" fmla="*/ 203 w 203"/>
                <a:gd name="T19" fmla="*/ 47 h 159"/>
                <a:gd name="T20" fmla="*/ 203 w 203"/>
                <a:gd name="T21" fmla="*/ 113 h 159"/>
                <a:gd name="T22" fmla="*/ 202 w 203"/>
                <a:gd name="T23" fmla="*/ 121 h 159"/>
                <a:gd name="T24" fmla="*/ 199 w 203"/>
                <a:gd name="T25" fmla="*/ 131 h 159"/>
                <a:gd name="T26" fmla="*/ 196 w 203"/>
                <a:gd name="T27" fmla="*/ 138 h 159"/>
                <a:gd name="T28" fmla="*/ 191 w 203"/>
                <a:gd name="T29" fmla="*/ 145 h 159"/>
                <a:gd name="T30" fmla="*/ 185 w 203"/>
                <a:gd name="T31" fmla="*/ 150 h 159"/>
                <a:gd name="T32" fmla="*/ 179 w 203"/>
                <a:gd name="T33" fmla="*/ 155 h 159"/>
                <a:gd name="T34" fmla="*/ 171 w 203"/>
                <a:gd name="T35" fmla="*/ 157 h 159"/>
                <a:gd name="T36" fmla="*/ 163 w 203"/>
                <a:gd name="T37" fmla="*/ 159 h 159"/>
                <a:gd name="T38" fmla="*/ 40 w 203"/>
                <a:gd name="T39" fmla="*/ 159 h 159"/>
                <a:gd name="T40" fmla="*/ 32 w 203"/>
                <a:gd name="T41" fmla="*/ 157 h 159"/>
                <a:gd name="T42" fmla="*/ 25 w 203"/>
                <a:gd name="T43" fmla="*/ 155 h 159"/>
                <a:gd name="T44" fmla="*/ 17 w 203"/>
                <a:gd name="T45" fmla="*/ 150 h 159"/>
                <a:gd name="T46" fmla="*/ 12 w 203"/>
                <a:gd name="T47" fmla="*/ 145 h 159"/>
                <a:gd name="T48" fmla="*/ 7 w 203"/>
                <a:gd name="T49" fmla="*/ 138 h 159"/>
                <a:gd name="T50" fmla="*/ 3 w 203"/>
                <a:gd name="T51" fmla="*/ 131 h 159"/>
                <a:gd name="T52" fmla="*/ 1 w 203"/>
                <a:gd name="T53" fmla="*/ 121 h 159"/>
                <a:gd name="T54" fmla="*/ 0 w 203"/>
                <a:gd name="T55" fmla="*/ 113 h 159"/>
                <a:gd name="T56" fmla="*/ 0 w 203"/>
                <a:gd name="T57" fmla="*/ 47 h 159"/>
                <a:gd name="T58" fmla="*/ 1 w 203"/>
                <a:gd name="T59" fmla="*/ 37 h 159"/>
                <a:gd name="T60" fmla="*/ 3 w 203"/>
                <a:gd name="T61" fmla="*/ 28 h 159"/>
                <a:gd name="T62" fmla="*/ 7 w 203"/>
                <a:gd name="T63" fmla="*/ 21 h 159"/>
                <a:gd name="T64" fmla="*/ 12 w 203"/>
                <a:gd name="T65" fmla="*/ 14 h 159"/>
                <a:gd name="T66" fmla="*/ 17 w 203"/>
                <a:gd name="T67" fmla="*/ 8 h 159"/>
                <a:gd name="T68" fmla="*/ 25 w 203"/>
                <a:gd name="T69" fmla="*/ 4 h 159"/>
                <a:gd name="T70" fmla="*/ 32 w 203"/>
                <a:gd name="T71" fmla="*/ 1 h 159"/>
                <a:gd name="T72" fmla="*/ 40 w 203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9">
                  <a:moveTo>
                    <a:pt x="40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9" y="4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3" y="47"/>
                  </a:lnTo>
                  <a:lnTo>
                    <a:pt x="203" y="113"/>
                  </a:lnTo>
                  <a:lnTo>
                    <a:pt x="202" y="121"/>
                  </a:lnTo>
                  <a:lnTo>
                    <a:pt x="199" y="131"/>
                  </a:lnTo>
                  <a:lnTo>
                    <a:pt x="196" y="138"/>
                  </a:lnTo>
                  <a:lnTo>
                    <a:pt x="191" y="145"/>
                  </a:lnTo>
                  <a:lnTo>
                    <a:pt x="185" y="150"/>
                  </a:lnTo>
                  <a:lnTo>
                    <a:pt x="179" y="155"/>
                  </a:lnTo>
                  <a:lnTo>
                    <a:pt x="171" y="157"/>
                  </a:lnTo>
                  <a:lnTo>
                    <a:pt x="163" y="159"/>
                  </a:lnTo>
                  <a:lnTo>
                    <a:pt x="40" y="159"/>
                  </a:lnTo>
                  <a:lnTo>
                    <a:pt x="32" y="157"/>
                  </a:lnTo>
                  <a:lnTo>
                    <a:pt x="25" y="155"/>
                  </a:lnTo>
                  <a:lnTo>
                    <a:pt x="17" y="150"/>
                  </a:lnTo>
                  <a:lnTo>
                    <a:pt x="12" y="145"/>
                  </a:lnTo>
                  <a:lnTo>
                    <a:pt x="7" y="138"/>
                  </a:lnTo>
                  <a:lnTo>
                    <a:pt x="3" y="131"/>
                  </a:lnTo>
                  <a:lnTo>
                    <a:pt x="1" y="121"/>
                  </a:lnTo>
                  <a:lnTo>
                    <a:pt x="0" y="113"/>
                  </a:lnTo>
                  <a:lnTo>
                    <a:pt x="0" y="47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7" y="8"/>
                  </a:lnTo>
                  <a:lnTo>
                    <a:pt x="25" y="4"/>
                  </a:lnTo>
                  <a:lnTo>
                    <a:pt x="32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67" name="Freeform 30"/>
            <p:cNvSpPr>
              <a:spLocks/>
            </p:cNvSpPr>
            <p:nvPr/>
          </p:nvSpPr>
          <p:spPr bwMode="auto">
            <a:xfrm>
              <a:off x="253" y="1597"/>
              <a:ext cx="203" cy="159"/>
            </a:xfrm>
            <a:custGeom>
              <a:avLst/>
              <a:gdLst>
                <a:gd name="T0" fmla="*/ 40 w 203"/>
                <a:gd name="T1" fmla="*/ 0 h 159"/>
                <a:gd name="T2" fmla="*/ 163 w 203"/>
                <a:gd name="T3" fmla="*/ 0 h 159"/>
                <a:gd name="T4" fmla="*/ 171 w 203"/>
                <a:gd name="T5" fmla="*/ 1 h 159"/>
                <a:gd name="T6" fmla="*/ 179 w 203"/>
                <a:gd name="T7" fmla="*/ 4 h 159"/>
                <a:gd name="T8" fmla="*/ 185 w 203"/>
                <a:gd name="T9" fmla="*/ 8 h 159"/>
                <a:gd name="T10" fmla="*/ 191 w 203"/>
                <a:gd name="T11" fmla="*/ 14 h 159"/>
                <a:gd name="T12" fmla="*/ 196 w 203"/>
                <a:gd name="T13" fmla="*/ 21 h 159"/>
                <a:gd name="T14" fmla="*/ 199 w 203"/>
                <a:gd name="T15" fmla="*/ 28 h 159"/>
                <a:gd name="T16" fmla="*/ 202 w 203"/>
                <a:gd name="T17" fmla="*/ 37 h 159"/>
                <a:gd name="T18" fmla="*/ 203 w 203"/>
                <a:gd name="T19" fmla="*/ 47 h 159"/>
                <a:gd name="T20" fmla="*/ 203 w 203"/>
                <a:gd name="T21" fmla="*/ 113 h 159"/>
                <a:gd name="T22" fmla="*/ 202 w 203"/>
                <a:gd name="T23" fmla="*/ 121 h 159"/>
                <a:gd name="T24" fmla="*/ 199 w 203"/>
                <a:gd name="T25" fmla="*/ 131 h 159"/>
                <a:gd name="T26" fmla="*/ 196 w 203"/>
                <a:gd name="T27" fmla="*/ 138 h 159"/>
                <a:gd name="T28" fmla="*/ 191 w 203"/>
                <a:gd name="T29" fmla="*/ 145 h 159"/>
                <a:gd name="T30" fmla="*/ 185 w 203"/>
                <a:gd name="T31" fmla="*/ 150 h 159"/>
                <a:gd name="T32" fmla="*/ 179 w 203"/>
                <a:gd name="T33" fmla="*/ 155 h 159"/>
                <a:gd name="T34" fmla="*/ 171 w 203"/>
                <a:gd name="T35" fmla="*/ 157 h 159"/>
                <a:gd name="T36" fmla="*/ 163 w 203"/>
                <a:gd name="T37" fmla="*/ 159 h 159"/>
                <a:gd name="T38" fmla="*/ 40 w 203"/>
                <a:gd name="T39" fmla="*/ 159 h 159"/>
                <a:gd name="T40" fmla="*/ 32 w 203"/>
                <a:gd name="T41" fmla="*/ 157 h 159"/>
                <a:gd name="T42" fmla="*/ 25 w 203"/>
                <a:gd name="T43" fmla="*/ 155 h 159"/>
                <a:gd name="T44" fmla="*/ 17 w 203"/>
                <a:gd name="T45" fmla="*/ 150 h 159"/>
                <a:gd name="T46" fmla="*/ 12 w 203"/>
                <a:gd name="T47" fmla="*/ 145 h 159"/>
                <a:gd name="T48" fmla="*/ 7 w 203"/>
                <a:gd name="T49" fmla="*/ 138 h 159"/>
                <a:gd name="T50" fmla="*/ 3 w 203"/>
                <a:gd name="T51" fmla="*/ 131 h 159"/>
                <a:gd name="T52" fmla="*/ 1 w 203"/>
                <a:gd name="T53" fmla="*/ 121 h 159"/>
                <a:gd name="T54" fmla="*/ 0 w 203"/>
                <a:gd name="T55" fmla="*/ 113 h 159"/>
                <a:gd name="T56" fmla="*/ 0 w 203"/>
                <a:gd name="T57" fmla="*/ 47 h 159"/>
                <a:gd name="T58" fmla="*/ 1 w 203"/>
                <a:gd name="T59" fmla="*/ 37 h 159"/>
                <a:gd name="T60" fmla="*/ 3 w 203"/>
                <a:gd name="T61" fmla="*/ 28 h 159"/>
                <a:gd name="T62" fmla="*/ 7 w 203"/>
                <a:gd name="T63" fmla="*/ 21 h 159"/>
                <a:gd name="T64" fmla="*/ 12 w 203"/>
                <a:gd name="T65" fmla="*/ 14 h 159"/>
                <a:gd name="T66" fmla="*/ 17 w 203"/>
                <a:gd name="T67" fmla="*/ 8 h 159"/>
                <a:gd name="T68" fmla="*/ 25 w 203"/>
                <a:gd name="T69" fmla="*/ 4 h 159"/>
                <a:gd name="T70" fmla="*/ 32 w 203"/>
                <a:gd name="T71" fmla="*/ 1 h 159"/>
                <a:gd name="T72" fmla="*/ 40 w 203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9">
                  <a:moveTo>
                    <a:pt x="40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9" y="4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3" y="47"/>
                  </a:lnTo>
                  <a:lnTo>
                    <a:pt x="203" y="113"/>
                  </a:lnTo>
                  <a:lnTo>
                    <a:pt x="202" y="121"/>
                  </a:lnTo>
                  <a:lnTo>
                    <a:pt x="199" y="131"/>
                  </a:lnTo>
                  <a:lnTo>
                    <a:pt x="196" y="138"/>
                  </a:lnTo>
                  <a:lnTo>
                    <a:pt x="191" y="145"/>
                  </a:lnTo>
                  <a:lnTo>
                    <a:pt x="185" y="150"/>
                  </a:lnTo>
                  <a:lnTo>
                    <a:pt x="179" y="155"/>
                  </a:lnTo>
                  <a:lnTo>
                    <a:pt x="171" y="157"/>
                  </a:lnTo>
                  <a:lnTo>
                    <a:pt x="163" y="159"/>
                  </a:lnTo>
                  <a:lnTo>
                    <a:pt x="40" y="159"/>
                  </a:lnTo>
                  <a:lnTo>
                    <a:pt x="32" y="157"/>
                  </a:lnTo>
                  <a:lnTo>
                    <a:pt x="25" y="155"/>
                  </a:lnTo>
                  <a:lnTo>
                    <a:pt x="17" y="150"/>
                  </a:lnTo>
                  <a:lnTo>
                    <a:pt x="12" y="145"/>
                  </a:lnTo>
                  <a:lnTo>
                    <a:pt x="7" y="138"/>
                  </a:lnTo>
                  <a:lnTo>
                    <a:pt x="3" y="131"/>
                  </a:lnTo>
                  <a:lnTo>
                    <a:pt x="1" y="121"/>
                  </a:lnTo>
                  <a:lnTo>
                    <a:pt x="0" y="113"/>
                  </a:lnTo>
                  <a:lnTo>
                    <a:pt x="0" y="47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7" y="8"/>
                  </a:lnTo>
                  <a:lnTo>
                    <a:pt x="25" y="4"/>
                  </a:lnTo>
                  <a:lnTo>
                    <a:pt x="32" y="1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68" name="Freeform 31"/>
            <p:cNvSpPr>
              <a:spLocks/>
            </p:cNvSpPr>
            <p:nvPr/>
          </p:nvSpPr>
          <p:spPr bwMode="auto">
            <a:xfrm>
              <a:off x="325" y="1661"/>
              <a:ext cx="87" cy="56"/>
            </a:xfrm>
            <a:custGeom>
              <a:avLst/>
              <a:gdLst>
                <a:gd name="T0" fmla="*/ 44 w 87"/>
                <a:gd name="T1" fmla="*/ 0 h 56"/>
                <a:gd name="T2" fmla="*/ 53 w 87"/>
                <a:gd name="T3" fmla="*/ 0 h 56"/>
                <a:gd name="T4" fmla="*/ 61 w 87"/>
                <a:gd name="T5" fmla="*/ 1 h 56"/>
                <a:gd name="T6" fmla="*/ 68 w 87"/>
                <a:gd name="T7" fmla="*/ 5 h 56"/>
                <a:gd name="T8" fmla="*/ 75 w 87"/>
                <a:gd name="T9" fmla="*/ 8 h 56"/>
                <a:gd name="T10" fmla="*/ 80 w 87"/>
                <a:gd name="T11" fmla="*/ 12 h 56"/>
                <a:gd name="T12" fmla="*/ 84 w 87"/>
                <a:gd name="T13" fmla="*/ 17 h 56"/>
                <a:gd name="T14" fmla="*/ 86 w 87"/>
                <a:gd name="T15" fmla="*/ 22 h 56"/>
                <a:gd name="T16" fmla="*/ 87 w 87"/>
                <a:gd name="T17" fmla="*/ 28 h 56"/>
                <a:gd name="T18" fmla="*/ 86 w 87"/>
                <a:gd name="T19" fmla="*/ 34 h 56"/>
                <a:gd name="T20" fmla="*/ 84 w 87"/>
                <a:gd name="T21" fmla="*/ 39 h 56"/>
                <a:gd name="T22" fmla="*/ 80 w 87"/>
                <a:gd name="T23" fmla="*/ 44 h 56"/>
                <a:gd name="T24" fmla="*/ 75 w 87"/>
                <a:gd name="T25" fmla="*/ 48 h 56"/>
                <a:gd name="T26" fmla="*/ 68 w 87"/>
                <a:gd name="T27" fmla="*/ 51 h 56"/>
                <a:gd name="T28" fmla="*/ 61 w 87"/>
                <a:gd name="T29" fmla="*/ 54 h 56"/>
                <a:gd name="T30" fmla="*/ 53 w 87"/>
                <a:gd name="T31" fmla="*/ 56 h 56"/>
                <a:gd name="T32" fmla="*/ 44 w 87"/>
                <a:gd name="T33" fmla="*/ 56 h 56"/>
                <a:gd name="T34" fmla="*/ 34 w 87"/>
                <a:gd name="T35" fmla="*/ 56 h 56"/>
                <a:gd name="T36" fmla="*/ 26 w 87"/>
                <a:gd name="T37" fmla="*/ 54 h 56"/>
                <a:gd name="T38" fmla="*/ 19 w 87"/>
                <a:gd name="T39" fmla="*/ 51 h 56"/>
                <a:gd name="T40" fmla="*/ 12 w 87"/>
                <a:gd name="T41" fmla="*/ 48 h 56"/>
                <a:gd name="T42" fmla="*/ 7 w 87"/>
                <a:gd name="T43" fmla="*/ 44 h 56"/>
                <a:gd name="T44" fmla="*/ 3 w 87"/>
                <a:gd name="T45" fmla="*/ 39 h 56"/>
                <a:gd name="T46" fmla="*/ 0 w 87"/>
                <a:gd name="T47" fmla="*/ 34 h 56"/>
                <a:gd name="T48" fmla="*/ 0 w 87"/>
                <a:gd name="T49" fmla="*/ 28 h 56"/>
                <a:gd name="T50" fmla="*/ 0 w 87"/>
                <a:gd name="T51" fmla="*/ 22 h 56"/>
                <a:gd name="T52" fmla="*/ 3 w 87"/>
                <a:gd name="T53" fmla="*/ 17 h 56"/>
                <a:gd name="T54" fmla="*/ 7 w 87"/>
                <a:gd name="T55" fmla="*/ 12 h 56"/>
                <a:gd name="T56" fmla="*/ 12 w 87"/>
                <a:gd name="T57" fmla="*/ 8 h 56"/>
                <a:gd name="T58" fmla="*/ 19 w 87"/>
                <a:gd name="T59" fmla="*/ 5 h 56"/>
                <a:gd name="T60" fmla="*/ 26 w 87"/>
                <a:gd name="T61" fmla="*/ 1 h 56"/>
                <a:gd name="T62" fmla="*/ 34 w 87"/>
                <a:gd name="T63" fmla="*/ 0 h 56"/>
                <a:gd name="T64" fmla="*/ 44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4" y="0"/>
                  </a:moveTo>
                  <a:lnTo>
                    <a:pt x="53" y="0"/>
                  </a:lnTo>
                  <a:lnTo>
                    <a:pt x="61" y="1"/>
                  </a:lnTo>
                  <a:lnTo>
                    <a:pt x="68" y="5"/>
                  </a:lnTo>
                  <a:lnTo>
                    <a:pt x="75" y="8"/>
                  </a:lnTo>
                  <a:lnTo>
                    <a:pt x="80" y="12"/>
                  </a:lnTo>
                  <a:lnTo>
                    <a:pt x="84" y="17"/>
                  </a:lnTo>
                  <a:lnTo>
                    <a:pt x="86" y="22"/>
                  </a:lnTo>
                  <a:lnTo>
                    <a:pt x="87" y="28"/>
                  </a:lnTo>
                  <a:lnTo>
                    <a:pt x="86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8"/>
                  </a:lnTo>
                  <a:lnTo>
                    <a:pt x="68" y="51"/>
                  </a:lnTo>
                  <a:lnTo>
                    <a:pt x="61" y="54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4" y="56"/>
                  </a:lnTo>
                  <a:lnTo>
                    <a:pt x="26" y="54"/>
                  </a:lnTo>
                  <a:lnTo>
                    <a:pt x="19" y="51"/>
                  </a:lnTo>
                  <a:lnTo>
                    <a:pt x="12" y="48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3" y="17"/>
                  </a:lnTo>
                  <a:lnTo>
                    <a:pt x="7" y="12"/>
                  </a:lnTo>
                  <a:lnTo>
                    <a:pt x="12" y="8"/>
                  </a:lnTo>
                  <a:lnTo>
                    <a:pt x="19" y="5"/>
                  </a:lnTo>
                  <a:lnTo>
                    <a:pt x="26" y="1"/>
                  </a:lnTo>
                  <a:lnTo>
                    <a:pt x="3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69" name="Freeform 32"/>
            <p:cNvSpPr>
              <a:spLocks/>
            </p:cNvSpPr>
            <p:nvPr/>
          </p:nvSpPr>
          <p:spPr bwMode="auto">
            <a:xfrm>
              <a:off x="325" y="1661"/>
              <a:ext cx="87" cy="56"/>
            </a:xfrm>
            <a:custGeom>
              <a:avLst/>
              <a:gdLst>
                <a:gd name="T0" fmla="*/ 44 w 87"/>
                <a:gd name="T1" fmla="*/ 0 h 56"/>
                <a:gd name="T2" fmla="*/ 53 w 87"/>
                <a:gd name="T3" fmla="*/ 0 h 56"/>
                <a:gd name="T4" fmla="*/ 61 w 87"/>
                <a:gd name="T5" fmla="*/ 1 h 56"/>
                <a:gd name="T6" fmla="*/ 68 w 87"/>
                <a:gd name="T7" fmla="*/ 5 h 56"/>
                <a:gd name="T8" fmla="*/ 75 w 87"/>
                <a:gd name="T9" fmla="*/ 8 h 56"/>
                <a:gd name="T10" fmla="*/ 80 w 87"/>
                <a:gd name="T11" fmla="*/ 12 h 56"/>
                <a:gd name="T12" fmla="*/ 84 w 87"/>
                <a:gd name="T13" fmla="*/ 17 h 56"/>
                <a:gd name="T14" fmla="*/ 86 w 87"/>
                <a:gd name="T15" fmla="*/ 22 h 56"/>
                <a:gd name="T16" fmla="*/ 87 w 87"/>
                <a:gd name="T17" fmla="*/ 28 h 56"/>
                <a:gd name="T18" fmla="*/ 86 w 87"/>
                <a:gd name="T19" fmla="*/ 34 h 56"/>
                <a:gd name="T20" fmla="*/ 84 w 87"/>
                <a:gd name="T21" fmla="*/ 39 h 56"/>
                <a:gd name="T22" fmla="*/ 80 w 87"/>
                <a:gd name="T23" fmla="*/ 44 h 56"/>
                <a:gd name="T24" fmla="*/ 75 w 87"/>
                <a:gd name="T25" fmla="*/ 48 h 56"/>
                <a:gd name="T26" fmla="*/ 68 w 87"/>
                <a:gd name="T27" fmla="*/ 51 h 56"/>
                <a:gd name="T28" fmla="*/ 61 w 87"/>
                <a:gd name="T29" fmla="*/ 54 h 56"/>
                <a:gd name="T30" fmla="*/ 53 w 87"/>
                <a:gd name="T31" fmla="*/ 56 h 56"/>
                <a:gd name="T32" fmla="*/ 44 w 87"/>
                <a:gd name="T33" fmla="*/ 56 h 56"/>
                <a:gd name="T34" fmla="*/ 34 w 87"/>
                <a:gd name="T35" fmla="*/ 56 h 56"/>
                <a:gd name="T36" fmla="*/ 26 w 87"/>
                <a:gd name="T37" fmla="*/ 54 h 56"/>
                <a:gd name="T38" fmla="*/ 19 w 87"/>
                <a:gd name="T39" fmla="*/ 51 h 56"/>
                <a:gd name="T40" fmla="*/ 12 w 87"/>
                <a:gd name="T41" fmla="*/ 48 h 56"/>
                <a:gd name="T42" fmla="*/ 7 w 87"/>
                <a:gd name="T43" fmla="*/ 44 h 56"/>
                <a:gd name="T44" fmla="*/ 3 w 87"/>
                <a:gd name="T45" fmla="*/ 39 h 56"/>
                <a:gd name="T46" fmla="*/ 0 w 87"/>
                <a:gd name="T47" fmla="*/ 34 h 56"/>
                <a:gd name="T48" fmla="*/ 0 w 87"/>
                <a:gd name="T49" fmla="*/ 28 h 56"/>
                <a:gd name="T50" fmla="*/ 0 w 87"/>
                <a:gd name="T51" fmla="*/ 22 h 56"/>
                <a:gd name="T52" fmla="*/ 3 w 87"/>
                <a:gd name="T53" fmla="*/ 17 h 56"/>
                <a:gd name="T54" fmla="*/ 7 w 87"/>
                <a:gd name="T55" fmla="*/ 12 h 56"/>
                <a:gd name="T56" fmla="*/ 12 w 87"/>
                <a:gd name="T57" fmla="*/ 8 h 56"/>
                <a:gd name="T58" fmla="*/ 19 w 87"/>
                <a:gd name="T59" fmla="*/ 5 h 56"/>
                <a:gd name="T60" fmla="*/ 26 w 87"/>
                <a:gd name="T61" fmla="*/ 1 h 56"/>
                <a:gd name="T62" fmla="*/ 34 w 87"/>
                <a:gd name="T63" fmla="*/ 0 h 56"/>
                <a:gd name="T64" fmla="*/ 44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4" y="0"/>
                  </a:moveTo>
                  <a:lnTo>
                    <a:pt x="53" y="0"/>
                  </a:lnTo>
                  <a:lnTo>
                    <a:pt x="61" y="1"/>
                  </a:lnTo>
                  <a:lnTo>
                    <a:pt x="68" y="5"/>
                  </a:lnTo>
                  <a:lnTo>
                    <a:pt x="75" y="8"/>
                  </a:lnTo>
                  <a:lnTo>
                    <a:pt x="80" y="12"/>
                  </a:lnTo>
                  <a:lnTo>
                    <a:pt x="84" y="17"/>
                  </a:lnTo>
                  <a:lnTo>
                    <a:pt x="86" y="22"/>
                  </a:lnTo>
                  <a:lnTo>
                    <a:pt x="87" y="28"/>
                  </a:lnTo>
                  <a:lnTo>
                    <a:pt x="86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8"/>
                  </a:lnTo>
                  <a:lnTo>
                    <a:pt x="68" y="51"/>
                  </a:lnTo>
                  <a:lnTo>
                    <a:pt x="61" y="54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4" y="56"/>
                  </a:lnTo>
                  <a:lnTo>
                    <a:pt x="26" y="54"/>
                  </a:lnTo>
                  <a:lnTo>
                    <a:pt x="19" y="51"/>
                  </a:lnTo>
                  <a:lnTo>
                    <a:pt x="12" y="48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3" y="17"/>
                  </a:lnTo>
                  <a:lnTo>
                    <a:pt x="7" y="12"/>
                  </a:lnTo>
                  <a:lnTo>
                    <a:pt x="12" y="8"/>
                  </a:lnTo>
                  <a:lnTo>
                    <a:pt x="19" y="5"/>
                  </a:lnTo>
                  <a:lnTo>
                    <a:pt x="26" y="1"/>
                  </a:lnTo>
                  <a:lnTo>
                    <a:pt x="34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70" name="Freeform 33"/>
            <p:cNvSpPr>
              <a:spLocks/>
            </p:cNvSpPr>
            <p:nvPr/>
          </p:nvSpPr>
          <p:spPr bwMode="auto">
            <a:xfrm>
              <a:off x="450" y="1912"/>
              <a:ext cx="204" cy="158"/>
            </a:xfrm>
            <a:custGeom>
              <a:avLst/>
              <a:gdLst>
                <a:gd name="T0" fmla="*/ 40 w 204"/>
                <a:gd name="T1" fmla="*/ 0 h 158"/>
                <a:gd name="T2" fmla="*/ 163 w 204"/>
                <a:gd name="T3" fmla="*/ 0 h 158"/>
                <a:gd name="T4" fmla="*/ 171 w 204"/>
                <a:gd name="T5" fmla="*/ 1 h 158"/>
                <a:gd name="T6" fmla="*/ 179 w 204"/>
                <a:gd name="T7" fmla="*/ 4 h 158"/>
                <a:gd name="T8" fmla="*/ 185 w 204"/>
                <a:gd name="T9" fmla="*/ 8 h 158"/>
                <a:gd name="T10" fmla="*/ 192 w 204"/>
                <a:gd name="T11" fmla="*/ 14 h 158"/>
                <a:gd name="T12" fmla="*/ 197 w 204"/>
                <a:gd name="T13" fmla="*/ 21 h 158"/>
                <a:gd name="T14" fmla="*/ 201 w 204"/>
                <a:gd name="T15" fmla="*/ 28 h 158"/>
                <a:gd name="T16" fmla="*/ 203 w 204"/>
                <a:gd name="T17" fmla="*/ 37 h 158"/>
                <a:gd name="T18" fmla="*/ 204 w 204"/>
                <a:gd name="T19" fmla="*/ 46 h 158"/>
                <a:gd name="T20" fmla="*/ 204 w 204"/>
                <a:gd name="T21" fmla="*/ 113 h 158"/>
                <a:gd name="T22" fmla="*/ 203 w 204"/>
                <a:gd name="T23" fmla="*/ 122 h 158"/>
                <a:gd name="T24" fmla="*/ 201 w 204"/>
                <a:gd name="T25" fmla="*/ 130 h 158"/>
                <a:gd name="T26" fmla="*/ 197 w 204"/>
                <a:gd name="T27" fmla="*/ 138 h 158"/>
                <a:gd name="T28" fmla="*/ 192 w 204"/>
                <a:gd name="T29" fmla="*/ 144 h 158"/>
                <a:gd name="T30" fmla="*/ 185 w 204"/>
                <a:gd name="T31" fmla="*/ 150 h 158"/>
                <a:gd name="T32" fmla="*/ 179 w 204"/>
                <a:gd name="T33" fmla="*/ 154 h 158"/>
                <a:gd name="T34" fmla="*/ 171 w 204"/>
                <a:gd name="T35" fmla="*/ 157 h 158"/>
                <a:gd name="T36" fmla="*/ 163 w 204"/>
                <a:gd name="T37" fmla="*/ 158 h 158"/>
                <a:gd name="T38" fmla="*/ 40 w 204"/>
                <a:gd name="T39" fmla="*/ 158 h 158"/>
                <a:gd name="T40" fmla="*/ 33 w 204"/>
                <a:gd name="T41" fmla="*/ 157 h 158"/>
                <a:gd name="T42" fmla="*/ 25 w 204"/>
                <a:gd name="T43" fmla="*/ 154 h 158"/>
                <a:gd name="T44" fmla="*/ 19 w 204"/>
                <a:gd name="T45" fmla="*/ 150 h 158"/>
                <a:gd name="T46" fmla="*/ 13 w 204"/>
                <a:gd name="T47" fmla="*/ 144 h 158"/>
                <a:gd name="T48" fmla="*/ 7 w 204"/>
                <a:gd name="T49" fmla="*/ 138 h 158"/>
                <a:gd name="T50" fmla="*/ 3 w 204"/>
                <a:gd name="T51" fmla="*/ 130 h 158"/>
                <a:gd name="T52" fmla="*/ 1 w 204"/>
                <a:gd name="T53" fmla="*/ 122 h 158"/>
                <a:gd name="T54" fmla="*/ 0 w 204"/>
                <a:gd name="T55" fmla="*/ 113 h 158"/>
                <a:gd name="T56" fmla="*/ 0 w 204"/>
                <a:gd name="T57" fmla="*/ 46 h 158"/>
                <a:gd name="T58" fmla="*/ 1 w 204"/>
                <a:gd name="T59" fmla="*/ 37 h 158"/>
                <a:gd name="T60" fmla="*/ 3 w 204"/>
                <a:gd name="T61" fmla="*/ 28 h 158"/>
                <a:gd name="T62" fmla="*/ 7 w 204"/>
                <a:gd name="T63" fmla="*/ 21 h 158"/>
                <a:gd name="T64" fmla="*/ 13 w 204"/>
                <a:gd name="T65" fmla="*/ 14 h 158"/>
                <a:gd name="T66" fmla="*/ 19 w 204"/>
                <a:gd name="T67" fmla="*/ 8 h 158"/>
                <a:gd name="T68" fmla="*/ 25 w 204"/>
                <a:gd name="T69" fmla="*/ 4 h 158"/>
                <a:gd name="T70" fmla="*/ 33 w 204"/>
                <a:gd name="T71" fmla="*/ 1 h 158"/>
                <a:gd name="T72" fmla="*/ 40 w 204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4" h="158">
                  <a:moveTo>
                    <a:pt x="40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9" y="4"/>
                  </a:lnTo>
                  <a:lnTo>
                    <a:pt x="185" y="8"/>
                  </a:lnTo>
                  <a:lnTo>
                    <a:pt x="192" y="14"/>
                  </a:lnTo>
                  <a:lnTo>
                    <a:pt x="197" y="21"/>
                  </a:lnTo>
                  <a:lnTo>
                    <a:pt x="201" y="28"/>
                  </a:lnTo>
                  <a:lnTo>
                    <a:pt x="203" y="37"/>
                  </a:lnTo>
                  <a:lnTo>
                    <a:pt x="204" y="46"/>
                  </a:lnTo>
                  <a:lnTo>
                    <a:pt x="204" y="113"/>
                  </a:lnTo>
                  <a:lnTo>
                    <a:pt x="203" y="122"/>
                  </a:lnTo>
                  <a:lnTo>
                    <a:pt x="201" y="130"/>
                  </a:lnTo>
                  <a:lnTo>
                    <a:pt x="197" y="138"/>
                  </a:lnTo>
                  <a:lnTo>
                    <a:pt x="192" y="144"/>
                  </a:lnTo>
                  <a:lnTo>
                    <a:pt x="185" y="150"/>
                  </a:lnTo>
                  <a:lnTo>
                    <a:pt x="179" y="154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40" y="158"/>
                  </a:lnTo>
                  <a:lnTo>
                    <a:pt x="33" y="157"/>
                  </a:lnTo>
                  <a:lnTo>
                    <a:pt x="25" y="154"/>
                  </a:lnTo>
                  <a:lnTo>
                    <a:pt x="19" y="150"/>
                  </a:lnTo>
                  <a:lnTo>
                    <a:pt x="13" y="144"/>
                  </a:lnTo>
                  <a:lnTo>
                    <a:pt x="7" y="138"/>
                  </a:lnTo>
                  <a:lnTo>
                    <a:pt x="3" y="130"/>
                  </a:lnTo>
                  <a:lnTo>
                    <a:pt x="1" y="122"/>
                  </a:lnTo>
                  <a:lnTo>
                    <a:pt x="0" y="113"/>
                  </a:lnTo>
                  <a:lnTo>
                    <a:pt x="0" y="46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3" y="14"/>
                  </a:lnTo>
                  <a:lnTo>
                    <a:pt x="19" y="8"/>
                  </a:lnTo>
                  <a:lnTo>
                    <a:pt x="25" y="4"/>
                  </a:lnTo>
                  <a:lnTo>
                    <a:pt x="33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71" name="Freeform 34"/>
            <p:cNvSpPr>
              <a:spLocks/>
            </p:cNvSpPr>
            <p:nvPr/>
          </p:nvSpPr>
          <p:spPr bwMode="auto">
            <a:xfrm>
              <a:off x="450" y="1912"/>
              <a:ext cx="204" cy="158"/>
            </a:xfrm>
            <a:custGeom>
              <a:avLst/>
              <a:gdLst>
                <a:gd name="T0" fmla="*/ 40 w 204"/>
                <a:gd name="T1" fmla="*/ 0 h 158"/>
                <a:gd name="T2" fmla="*/ 163 w 204"/>
                <a:gd name="T3" fmla="*/ 0 h 158"/>
                <a:gd name="T4" fmla="*/ 171 w 204"/>
                <a:gd name="T5" fmla="*/ 1 h 158"/>
                <a:gd name="T6" fmla="*/ 179 w 204"/>
                <a:gd name="T7" fmla="*/ 4 h 158"/>
                <a:gd name="T8" fmla="*/ 185 w 204"/>
                <a:gd name="T9" fmla="*/ 8 h 158"/>
                <a:gd name="T10" fmla="*/ 192 w 204"/>
                <a:gd name="T11" fmla="*/ 14 h 158"/>
                <a:gd name="T12" fmla="*/ 197 w 204"/>
                <a:gd name="T13" fmla="*/ 21 h 158"/>
                <a:gd name="T14" fmla="*/ 201 w 204"/>
                <a:gd name="T15" fmla="*/ 28 h 158"/>
                <a:gd name="T16" fmla="*/ 203 w 204"/>
                <a:gd name="T17" fmla="*/ 37 h 158"/>
                <a:gd name="T18" fmla="*/ 204 w 204"/>
                <a:gd name="T19" fmla="*/ 46 h 158"/>
                <a:gd name="T20" fmla="*/ 204 w 204"/>
                <a:gd name="T21" fmla="*/ 113 h 158"/>
                <a:gd name="T22" fmla="*/ 203 w 204"/>
                <a:gd name="T23" fmla="*/ 122 h 158"/>
                <a:gd name="T24" fmla="*/ 201 w 204"/>
                <a:gd name="T25" fmla="*/ 130 h 158"/>
                <a:gd name="T26" fmla="*/ 197 w 204"/>
                <a:gd name="T27" fmla="*/ 138 h 158"/>
                <a:gd name="T28" fmla="*/ 192 w 204"/>
                <a:gd name="T29" fmla="*/ 144 h 158"/>
                <a:gd name="T30" fmla="*/ 185 w 204"/>
                <a:gd name="T31" fmla="*/ 150 h 158"/>
                <a:gd name="T32" fmla="*/ 179 w 204"/>
                <a:gd name="T33" fmla="*/ 154 h 158"/>
                <a:gd name="T34" fmla="*/ 171 w 204"/>
                <a:gd name="T35" fmla="*/ 157 h 158"/>
                <a:gd name="T36" fmla="*/ 163 w 204"/>
                <a:gd name="T37" fmla="*/ 158 h 158"/>
                <a:gd name="T38" fmla="*/ 40 w 204"/>
                <a:gd name="T39" fmla="*/ 158 h 158"/>
                <a:gd name="T40" fmla="*/ 33 w 204"/>
                <a:gd name="T41" fmla="*/ 157 h 158"/>
                <a:gd name="T42" fmla="*/ 25 w 204"/>
                <a:gd name="T43" fmla="*/ 154 h 158"/>
                <a:gd name="T44" fmla="*/ 19 w 204"/>
                <a:gd name="T45" fmla="*/ 150 h 158"/>
                <a:gd name="T46" fmla="*/ 13 w 204"/>
                <a:gd name="T47" fmla="*/ 144 h 158"/>
                <a:gd name="T48" fmla="*/ 7 w 204"/>
                <a:gd name="T49" fmla="*/ 138 h 158"/>
                <a:gd name="T50" fmla="*/ 3 w 204"/>
                <a:gd name="T51" fmla="*/ 130 h 158"/>
                <a:gd name="T52" fmla="*/ 1 w 204"/>
                <a:gd name="T53" fmla="*/ 122 h 158"/>
                <a:gd name="T54" fmla="*/ 0 w 204"/>
                <a:gd name="T55" fmla="*/ 113 h 158"/>
                <a:gd name="T56" fmla="*/ 0 w 204"/>
                <a:gd name="T57" fmla="*/ 46 h 158"/>
                <a:gd name="T58" fmla="*/ 1 w 204"/>
                <a:gd name="T59" fmla="*/ 37 h 158"/>
                <a:gd name="T60" fmla="*/ 3 w 204"/>
                <a:gd name="T61" fmla="*/ 28 h 158"/>
                <a:gd name="T62" fmla="*/ 7 w 204"/>
                <a:gd name="T63" fmla="*/ 21 h 158"/>
                <a:gd name="T64" fmla="*/ 13 w 204"/>
                <a:gd name="T65" fmla="*/ 14 h 158"/>
                <a:gd name="T66" fmla="*/ 19 w 204"/>
                <a:gd name="T67" fmla="*/ 8 h 158"/>
                <a:gd name="T68" fmla="*/ 25 w 204"/>
                <a:gd name="T69" fmla="*/ 4 h 158"/>
                <a:gd name="T70" fmla="*/ 33 w 204"/>
                <a:gd name="T71" fmla="*/ 1 h 158"/>
                <a:gd name="T72" fmla="*/ 40 w 204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4" h="158">
                  <a:moveTo>
                    <a:pt x="40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9" y="4"/>
                  </a:lnTo>
                  <a:lnTo>
                    <a:pt x="185" y="8"/>
                  </a:lnTo>
                  <a:lnTo>
                    <a:pt x="192" y="14"/>
                  </a:lnTo>
                  <a:lnTo>
                    <a:pt x="197" y="21"/>
                  </a:lnTo>
                  <a:lnTo>
                    <a:pt x="201" y="28"/>
                  </a:lnTo>
                  <a:lnTo>
                    <a:pt x="203" y="37"/>
                  </a:lnTo>
                  <a:lnTo>
                    <a:pt x="204" y="46"/>
                  </a:lnTo>
                  <a:lnTo>
                    <a:pt x="204" y="113"/>
                  </a:lnTo>
                  <a:lnTo>
                    <a:pt x="203" y="122"/>
                  </a:lnTo>
                  <a:lnTo>
                    <a:pt x="201" y="130"/>
                  </a:lnTo>
                  <a:lnTo>
                    <a:pt x="197" y="138"/>
                  </a:lnTo>
                  <a:lnTo>
                    <a:pt x="192" y="144"/>
                  </a:lnTo>
                  <a:lnTo>
                    <a:pt x="185" y="150"/>
                  </a:lnTo>
                  <a:lnTo>
                    <a:pt x="179" y="154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40" y="158"/>
                  </a:lnTo>
                  <a:lnTo>
                    <a:pt x="33" y="157"/>
                  </a:lnTo>
                  <a:lnTo>
                    <a:pt x="25" y="154"/>
                  </a:lnTo>
                  <a:lnTo>
                    <a:pt x="19" y="150"/>
                  </a:lnTo>
                  <a:lnTo>
                    <a:pt x="13" y="144"/>
                  </a:lnTo>
                  <a:lnTo>
                    <a:pt x="7" y="138"/>
                  </a:lnTo>
                  <a:lnTo>
                    <a:pt x="3" y="130"/>
                  </a:lnTo>
                  <a:lnTo>
                    <a:pt x="1" y="122"/>
                  </a:lnTo>
                  <a:lnTo>
                    <a:pt x="0" y="113"/>
                  </a:lnTo>
                  <a:lnTo>
                    <a:pt x="0" y="46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3" y="14"/>
                  </a:lnTo>
                  <a:lnTo>
                    <a:pt x="19" y="8"/>
                  </a:lnTo>
                  <a:lnTo>
                    <a:pt x="25" y="4"/>
                  </a:lnTo>
                  <a:lnTo>
                    <a:pt x="33" y="1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72" name="Freeform 35"/>
            <p:cNvSpPr>
              <a:spLocks/>
            </p:cNvSpPr>
            <p:nvPr/>
          </p:nvSpPr>
          <p:spPr bwMode="auto">
            <a:xfrm>
              <a:off x="522" y="1976"/>
              <a:ext cx="87" cy="56"/>
            </a:xfrm>
            <a:custGeom>
              <a:avLst/>
              <a:gdLst>
                <a:gd name="T0" fmla="*/ 44 w 87"/>
                <a:gd name="T1" fmla="*/ 0 h 56"/>
                <a:gd name="T2" fmla="*/ 53 w 87"/>
                <a:gd name="T3" fmla="*/ 0 h 56"/>
                <a:gd name="T4" fmla="*/ 61 w 87"/>
                <a:gd name="T5" fmla="*/ 2 h 56"/>
                <a:gd name="T6" fmla="*/ 68 w 87"/>
                <a:gd name="T7" fmla="*/ 4 h 56"/>
                <a:gd name="T8" fmla="*/ 75 w 87"/>
                <a:gd name="T9" fmla="*/ 8 h 56"/>
                <a:gd name="T10" fmla="*/ 80 w 87"/>
                <a:gd name="T11" fmla="*/ 11 h 56"/>
                <a:gd name="T12" fmla="*/ 84 w 87"/>
                <a:gd name="T13" fmla="*/ 17 h 56"/>
                <a:gd name="T14" fmla="*/ 86 w 87"/>
                <a:gd name="T15" fmla="*/ 22 h 56"/>
                <a:gd name="T16" fmla="*/ 87 w 87"/>
                <a:gd name="T17" fmla="*/ 28 h 56"/>
                <a:gd name="T18" fmla="*/ 86 w 87"/>
                <a:gd name="T19" fmla="*/ 33 h 56"/>
                <a:gd name="T20" fmla="*/ 84 w 87"/>
                <a:gd name="T21" fmla="*/ 39 h 56"/>
                <a:gd name="T22" fmla="*/ 80 w 87"/>
                <a:gd name="T23" fmla="*/ 44 h 56"/>
                <a:gd name="T24" fmla="*/ 75 w 87"/>
                <a:gd name="T25" fmla="*/ 47 h 56"/>
                <a:gd name="T26" fmla="*/ 68 w 87"/>
                <a:gd name="T27" fmla="*/ 51 h 56"/>
                <a:gd name="T28" fmla="*/ 61 w 87"/>
                <a:gd name="T29" fmla="*/ 53 h 56"/>
                <a:gd name="T30" fmla="*/ 53 w 87"/>
                <a:gd name="T31" fmla="*/ 56 h 56"/>
                <a:gd name="T32" fmla="*/ 44 w 87"/>
                <a:gd name="T33" fmla="*/ 56 h 56"/>
                <a:gd name="T34" fmla="*/ 35 w 87"/>
                <a:gd name="T35" fmla="*/ 56 h 56"/>
                <a:gd name="T36" fmla="*/ 26 w 87"/>
                <a:gd name="T37" fmla="*/ 53 h 56"/>
                <a:gd name="T38" fmla="*/ 19 w 87"/>
                <a:gd name="T39" fmla="*/ 51 h 56"/>
                <a:gd name="T40" fmla="*/ 12 w 87"/>
                <a:gd name="T41" fmla="*/ 47 h 56"/>
                <a:gd name="T42" fmla="*/ 7 w 87"/>
                <a:gd name="T43" fmla="*/ 44 h 56"/>
                <a:gd name="T44" fmla="*/ 3 w 87"/>
                <a:gd name="T45" fmla="*/ 39 h 56"/>
                <a:gd name="T46" fmla="*/ 1 w 87"/>
                <a:gd name="T47" fmla="*/ 33 h 56"/>
                <a:gd name="T48" fmla="*/ 0 w 87"/>
                <a:gd name="T49" fmla="*/ 28 h 56"/>
                <a:gd name="T50" fmla="*/ 1 w 87"/>
                <a:gd name="T51" fmla="*/ 22 h 56"/>
                <a:gd name="T52" fmla="*/ 3 w 87"/>
                <a:gd name="T53" fmla="*/ 17 h 56"/>
                <a:gd name="T54" fmla="*/ 7 w 87"/>
                <a:gd name="T55" fmla="*/ 11 h 56"/>
                <a:gd name="T56" fmla="*/ 12 w 87"/>
                <a:gd name="T57" fmla="*/ 8 h 56"/>
                <a:gd name="T58" fmla="*/ 19 w 87"/>
                <a:gd name="T59" fmla="*/ 4 h 56"/>
                <a:gd name="T60" fmla="*/ 26 w 87"/>
                <a:gd name="T61" fmla="*/ 2 h 56"/>
                <a:gd name="T62" fmla="*/ 35 w 87"/>
                <a:gd name="T63" fmla="*/ 0 h 56"/>
                <a:gd name="T64" fmla="*/ 44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4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8" y="4"/>
                  </a:lnTo>
                  <a:lnTo>
                    <a:pt x="75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6" y="22"/>
                  </a:lnTo>
                  <a:lnTo>
                    <a:pt x="87" y="28"/>
                  </a:lnTo>
                  <a:lnTo>
                    <a:pt x="86" y="33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7"/>
                  </a:lnTo>
                  <a:lnTo>
                    <a:pt x="68" y="51"/>
                  </a:lnTo>
                  <a:lnTo>
                    <a:pt x="61" y="53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6" y="53"/>
                  </a:lnTo>
                  <a:lnTo>
                    <a:pt x="19" y="51"/>
                  </a:lnTo>
                  <a:lnTo>
                    <a:pt x="12" y="47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3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3" y="17"/>
                  </a:lnTo>
                  <a:lnTo>
                    <a:pt x="7" y="11"/>
                  </a:lnTo>
                  <a:lnTo>
                    <a:pt x="12" y="8"/>
                  </a:lnTo>
                  <a:lnTo>
                    <a:pt x="19" y="4"/>
                  </a:lnTo>
                  <a:lnTo>
                    <a:pt x="26" y="2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73" name="Freeform 36"/>
            <p:cNvSpPr>
              <a:spLocks/>
            </p:cNvSpPr>
            <p:nvPr/>
          </p:nvSpPr>
          <p:spPr bwMode="auto">
            <a:xfrm>
              <a:off x="522" y="1976"/>
              <a:ext cx="87" cy="56"/>
            </a:xfrm>
            <a:custGeom>
              <a:avLst/>
              <a:gdLst>
                <a:gd name="T0" fmla="*/ 44 w 87"/>
                <a:gd name="T1" fmla="*/ 0 h 56"/>
                <a:gd name="T2" fmla="*/ 53 w 87"/>
                <a:gd name="T3" fmla="*/ 0 h 56"/>
                <a:gd name="T4" fmla="*/ 61 w 87"/>
                <a:gd name="T5" fmla="*/ 2 h 56"/>
                <a:gd name="T6" fmla="*/ 68 w 87"/>
                <a:gd name="T7" fmla="*/ 4 h 56"/>
                <a:gd name="T8" fmla="*/ 75 w 87"/>
                <a:gd name="T9" fmla="*/ 8 h 56"/>
                <a:gd name="T10" fmla="*/ 80 w 87"/>
                <a:gd name="T11" fmla="*/ 11 h 56"/>
                <a:gd name="T12" fmla="*/ 84 w 87"/>
                <a:gd name="T13" fmla="*/ 17 h 56"/>
                <a:gd name="T14" fmla="*/ 86 w 87"/>
                <a:gd name="T15" fmla="*/ 22 h 56"/>
                <a:gd name="T16" fmla="*/ 87 w 87"/>
                <a:gd name="T17" fmla="*/ 28 h 56"/>
                <a:gd name="T18" fmla="*/ 86 w 87"/>
                <a:gd name="T19" fmla="*/ 33 h 56"/>
                <a:gd name="T20" fmla="*/ 84 w 87"/>
                <a:gd name="T21" fmla="*/ 39 h 56"/>
                <a:gd name="T22" fmla="*/ 80 w 87"/>
                <a:gd name="T23" fmla="*/ 44 h 56"/>
                <a:gd name="T24" fmla="*/ 75 w 87"/>
                <a:gd name="T25" fmla="*/ 47 h 56"/>
                <a:gd name="T26" fmla="*/ 68 w 87"/>
                <a:gd name="T27" fmla="*/ 51 h 56"/>
                <a:gd name="T28" fmla="*/ 61 w 87"/>
                <a:gd name="T29" fmla="*/ 53 h 56"/>
                <a:gd name="T30" fmla="*/ 53 w 87"/>
                <a:gd name="T31" fmla="*/ 56 h 56"/>
                <a:gd name="T32" fmla="*/ 44 w 87"/>
                <a:gd name="T33" fmla="*/ 56 h 56"/>
                <a:gd name="T34" fmla="*/ 35 w 87"/>
                <a:gd name="T35" fmla="*/ 56 h 56"/>
                <a:gd name="T36" fmla="*/ 26 w 87"/>
                <a:gd name="T37" fmla="*/ 53 h 56"/>
                <a:gd name="T38" fmla="*/ 19 w 87"/>
                <a:gd name="T39" fmla="*/ 51 h 56"/>
                <a:gd name="T40" fmla="*/ 12 w 87"/>
                <a:gd name="T41" fmla="*/ 47 h 56"/>
                <a:gd name="T42" fmla="*/ 7 w 87"/>
                <a:gd name="T43" fmla="*/ 44 h 56"/>
                <a:gd name="T44" fmla="*/ 3 w 87"/>
                <a:gd name="T45" fmla="*/ 39 h 56"/>
                <a:gd name="T46" fmla="*/ 1 w 87"/>
                <a:gd name="T47" fmla="*/ 33 h 56"/>
                <a:gd name="T48" fmla="*/ 0 w 87"/>
                <a:gd name="T49" fmla="*/ 28 h 56"/>
                <a:gd name="T50" fmla="*/ 1 w 87"/>
                <a:gd name="T51" fmla="*/ 22 h 56"/>
                <a:gd name="T52" fmla="*/ 3 w 87"/>
                <a:gd name="T53" fmla="*/ 17 h 56"/>
                <a:gd name="T54" fmla="*/ 7 w 87"/>
                <a:gd name="T55" fmla="*/ 11 h 56"/>
                <a:gd name="T56" fmla="*/ 12 w 87"/>
                <a:gd name="T57" fmla="*/ 8 h 56"/>
                <a:gd name="T58" fmla="*/ 19 w 87"/>
                <a:gd name="T59" fmla="*/ 4 h 56"/>
                <a:gd name="T60" fmla="*/ 26 w 87"/>
                <a:gd name="T61" fmla="*/ 2 h 56"/>
                <a:gd name="T62" fmla="*/ 35 w 87"/>
                <a:gd name="T63" fmla="*/ 0 h 56"/>
                <a:gd name="T64" fmla="*/ 44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4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8" y="4"/>
                  </a:lnTo>
                  <a:lnTo>
                    <a:pt x="75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6" y="22"/>
                  </a:lnTo>
                  <a:lnTo>
                    <a:pt x="87" y="28"/>
                  </a:lnTo>
                  <a:lnTo>
                    <a:pt x="86" y="33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7"/>
                  </a:lnTo>
                  <a:lnTo>
                    <a:pt x="68" y="51"/>
                  </a:lnTo>
                  <a:lnTo>
                    <a:pt x="61" y="53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6" y="53"/>
                  </a:lnTo>
                  <a:lnTo>
                    <a:pt x="19" y="51"/>
                  </a:lnTo>
                  <a:lnTo>
                    <a:pt x="12" y="47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3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3" y="17"/>
                  </a:lnTo>
                  <a:lnTo>
                    <a:pt x="7" y="11"/>
                  </a:lnTo>
                  <a:lnTo>
                    <a:pt x="12" y="8"/>
                  </a:lnTo>
                  <a:lnTo>
                    <a:pt x="19" y="4"/>
                  </a:lnTo>
                  <a:lnTo>
                    <a:pt x="26" y="2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74" name="Freeform 37"/>
            <p:cNvSpPr>
              <a:spLocks/>
            </p:cNvSpPr>
            <p:nvPr/>
          </p:nvSpPr>
          <p:spPr bwMode="auto">
            <a:xfrm>
              <a:off x="648" y="1912"/>
              <a:ext cx="203" cy="158"/>
            </a:xfrm>
            <a:custGeom>
              <a:avLst/>
              <a:gdLst>
                <a:gd name="T0" fmla="*/ 40 w 203"/>
                <a:gd name="T1" fmla="*/ 0 h 158"/>
                <a:gd name="T2" fmla="*/ 163 w 203"/>
                <a:gd name="T3" fmla="*/ 0 h 158"/>
                <a:gd name="T4" fmla="*/ 170 w 203"/>
                <a:gd name="T5" fmla="*/ 1 h 158"/>
                <a:gd name="T6" fmla="*/ 179 w 203"/>
                <a:gd name="T7" fmla="*/ 4 h 158"/>
                <a:gd name="T8" fmla="*/ 185 w 203"/>
                <a:gd name="T9" fmla="*/ 8 h 158"/>
                <a:gd name="T10" fmla="*/ 191 w 203"/>
                <a:gd name="T11" fmla="*/ 14 h 158"/>
                <a:gd name="T12" fmla="*/ 196 w 203"/>
                <a:gd name="T13" fmla="*/ 21 h 158"/>
                <a:gd name="T14" fmla="*/ 200 w 203"/>
                <a:gd name="T15" fmla="*/ 28 h 158"/>
                <a:gd name="T16" fmla="*/ 202 w 203"/>
                <a:gd name="T17" fmla="*/ 37 h 158"/>
                <a:gd name="T18" fmla="*/ 203 w 203"/>
                <a:gd name="T19" fmla="*/ 46 h 158"/>
                <a:gd name="T20" fmla="*/ 203 w 203"/>
                <a:gd name="T21" fmla="*/ 113 h 158"/>
                <a:gd name="T22" fmla="*/ 202 w 203"/>
                <a:gd name="T23" fmla="*/ 122 h 158"/>
                <a:gd name="T24" fmla="*/ 200 w 203"/>
                <a:gd name="T25" fmla="*/ 130 h 158"/>
                <a:gd name="T26" fmla="*/ 196 w 203"/>
                <a:gd name="T27" fmla="*/ 138 h 158"/>
                <a:gd name="T28" fmla="*/ 191 w 203"/>
                <a:gd name="T29" fmla="*/ 144 h 158"/>
                <a:gd name="T30" fmla="*/ 185 w 203"/>
                <a:gd name="T31" fmla="*/ 150 h 158"/>
                <a:gd name="T32" fmla="*/ 179 w 203"/>
                <a:gd name="T33" fmla="*/ 154 h 158"/>
                <a:gd name="T34" fmla="*/ 170 w 203"/>
                <a:gd name="T35" fmla="*/ 157 h 158"/>
                <a:gd name="T36" fmla="*/ 163 w 203"/>
                <a:gd name="T37" fmla="*/ 158 h 158"/>
                <a:gd name="T38" fmla="*/ 40 w 203"/>
                <a:gd name="T39" fmla="*/ 158 h 158"/>
                <a:gd name="T40" fmla="*/ 32 w 203"/>
                <a:gd name="T41" fmla="*/ 157 h 158"/>
                <a:gd name="T42" fmla="*/ 24 w 203"/>
                <a:gd name="T43" fmla="*/ 154 h 158"/>
                <a:gd name="T44" fmla="*/ 18 w 203"/>
                <a:gd name="T45" fmla="*/ 150 h 158"/>
                <a:gd name="T46" fmla="*/ 12 w 203"/>
                <a:gd name="T47" fmla="*/ 144 h 158"/>
                <a:gd name="T48" fmla="*/ 7 w 203"/>
                <a:gd name="T49" fmla="*/ 138 h 158"/>
                <a:gd name="T50" fmla="*/ 3 w 203"/>
                <a:gd name="T51" fmla="*/ 130 h 158"/>
                <a:gd name="T52" fmla="*/ 1 w 203"/>
                <a:gd name="T53" fmla="*/ 122 h 158"/>
                <a:gd name="T54" fmla="*/ 0 w 203"/>
                <a:gd name="T55" fmla="*/ 113 h 158"/>
                <a:gd name="T56" fmla="*/ 0 w 203"/>
                <a:gd name="T57" fmla="*/ 46 h 158"/>
                <a:gd name="T58" fmla="*/ 1 w 203"/>
                <a:gd name="T59" fmla="*/ 37 h 158"/>
                <a:gd name="T60" fmla="*/ 3 w 203"/>
                <a:gd name="T61" fmla="*/ 28 h 158"/>
                <a:gd name="T62" fmla="*/ 7 w 203"/>
                <a:gd name="T63" fmla="*/ 21 h 158"/>
                <a:gd name="T64" fmla="*/ 12 w 203"/>
                <a:gd name="T65" fmla="*/ 14 h 158"/>
                <a:gd name="T66" fmla="*/ 18 w 203"/>
                <a:gd name="T67" fmla="*/ 8 h 158"/>
                <a:gd name="T68" fmla="*/ 24 w 203"/>
                <a:gd name="T69" fmla="*/ 4 h 158"/>
                <a:gd name="T70" fmla="*/ 32 w 203"/>
                <a:gd name="T71" fmla="*/ 1 h 158"/>
                <a:gd name="T72" fmla="*/ 40 w 203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8">
                  <a:moveTo>
                    <a:pt x="40" y="0"/>
                  </a:moveTo>
                  <a:lnTo>
                    <a:pt x="163" y="0"/>
                  </a:lnTo>
                  <a:lnTo>
                    <a:pt x="170" y="1"/>
                  </a:lnTo>
                  <a:lnTo>
                    <a:pt x="179" y="4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200" y="28"/>
                  </a:lnTo>
                  <a:lnTo>
                    <a:pt x="202" y="37"/>
                  </a:lnTo>
                  <a:lnTo>
                    <a:pt x="203" y="46"/>
                  </a:lnTo>
                  <a:lnTo>
                    <a:pt x="203" y="113"/>
                  </a:lnTo>
                  <a:lnTo>
                    <a:pt x="202" y="122"/>
                  </a:lnTo>
                  <a:lnTo>
                    <a:pt x="200" y="130"/>
                  </a:lnTo>
                  <a:lnTo>
                    <a:pt x="196" y="138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79" y="154"/>
                  </a:lnTo>
                  <a:lnTo>
                    <a:pt x="170" y="157"/>
                  </a:lnTo>
                  <a:lnTo>
                    <a:pt x="163" y="158"/>
                  </a:lnTo>
                  <a:lnTo>
                    <a:pt x="40" y="158"/>
                  </a:lnTo>
                  <a:lnTo>
                    <a:pt x="32" y="157"/>
                  </a:lnTo>
                  <a:lnTo>
                    <a:pt x="24" y="154"/>
                  </a:lnTo>
                  <a:lnTo>
                    <a:pt x="18" y="150"/>
                  </a:lnTo>
                  <a:lnTo>
                    <a:pt x="12" y="144"/>
                  </a:lnTo>
                  <a:lnTo>
                    <a:pt x="7" y="138"/>
                  </a:lnTo>
                  <a:lnTo>
                    <a:pt x="3" y="130"/>
                  </a:lnTo>
                  <a:lnTo>
                    <a:pt x="1" y="122"/>
                  </a:lnTo>
                  <a:lnTo>
                    <a:pt x="0" y="113"/>
                  </a:lnTo>
                  <a:lnTo>
                    <a:pt x="0" y="46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8" y="8"/>
                  </a:lnTo>
                  <a:lnTo>
                    <a:pt x="24" y="4"/>
                  </a:lnTo>
                  <a:lnTo>
                    <a:pt x="32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75" name="Freeform 38"/>
            <p:cNvSpPr>
              <a:spLocks/>
            </p:cNvSpPr>
            <p:nvPr/>
          </p:nvSpPr>
          <p:spPr bwMode="auto">
            <a:xfrm>
              <a:off x="648" y="1912"/>
              <a:ext cx="203" cy="158"/>
            </a:xfrm>
            <a:custGeom>
              <a:avLst/>
              <a:gdLst>
                <a:gd name="T0" fmla="*/ 40 w 203"/>
                <a:gd name="T1" fmla="*/ 0 h 158"/>
                <a:gd name="T2" fmla="*/ 163 w 203"/>
                <a:gd name="T3" fmla="*/ 0 h 158"/>
                <a:gd name="T4" fmla="*/ 170 w 203"/>
                <a:gd name="T5" fmla="*/ 1 h 158"/>
                <a:gd name="T6" fmla="*/ 179 w 203"/>
                <a:gd name="T7" fmla="*/ 4 h 158"/>
                <a:gd name="T8" fmla="*/ 185 w 203"/>
                <a:gd name="T9" fmla="*/ 8 h 158"/>
                <a:gd name="T10" fmla="*/ 191 w 203"/>
                <a:gd name="T11" fmla="*/ 14 h 158"/>
                <a:gd name="T12" fmla="*/ 196 w 203"/>
                <a:gd name="T13" fmla="*/ 21 h 158"/>
                <a:gd name="T14" fmla="*/ 200 w 203"/>
                <a:gd name="T15" fmla="*/ 28 h 158"/>
                <a:gd name="T16" fmla="*/ 202 w 203"/>
                <a:gd name="T17" fmla="*/ 37 h 158"/>
                <a:gd name="T18" fmla="*/ 203 w 203"/>
                <a:gd name="T19" fmla="*/ 46 h 158"/>
                <a:gd name="T20" fmla="*/ 203 w 203"/>
                <a:gd name="T21" fmla="*/ 113 h 158"/>
                <a:gd name="T22" fmla="*/ 202 w 203"/>
                <a:gd name="T23" fmla="*/ 122 h 158"/>
                <a:gd name="T24" fmla="*/ 200 w 203"/>
                <a:gd name="T25" fmla="*/ 130 h 158"/>
                <a:gd name="T26" fmla="*/ 196 w 203"/>
                <a:gd name="T27" fmla="*/ 138 h 158"/>
                <a:gd name="T28" fmla="*/ 191 w 203"/>
                <a:gd name="T29" fmla="*/ 144 h 158"/>
                <a:gd name="T30" fmla="*/ 185 w 203"/>
                <a:gd name="T31" fmla="*/ 150 h 158"/>
                <a:gd name="T32" fmla="*/ 179 w 203"/>
                <a:gd name="T33" fmla="*/ 154 h 158"/>
                <a:gd name="T34" fmla="*/ 170 w 203"/>
                <a:gd name="T35" fmla="*/ 157 h 158"/>
                <a:gd name="T36" fmla="*/ 163 w 203"/>
                <a:gd name="T37" fmla="*/ 158 h 158"/>
                <a:gd name="T38" fmla="*/ 40 w 203"/>
                <a:gd name="T39" fmla="*/ 158 h 158"/>
                <a:gd name="T40" fmla="*/ 32 w 203"/>
                <a:gd name="T41" fmla="*/ 157 h 158"/>
                <a:gd name="T42" fmla="*/ 24 w 203"/>
                <a:gd name="T43" fmla="*/ 154 h 158"/>
                <a:gd name="T44" fmla="*/ 18 w 203"/>
                <a:gd name="T45" fmla="*/ 150 h 158"/>
                <a:gd name="T46" fmla="*/ 12 w 203"/>
                <a:gd name="T47" fmla="*/ 144 h 158"/>
                <a:gd name="T48" fmla="*/ 7 w 203"/>
                <a:gd name="T49" fmla="*/ 138 h 158"/>
                <a:gd name="T50" fmla="*/ 3 w 203"/>
                <a:gd name="T51" fmla="*/ 130 h 158"/>
                <a:gd name="T52" fmla="*/ 1 w 203"/>
                <a:gd name="T53" fmla="*/ 122 h 158"/>
                <a:gd name="T54" fmla="*/ 0 w 203"/>
                <a:gd name="T55" fmla="*/ 113 h 158"/>
                <a:gd name="T56" fmla="*/ 0 w 203"/>
                <a:gd name="T57" fmla="*/ 46 h 158"/>
                <a:gd name="T58" fmla="*/ 1 w 203"/>
                <a:gd name="T59" fmla="*/ 37 h 158"/>
                <a:gd name="T60" fmla="*/ 3 w 203"/>
                <a:gd name="T61" fmla="*/ 28 h 158"/>
                <a:gd name="T62" fmla="*/ 7 w 203"/>
                <a:gd name="T63" fmla="*/ 21 h 158"/>
                <a:gd name="T64" fmla="*/ 12 w 203"/>
                <a:gd name="T65" fmla="*/ 14 h 158"/>
                <a:gd name="T66" fmla="*/ 18 w 203"/>
                <a:gd name="T67" fmla="*/ 8 h 158"/>
                <a:gd name="T68" fmla="*/ 24 w 203"/>
                <a:gd name="T69" fmla="*/ 4 h 158"/>
                <a:gd name="T70" fmla="*/ 32 w 203"/>
                <a:gd name="T71" fmla="*/ 1 h 158"/>
                <a:gd name="T72" fmla="*/ 40 w 203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8">
                  <a:moveTo>
                    <a:pt x="40" y="0"/>
                  </a:moveTo>
                  <a:lnTo>
                    <a:pt x="163" y="0"/>
                  </a:lnTo>
                  <a:lnTo>
                    <a:pt x="170" y="1"/>
                  </a:lnTo>
                  <a:lnTo>
                    <a:pt x="179" y="4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200" y="28"/>
                  </a:lnTo>
                  <a:lnTo>
                    <a:pt x="202" y="37"/>
                  </a:lnTo>
                  <a:lnTo>
                    <a:pt x="203" y="46"/>
                  </a:lnTo>
                  <a:lnTo>
                    <a:pt x="203" y="113"/>
                  </a:lnTo>
                  <a:lnTo>
                    <a:pt x="202" y="122"/>
                  </a:lnTo>
                  <a:lnTo>
                    <a:pt x="200" y="130"/>
                  </a:lnTo>
                  <a:lnTo>
                    <a:pt x="196" y="138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79" y="154"/>
                  </a:lnTo>
                  <a:lnTo>
                    <a:pt x="170" y="157"/>
                  </a:lnTo>
                  <a:lnTo>
                    <a:pt x="163" y="158"/>
                  </a:lnTo>
                  <a:lnTo>
                    <a:pt x="40" y="158"/>
                  </a:lnTo>
                  <a:lnTo>
                    <a:pt x="32" y="157"/>
                  </a:lnTo>
                  <a:lnTo>
                    <a:pt x="24" y="154"/>
                  </a:lnTo>
                  <a:lnTo>
                    <a:pt x="18" y="150"/>
                  </a:lnTo>
                  <a:lnTo>
                    <a:pt x="12" y="144"/>
                  </a:lnTo>
                  <a:lnTo>
                    <a:pt x="7" y="138"/>
                  </a:lnTo>
                  <a:lnTo>
                    <a:pt x="3" y="130"/>
                  </a:lnTo>
                  <a:lnTo>
                    <a:pt x="1" y="122"/>
                  </a:lnTo>
                  <a:lnTo>
                    <a:pt x="0" y="113"/>
                  </a:lnTo>
                  <a:lnTo>
                    <a:pt x="0" y="46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8" y="8"/>
                  </a:lnTo>
                  <a:lnTo>
                    <a:pt x="24" y="4"/>
                  </a:lnTo>
                  <a:lnTo>
                    <a:pt x="32" y="1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76" name="Freeform 39"/>
            <p:cNvSpPr>
              <a:spLocks/>
            </p:cNvSpPr>
            <p:nvPr/>
          </p:nvSpPr>
          <p:spPr bwMode="auto">
            <a:xfrm>
              <a:off x="719" y="1976"/>
              <a:ext cx="87" cy="56"/>
            </a:xfrm>
            <a:custGeom>
              <a:avLst/>
              <a:gdLst>
                <a:gd name="T0" fmla="*/ 44 w 87"/>
                <a:gd name="T1" fmla="*/ 0 h 56"/>
                <a:gd name="T2" fmla="*/ 53 w 87"/>
                <a:gd name="T3" fmla="*/ 0 h 56"/>
                <a:gd name="T4" fmla="*/ 61 w 87"/>
                <a:gd name="T5" fmla="*/ 2 h 56"/>
                <a:gd name="T6" fmla="*/ 68 w 87"/>
                <a:gd name="T7" fmla="*/ 4 h 56"/>
                <a:gd name="T8" fmla="*/ 75 w 87"/>
                <a:gd name="T9" fmla="*/ 8 h 56"/>
                <a:gd name="T10" fmla="*/ 80 w 87"/>
                <a:gd name="T11" fmla="*/ 11 h 56"/>
                <a:gd name="T12" fmla="*/ 84 w 87"/>
                <a:gd name="T13" fmla="*/ 17 h 56"/>
                <a:gd name="T14" fmla="*/ 87 w 87"/>
                <a:gd name="T15" fmla="*/ 22 h 56"/>
                <a:gd name="T16" fmla="*/ 87 w 87"/>
                <a:gd name="T17" fmla="*/ 28 h 56"/>
                <a:gd name="T18" fmla="*/ 87 w 87"/>
                <a:gd name="T19" fmla="*/ 33 h 56"/>
                <a:gd name="T20" fmla="*/ 84 w 87"/>
                <a:gd name="T21" fmla="*/ 39 h 56"/>
                <a:gd name="T22" fmla="*/ 80 w 87"/>
                <a:gd name="T23" fmla="*/ 44 h 56"/>
                <a:gd name="T24" fmla="*/ 75 w 87"/>
                <a:gd name="T25" fmla="*/ 47 h 56"/>
                <a:gd name="T26" fmla="*/ 68 w 87"/>
                <a:gd name="T27" fmla="*/ 51 h 56"/>
                <a:gd name="T28" fmla="*/ 61 w 87"/>
                <a:gd name="T29" fmla="*/ 53 h 56"/>
                <a:gd name="T30" fmla="*/ 53 w 87"/>
                <a:gd name="T31" fmla="*/ 56 h 56"/>
                <a:gd name="T32" fmla="*/ 44 w 87"/>
                <a:gd name="T33" fmla="*/ 56 h 56"/>
                <a:gd name="T34" fmla="*/ 35 w 87"/>
                <a:gd name="T35" fmla="*/ 56 h 56"/>
                <a:gd name="T36" fmla="*/ 27 w 87"/>
                <a:gd name="T37" fmla="*/ 53 h 56"/>
                <a:gd name="T38" fmla="*/ 20 w 87"/>
                <a:gd name="T39" fmla="*/ 51 h 56"/>
                <a:gd name="T40" fmla="*/ 14 w 87"/>
                <a:gd name="T41" fmla="*/ 47 h 56"/>
                <a:gd name="T42" fmla="*/ 7 w 87"/>
                <a:gd name="T43" fmla="*/ 44 h 56"/>
                <a:gd name="T44" fmla="*/ 3 w 87"/>
                <a:gd name="T45" fmla="*/ 39 h 56"/>
                <a:gd name="T46" fmla="*/ 1 w 87"/>
                <a:gd name="T47" fmla="*/ 33 h 56"/>
                <a:gd name="T48" fmla="*/ 0 w 87"/>
                <a:gd name="T49" fmla="*/ 28 h 56"/>
                <a:gd name="T50" fmla="*/ 1 w 87"/>
                <a:gd name="T51" fmla="*/ 22 h 56"/>
                <a:gd name="T52" fmla="*/ 3 w 87"/>
                <a:gd name="T53" fmla="*/ 17 h 56"/>
                <a:gd name="T54" fmla="*/ 7 w 87"/>
                <a:gd name="T55" fmla="*/ 11 h 56"/>
                <a:gd name="T56" fmla="*/ 14 w 87"/>
                <a:gd name="T57" fmla="*/ 8 h 56"/>
                <a:gd name="T58" fmla="*/ 20 w 87"/>
                <a:gd name="T59" fmla="*/ 4 h 56"/>
                <a:gd name="T60" fmla="*/ 27 w 87"/>
                <a:gd name="T61" fmla="*/ 2 h 56"/>
                <a:gd name="T62" fmla="*/ 35 w 87"/>
                <a:gd name="T63" fmla="*/ 0 h 56"/>
                <a:gd name="T64" fmla="*/ 44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4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8" y="4"/>
                  </a:lnTo>
                  <a:lnTo>
                    <a:pt x="75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7" y="22"/>
                  </a:lnTo>
                  <a:lnTo>
                    <a:pt x="87" y="28"/>
                  </a:lnTo>
                  <a:lnTo>
                    <a:pt x="87" y="33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7"/>
                  </a:lnTo>
                  <a:lnTo>
                    <a:pt x="68" y="51"/>
                  </a:lnTo>
                  <a:lnTo>
                    <a:pt x="61" y="53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3"/>
                  </a:lnTo>
                  <a:lnTo>
                    <a:pt x="20" y="51"/>
                  </a:lnTo>
                  <a:lnTo>
                    <a:pt x="14" y="47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3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3" y="17"/>
                  </a:lnTo>
                  <a:lnTo>
                    <a:pt x="7" y="11"/>
                  </a:lnTo>
                  <a:lnTo>
                    <a:pt x="14" y="8"/>
                  </a:lnTo>
                  <a:lnTo>
                    <a:pt x="20" y="4"/>
                  </a:lnTo>
                  <a:lnTo>
                    <a:pt x="27" y="2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77" name="Freeform 40"/>
            <p:cNvSpPr>
              <a:spLocks/>
            </p:cNvSpPr>
            <p:nvPr/>
          </p:nvSpPr>
          <p:spPr bwMode="auto">
            <a:xfrm>
              <a:off x="719" y="1976"/>
              <a:ext cx="87" cy="56"/>
            </a:xfrm>
            <a:custGeom>
              <a:avLst/>
              <a:gdLst>
                <a:gd name="T0" fmla="*/ 44 w 87"/>
                <a:gd name="T1" fmla="*/ 0 h 56"/>
                <a:gd name="T2" fmla="*/ 53 w 87"/>
                <a:gd name="T3" fmla="*/ 0 h 56"/>
                <a:gd name="T4" fmla="*/ 61 w 87"/>
                <a:gd name="T5" fmla="*/ 2 h 56"/>
                <a:gd name="T6" fmla="*/ 68 w 87"/>
                <a:gd name="T7" fmla="*/ 4 h 56"/>
                <a:gd name="T8" fmla="*/ 75 w 87"/>
                <a:gd name="T9" fmla="*/ 8 h 56"/>
                <a:gd name="T10" fmla="*/ 80 w 87"/>
                <a:gd name="T11" fmla="*/ 11 h 56"/>
                <a:gd name="T12" fmla="*/ 84 w 87"/>
                <a:gd name="T13" fmla="*/ 17 h 56"/>
                <a:gd name="T14" fmla="*/ 87 w 87"/>
                <a:gd name="T15" fmla="*/ 22 h 56"/>
                <a:gd name="T16" fmla="*/ 87 w 87"/>
                <a:gd name="T17" fmla="*/ 28 h 56"/>
                <a:gd name="T18" fmla="*/ 87 w 87"/>
                <a:gd name="T19" fmla="*/ 33 h 56"/>
                <a:gd name="T20" fmla="*/ 84 w 87"/>
                <a:gd name="T21" fmla="*/ 39 h 56"/>
                <a:gd name="T22" fmla="*/ 80 w 87"/>
                <a:gd name="T23" fmla="*/ 44 h 56"/>
                <a:gd name="T24" fmla="*/ 75 w 87"/>
                <a:gd name="T25" fmla="*/ 47 h 56"/>
                <a:gd name="T26" fmla="*/ 68 w 87"/>
                <a:gd name="T27" fmla="*/ 51 h 56"/>
                <a:gd name="T28" fmla="*/ 61 w 87"/>
                <a:gd name="T29" fmla="*/ 53 h 56"/>
                <a:gd name="T30" fmla="*/ 53 w 87"/>
                <a:gd name="T31" fmla="*/ 56 h 56"/>
                <a:gd name="T32" fmla="*/ 44 w 87"/>
                <a:gd name="T33" fmla="*/ 56 h 56"/>
                <a:gd name="T34" fmla="*/ 35 w 87"/>
                <a:gd name="T35" fmla="*/ 56 h 56"/>
                <a:gd name="T36" fmla="*/ 27 w 87"/>
                <a:gd name="T37" fmla="*/ 53 h 56"/>
                <a:gd name="T38" fmla="*/ 20 w 87"/>
                <a:gd name="T39" fmla="*/ 51 h 56"/>
                <a:gd name="T40" fmla="*/ 14 w 87"/>
                <a:gd name="T41" fmla="*/ 47 h 56"/>
                <a:gd name="T42" fmla="*/ 7 w 87"/>
                <a:gd name="T43" fmla="*/ 44 h 56"/>
                <a:gd name="T44" fmla="*/ 3 w 87"/>
                <a:gd name="T45" fmla="*/ 39 h 56"/>
                <a:gd name="T46" fmla="*/ 1 w 87"/>
                <a:gd name="T47" fmla="*/ 33 h 56"/>
                <a:gd name="T48" fmla="*/ 0 w 87"/>
                <a:gd name="T49" fmla="*/ 28 h 56"/>
                <a:gd name="T50" fmla="*/ 1 w 87"/>
                <a:gd name="T51" fmla="*/ 22 h 56"/>
                <a:gd name="T52" fmla="*/ 3 w 87"/>
                <a:gd name="T53" fmla="*/ 17 h 56"/>
                <a:gd name="T54" fmla="*/ 7 w 87"/>
                <a:gd name="T55" fmla="*/ 11 h 56"/>
                <a:gd name="T56" fmla="*/ 14 w 87"/>
                <a:gd name="T57" fmla="*/ 8 h 56"/>
                <a:gd name="T58" fmla="*/ 20 w 87"/>
                <a:gd name="T59" fmla="*/ 4 h 56"/>
                <a:gd name="T60" fmla="*/ 27 w 87"/>
                <a:gd name="T61" fmla="*/ 2 h 56"/>
                <a:gd name="T62" fmla="*/ 35 w 87"/>
                <a:gd name="T63" fmla="*/ 0 h 56"/>
                <a:gd name="T64" fmla="*/ 44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4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8" y="4"/>
                  </a:lnTo>
                  <a:lnTo>
                    <a:pt x="75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7" y="22"/>
                  </a:lnTo>
                  <a:lnTo>
                    <a:pt x="87" y="28"/>
                  </a:lnTo>
                  <a:lnTo>
                    <a:pt x="87" y="33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7"/>
                  </a:lnTo>
                  <a:lnTo>
                    <a:pt x="68" y="51"/>
                  </a:lnTo>
                  <a:lnTo>
                    <a:pt x="61" y="53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3"/>
                  </a:lnTo>
                  <a:lnTo>
                    <a:pt x="20" y="51"/>
                  </a:lnTo>
                  <a:lnTo>
                    <a:pt x="14" y="47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3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3" y="17"/>
                  </a:lnTo>
                  <a:lnTo>
                    <a:pt x="7" y="11"/>
                  </a:lnTo>
                  <a:lnTo>
                    <a:pt x="14" y="8"/>
                  </a:lnTo>
                  <a:lnTo>
                    <a:pt x="20" y="4"/>
                  </a:lnTo>
                  <a:lnTo>
                    <a:pt x="27" y="2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78" name="Freeform 41"/>
            <p:cNvSpPr>
              <a:spLocks/>
            </p:cNvSpPr>
            <p:nvPr/>
          </p:nvSpPr>
          <p:spPr bwMode="auto">
            <a:xfrm>
              <a:off x="450" y="1754"/>
              <a:ext cx="204" cy="159"/>
            </a:xfrm>
            <a:custGeom>
              <a:avLst/>
              <a:gdLst>
                <a:gd name="T0" fmla="*/ 40 w 204"/>
                <a:gd name="T1" fmla="*/ 0 h 159"/>
                <a:gd name="T2" fmla="*/ 163 w 204"/>
                <a:gd name="T3" fmla="*/ 0 h 159"/>
                <a:gd name="T4" fmla="*/ 171 w 204"/>
                <a:gd name="T5" fmla="*/ 2 h 159"/>
                <a:gd name="T6" fmla="*/ 179 w 204"/>
                <a:gd name="T7" fmla="*/ 5 h 159"/>
                <a:gd name="T8" fmla="*/ 185 w 204"/>
                <a:gd name="T9" fmla="*/ 9 h 159"/>
                <a:gd name="T10" fmla="*/ 192 w 204"/>
                <a:gd name="T11" fmla="*/ 14 h 159"/>
                <a:gd name="T12" fmla="*/ 197 w 204"/>
                <a:gd name="T13" fmla="*/ 21 h 159"/>
                <a:gd name="T14" fmla="*/ 201 w 204"/>
                <a:gd name="T15" fmla="*/ 28 h 159"/>
                <a:gd name="T16" fmla="*/ 203 w 204"/>
                <a:gd name="T17" fmla="*/ 38 h 159"/>
                <a:gd name="T18" fmla="*/ 204 w 204"/>
                <a:gd name="T19" fmla="*/ 47 h 159"/>
                <a:gd name="T20" fmla="*/ 204 w 204"/>
                <a:gd name="T21" fmla="*/ 113 h 159"/>
                <a:gd name="T22" fmla="*/ 203 w 204"/>
                <a:gd name="T23" fmla="*/ 121 h 159"/>
                <a:gd name="T24" fmla="*/ 201 w 204"/>
                <a:gd name="T25" fmla="*/ 131 h 159"/>
                <a:gd name="T26" fmla="*/ 197 w 204"/>
                <a:gd name="T27" fmla="*/ 139 h 159"/>
                <a:gd name="T28" fmla="*/ 192 w 204"/>
                <a:gd name="T29" fmla="*/ 145 h 159"/>
                <a:gd name="T30" fmla="*/ 185 w 204"/>
                <a:gd name="T31" fmla="*/ 151 h 159"/>
                <a:gd name="T32" fmla="*/ 179 w 204"/>
                <a:gd name="T33" fmla="*/ 155 h 159"/>
                <a:gd name="T34" fmla="*/ 171 w 204"/>
                <a:gd name="T35" fmla="*/ 158 h 159"/>
                <a:gd name="T36" fmla="*/ 163 w 204"/>
                <a:gd name="T37" fmla="*/ 159 h 159"/>
                <a:gd name="T38" fmla="*/ 40 w 204"/>
                <a:gd name="T39" fmla="*/ 159 h 159"/>
                <a:gd name="T40" fmla="*/ 33 w 204"/>
                <a:gd name="T41" fmla="*/ 158 h 159"/>
                <a:gd name="T42" fmla="*/ 25 w 204"/>
                <a:gd name="T43" fmla="*/ 155 h 159"/>
                <a:gd name="T44" fmla="*/ 19 w 204"/>
                <a:gd name="T45" fmla="*/ 151 h 159"/>
                <a:gd name="T46" fmla="*/ 13 w 204"/>
                <a:gd name="T47" fmla="*/ 145 h 159"/>
                <a:gd name="T48" fmla="*/ 7 w 204"/>
                <a:gd name="T49" fmla="*/ 139 h 159"/>
                <a:gd name="T50" fmla="*/ 3 w 204"/>
                <a:gd name="T51" fmla="*/ 131 h 159"/>
                <a:gd name="T52" fmla="*/ 1 w 204"/>
                <a:gd name="T53" fmla="*/ 121 h 159"/>
                <a:gd name="T54" fmla="*/ 0 w 204"/>
                <a:gd name="T55" fmla="*/ 113 h 159"/>
                <a:gd name="T56" fmla="*/ 0 w 204"/>
                <a:gd name="T57" fmla="*/ 47 h 159"/>
                <a:gd name="T58" fmla="*/ 1 w 204"/>
                <a:gd name="T59" fmla="*/ 38 h 159"/>
                <a:gd name="T60" fmla="*/ 3 w 204"/>
                <a:gd name="T61" fmla="*/ 28 h 159"/>
                <a:gd name="T62" fmla="*/ 7 w 204"/>
                <a:gd name="T63" fmla="*/ 21 h 159"/>
                <a:gd name="T64" fmla="*/ 13 w 204"/>
                <a:gd name="T65" fmla="*/ 14 h 159"/>
                <a:gd name="T66" fmla="*/ 19 w 204"/>
                <a:gd name="T67" fmla="*/ 9 h 159"/>
                <a:gd name="T68" fmla="*/ 25 w 204"/>
                <a:gd name="T69" fmla="*/ 5 h 159"/>
                <a:gd name="T70" fmla="*/ 33 w 204"/>
                <a:gd name="T71" fmla="*/ 2 h 159"/>
                <a:gd name="T72" fmla="*/ 40 w 204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4" h="159">
                  <a:moveTo>
                    <a:pt x="40" y="0"/>
                  </a:moveTo>
                  <a:lnTo>
                    <a:pt x="163" y="0"/>
                  </a:lnTo>
                  <a:lnTo>
                    <a:pt x="171" y="2"/>
                  </a:lnTo>
                  <a:lnTo>
                    <a:pt x="179" y="5"/>
                  </a:lnTo>
                  <a:lnTo>
                    <a:pt x="185" y="9"/>
                  </a:lnTo>
                  <a:lnTo>
                    <a:pt x="192" y="14"/>
                  </a:lnTo>
                  <a:lnTo>
                    <a:pt x="197" y="21"/>
                  </a:lnTo>
                  <a:lnTo>
                    <a:pt x="201" y="28"/>
                  </a:lnTo>
                  <a:lnTo>
                    <a:pt x="203" y="38"/>
                  </a:lnTo>
                  <a:lnTo>
                    <a:pt x="204" y="47"/>
                  </a:lnTo>
                  <a:lnTo>
                    <a:pt x="204" y="113"/>
                  </a:lnTo>
                  <a:lnTo>
                    <a:pt x="203" y="121"/>
                  </a:lnTo>
                  <a:lnTo>
                    <a:pt x="201" y="131"/>
                  </a:lnTo>
                  <a:lnTo>
                    <a:pt x="197" y="139"/>
                  </a:lnTo>
                  <a:lnTo>
                    <a:pt x="192" y="145"/>
                  </a:lnTo>
                  <a:lnTo>
                    <a:pt x="185" y="151"/>
                  </a:lnTo>
                  <a:lnTo>
                    <a:pt x="179" y="155"/>
                  </a:lnTo>
                  <a:lnTo>
                    <a:pt x="171" y="158"/>
                  </a:lnTo>
                  <a:lnTo>
                    <a:pt x="163" y="159"/>
                  </a:lnTo>
                  <a:lnTo>
                    <a:pt x="40" y="159"/>
                  </a:lnTo>
                  <a:lnTo>
                    <a:pt x="33" y="158"/>
                  </a:lnTo>
                  <a:lnTo>
                    <a:pt x="25" y="155"/>
                  </a:lnTo>
                  <a:lnTo>
                    <a:pt x="19" y="151"/>
                  </a:lnTo>
                  <a:lnTo>
                    <a:pt x="13" y="145"/>
                  </a:lnTo>
                  <a:lnTo>
                    <a:pt x="7" y="139"/>
                  </a:lnTo>
                  <a:lnTo>
                    <a:pt x="3" y="131"/>
                  </a:lnTo>
                  <a:lnTo>
                    <a:pt x="1" y="121"/>
                  </a:lnTo>
                  <a:lnTo>
                    <a:pt x="0" y="113"/>
                  </a:lnTo>
                  <a:lnTo>
                    <a:pt x="0" y="47"/>
                  </a:lnTo>
                  <a:lnTo>
                    <a:pt x="1" y="38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3" y="14"/>
                  </a:lnTo>
                  <a:lnTo>
                    <a:pt x="19" y="9"/>
                  </a:lnTo>
                  <a:lnTo>
                    <a:pt x="25" y="5"/>
                  </a:lnTo>
                  <a:lnTo>
                    <a:pt x="33" y="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79" name="Freeform 42"/>
            <p:cNvSpPr>
              <a:spLocks/>
            </p:cNvSpPr>
            <p:nvPr/>
          </p:nvSpPr>
          <p:spPr bwMode="auto">
            <a:xfrm>
              <a:off x="450" y="1754"/>
              <a:ext cx="204" cy="159"/>
            </a:xfrm>
            <a:custGeom>
              <a:avLst/>
              <a:gdLst>
                <a:gd name="T0" fmla="*/ 40 w 204"/>
                <a:gd name="T1" fmla="*/ 0 h 159"/>
                <a:gd name="T2" fmla="*/ 163 w 204"/>
                <a:gd name="T3" fmla="*/ 0 h 159"/>
                <a:gd name="T4" fmla="*/ 171 w 204"/>
                <a:gd name="T5" fmla="*/ 2 h 159"/>
                <a:gd name="T6" fmla="*/ 179 w 204"/>
                <a:gd name="T7" fmla="*/ 5 h 159"/>
                <a:gd name="T8" fmla="*/ 185 w 204"/>
                <a:gd name="T9" fmla="*/ 9 h 159"/>
                <a:gd name="T10" fmla="*/ 192 w 204"/>
                <a:gd name="T11" fmla="*/ 14 h 159"/>
                <a:gd name="T12" fmla="*/ 197 w 204"/>
                <a:gd name="T13" fmla="*/ 21 h 159"/>
                <a:gd name="T14" fmla="*/ 201 w 204"/>
                <a:gd name="T15" fmla="*/ 28 h 159"/>
                <a:gd name="T16" fmla="*/ 203 w 204"/>
                <a:gd name="T17" fmla="*/ 38 h 159"/>
                <a:gd name="T18" fmla="*/ 204 w 204"/>
                <a:gd name="T19" fmla="*/ 47 h 159"/>
                <a:gd name="T20" fmla="*/ 204 w 204"/>
                <a:gd name="T21" fmla="*/ 113 h 159"/>
                <a:gd name="T22" fmla="*/ 203 w 204"/>
                <a:gd name="T23" fmla="*/ 121 h 159"/>
                <a:gd name="T24" fmla="*/ 201 w 204"/>
                <a:gd name="T25" fmla="*/ 131 h 159"/>
                <a:gd name="T26" fmla="*/ 197 w 204"/>
                <a:gd name="T27" fmla="*/ 139 h 159"/>
                <a:gd name="T28" fmla="*/ 192 w 204"/>
                <a:gd name="T29" fmla="*/ 145 h 159"/>
                <a:gd name="T30" fmla="*/ 185 w 204"/>
                <a:gd name="T31" fmla="*/ 151 h 159"/>
                <a:gd name="T32" fmla="*/ 179 w 204"/>
                <a:gd name="T33" fmla="*/ 155 h 159"/>
                <a:gd name="T34" fmla="*/ 171 w 204"/>
                <a:gd name="T35" fmla="*/ 158 h 159"/>
                <a:gd name="T36" fmla="*/ 163 w 204"/>
                <a:gd name="T37" fmla="*/ 159 h 159"/>
                <a:gd name="T38" fmla="*/ 40 w 204"/>
                <a:gd name="T39" fmla="*/ 159 h 159"/>
                <a:gd name="T40" fmla="*/ 33 w 204"/>
                <a:gd name="T41" fmla="*/ 158 h 159"/>
                <a:gd name="T42" fmla="*/ 25 w 204"/>
                <a:gd name="T43" fmla="*/ 155 h 159"/>
                <a:gd name="T44" fmla="*/ 19 w 204"/>
                <a:gd name="T45" fmla="*/ 151 h 159"/>
                <a:gd name="T46" fmla="*/ 13 w 204"/>
                <a:gd name="T47" fmla="*/ 145 h 159"/>
                <a:gd name="T48" fmla="*/ 7 w 204"/>
                <a:gd name="T49" fmla="*/ 139 h 159"/>
                <a:gd name="T50" fmla="*/ 3 w 204"/>
                <a:gd name="T51" fmla="*/ 131 h 159"/>
                <a:gd name="T52" fmla="*/ 1 w 204"/>
                <a:gd name="T53" fmla="*/ 121 h 159"/>
                <a:gd name="T54" fmla="*/ 0 w 204"/>
                <a:gd name="T55" fmla="*/ 113 h 159"/>
                <a:gd name="T56" fmla="*/ 0 w 204"/>
                <a:gd name="T57" fmla="*/ 47 h 159"/>
                <a:gd name="T58" fmla="*/ 1 w 204"/>
                <a:gd name="T59" fmla="*/ 38 h 159"/>
                <a:gd name="T60" fmla="*/ 3 w 204"/>
                <a:gd name="T61" fmla="*/ 28 h 159"/>
                <a:gd name="T62" fmla="*/ 7 w 204"/>
                <a:gd name="T63" fmla="*/ 21 h 159"/>
                <a:gd name="T64" fmla="*/ 13 w 204"/>
                <a:gd name="T65" fmla="*/ 14 h 159"/>
                <a:gd name="T66" fmla="*/ 19 w 204"/>
                <a:gd name="T67" fmla="*/ 9 h 159"/>
                <a:gd name="T68" fmla="*/ 25 w 204"/>
                <a:gd name="T69" fmla="*/ 5 h 159"/>
                <a:gd name="T70" fmla="*/ 33 w 204"/>
                <a:gd name="T71" fmla="*/ 2 h 159"/>
                <a:gd name="T72" fmla="*/ 40 w 204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4" h="159">
                  <a:moveTo>
                    <a:pt x="40" y="0"/>
                  </a:moveTo>
                  <a:lnTo>
                    <a:pt x="163" y="0"/>
                  </a:lnTo>
                  <a:lnTo>
                    <a:pt x="171" y="2"/>
                  </a:lnTo>
                  <a:lnTo>
                    <a:pt x="179" y="5"/>
                  </a:lnTo>
                  <a:lnTo>
                    <a:pt x="185" y="9"/>
                  </a:lnTo>
                  <a:lnTo>
                    <a:pt x="192" y="14"/>
                  </a:lnTo>
                  <a:lnTo>
                    <a:pt x="197" y="21"/>
                  </a:lnTo>
                  <a:lnTo>
                    <a:pt x="201" y="28"/>
                  </a:lnTo>
                  <a:lnTo>
                    <a:pt x="203" y="38"/>
                  </a:lnTo>
                  <a:lnTo>
                    <a:pt x="204" y="47"/>
                  </a:lnTo>
                  <a:lnTo>
                    <a:pt x="204" y="113"/>
                  </a:lnTo>
                  <a:lnTo>
                    <a:pt x="203" y="121"/>
                  </a:lnTo>
                  <a:lnTo>
                    <a:pt x="201" y="131"/>
                  </a:lnTo>
                  <a:lnTo>
                    <a:pt x="197" y="139"/>
                  </a:lnTo>
                  <a:lnTo>
                    <a:pt x="192" y="145"/>
                  </a:lnTo>
                  <a:lnTo>
                    <a:pt x="185" y="151"/>
                  </a:lnTo>
                  <a:lnTo>
                    <a:pt x="179" y="155"/>
                  </a:lnTo>
                  <a:lnTo>
                    <a:pt x="171" y="158"/>
                  </a:lnTo>
                  <a:lnTo>
                    <a:pt x="163" y="159"/>
                  </a:lnTo>
                  <a:lnTo>
                    <a:pt x="40" y="159"/>
                  </a:lnTo>
                  <a:lnTo>
                    <a:pt x="33" y="158"/>
                  </a:lnTo>
                  <a:lnTo>
                    <a:pt x="25" y="155"/>
                  </a:lnTo>
                  <a:lnTo>
                    <a:pt x="19" y="151"/>
                  </a:lnTo>
                  <a:lnTo>
                    <a:pt x="13" y="145"/>
                  </a:lnTo>
                  <a:lnTo>
                    <a:pt x="7" y="139"/>
                  </a:lnTo>
                  <a:lnTo>
                    <a:pt x="3" y="131"/>
                  </a:lnTo>
                  <a:lnTo>
                    <a:pt x="1" y="121"/>
                  </a:lnTo>
                  <a:lnTo>
                    <a:pt x="0" y="113"/>
                  </a:lnTo>
                  <a:lnTo>
                    <a:pt x="0" y="47"/>
                  </a:lnTo>
                  <a:lnTo>
                    <a:pt x="1" y="38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3" y="14"/>
                  </a:lnTo>
                  <a:lnTo>
                    <a:pt x="19" y="9"/>
                  </a:lnTo>
                  <a:lnTo>
                    <a:pt x="25" y="5"/>
                  </a:lnTo>
                  <a:lnTo>
                    <a:pt x="33" y="2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80" name="Freeform 43"/>
            <p:cNvSpPr>
              <a:spLocks/>
            </p:cNvSpPr>
            <p:nvPr/>
          </p:nvSpPr>
          <p:spPr bwMode="auto">
            <a:xfrm>
              <a:off x="522" y="1818"/>
              <a:ext cx="87" cy="56"/>
            </a:xfrm>
            <a:custGeom>
              <a:avLst/>
              <a:gdLst>
                <a:gd name="T0" fmla="*/ 44 w 87"/>
                <a:gd name="T1" fmla="*/ 0 h 56"/>
                <a:gd name="T2" fmla="*/ 53 w 87"/>
                <a:gd name="T3" fmla="*/ 0 h 56"/>
                <a:gd name="T4" fmla="*/ 61 w 87"/>
                <a:gd name="T5" fmla="*/ 3 h 56"/>
                <a:gd name="T6" fmla="*/ 68 w 87"/>
                <a:gd name="T7" fmla="*/ 5 h 56"/>
                <a:gd name="T8" fmla="*/ 75 w 87"/>
                <a:gd name="T9" fmla="*/ 9 h 56"/>
                <a:gd name="T10" fmla="*/ 80 w 87"/>
                <a:gd name="T11" fmla="*/ 12 h 56"/>
                <a:gd name="T12" fmla="*/ 84 w 87"/>
                <a:gd name="T13" fmla="*/ 18 h 56"/>
                <a:gd name="T14" fmla="*/ 86 w 87"/>
                <a:gd name="T15" fmla="*/ 23 h 56"/>
                <a:gd name="T16" fmla="*/ 87 w 87"/>
                <a:gd name="T17" fmla="*/ 28 h 56"/>
                <a:gd name="T18" fmla="*/ 86 w 87"/>
                <a:gd name="T19" fmla="*/ 34 h 56"/>
                <a:gd name="T20" fmla="*/ 84 w 87"/>
                <a:gd name="T21" fmla="*/ 39 h 56"/>
                <a:gd name="T22" fmla="*/ 80 w 87"/>
                <a:gd name="T23" fmla="*/ 45 h 56"/>
                <a:gd name="T24" fmla="*/ 75 w 87"/>
                <a:gd name="T25" fmla="*/ 48 h 56"/>
                <a:gd name="T26" fmla="*/ 68 w 87"/>
                <a:gd name="T27" fmla="*/ 52 h 56"/>
                <a:gd name="T28" fmla="*/ 61 w 87"/>
                <a:gd name="T29" fmla="*/ 54 h 56"/>
                <a:gd name="T30" fmla="*/ 53 w 87"/>
                <a:gd name="T31" fmla="*/ 56 h 56"/>
                <a:gd name="T32" fmla="*/ 44 w 87"/>
                <a:gd name="T33" fmla="*/ 56 h 56"/>
                <a:gd name="T34" fmla="*/ 35 w 87"/>
                <a:gd name="T35" fmla="*/ 56 h 56"/>
                <a:gd name="T36" fmla="*/ 26 w 87"/>
                <a:gd name="T37" fmla="*/ 54 h 56"/>
                <a:gd name="T38" fmla="*/ 19 w 87"/>
                <a:gd name="T39" fmla="*/ 52 h 56"/>
                <a:gd name="T40" fmla="*/ 12 w 87"/>
                <a:gd name="T41" fmla="*/ 48 h 56"/>
                <a:gd name="T42" fmla="*/ 7 w 87"/>
                <a:gd name="T43" fmla="*/ 45 h 56"/>
                <a:gd name="T44" fmla="*/ 3 w 87"/>
                <a:gd name="T45" fmla="*/ 39 h 56"/>
                <a:gd name="T46" fmla="*/ 1 w 87"/>
                <a:gd name="T47" fmla="*/ 34 h 56"/>
                <a:gd name="T48" fmla="*/ 0 w 87"/>
                <a:gd name="T49" fmla="*/ 28 h 56"/>
                <a:gd name="T50" fmla="*/ 1 w 87"/>
                <a:gd name="T51" fmla="*/ 23 h 56"/>
                <a:gd name="T52" fmla="*/ 3 w 87"/>
                <a:gd name="T53" fmla="*/ 18 h 56"/>
                <a:gd name="T54" fmla="*/ 7 w 87"/>
                <a:gd name="T55" fmla="*/ 12 h 56"/>
                <a:gd name="T56" fmla="*/ 12 w 87"/>
                <a:gd name="T57" fmla="*/ 9 h 56"/>
                <a:gd name="T58" fmla="*/ 19 w 87"/>
                <a:gd name="T59" fmla="*/ 5 h 56"/>
                <a:gd name="T60" fmla="*/ 26 w 87"/>
                <a:gd name="T61" fmla="*/ 3 h 56"/>
                <a:gd name="T62" fmla="*/ 35 w 87"/>
                <a:gd name="T63" fmla="*/ 0 h 56"/>
                <a:gd name="T64" fmla="*/ 44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4" y="0"/>
                  </a:moveTo>
                  <a:lnTo>
                    <a:pt x="53" y="0"/>
                  </a:lnTo>
                  <a:lnTo>
                    <a:pt x="61" y="3"/>
                  </a:lnTo>
                  <a:lnTo>
                    <a:pt x="68" y="5"/>
                  </a:lnTo>
                  <a:lnTo>
                    <a:pt x="75" y="9"/>
                  </a:lnTo>
                  <a:lnTo>
                    <a:pt x="80" y="12"/>
                  </a:lnTo>
                  <a:lnTo>
                    <a:pt x="84" y="18"/>
                  </a:lnTo>
                  <a:lnTo>
                    <a:pt x="86" y="23"/>
                  </a:lnTo>
                  <a:lnTo>
                    <a:pt x="87" y="28"/>
                  </a:lnTo>
                  <a:lnTo>
                    <a:pt x="86" y="34"/>
                  </a:lnTo>
                  <a:lnTo>
                    <a:pt x="84" y="39"/>
                  </a:lnTo>
                  <a:lnTo>
                    <a:pt x="80" y="45"/>
                  </a:lnTo>
                  <a:lnTo>
                    <a:pt x="75" y="48"/>
                  </a:lnTo>
                  <a:lnTo>
                    <a:pt x="68" y="52"/>
                  </a:lnTo>
                  <a:lnTo>
                    <a:pt x="61" y="54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6" y="54"/>
                  </a:lnTo>
                  <a:lnTo>
                    <a:pt x="19" y="52"/>
                  </a:lnTo>
                  <a:lnTo>
                    <a:pt x="12" y="48"/>
                  </a:lnTo>
                  <a:lnTo>
                    <a:pt x="7" y="45"/>
                  </a:lnTo>
                  <a:lnTo>
                    <a:pt x="3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3"/>
                  </a:lnTo>
                  <a:lnTo>
                    <a:pt x="3" y="18"/>
                  </a:lnTo>
                  <a:lnTo>
                    <a:pt x="7" y="12"/>
                  </a:lnTo>
                  <a:lnTo>
                    <a:pt x="12" y="9"/>
                  </a:lnTo>
                  <a:lnTo>
                    <a:pt x="19" y="5"/>
                  </a:lnTo>
                  <a:lnTo>
                    <a:pt x="26" y="3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81" name="Freeform 44"/>
            <p:cNvSpPr>
              <a:spLocks/>
            </p:cNvSpPr>
            <p:nvPr/>
          </p:nvSpPr>
          <p:spPr bwMode="auto">
            <a:xfrm>
              <a:off x="522" y="1818"/>
              <a:ext cx="87" cy="56"/>
            </a:xfrm>
            <a:custGeom>
              <a:avLst/>
              <a:gdLst>
                <a:gd name="T0" fmla="*/ 44 w 87"/>
                <a:gd name="T1" fmla="*/ 0 h 56"/>
                <a:gd name="T2" fmla="*/ 53 w 87"/>
                <a:gd name="T3" fmla="*/ 0 h 56"/>
                <a:gd name="T4" fmla="*/ 61 w 87"/>
                <a:gd name="T5" fmla="*/ 3 h 56"/>
                <a:gd name="T6" fmla="*/ 68 w 87"/>
                <a:gd name="T7" fmla="*/ 5 h 56"/>
                <a:gd name="T8" fmla="*/ 75 w 87"/>
                <a:gd name="T9" fmla="*/ 9 h 56"/>
                <a:gd name="T10" fmla="*/ 80 w 87"/>
                <a:gd name="T11" fmla="*/ 12 h 56"/>
                <a:gd name="T12" fmla="*/ 84 w 87"/>
                <a:gd name="T13" fmla="*/ 18 h 56"/>
                <a:gd name="T14" fmla="*/ 86 w 87"/>
                <a:gd name="T15" fmla="*/ 23 h 56"/>
                <a:gd name="T16" fmla="*/ 87 w 87"/>
                <a:gd name="T17" fmla="*/ 28 h 56"/>
                <a:gd name="T18" fmla="*/ 86 w 87"/>
                <a:gd name="T19" fmla="*/ 34 h 56"/>
                <a:gd name="T20" fmla="*/ 84 w 87"/>
                <a:gd name="T21" fmla="*/ 39 h 56"/>
                <a:gd name="T22" fmla="*/ 80 w 87"/>
                <a:gd name="T23" fmla="*/ 45 h 56"/>
                <a:gd name="T24" fmla="*/ 75 w 87"/>
                <a:gd name="T25" fmla="*/ 48 h 56"/>
                <a:gd name="T26" fmla="*/ 68 w 87"/>
                <a:gd name="T27" fmla="*/ 52 h 56"/>
                <a:gd name="T28" fmla="*/ 61 w 87"/>
                <a:gd name="T29" fmla="*/ 54 h 56"/>
                <a:gd name="T30" fmla="*/ 53 w 87"/>
                <a:gd name="T31" fmla="*/ 56 h 56"/>
                <a:gd name="T32" fmla="*/ 44 w 87"/>
                <a:gd name="T33" fmla="*/ 56 h 56"/>
                <a:gd name="T34" fmla="*/ 35 w 87"/>
                <a:gd name="T35" fmla="*/ 56 h 56"/>
                <a:gd name="T36" fmla="*/ 26 w 87"/>
                <a:gd name="T37" fmla="*/ 54 h 56"/>
                <a:gd name="T38" fmla="*/ 19 w 87"/>
                <a:gd name="T39" fmla="*/ 52 h 56"/>
                <a:gd name="T40" fmla="*/ 12 w 87"/>
                <a:gd name="T41" fmla="*/ 48 h 56"/>
                <a:gd name="T42" fmla="*/ 7 w 87"/>
                <a:gd name="T43" fmla="*/ 45 h 56"/>
                <a:gd name="T44" fmla="*/ 3 w 87"/>
                <a:gd name="T45" fmla="*/ 39 h 56"/>
                <a:gd name="T46" fmla="*/ 1 w 87"/>
                <a:gd name="T47" fmla="*/ 34 h 56"/>
                <a:gd name="T48" fmla="*/ 0 w 87"/>
                <a:gd name="T49" fmla="*/ 28 h 56"/>
                <a:gd name="T50" fmla="*/ 1 w 87"/>
                <a:gd name="T51" fmla="*/ 23 h 56"/>
                <a:gd name="T52" fmla="*/ 3 w 87"/>
                <a:gd name="T53" fmla="*/ 18 h 56"/>
                <a:gd name="T54" fmla="*/ 7 w 87"/>
                <a:gd name="T55" fmla="*/ 12 h 56"/>
                <a:gd name="T56" fmla="*/ 12 w 87"/>
                <a:gd name="T57" fmla="*/ 9 h 56"/>
                <a:gd name="T58" fmla="*/ 19 w 87"/>
                <a:gd name="T59" fmla="*/ 5 h 56"/>
                <a:gd name="T60" fmla="*/ 26 w 87"/>
                <a:gd name="T61" fmla="*/ 3 h 56"/>
                <a:gd name="T62" fmla="*/ 35 w 87"/>
                <a:gd name="T63" fmla="*/ 0 h 56"/>
                <a:gd name="T64" fmla="*/ 44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4" y="0"/>
                  </a:moveTo>
                  <a:lnTo>
                    <a:pt x="53" y="0"/>
                  </a:lnTo>
                  <a:lnTo>
                    <a:pt x="61" y="3"/>
                  </a:lnTo>
                  <a:lnTo>
                    <a:pt x="68" y="5"/>
                  </a:lnTo>
                  <a:lnTo>
                    <a:pt x="75" y="9"/>
                  </a:lnTo>
                  <a:lnTo>
                    <a:pt x="80" y="12"/>
                  </a:lnTo>
                  <a:lnTo>
                    <a:pt x="84" y="18"/>
                  </a:lnTo>
                  <a:lnTo>
                    <a:pt x="86" y="23"/>
                  </a:lnTo>
                  <a:lnTo>
                    <a:pt x="87" y="28"/>
                  </a:lnTo>
                  <a:lnTo>
                    <a:pt x="86" y="34"/>
                  </a:lnTo>
                  <a:lnTo>
                    <a:pt x="84" y="39"/>
                  </a:lnTo>
                  <a:lnTo>
                    <a:pt x="80" y="45"/>
                  </a:lnTo>
                  <a:lnTo>
                    <a:pt x="75" y="48"/>
                  </a:lnTo>
                  <a:lnTo>
                    <a:pt x="68" y="52"/>
                  </a:lnTo>
                  <a:lnTo>
                    <a:pt x="61" y="54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6" y="54"/>
                  </a:lnTo>
                  <a:lnTo>
                    <a:pt x="19" y="52"/>
                  </a:lnTo>
                  <a:lnTo>
                    <a:pt x="12" y="48"/>
                  </a:lnTo>
                  <a:lnTo>
                    <a:pt x="7" y="45"/>
                  </a:lnTo>
                  <a:lnTo>
                    <a:pt x="3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3"/>
                  </a:lnTo>
                  <a:lnTo>
                    <a:pt x="3" y="18"/>
                  </a:lnTo>
                  <a:lnTo>
                    <a:pt x="7" y="12"/>
                  </a:lnTo>
                  <a:lnTo>
                    <a:pt x="12" y="9"/>
                  </a:lnTo>
                  <a:lnTo>
                    <a:pt x="19" y="5"/>
                  </a:lnTo>
                  <a:lnTo>
                    <a:pt x="26" y="3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82" name="Freeform 45"/>
            <p:cNvSpPr>
              <a:spLocks/>
            </p:cNvSpPr>
            <p:nvPr/>
          </p:nvSpPr>
          <p:spPr bwMode="auto">
            <a:xfrm>
              <a:off x="450" y="1597"/>
              <a:ext cx="204" cy="159"/>
            </a:xfrm>
            <a:custGeom>
              <a:avLst/>
              <a:gdLst>
                <a:gd name="T0" fmla="*/ 40 w 204"/>
                <a:gd name="T1" fmla="*/ 0 h 159"/>
                <a:gd name="T2" fmla="*/ 163 w 204"/>
                <a:gd name="T3" fmla="*/ 0 h 159"/>
                <a:gd name="T4" fmla="*/ 171 w 204"/>
                <a:gd name="T5" fmla="*/ 1 h 159"/>
                <a:gd name="T6" fmla="*/ 179 w 204"/>
                <a:gd name="T7" fmla="*/ 4 h 159"/>
                <a:gd name="T8" fmla="*/ 185 w 204"/>
                <a:gd name="T9" fmla="*/ 8 h 159"/>
                <a:gd name="T10" fmla="*/ 192 w 204"/>
                <a:gd name="T11" fmla="*/ 14 h 159"/>
                <a:gd name="T12" fmla="*/ 197 w 204"/>
                <a:gd name="T13" fmla="*/ 21 h 159"/>
                <a:gd name="T14" fmla="*/ 201 w 204"/>
                <a:gd name="T15" fmla="*/ 28 h 159"/>
                <a:gd name="T16" fmla="*/ 203 w 204"/>
                <a:gd name="T17" fmla="*/ 37 h 159"/>
                <a:gd name="T18" fmla="*/ 204 w 204"/>
                <a:gd name="T19" fmla="*/ 47 h 159"/>
                <a:gd name="T20" fmla="*/ 204 w 204"/>
                <a:gd name="T21" fmla="*/ 113 h 159"/>
                <a:gd name="T22" fmla="*/ 203 w 204"/>
                <a:gd name="T23" fmla="*/ 121 h 159"/>
                <a:gd name="T24" fmla="*/ 201 w 204"/>
                <a:gd name="T25" fmla="*/ 131 h 159"/>
                <a:gd name="T26" fmla="*/ 197 w 204"/>
                <a:gd name="T27" fmla="*/ 138 h 159"/>
                <a:gd name="T28" fmla="*/ 192 w 204"/>
                <a:gd name="T29" fmla="*/ 145 h 159"/>
                <a:gd name="T30" fmla="*/ 185 w 204"/>
                <a:gd name="T31" fmla="*/ 150 h 159"/>
                <a:gd name="T32" fmla="*/ 179 w 204"/>
                <a:gd name="T33" fmla="*/ 155 h 159"/>
                <a:gd name="T34" fmla="*/ 171 w 204"/>
                <a:gd name="T35" fmla="*/ 157 h 159"/>
                <a:gd name="T36" fmla="*/ 163 w 204"/>
                <a:gd name="T37" fmla="*/ 159 h 159"/>
                <a:gd name="T38" fmla="*/ 40 w 204"/>
                <a:gd name="T39" fmla="*/ 159 h 159"/>
                <a:gd name="T40" fmla="*/ 33 w 204"/>
                <a:gd name="T41" fmla="*/ 157 h 159"/>
                <a:gd name="T42" fmla="*/ 25 w 204"/>
                <a:gd name="T43" fmla="*/ 155 h 159"/>
                <a:gd name="T44" fmla="*/ 19 w 204"/>
                <a:gd name="T45" fmla="*/ 150 h 159"/>
                <a:gd name="T46" fmla="*/ 13 w 204"/>
                <a:gd name="T47" fmla="*/ 145 h 159"/>
                <a:gd name="T48" fmla="*/ 7 w 204"/>
                <a:gd name="T49" fmla="*/ 138 h 159"/>
                <a:gd name="T50" fmla="*/ 3 w 204"/>
                <a:gd name="T51" fmla="*/ 131 h 159"/>
                <a:gd name="T52" fmla="*/ 1 w 204"/>
                <a:gd name="T53" fmla="*/ 121 h 159"/>
                <a:gd name="T54" fmla="*/ 0 w 204"/>
                <a:gd name="T55" fmla="*/ 113 h 159"/>
                <a:gd name="T56" fmla="*/ 0 w 204"/>
                <a:gd name="T57" fmla="*/ 47 h 159"/>
                <a:gd name="T58" fmla="*/ 1 w 204"/>
                <a:gd name="T59" fmla="*/ 37 h 159"/>
                <a:gd name="T60" fmla="*/ 3 w 204"/>
                <a:gd name="T61" fmla="*/ 28 h 159"/>
                <a:gd name="T62" fmla="*/ 7 w 204"/>
                <a:gd name="T63" fmla="*/ 21 h 159"/>
                <a:gd name="T64" fmla="*/ 13 w 204"/>
                <a:gd name="T65" fmla="*/ 14 h 159"/>
                <a:gd name="T66" fmla="*/ 19 w 204"/>
                <a:gd name="T67" fmla="*/ 8 h 159"/>
                <a:gd name="T68" fmla="*/ 25 w 204"/>
                <a:gd name="T69" fmla="*/ 4 h 159"/>
                <a:gd name="T70" fmla="*/ 33 w 204"/>
                <a:gd name="T71" fmla="*/ 1 h 159"/>
                <a:gd name="T72" fmla="*/ 40 w 204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4" h="159">
                  <a:moveTo>
                    <a:pt x="40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9" y="4"/>
                  </a:lnTo>
                  <a:lnTo>
                    <a:pt x="185" y="8"/>
                  </a:lnTo>
                  <a:lnTo>
                    <a:pt x="192" y="14"/>
                  </a:lnTo>
                  <a:lnTo>
                    <a:pt x="197" y="21"/>
                  </a:lnTo>
                  <a:lnTo>
                    <a:pt x="201" y="28"/>
                  </a:lnTo>
                  <a:lnTo>
                    <a:pt x="203" y="37"/>
                  </a:lnTo>
                  <a:lnTo>
                    <a:pt x="204" y="47"/>
                  </a:lnTo>
                  <a:lnTo>
                    <a:pt x="204" y="113"/>
                  </a:lnTo>
                  <a:lnTo>
                    <a:pt x="203" y="121"/>
                  </a:lnTo>
                  <a:lnTo>
                    <a:pt x="201" y="131"/>
                  </a:lnTo>
                  <a:lnTo>
                    <a:pt x="197" y="138"/>
                  </a:lnTo>
                  <a:lnTo>
                    <a:pt x="192" y="145"/>
                  </a:lnTo>
                  <a:lnTo>
                    <a:pt x="185" y="150"/>
                  </a:lnTo>
                  <a:lnTo>
                    <a:pt x="179" y="155"/>
                  </a:lnTo>
                  <a:lnTo>
                    <a:pt x="171" y="157"/>
                  </a:lnTo>
                  <a:lnTo>
                    <a:pt x="163" y="159"/>
                  </a:lnTo>
                  <a:lnTo>
                    <a:pt x="40" y="159"/>
                  </a:lnTo>
                  <a:lnTo>
                    <a:pt x="33" y="157"/>
                  </a:lnTo>
                  <a:lnTo>
                    <a:pt x="25" y="155"/>
                  </a:lnTo>
                  <a:lnTo>
                    <a:pt x="19" y="150"/>
                  </a:lnTo>
                  <a:lnTo>
                    <a:pt x="13" y="145"/>
                  </a:lnTo>
                  <a:lnTo>
                    <a:pt x="7" y="138"/>
                  </a:lnTo>
                  <a:lnTo>
                    <a:pt x="3" y="131"/>
                  </a:lnTo>
                  <a:lnTo>
                    <a:pt x="1" y="121"/>
                  </a:lnTo>
                  <a:lnTo>
                    <a:pt x="0" y="113"/>
                  </a:lnTo>
                  <a:lnTo>
                    <a:pt x="0" y="47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3" y="14"/>
                  </a:lnTo>
                  <a:lnTo>
                    <a:pt x="19" y="8"/>
                  </a:lnTo>
                  <a:lnTo>
                    <a:pt x="25" y="4"/>
                  </a:lnTo>
                  <a:lnTo>
                    <a:pt x="33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83" name="Freeform 46"/>
            <p:cNvSpPr>
              <a:spLocks/>
            </p:cNvSpPr>
            <p:nvPr/>
          </p:nvSpPr>
          <p:spPr bwMode="auto">
            <a:xfrm>
              <a:off x="450" y="1597"/>
              <a:ext cx="204" cy="159"/>
            </a:xfrm>
            <a:custGeom>
              <a:avLst/>
              <a:gdLst>
                <a:gd name="T0" fmla="*/ 40 w 204"/>
                <a:gd name="T1" fmla="*/ 0 h 159"/>
                <a:gd name="T2" fmla="*/ 163 w 204"/>
                <a:gd name="T3" fmla="*/ 0 h 159"/>
                <a:gd name="T4" fmla="*/ 171 w 204"/>
                <a:gd name="T5" fmla="*/ 1 h 159"/>
                <a:gd name="T6" fmla="*/ 179 w 204"/>
                <a:gd name="T7" fmla="*/ 4 h 159"/>
                <a:gd name="T8" fmla="*/ 185 w 204"/>
                <a:gd name="T9" fmla="*/ 8 h 159"/>
                <a:gd name="T10" fmla="*/ 192 w 204"/>
                <a:gd name="T11" fmla="*/ 14 h 159"/>
                <a:gd name="T12" fmla="*/ 197 w 204"/>
                <a:gd name="T13" fmla="*/ 21 h 159"/>
                <a:gd name="T14" fmla="*/ 201 w 204"/>
                <a:gd name="T15" fmla="*/ 28 h 159"/>
                <a:gd name="T16" fmla="*/ 203 w 204"/>
                <a:gd name="T17" fmla="*/ 37 h 159"/>
                <a:gd name="T18" fmla="*/ 204 w 204"/>
                <a:gd name="T19" fmla="*/ 47 h 159"/>
                <a:gd name="T20" fmla="*/ 204 w 204"/>
                <a:gd name="T21" fmla="*/ 113 h 159"/>
                <a:gd name="T22" fmla="*/ 203 w 204"/>
                <a:gd name="T23" fmla="*/ 121 h 159"/>
                <a:gd name="T24" fmla="*/ 201 w 204"/>
                <a:gd name="T25" fmla="*/ 131 h 159"/>
                <a:gd name="T26" fmla="*/ 197 w 204"/>
                <a:gd name="T27" fmla="*/ 138 h 159"/>
                <a:gd name="T28" fmla="*/ 192 w 204"/>
                <a:gd name="T29" fmla="*/ 145 h 159"/>
                <a:gd name="T30" fmla="*/ 185 w 204"/>
                <a:gd name="T31" fmla="*/ 150 h 159"/>
                <a:gd name="T32" fmla="*/ 179 w 204"/>
                <a:gd name="T33" fmla="*/ 155 h 159"/>
                <a:gd name="T34" fmla="*/ 171 w 204"/>
                <a:gd name="T35" fmla="*/ 157 h 159"/>
                <a:gd name="T36" fmla="*/ 163 w 204"/>
                <a:gd name="T37" fmla="*/ 159 h 159"/>
                <a:gd name="T38" fmla="*/ 40 w 204"/>
                <a:gd name="T39" fmla="*/ 159 h 159"/>
                <a:gd name="T40" fmla="*/ 33 w 204"/>
                <a:gd name="T41" fmla="*/ 157 h 159"/>
                <a:gd name="T42" fmla="*/ 25 w 204"/>
                <a:gd name="T43" fmla="*/ 155 h 159"/>
                <a:gd name="T44" fmla="*/ 19 w 204"/>
                <a:gd name="T45" fmla="*/ 150 h 159"/>
                <a:gd name="T46" fmla="*/ 13 w 204"/>
                <a:gd name="T47" fmla="*/ 145 h 159"/>
                <a:gd name="T48" fmla="*/ 7 w 204"/>
                <a:gd name="T49" fmla="*/ 138 h 159"/>
                <a:gd name="T50" fmla="*/ 3 w 204"/>
                <a:gd name="T51" fmla="*/ 131 h 159"/>
                <a:gd name="T52" fmla="*/ 1 w 204"/>
                <a:gd name="T53" fmla="*/ 121 h 159"/>
                <a:gd name="T54" fmla="*/ 0 w 204"/>
                <a:gd name="T55" fmla="*/ 113 h 159"/>
                <a:gd name="T56" fmla="*/ 0 w 204"/>
                <a:gd name="T57" fmla="*/ 47 h 159"/>
                <a:gd name="T58" fmla="*/ 1 w 204"/>
                <a:gd name="T59" fmla="*/ 37 h 159"/>
                <a:gd name="T60" fmla="*/ 3 w 204"/>
                <a:gd name="T61" fmla="*/ 28 h 159"/>
                <a:gd name="T62" fmla="*/ 7 w 204"/>
                <a:gd name="T63" fmla="*/ 21 h 159"/>
                <a:gd name="T64" fmla="*/ 13 w 204"/>
                <a:gd name="T65" fmla="*/ 14 h 159"/>
                <a:gd name="T66" fmla="*/ 19 w 204"/>
                <a:gd name="T67" fmla="*/ 8 h 159"/>
                <a:gd name="T68" fmla="*/ 25 w 204"/>
                <a:gd name="T69" fmla="*/ 4 h 159"/>
                <a:gd name="T70" fmla="*/ 33 w 204"/>
                <a:gd name="T71" fmla="*/ 1 h 159"/>
                <a:gd name="T72" fmla="*/ 40 w 204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4" h="159">
                  <a:moveTo>
                    <a:pt x="40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9" y="4"/>
                  </a:lnTo>
                  <a:lnTo>
                    <a:pt x="185" y="8"/>
                  </a:lnTo>
                  <a:lnTo>
                    <a:pt x="192" y="14"/>
                  </a:lnTo>
                  <a:lnTo>
                    <a:pt x="197" y="21"/>
                  </a:lnTo>
                  <a:lnTo>
                    <a:pt x="201" y="28"/>
                  </a:lnTo>
                  <a:lnTo>
                    <a:pt x="203" y="37"/>
                  </a:lnTo>
                  <a:lnTo>
                    <a:pt x="204" y="47"/>
                  </a:lnTo>
                  <a:lnTo>
                    <a:pt x="204" y="113"/>
                  </a:lnTo>
                  <a:lnTo>
                    <a:pt x="203" y="121"/>
                  </a:lnTo>
                  <a:lnTo>
                    <a:pt x="201" y="131"/>
                  </a:lnTo>
                  <a:lnTo>
                    <a:pt x="197" y="138"/>
                  </a:lnTo>
                  <a:lnTo>
                    <a:pt x="192" y="145"/>
                  </a:lnTo>
                  <a:lnTo>
                    <a:pt x="185" y="150"/>
                  </a:lnTo>
                  <a:lnTo>
                    <a:pt x="179" y="155"/>
                  </a:lnTo>
                  <a:lnTo>
                    <a:pt x="171" y="157"/>
                  </a:lnTo>
                  <a:lnTo>
                    <a:pt x="163" y="159"/>
                  </a:lnTo>
                  <a:lnTo>
                    <a:pt x="40" y="159"/>
                  </a:lnTo>
                  <a:lnTo>
                    <a:pt x="33" y="157"/>
                  </a:lnTo>
                  <a:lnTo>
                    <a:pt x="25" y="155"/>
                  </a:lnTo>
                  <a:lnTo>
                    <a:pt x="19" y="150"/>
                  </a:lnTo>
                  <a:lnTo>
                    <a:pt x="13" y="145"/>
                  </a:lnTo>
                  <a:lnTo>
                    <a:pt x="7" y="138"/>
                  </a:lnTo>
                  <a:lnTo>
                    <a:pt x="3" y="131"/>
                  </a:lnTo>
                  <a:lnTo>
                    <a:pt x="1" y="121"/>
                  </a:lnTo>
                  <a:lnTo>
                    <a:pt x="0" y="113"/>
                  </a:lnTo>
                  <a:lnTo>
                    <a:pt x="0" y="47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3" y="14"/>
                  </a:lnTo>
                  <a:lnTo>
                    <a:pt x="19" y="8"/>
                  </a:lnTo>
                  <a:lnTo>
                    <a:pt x="25" y="4"/>
                  </a:lnTo>
                  <a:lnTo>
                    <a:pt x="33" y="1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84" name="Freeform 47"/>
            <p:cNvSpPr>
              <a:spLocks/>
            </p:cNvSpPr>
            <p:nvPr/>
          </p:nvSpPr>
          <p:spPr bwMode="auto">
            <a:xfrm>
              <a:off x="522" y="1661"/>
              <a:ext cx="87" cy="56"/>
            </a:xfrm>
            <a:custGeom>
              <a:avLst/>
              <a:gdLst>
                <a:gd name="T0" fmla="*/ 44 w 87"/>
                <a:gd name="T1" fmla="*/ 0 h 56"/>
                <a:gd name="T2" fmla="*/ 53 w 87"/>
                <a:gd name="T3" fmla="*/ 0 h 56"/>
                <a:gd name="T4" fmla="*/ 61 w 87"/>
                <a:gd name="T5" fmla="*/ 1 h 56"/>
                <a:gd name="T6" fmla="*/ 68 w 87"/>
                <a:gd name="T7" fmla="*/ 5 h 56"/>
                <a:gd name="T8" fmla="*/ 75 w 87"/>
                <a:gd name="T9" fmla="*/ 8 h 56"/>
                <a:gd name="T10" fmla="*/ 80 w 87"/>
                <a:gd name="T11" fmla="*/ 12 h 56"/>
                <a:gd name="T12" fmla="*/ 84 w 87"/>
                <a:gd name="T13" fmla="*/ 17 h 56"/>
                <a:gd name="T14" fmla="*/ 86 w 87"/>
                <a:gd name="T15" fmla="*/ 22 h 56"/>
                <a:gd name="T16" fmla="*/ 87 w 87"/>
                <a:gd name="T17" fmla="*/ 28 h 56"/>
                <a:gd name="T18" fmla="*/ 86 w 87"/>
                <a:gd name="T19" fmla="*/ 34 h 56"/>
                <a:gd name="T20" fmla="*/ 84 w 87"/>
                <a:gd name="T21" fmla="*/ 39 h 56"/>
                <a:gd name="T22" fmla="*/ 80 w 87"/>
                <a:gd name="T23" fmla="*/ 44 h 56"/>
                <a:gd name="T24" fmla="*/ 75 w 87"/>
                <a:gd name="T25" fmla="*/ 48 h 56"/>
                <a:gd name="T26" fmla="*/ 68 w 87"/>
                <a:gd name="T27" fmla="*/ 51 h 56"/>
                <a:gd name="T28" fmla="*/ 61 w 87"/>
                <a:gd name="T29" fmla="*/ 54 h 56"/>
                <a:gd name="T30" fmla="*/ 53 w 87"/>
                <a:gd name="T31" fmla="*/ 56 h 56"/>
                <a:gd name="T32" fmla="*/ 44 w 87"/>
                <a:gd name="T33" fmla="*/ 56 h 56"/>
                <a:gd name="T34" fmla="*/ 35 w 87"/>
                <a:gd name="T35" fmla="*/ 56 h 56"/>
                <a:gd name="T36" fmla="*/ 26 w 87"/>
                <a:gd name="T37" fmla="*/ 54 h 56"/>
                <a:gd name="T38" fmla="*/ 19 w 87"/>
                <a:gd name="T39" fmla="*/ 51 h 56"/>
                <a:gd name="T40" fmla="*/ 12 w 87"/>
                <a:gd name="T41" fmla="*/ 48 h 56"/>
                <a:gd name="T42" fmla="*/ 7 w 87"/>
                <a:gd name="T43" fmla="*/ 44 h 56"/>
                <a:gd name="T44" fmla="*/ 3 w 87"/>
                <a:gd name="T45" fmla="*/ 39 h 56"/>
                <a:gd name="T46" fmla="*/ 1 w 87"/>
                <a:gd name="T47" fmla="*/ 34 h 56"/>
                <a:gd name="T48" fmla="*/ 0 w 87"/>
                <a:gd name="T49" fmla="*/ 28 h 56"/>
                <a:gd name="T50" fmla="*/ 1 w 87"/>
                <a:gd name="T51" fmla="*/ 22 h 56"/>
                <a:gd name="T52" fmla="*/ 3 w 87"/>
                <a:gd name="T53" fmla="*/ 17 h 56"/>
                <a:gd name="T54" fmla="*/ 7 w 87"/>
                <a:gd name="T55" fmla="*/ 12 h 56"/>
                <a:gd name="T56" fmla="*/ 12 w 87"/>
                <a:gd name="T57" fmla="*/ 8 h 56"/>
                <a:gd name="T58" fmla="*/ 19 w 87"/>
                <a:gd name="T59" fmla="*/ 5 h 56"/>
                <a:gd name="T60" fmla="*/ 26 w 87"/>
                <a:gd name="T61" fmla="*/ 1 h 56"/>
                <a:gd name="T62" fmla="*/ 35 w 87"/>
                <a:gd name="T63" fmla="*/ 0 h 56"/>
                <a:gd name="T64" fmla="*/ 44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4" y="0"/>
                  </a:moveTo>
                  <a:lnTo>
                    <a:pt x="53" y="0"/>
                  </a:lnTo>
                  <a:lnTo>
                    <a:pt x="61" y="1"/>
                  </a:lnTo>
                  <a:lnTo>
                    <a:pt x="68" y="5"/>
                  </a:lnTo>
                  <a:lnTo>
                    <a:pt x="75" y="8"/>
                  </a:lnTo>
                  <a:lnTo>
                    <a:pt x="80" y="12"/>
                  </a:lnTo>
                  <a:lnTo>
                    <a:pt x="84" y="17"/>
                  </a:lnTo>
                  <a:lnTo>
                    <a:pt x="86" y="22"/>
                  </a:lnTo>
                  <a:lnTo>
                    <a:pt x="87" y="28"/>
                  </a:lnTo>
                  <a:lnTo>
                    <a:pt x="86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8"/>
                  </a:lnTo>
                  <a:lnTo>
                    <a:pt x="68" y="51"/>
                  </a:lnTo>
                  <a:lnTo>
                    <a:pt x="61" y="54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6" y="54"/>
                  </a:lnTo>
                  <a:lnTo>
                    <a:pt x="19" y="51"/>
                  </a:lnTo>
                  <a:lnTo>
                    <a:pt x="12" y="48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3" y="17"/>
                  </a:lnTo>
                  <a:lnTo>
                    <a:pt x="7" y="12"/>
                  </a:lnTo>
                  <a:lnTo>
                    <a:pt x="12" y="8"/>
                  </a:lnTo>
                  <a:lnTo>
                    <a:pt x="19" y="5"/>
                  </a:lnTo>
                  <a:lnTo>
                    <a:pt x="26" y="1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85" name="Freeform 48"/>
            <p:cNvSpPr>
              <a:spLocks/>
            </p:cNvSpPr>
            <p:nvPr/>
          </p:nvSpPr>
          <p:spPr bwMode="auto">
            <a:xfrm>
              <a:off x="522" y="1661"/>
              <a:ext cx="87" cy="56"/>
            </a:xfrm>
            <a:custGeom>
              <a:avLst/>
              <a:gdLst>
                <a:gd name="T0" fmla="*/ 44 w 87"/>
                <a:gd name="T1" fmla="*/ 0 h 56"/>
                <a:gd name="T2" fmla="*/ 53 w 87"/>
                <a:gd name="T3" fmla="*/ 0 h 56"/>
                <a:gd name="T4" fmla="*/ 61 w 87"/>
                <a:gd name="T5" fmla="*/ 1 h 56"/>
                <a:gd name="T6" fmla="*/ 68 w 87"/>
                <a:gd name="T7" fmla="*/ 5 h 56"/>
                <a:gd name="T8" fmla="*/ 75 w 87"/>
                <a:gd name="T9" fmla="*/ 8 h 56"/>
                <a:gd name="T10" fmla="*/ 80 w 87"/>
                <a:gd name="T11" fmla="*/ 12 h 56"/>
                <a:gd name="T12" fmla="*/ 84 w 87"/>
                <a:gd name="T13" fmla="*/ 17 h 56"/>
                <a:gd name="T14" fmla="*/ 86 w 87"/>
                <a:gd name="T15" fmla="*/ 22 h 56"/>
                <a:gd name="T16" fmla="*/ 87 w 87"/>
                <a:gd name="T17" fmla="*/ 28 h 56"/>
                <a:gd name="T18" fmla="*/ 86 w 87"/>
                <a:gd name="T19" fmla="*/ 34 h 56"/>
                <a:gd name="T20" fmla="*/ 84 w 87"/>
                <a:gd name="T21" fmla="*/ 39 h 56"/>
                <a:gd name="T22" fmla="*/ 80 w 87"/>
                <a:gd name="T23" fmla="*/ 44 h 56"/>
                <a:gd name="T24" fmla="*/ 75 w 87"/>
                <a:gd name="T25" fmla="*/ 48 h 56"/>
                <a:gd name="T26" fmla="*/ 68 w 87"/>
                <a:gd name="T27" fmla="*/ 51 h 56"/>
                <a:gd name="T28" fmla="*/ 61 w 87"/>
                <a:gd name="T29" fmla="*/ 54 h 56"/>
                <a:gd name="T30" fmla="*/ 53 w 87"/>
                <a:gd name="T31" fmla="*/ 56 h 56"/>
                <a:gd name="T32" fmla="*/ 44 w 87"/>
                <a:gd name="T33" fmla="*/ 56 h 56"/>
                <a:gd name="T34" fmla="*/ 35 w 87"/>
                <a:gd name="T35" fmla="*/ 56 h 56"/>
                <a:gd name="T36" fmla="*/ 26 w 87"/>
                <a:gd name="T37" fmla="*/ 54 h 56"/>
                <a:gd name="T38" fmla="*/ 19 w 87"/>
                <a:gd name="T39" fmla="*/ 51 h 56"/>
                <a:gd name="T40" fmla="*/ 12 w 87"/>
                <a:gd name="T41" fmla="*/ 48 h 56"/>
                <a:gd name="T42" fmla="*/ 7 w 87"/>
                <a:gd name="T43" fmla="*/ 44 h 56"/>
                <a:gd name="T44" fmla="*/ 3 w 87"/>
                <a:gd name="T45" fmla="*/ 39 h 56"/>
                <a:gd name="T46" fmla="*/ 1 w 87"/>
                <a:gd name="T47" fmla="*/ 34 h 56"/>
                <a:gd name="T48" fmla="*/ 0 w 87"/>
                <a:gd name="T49" fmla="*/ 28 h 56"/>
                <a:gd name="T50" fmla="*/ 1 w 87"/>
                <a:gd name="T51" fmla="*/ 22 h 56"/>
                <a:gd name="T52" fmla="*/ 3 w 87"/>
                <a:gd name="T53" fmla="*/ 17 h 56"/>
                <a:gd name="T54" fmla="*/ 7 w 87"/>
                <a:gd name="T55" fmla="*/ 12 h 56"/>
                <a:gd name="T56" fmla="*/ 12 w 87"/>
                <a:gd name="T57" fmla="*/ 8 h 56"/>
                <a:gd name="T58" fmla="*/ 19 w 87"/>
                <a:gd name="T59" fmla="*/ 5 h 56"/>
                <a:gd name="T60" fmla="*/ 26 w 87"/>
                <a:gd name="T61" fmla="*/ 1 h 56"/>
                <a:gd name="T62" fmla="*/ 35 w 87"/>
                <a:gd name="T63" fmla="*/ 0 h 56"/>
                <a:gd name="T64" fmla="*/ 44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4" y="0"/>
                  </a:moveTo>
                  <a:lnTo>
                    <a:pt x="53" y="0"/>
                  </a:lnTo>
                  <a:lnTo>
                    <a:pt x="61" y="1"/>
                  </a:lnTo>
                  <a:lnTo>
                    <a:pt x="68" y="5"/>
                  </a:lnTo>
                  <a:lnTo>
                    <a:pt x="75" y="8"/>
                  </a:lnTo>
                  <a:lnTo>
                    <a:pt x="80" y="12"/>
                  </a:lnTo>
                  <a:lnTo>
                    <a:pt x="84" y="17"/>
                  </a:lnTo>
                  <a:lnTo>
                    <a:pt x="86" y="22"/>
                  </a:lnTo>
                  <a:lnTo>
                    <a:pt x="87" y="28"/>
                  </a:lnTo>
                  <a:lnTo>
                    <a:pt x="86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8"/>
                  </a:lnTo>
                  <a:lnTo>
                    <a:pt x="68" y="51"/>
                  </a:lnTo>
                  <a:lnTo>
                    <a:pt x="61" y="54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6" y="54"/>
                  </a:lnTo>
                  <a:lnTo>
                    <a:pt x="19" y="51"/>
                  </a:lnTo>
                  <a:lnTo>
                    <a:pt x="12" y="48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3" y="17"/>
                  </a:lnTo>
                  <a:lnTo>
                    <a:pt x="7" y="12"/>
                  </a:lnTo>
                  <a:lnTo>
                    <a:pt x="12" y="8"/>
                  </a:lnTo>
                  <a:lnTo>
                    <a:pt x="19" y="5"/>
                  </a:lnTo>
                  <a:lnTo>
                    <a:pt x="26" y="1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86" name="Freeform 49"/>
            <p:cNvSpPr>
              <a:spLocks/>
            </p:cNvSpPr>
            <p:nvPr/>
          </p:nvSpPr>
          <p:spPr bwMode="auto">
            <a:xfrm>
              <a:off x="648" y="1597"/>
              <a:ext cx="203" cy="159"/>
            </a:xfrm>
            <a:custGeom>
              <a:avLst/>
              <a:gdLst>
                <a:gd name="T0" fmla="*/ 40 w 203"/>
                <a:gd name="T1" fmla="*/ 0 h 159"/>
                <a:gd name="T2" fmla="*/ 163 w 203"/>
                <a:gd name="T3" fmla="*/ 0 h 159"/>
                <a:gd name="T4" fmla="*/ 170 w 203"/>
                <a:gd name="T5" fmla="*/ 1 h 159"/>
                <a:gd name="T6" fmla="*/ 179 w 203"/>
                <a:gd name="T7" fmla="*/ 4 h 159"/>
                <a:gd name="T8" fmla="*/ 185 w 203"/>
                <a:gd name="T9" fmla="*/ 8 h 159"/>
                <a:gd name="T10" fmla="*/ 191 w 203"/>
                <a:gd name="T11" fmla="*/ 14 h 159"/>
                <a:gd name="T12" fmla="*/ 196 w 203"/>
                <a:gd name="T13" fmla="*/ 21 h 159"/>
                <a:gd name="T14" fmla="*/ 200 w 203"/>
                <a:gd name="T15" fmla="*/ 28 h 159"/>
                <a:gd name="T16" fmla="*/ 202 w 203"/>
                <a:gd name="T17" fmla="*/ 37 h 159"/>
                <a:gd name="T18" fmla="*/ 203 w 203"/>
                <a:gd name="T19" fmla="*/ 47 h 159"/>
                <a:gd name="T20" fmla="*/ 203 w 203"/>
                <a:gd name="T21" fmla="*/ 113 h 159"/>
                <a:gd name="T22" fmla="*/ 202 w 203"/>
                <a:gd name="T23" fmla="*/ 121 h 159"/>
                <a:gd name="T24" fmla="*/ 200 w 203"/>
                <a:gd name="T25" fmla="*/ 131 h 159"/>
                <a:gd name="T26" fmla="*/ 196 w 203"/>
                <a:gd name="T27" fmla="*/ 138 h 159"/>
                <a:gd name="T28" fmla="*/ 191 w 203"/>
                <a:gd name="T29" fmla="*/ 145 h 159"/>
                <a:gd name="T30" fmla="*/ 185 w 203"/>
                <a:gd name="T31" fmla="*/ 150 h 159"/>
                <a:gd name="T32" fmla="*/ 179 w 203"/>
                <a:gd name="T33" fmla="*/ 155 h 159"/>
                <a:gd name="T34" fmla="*/ 170 w 203"/>
                <a:gd name="T35" fmla="*/ 157 h 159"/>
                <a:gd name="T36" fmla="*/ 163 w 203"/>
                <a:gd name="T37" fmla="*/ 159 h 159"/>
                <a:gd name="T38" fmla="*/ 40 w 203"/>
                <a:gd name="T39" fmla="*/ 159 h 159"/>
                <a:gd name="T40" fmla="*/ 32 w 203"/>
                <a:gd name="T41" fmla="*/ 157 h 159"/>
                <a:gd name="T42" fmla="*/ 24 w 203"/>
                <a:gd name="T43" fmla="*/ 155 h 159"/>
                <a:gd name="T44" fmla="*/ 18 w 203"/>
                <a:gd name="T45" fmla="*/ 150 h 159"/>
                <a:gd name="T46" fmla="*/ 12 w 203"/>
                <a:gd name="T47" fmla="*/ 145 h 159"/>
                <a:gd name="T48" fmla="*/ 7 w 203"/>
                <a:gd name="T49" fmla="*/ 138 h 159"/>
                <a:gd name="T50" fmla="*/ 3 w 203"/>
                <a:gd name="T51" fmla="*/ 131 h 159"/>
                <a:gd name="T52" fmla="*/ 1 w 203"/>
                <a:gd name="T53" fmla="*/ 121 h 159"/>
                <a:gd name="T54" fmla="*/ 0 w 203"/>
                <a:gd name="T55" fmla="*/ 113 h 159"/>
                <a:gd name="T56" fmla="*/ 0 w 203"/>
                <a:gd name="T57" fmla="*/ 47 h 159"/>
                <a:gd name="T58" fmla="*/ 1 w 203"/>
                <a:gd name="T59" fmla="*/ 37 h 159"/>
                <a:gd name="T60" fmla="*/ 3 w 203"/>
                <a:gd name="T61" fmla="*/ 28 h 159"/>
                <a:gd name="T62" fmla="*/ 7 w 203"/>
                <a:gd name="T63" fmla="*/ 21 h 159"/>
                <a:gd name="T64" fmla="*/ 12 w 203"/>
                <a:gd name="T65" fmla="*/ 14 h 159"/>
                <a:gd name="T66" fmla="*/ 18 w 203"/>
                <a:gd name="T67" fmla="*/ 8 h 159"/>
                <a:gd name="T68" fmla="*/ 24 w 203"/>
                <a:gd name="T69" fmla="*/ 4 h 159"/>
                <a:gd name="T70" fmla="*/ 32 w 203"/>
                <a:gd name="T71" fmla="*/ 1 h 159"/>
                <a:gd name="T72" fmla="*/ 40 w 203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9">
                  <a:moveTo>
                    <a:pt x="40" y="0"/>
                  </a:moveTo>
                  <a:lnTo>
                    <a:pt x="163" y="0"/>
                  </a:lnTo>
                  <a:lnTo>
                    <a:pt x="170" y="1"/>
                  </a:lnTo>
                  <a:lnTo>
                    <a:pt x="179" y="4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200" y="28"/>
                  </a:lnTo>
                  <a:lnTo>
                    <a:pt x="202" y="37"/>
                  </a:lnTo>
                  <a:lnTo>
                    <a:pt x="203" y="47"/>
                  </a:lnTo>
                  <a:lnTo>
                    <a:pt x="203" y="113"/>
                  </a:lnTo>
                  <a:lnTo>
                    <a:pt x="202" y="121"/>
                  </a:lnTo>
                  <a:lnTo>
                    <a:pt x="200" y="131"/>
                  </a:lnTo>
                  <a:lnTo>
                    <a:pt x="196" y="138"/>
                  </a:lnTo>
                  <a:lnTo>
                    <a:pt x="191" y="145"/>
                  </a:lnTo>
                  <a:lnTo>
                    <a:pt x="185" y="150"/>
                  </a:lnTo>
                  <a:lnTo>
                    <a:pt x="179" y="155"/>
                  </a:lnTo>
                  <a:lnTo>
                    <a:pt x="170" y="157"/>
                  </a:lnTo>
                  <a:lnTo>
                    <a:pt x="163" y="159"/>
                  </a:lnTo>
                  <a:lnTo>
                    <a:pt x="40" y="159"/>
                  </a:lnTo>
                  <a:lnTo>
                    <a:pt x="32" y="157"/>
                  </a:lnTo>
                  <a:lnTo>
                    <a:pt x="24" y="155"/>
                  </a:lnTo>
                  <a:lnTo>
                    <a:pt x="18" y="150"/>
                  </a:lnTo>
                  <a:lnTo>
                    <a:pt x="12" y="145"/>
                  </a:lnTo>
                  <a:lnTo>
                    <a:pt x="7" y="138"/>
                  </a:lnTo>
                  <a:lnTo>
                    <a:pt x="3" y="131"/>
                  </a:lnTo>
                  <a:lnTo>
                    <a:pt x="1" y="121"/>
                  </a:lnTo>
                  <a:lnTo>
                    <a:pt x="0" y="113"/>
                  </a:lnTo>
                  <a:lnTo>
                    <a:pt x="0" y="47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8" y="8"/>
                  </a:lnTo>
                  <a:lnTo>
                    <a:pt x="24" y="4"/>
                  </a:lnTo>
                  <a:lnTo>
                    <a:pt x="32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87" name="Freeform 50"/>
            <p:cNvSpPr>
              <a:spLocks/>
            </p:cNvSpPr>
            <p:nvPr/>
          </p:nvSpPr>
          <p:spPr bwMode="auto">
            <a:xfrm>
              <a:off x="648" y="1597"/>
              <a:ext cx="203" cy="159"/>
            </a:xfrm>
            <a:custGeom>
              <a:avLst/>
              <a:gdLst>
                <a:gd name="T0" fmla="*/ 40 w 203"/>
                <a:gd name="T1" fmla="*/ 0 h 159"/>
                <a:gd name="T2" fmla="*/ 163 w 203"/>
                <a:gd name="T3" fmla="*/ 0 h 159"/>
                <a:gd name="T4" fmla="*/ 170 w 203"/>
                <a:gd name="T5" fmla="*/ 1 h 159"/>
                <a:gd name="T6" fmla="*/ 179 w 203"/>
                <a:gd name="T7" fmla="*/ 4 h 159"/>
                <a:gd name="T8" fmla="*/ 185 w 203"/>
                <a:gd name="T9" fmla="*/ 8 h 159"/>
                <a:gd name="T10" fmla="*/ 191 w 203"/>
                <a:gd name="T11" fmla="*/ 14 h 159"/>
                <a:gd name="T12" fmla="*/ 196 w 203"/>
                <a:gd name="T13" fmla="*/ 21 h 159"/>
                <a:gd name="T14" fmla="*/ 200 w 203"/>
                <a:gd name="T15" fmla="*/ 28 h 159"/>
                <a:gd name="T16" fmla="*/ 202 w 203"/>
                <a:gd name="T17" fmla="*/ 37 h 159"/>
                <a:gd name="T18" fmla="*/ 203 w 203"/>
                <a:gd name="T19" fmla="*/ 47 h 159"/>
                <a:gd name="T20" fmla="*/ 203 w 203"/>
                <a:gd name="T21" fmla="*/ 113 h 159"/>
                <a:gd name="T22" fmla="*/ 202 w 203"/>
                <a:gd name="T23" fmla="*/ 121 h 159"/>
                <a:gd name="T24" fmla="*/ 200 w 203"/>
                <a:gd name="T25" fmla="*/ 131 h 159"/>
                <a:gd name="T26" fmla="*/ 196 w 203"/>
                <a:gd name="T27" fmla="*/ 138 h 159"/>
                <a:gd name="T28" fmla="*/ 191 w 203"/>
                <a:gd name="T29" fmla="*/ 145 h 159"/>
                <a:gd name="T30" fmla="*/ 185 w 203"/>
                <a:gd name="T31" fmla="*/ 150 h 159"/>
                <a:gd name="T32" fmla="*/ 179 w 203"/>
                <a:gd name="T33" fmla="*/ 155 h 159"/>
                <a:gd name="T34" fmla="*/ 170 w 203"/>
                <a:gd name="T35" fmla="*/ 157 h 159"/>
                <a:gd name="T36" fmla="*/ 163 w 203"/>
                <a:gd name="T37" fmla="*/ 159 h 159"/>
                <a:gd name="T38" fmla="*/ 40 w 203"/>
                <a:gd name="T39" fmla="*/ 159 h 159"/>
                <a:gd name="T40" fmla="*/ 32 w 203"/>
                <a:gd name="T41" fmla="*/ 157 h 159"/>
                <a:gd name="T42" fmla="*/ 24 w 203"/>
                <a:gd name="T43" fmla="*/ 155 h 159"/>
                <a:gd name="T44" fmla="*/ 18 w 203"/>
                <a:gd name="T45" fmla="*/ 150 h 159"/>
                <a:gd name="T46" fmla="*/ 12 w 203"/>
                <a:gd name="T47" fmla="*/ 145 h 159"/>
                <a:gd name="T48" fmla="*/ 7 w 203"/>
                <a:gd name="T49" fmla="*/ 138 h 159"/>
                <a:gd name="T50" fmla="*/ 3 w 203"/>
                <a:gd name="T51" fmla="*/ 131 h 159"/>
                <a:gd name="T52" fmla="*/ 1 w 203"/>
                <a:gd name="T53" fmla="*/ 121 h 159"/>
                <a:gd name="T54" fmla="*/ 0 w 203"/>
                <a:gd name="T55" fmla="*/ 113 h 159"/>
                <a:gd name="T56" fmla="*/ 0 w 203"/>
                <a:gd name="T57" fmla="*/ 47 h 159"/>
                <a:gd name="T58" fmla="*/ 1 w 203"/>
                <a:gd name="T59" fmla="*/ 37 h 159"/>
                <a:gd name="T60" fmla="*/ 3 w 203"/>
                <a:gd name="T61" fmla="*/ 28 h 159"/>
                <a:gd name="T62" fmla="*/ 7 w 203"/>
                <a:gd name="T63" fmla="*/ 21 h 159"/>
                <a:gd name="T64" fmla="*/ 12 w 203"/>
                <a:gd name="T65" fmla="*/ 14 h 159"/>
                <a:gd name="T66" fmla="*/ 18 w 203"/>
                <a:gd name="T67" fmla="*/ 8 h 159"/>
                <a:gd name="T68" fmla="*/ 24 w 203"/>
                <a:gd name="T69" fmla="*/ 4 h 159"/>
                <a:gd name="T70" fmla="*/ 32 w 203"/>
                <a:gd name="T71" fmla="*/ 1 h 159"/>
                <a:gd name="T72" fmla="*/ 40 w 203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9">
                  <a:moveTo>
                    <a:pt x="40" y="0"/>
                  </a:moveTo>
                  <a:lnTo>
                    <a:pt x="163" y="0"/>
                  </a:lnTo>
                  <a:lnTo>
                    <a:pt x="170" y="1"/>
                  </a:lnTo>
                  <a:lnTo>
                    <a:pt x="179" y="4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200" y="28"/>
                  </a:lnTo>
                  <a:lnTo>
                    <a:pt x="202" y="37"/>
                  </a:lnTo>
                  <a:lnTo>
                    <a:pt x="203" y="47"/>
                  </a:lnTo>
                  <a:lnTo>
                    <a:pt x="203" y="113"/>
                  </a:lnTo>
                  <a:lnTo>
                    <a:pt x="202" y="121"/>
                  </a:lnTo>
                  <a:lnTo>
                    <a:pt x="200" y="131"/>
                  </a:lnTo>
                  <a:lnTo>
                    <a:pt x="196" y="138"/>
                  </a:lnTo>
                  <a:lnTo>
                    <a:pt x="191" y="145"/>
                  </a:lnTo>
                  <a:lnTo>
                    <a:pt x="185" y="150"/>
                  </a:lnTo>
                  <a:lnTo>
                    <a:pt x="179" y="155"/>
                  </a:lnTo>
                  <a:lnTo>
                    <a:pt x="170" y="157"/>
                  </a:lnTo>
                  <a:lnTo>
                    <a:pt x="163" y="159"/>
                  </a:lnTo>
                  <a:lnTo>
                    <a:pt x="40" y="159"/>
                  </a:lnTo>
                  <a:lnTo>
                    <a:pt x="32" y="157"/>
                  </a:lnTo>
                  <a:lnTo>
                    <a:pt x="24" y="155"/>
                  </a:lnTo>
                  <a:lnTo>
                    <a:pt x="18" y="150"/>
                  </a:lnTo>
                  <a:lnTo>
                    <a:pt x="12" y="145"/>
                  </a:lnTo>
                  <a:lnTo>
                    <a:pt x="7" y="138"/>
                  </a:lnTo>
                  <a:lnTo>
                    <a:pt x="3" y="131"/>
                  </a:lnTo>
                  <a:lnTo>
                    <a:pt x="1" y="121"/>
                  </a:lnTo>
                  <a:lnTo>
                    <a:pt x="0" y="113"/>
                  </a:lnTo>
                  <a:lnTo>
                    <a:pt x="0" y="47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8" y="8"/>
                  </a:lnTo>
                  <a:lnTo>
                    <a:pt x="24" y="4"/>
                  </a:lnTo>
                  <a:lnTo>
                    <a:pt x="32" y="1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88" name="Freeform 51"/>
            <p:cNvSpPr>
              <a:spLocks/>
            </p:cNvSpPr>
            <p:nvPr/>
          </p:nvSpPr>
          <p:spPr bwMode="auto">
            <a:xfrm>
              <a:off x="719" y="1661"/>
              <a:ext cx="87" cy="56"/>
            </a:xfrm>
            <a:custGeom>
              <a:avLst/>
              <a:gdLst>
                <a:gd name="T0" fmla="*/ 44 w 87"/>
                <a:gd name="T1" fmla="*/ 0 h 56"/>
                <a:gd name="T2" fmla="*/ 53 w 87"/>
                <a:gd name="T3" fmla="*/ 0 h 56"/>
                <a:gd name="T4" fmla="*/ 61 w 87"/>
                <a:gd name="T5" fmla="*/ 1 h 56"/>
                <a:gd name="T6" fmla="*/ 68 w 87"/>
                <a:gd name="T7" fmla="*/ 5 h 56"/>
                <a:gd name="T8" fmla="*/ 75 w 87"/>
                <a:gd name="T9" fmla="*/ 8 h 56"/>
                <a:gd name="T10" fmla="*/ 80 w 87"/>
                <a:gd name="T11" fmla="*/ 12 h 56"/>
                <a:gd name="T12" fmla="*/ 84 w 87"/>
                <a:gd name="T13" fmla="*/ 17 h 56"/>
                <a:gd name="T14" fmla="*/ 87 w 87"/>
                <a:gd name="T15" fmla="*/ 22 h 56"/>
                <a:gd name="T16" fmla="*/ 87 w 87"/>
                <a:gd name="T17" fmla="*/ 28 h 56"/>
                <a:gd name="T18" fmla="*/ 87 w 87"/>
                <a:gd name="T19" fmla="*/ 34 h 56"/>
                <a:gd name="T20" fmla="*/ 84 w 87"/>
                <a:gd name="T21" fmla="*/ 39 h 56"/>
                <a:gd name="T22" fmla="*/ 80 w 87"/>
                <a:gd name="T23" fmla="*/ 44 h 56"/>
                <a:gd name="T24" fmla="*/ 75 w 87"/>
                <a:gd name="T25" fmla="*/ 48 h 56"/>
                <a:gd name="T26" fmla="*/ 68 w 87"/>
                <a:gd name="T27" fmla="*/ 51 h 56"/>
                <a:gd name="T28" fmla="*/ 61 w 87"/>
                <a:gd name="T29" fmla="*/ 54 h 56"/>
                <a:gd name="T30" fmla="*/ 53 w 87"/>
                <a:gd name="T31" fmla="*/ 56 h 56"/>
                <a:gd name="T32" fmla="*/ 44 w 87"/>
                <a:gd name="T33" fmla="*/ 56 h 56"/>
                <a:gd name="T34" fmla="*/ 35 w 87"/>
                <a:gd name="T35" fmla="*/ 56 h 56"/>
                <a:gd name="T36" fmla="*/ 27 w 87"/>
                <a:gd name="T37" fmla="*/ 54 h 56"/>
                <a:gd name="T38" fmla="*/ 20 w 87"/>
                <a:gd name="T39" fmla="*/ 51 h 56"/>
                <a:gd name="T40" fmla="*/ 14 w 87"/>
                <a:gd name="T41" fmla="*/ 48 h 56"/>
                <a:gd name="T42" fmla="*/ 7 w 87"/>
                <a:gd name="T43" fmla="*/ 44 h 56"/>
                <a:gd name="T44" fmla="*/ 3 w 87"/>
                <a:gd name="T45" fmla="*/ 39 h 56"/>
                <a:gd name="T46" fmla="*/ 1 w 87"/>
                <a:gd name="T47" fmla="*/ 34 h 56"/>
                <a:gd name="T48" fmla="*/ 0 w 87"/>
                <a:gd name="T49" fmla="*/ 28 h 56"/>
                <a:gd name="T50" fmla="*/ 1 w 87"/>
                <a:gd name="T51" fmla="*/ 22 h 56"/>
                <a:gd name="T52" fmla="*/ 3 w 87"/>
                <a:gd name="T53" fmla="*/ 17 h 56"/>
                <a:gd name="T54" fmla="*/ 7 w 87"/>
                <a:gd name="T55" fmla="*/ 12 h 56"/>
                <a:gd name="T56" fmla="*/ 14 w 87"/>
                <a:gd name="T57" fmla="*/ 8 h 56"/>
                <a:gd name="T58" fmla="*/ 20 w 87"/>
                <a:gd name="T59" fmla="*/ 5 h 56"/>
                <a:gd name="T60" fmla="*/ 27 w 87"/>
                <a:gd name="T61" fmla="*/ 1 h 56"/>
                <a:gd name="T62" fmla="*/ 35 w 87"/>
                <a:gd name="T63" fmla="*/ 0 h 56"/>
                <a:gd name="T64" fmla="*/ 44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4" y="0"/>
                  </a:moveTo>
                  <a:lnTo>
                    <a:pt x="53" y="0"/>
                  </a:lnTo>
                  <a:lnTo>
                    <a:pt x="61" y="1"/>
                  </a:lnTo>
                  <a:lnTo>
                    <a:pt x="68" y="5"/>
                  </a:lnTo>
                  <a:lnTo>
                    <a:pt x="75" y="8"/>
                  </a:lnTo>
                  <a:lnTo>
                    <a:pt x="80" y="12"/>
                  </a:lnTo>
                  <a:lnTo>
                    <a:pt x="84" y="17"/>
                  </a:lnTo>
                  <a:lnTo>
                    <a:pt x="87" y="22"/>
                  </a:lnTo>
                  <a:lnTo>
                    <a:pt x="87" y="28"/>
                  </a:lnTo>
                  <a:lnTo>
                    <a:pt x="87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8"/>
                  </a:lnTo>
                  <a:lnTo>
                    <a:pt x="68" y="51"/>
                  </a:lnTo>
                  <a:lnTo>
                    <a:pt x="61" y="54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4"/>
                  </a:lnTo>
                  <a:lnTo>
                    <a:pt x="20" y="51"/>
                  </a:lnTo>
                  <a:lnTo>
                    <a:pt x="14" y="48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3" y="17"/>
                  </a:lnTo>
                  <a:lnTo>
                    <a:pt x="7" y="12"/>
                  </a:lnTo>
                  <a:lnTo>
                    <a:pt x="14" y="8"/>
                  </a:lnTo>
                  <a:lnTo>
                    <a:pt x="20" y="5"/>
                  </a:lnTo>
                  <a:lnTo>
                    <a:pt x="27" y="1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89" name="Freeform 52"/>
            <p:cNvSpPr>
              <a:spLocks/>
            </p:cNvSpPr>
            <p:nvPr/>
          </p:nvSpPr>
          <p:spPr bwMode="auto">
            <a:xfrm>
              <a:off x="719" y="1661"/>
              <a:ext cx="87" cy="56"/>
            </a:xfrm>
            <a:custGeom>
              <a:avLst/>
              <a:gdLst>
                <a:gd name="T0" fmla="*/ 44 w 87"/>
                <a:gd name="T1" fmla="*/ 0 h 56"/>
                <a:gd name="T2" fmla="*/ 53 w 87"/>
                <a:gd name="T3" fmla="*/ 0 h 56"/>
                <a:gd name="T4" fmla="*/ 61 w 87"/>
                <a:gd name="T5" fmla="*/ 1 h 56"/>
                <a:gd name="T6" fmla="*/ 68 w 87"/>
                <a:gd name="T7" fmla="*/ 5 h 56"/>
                <a:gd name="T8" fmla="*/ 75 w 87"/>
                <a:gd name="T9" fmla="*/ 8 h 56"/>
                <a:gd name="T10" fmla="*/ 80 w 87"/>
                <a:gd name="T11" fmla="*/ 12 h 56"/>
                <a:gd name="T12" fmla="*/ 84 w 87"/>
                <a:gd name="T13" fmla="*/ 17 h 56"/>
                <a:gd name="T14" fmla="*/ 87 w 87"/>
                <a:gd name="T15" fmla="*/ 22 h 56"/>
                <a:gd name="T16" fmla="*/ 87 w 87"/>
                <a:gd name="T17" fmla="*/ 28 h 56"/>
                <a:gd name="T18" fmla="*/ 87 w 87"/>
                <a:gd name="T19" fmla="*/ 34 h 56"/>
                <a:gd name="T20" fmla="*/ 84 w 87"/>
                <a:gd name="T21" fmla="*/ 39 h 56"/>
                <a:gd name="T22" fmla="*/ 80 w 87"/>
                <a:gd name="T23" fmla="*/ 44 h 56"/>
                <a:gd name="T24" fmla="*/ 75 w 87"/>
                <a:gd name="T25" fmla="*/ 48 h 56"/>
                <a:gd name="T26" fmla="*/ 68 w 87"/>
                <a:gd name="T27" fmla="*/ 51 h 56"/>
                <a:gd name="T28" fmla="*/ 61 w 87"/>
                <a:gd name="T29" fmla="*/ 54 h 56"/>
                <a:gd name="T30" fmla="*/ 53 w 87"/>
                <a:gd name="T31" fmla="*/ 56 h 56"/>
                <a:gd name="T32" fmla="*/ 44 w 87"/>
                <a:gd name="T33" fmla="*/ 56 h 56"/>
                <a:gd name="T34" fmla="*/ 35 w 87"/>
                <a:gd name="T35" fmla="*/ 56 h 56"/>
                <a:gd name="T36" fmla="*/ 27 w 87"/>
                <a:gd name="T37" fmla="*/ 54 h 56"/>
                <a:gd name="T38" fmla="*/ 20 w 87"/>
                <a:gd name="T39" fmla="*/ 51 h 56"/>
                <a:gd name="T40" fmla="*/ 14 w 87"/>
                <a:gd name="T41" fmla="*/ 48 h 56"/>
                <a:gd name="T42" fmla="*/ 7 w 87"/>
                <a:gd name="T43" fmla="*/ 44 h 56"/>
                <a:gd name="T44" fmla="*/ 3 w 87"/>
                <a:gd name="T45" fmla="*/ 39 h 56"/>
                <a:gd name="T46" fmla="*/ 1 w 87"/>
                <a:gd name="T47" fmla="*/ 34 h 56"/>
                <a:gd name="T48" fmla="*/ 0 w 87"/>
                <a:gd name="T49" fmla="*/ 28 h 56"/>
                <a:gd name="T50" fmla="*/ 1 w 87"/>
                <a:gd name="T51" fmla="*/ 22 h 56"/>
                <a:gd name="T52" fmla="*/ 3 w 87"/>
                <a:gd name="T53" fmla="*/ 17 h 56"/>
                <a:gd name="T54" fmla="*/ 7 w 87"/>
                <a:gd name="T55" fmla="*/ 12 h 56"/>
                <a:gd name="T56" fmla="*/ 14 w 87"/>
                <a:gd name="T57" fmla="*/ 8 h 56"/>
                <a:gd name="T58" fmla="*/ 20 w 87"/>
                <a:gd name="T59" fmla="*/ 5 h 56"/>
                <a:gd name="T60" fmla="*/ 27 w 87"/>
                <a:gd name="T61" fmla="*/ 1 h 56"/>
                <a:gd name="T62" fmla="*/ 35 w 87"/>
                <a:gd name="T63" fmla="*/ 0 h 56"/>
                <a:gd name="T64" fmla="*/ 44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4" y="0"/>
                  </a:moveTo>
                  <a:lnTo>
                    <a:pt x="53" y="0"/>
                  </a:lnTo>
                  <a:lnTo>
                    <a:pt x="61" y="1"/>
                  </a:lnTo>
                  <a:lnTo>
                    <a:pt x="68" y="5"/>
                  </a:lnTo>
                  <a:lnTo>
                    <a:pt x="75" y="8"/>
                  </a:lnTo>
                  <a:lnTo>
                    <a:pt x="80" y="12"/>
                  </a:lnTo>
                  <a:lnTo>
                    <a:pt x="84" y="17"/>
                  </a:lnTo>
                  <a:lnTo>
                    <a:pt x="87" y="22"/>
                  </a:lnTo>
                  <a:lnTo>
                    <a:pt x="87" y="28"/>
                  </a:lnTo>
                  <a:lnTo>
                    <a:pt x="87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8"/>
                  </a:lnTo>
                  <a:lnTo>
                    <a:pt x="68" y="51"/>
                  </a:lnTo>
                  <a:lnTo>
                    <a:pt x="61" y="54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4"/>
                  </a:lnTo>
                  <a:lnTo>
                    <a:pt x="20" y="51"/>
                  </a:lnTo>
                  <a:lnTo>
                    <a:pt x="14" y="48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3" y="17"/>
                  </a:lnTo>
                  <a:lnTo>
                    <a:pt x="7" y="12"/>
                  </a:lnTo>
                  <a:lnTo>
                    <a:pt x="14" y="8"/>
                  </a:lnTo>
                  <a:lnTo>
                    <a:pt x="20" y="5"/>
                  </a:lnTo>
                  <a:lnTo>
                    <a:pt x="27" y="1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90" name="Freeform 53"/>
            <p:cNvSpPr>
              <a:spLocks/>
            </p:cNvSpPr>
            <p:nvPr/>
          </p:nvSpPr>
          <p:spPr bwMode="auto">
            <a:xfrm>
              <a:off x="56" y="1174"/>
              <a:ext cx="202" cy="110"/>
            </a:xfrm>
            <a:custGeom>
              <a:avLst/>
              <a:gdLst>
                <a:gd name="T0" fmla="*/ 39 w 202"/>
                <a:gd name="T1" fmla="*/ 0 h 110"/>
                <a:gd name="T2" fmla="*/ 163 w 202"/>
                <a:gd name="T3" fmla="*/ 0 h 110"/>
                <a:gd name="T4" fmla="*/ 171 w 202"/>
                <a:gd name="T5" fmla="*/ 2 h 110"/>
                <a:gd name="T6" fmla="*/ 178 w 202"/>
                <a:gd name="T7" fmla="*/ 3 h 110"/>
                <a:gd name="T8" fmla="*/ 185 w 202"/>
                <a:gd name="T9" fmla="*/ 6 h 110"/>
                <a:gd name="T10" fmla="*/ 191 w 202"/>
                <a:gd name="T11" fmla="*/ 10 h 110"/>
                <a:gd name="T12" fmla="*/ 196 w 202"/>
                <a:gd name="T13" fmla="*/ 14 h 110"/>
                <a:gd name="T14" fmla="*/ 199 w 202"/>
                <a:gd name="T15" fmla="*/ 20 h 110"/>
                <a:gd name="T16" fmla="*/ 202 w 202"/>
                <a:gd name="T17" fmla="*/ 26 h 110"/>
                <a:gd name="T18" fmla="*/ 202 w 202"/>
                <a:gd name="T19" fmla="*/ 32 h 110"/>
                <a:gd name="T20" fmla="*/ 202 w 202"/>
                <a:gd name="T21" fmla="*/ 78 h 110"/>
                <a:gd name="T22" fmla="*/ 202 w 202"/>
                <a:gd name="T23" fmla="*/ 84 h 110"/>
                <a:gd name="T24" fmla="*/ 199 w 202"/>
                <a:gd name="T25" fmla="*/ 90 h 110"/>
                <a:gd name="T26" fmla="*/ 196 w 202"/>
                <a:gd name="T27" fmla="*/ 96 h 110"/>
                <a:gd name="T28" fmla="*/ 191 w 202"/>
                <a:gd name="T29" fmla="*/ 101 h 110"/>
                <a:gd name="T30" fmla="*/ 185 w 202"/>
                <a:gd name="T31" fmla="*/ 104 h 110"/>
                <a:gd name="T32" fmla="*/ 178 w 202"/>
                <a:gd name="T33" fmla="*/ 108 h 110"/>
                <a:gd name="T34" fmla="*/ 171 w 202"/>
                <a:gd name="T35" fmla="*/ 109 h 110"/>
                <a:gd name="T36" fmla="*/ 163 w 202"/>
                <a:gd name="T37" fmla="*/ 110 h 110"/>
                <a:gd name="T38" fmla="*/ 39 w 202"/>
                <a:gd name="T39" fmla="*/ 110 h 110"/>
                <a:gd name="T40" fmla="*/ 31 w 202"/>
                <a:gd name="T41" fmla="*/ 109 h 110"/>
                <a:gd name="T42" fmla="*/ 24 w 202"/>
                <a:gd name="T43" fmla="*/ 108 h 110"/>
                <a:gd name="T44" fmla="*/ 17 w 202"/>
                <a:gd name="T45" fmla="*/ 104 h 110"/>
                <a:gd name="T46" fmla="*/ 11 w 202"/>
                <a:gd name="T47" fmla="*/ 101 h 110"/>
                <a:gd name="T48" fmla="*/ 7 w 202"/>
                <a:gd name="T49" fmla="*/ 96 h 110"/>
                <a:gd name="T50" fmla="*/ 3 w 202"/>
                <a:gd name="T51" fmla="*/ 90 h 110"/>
                <a:gd name="T52" fmla="*/ 1 w 202"/>
                <a:gd name="T53" fmla="*/ 84 h 110"/>
                <a:gd name="T54" fmla="*/ 0 w 202"/>
                <a:gd name="T55" fmla="*/ 78 h 110"/>
                <a:gd name="T56" fmla="*/ 0 w 202"/>
                <a:gd name="T57" fmla="*/ 32 h 110"/>
                <a:gd name="T58" fmla="*/ 1 w 202"/>
                <a:gd name="T59" fmla="*/ 26 h 110"/>
                <a:gd name="T60" fmla="*/ 3 w 202"/>
                <a:gd name="T61" fmla="*/ 20 h 110"/>
                <a:gd name="T62" fmla="*/ 7 w 202"/>
                <a:gd name="T63" fmla="*/ 14 h 110"/>
                <a:gd name="T64" fmla="*/ 11 w 202"/>
                <a:gd name="T65" fmla="*/ 10 h 110"/>
                <a:gd name="T66" fmla="*/ 17 w 202"/>
                <a:gd name="T67" fmla="*/ 6 h 110"/>
                <a:gd name="T68" fmla="*/ 24 w 202"/>
                <a:gd name="T69" fmla="*/ 3 h 110"/>
                <a:gd name="T70" fmla="*/ 31 w 202"/>
                <a:gd name="T71" fmla="*/ 2 h 110"/>
                <a:gd name="T72" fmla="*/ 39 w 202"/>
                <a:gd name="T73" fmla="*/ 0 h 1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10">
                  <a:moveTo>
                    <a:pt x="39" y="0"/>
                  </a:moveTo>
                  <a:lnTo>
                    <a:pt x="163" y="0"/>
                  </a:lnTo>
                  <a:lnTo>
                    <a:pt x="171" y="2"/>
                  </a:lnTo>
                  <a:lnTo>
                    <a:pt x="178" y="3"/>
                  </a:lnTo>
                  <a:lnTo>
                    <a:pt x="185" y="6"/>
                  </a:lnTo>
                  <a:lnTo>
                    <a:pt x="191" y="10"/>
                  </a:lnTo>
                  <a:lnTo>
                    <a:pt x="196" y="14"/>
                  </a:lnTo>
                  <a:lnTo>
                    <a:pt x="199" y="20"/>
                  </a:lnTo>
                  <a:lnTo>
                    <a:pt x="202" y="26"/>
                  </a:lnTo>
                  <a:lnTo>
                    <a:pt x="202" y="32"/>
                  </a:lnTo>
                  <a:lnTo>
                    <a:pt x="202" y="78"/>
                  </a:lnTo>
                  <a:lnTo>
                    <a:pt x="202" y="84"/>
                  </a:lnTo>
                  <a:lnTo>
                    <a:pt x="199" y="90"/>
                  </a:lnTo>
                  <a:lnTo>
                    <a:pt x="196" y="96"/>
                  </a:lnTo>
                  <a:lnTo>
                    <a:pt x="191" y="101"/>
                  </a:lnTo>
                  <a:lnTo>
                    <a:pt x="185" y="104"/>
                  </a:lnTo>
                  <a:lnTo>
                    <a:pt x="178" y="108"/>
                  </a:lnTo>
                  <a:lnTo>
                    <a:pt x="171" y="109"/>
                  </a:lnTo>
                  <a:lnTo>
                    <a:pt x="163" y="110"/>
                  </a:lnTo>
                  <a:lnTo>
                    <a:pt x="39" y="110"/>
                  </a:lnTo>
                  <a:lnTo>
                    <a:pt x="31" y="109"/>
                  </a:lnTo>
                  <a:lnTo>
                    <a:pt x="24" y="108"/>
                  </a:lnTo>
                  <a:lnTo>
                    <a:pt x="17" y="104"/>
                  </a:lnTo>
                  <a:lnTo>
                    <a:pt x="11" y="101"/>
                  </a:lnTo>
                  <a:lnTo>
                    <a:pt x="7" y="96"/>
                  </a:lnTo>
                  <a:lnTo>
                    <a:pt x="3" y="90"/>
                  </a:lnTo>
                  <a:lnTo>
                    <a:pt x="1" y="84"/>
                  </a:lnTo>
                  <a:lnTo>
                    <a:pt x="0" y="78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7" y="14"/>
                  </a:lnTo>
                  <a:lnTo>
                    <a:pt x="11" y="10"/>
                  </a:lnTo>
                  <a:lnTo>
                    <a:pt x="17" y="6"/>
                  </a:lnTo>
                  <a:lnTo>
                    <a:pt x="24" y="3"/>
                  </a:lnTo>
                  <a:lnTo>
                    <a:pt x="31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91" name="Freeform 54"/>
            <p:cNvSpPr>
              <a:spLocks/>
            </p:cNvSpPr>
            <p:nvPr/>
          </p:nvSpPr>
          <p:spPr bwMode="auto">
            <a:xfrm>
              <a:off x="56" y="1174"/>
              <a:ext cx="202" cy="110"/>
            </a:xfrm>
            <a:custGeom>
              <a:avLst/>
              <a:gdLst>
                <a:gd name="T0" fmla="*/ 39 w 202"/>
                <a:gd name="T1" fmla="*/ 0 h 110"/>
                <a:gd name="T2" fmla="*/ 163 w 202"/>
                <a:gd name="T3" fmla="*/ 0 h 110"/>
                <a:gd name="T4" fmla="*/ 171 w 202"/>
                <a:gd name="T5" fmla="*/ 2 h 110"/>
                <a:gd name="T6" fmla="*/ 178 w 202"/>
                <a:gd name="T7" fmla="*/ 3 h 110"/>
                <a:gd name="T8" fmla="*/ 185 w 202"/>
                <a:gd name="T9" fmla="*/ 6 h 110"/>
                <a:gd name="T10" fmla="*/ 191 w 202"/>
                <a:gd name="T11" fmla="*/ 10 h 110"/>
                <a:gd name="T12" fmla="*/ 196 w 202"/>
                <a:gd name="T13" fmla="*/ 14 h 110"/>
                <a:gd name="T14" fmla="*/ 199 w 202"/>
                <a:gd name="T15" fmla="*/ 20 h 110"/>
                <a:gd name="T16" fmla="*/ 202 w 202"/>
                <a:gd name="T17" fmla="*/ 26 h 110"/>
                <a:gd name="T18" fmla="*/ 202 w 202"/>
                <a:gd name="T19" fmla="*/ 32 h 110"/>
                <a:gd name="T20" fmla="*/ 202 w 202"/>
                <a:gd name="T21" fmla="*/ 78 h 110"/>
                <a:gd name="T22" fmla="*/ 202 w 202"/>
                <a:gd name="T23" fmla="*/ 84 h 110"/>
                <a:gd name="T24" fmla="*/ 199 w 202"/>
                <a:gd name="T25" fmla="*/ 90 h 110"/>
                <a:gd name="T26" fmla="*/ 196 w 202"/>
                <a:gd name="T27" fmla="*/ 96 h 110"/>
                <a:gd name="T28" fmla="*/ 191 w 202"/>
                <a:gd name="T29" fmla="*/ 101 h 110"/>
                <a:gd name="T30" fmla="*/ 185 w 202"/>
                <a:gd name="T31" fmla="*/ 104 h 110"/>
                <a:gd name="T32" fmla="*/ 178 w 202"/>
                <a:gd name="T33" fmla="*/ 108 h 110"/>
                <a:gd name="T34" fmla="*/ 171 w 202"/>
                <a:gd name="T35" fmla="*/ 109 h 110"/>
                <a:gd name="T36" fmla="*/ 163 w 202"/>
                <a:gd name="T37" fmla="*/ 110 h 110"/>
                <a:gd name="T38" fmla="*/ 39 w 202"/>
                <a:gd name="T39" fmla="*/ 110 h 110"/>
                <a:gd name="T40" fmla="*/ 31 w 202"/>
                <a:gd name="T41" fmla="*/ 109 h 110"/>
                <a:gd name="T42" fmla="*/ 24 w 202"/>
                <a:gd name="T43" fmla="*/ 108 h 110"/>
                <a:gd name="T44" fmla="*/ 17 w 202"/>
                <a:gd name="T45" fmla="*/ 104 h 110"/>
                <a:gd name="T46" fmla="*/ 11 w 202"/>
                <a:gd name="T47" fmla="*/ 101 h 110"/>
                <a:gd name="T48" fmla="*/ 7 w 202"/>
                <a:gd name="T49" fmla="*/ 96 h 110"/>
                <a:gd name="T50" fmla="*/ 3 w 202"/>
                <a:gd name="T51" fmla="*/ 90 h 110"/>
                <a:gd name="T52" fmla="*/ 1 w 202"/>
                <a:gd name="T53" fmla="*/ 84 h 110"/>
                <a:gd name="T54" fmla="*/ 0 w 202"/>
                <a:gd name="T55" fmla="*/ 78 h 110"/>
                <a:gd name="T56" fmla="*/ 0 w 202"/>
                <a:gd name="T57" fmla="*/ 32 h 110"/>
                <a:gd name="T58" fmla="*/ 1 w 202"/>
                <a:gd name="T59" fmla="*/ 26 h 110"/>
                <a:gd name="T60" fmla="*/ 3 w 202"/>
                <a:gd name="T61" fmla="*/ 20 h 110"/>
                <a:gd name="T62" fmla="*/ 7 w 202"/>
                <a:gd name="T63" fmla="*/ 14 h 110"/>
                <a:gd name="T64" fmla="*/ 11 w 202"/>
                <a:gd name="T65" fmla="*/ 10 h 110"/>
                <a:gd name="T66" fmla="*/ 17 w 202"/>
                <a:gd name="T67" fmla="*/ 6 h 110"/>
                <a:gd name="T68" fmla="*/ 24 w 202"/>
                <a:gd name="T69" fmla="*/ 3 h 110"/>
                <a:gd name="T70" fmla="*/ 31 w 202"/>
                <a:gd name="T71" fmla="*/ 2 h 110"/>
                <a:gd name="T72" fmla="*/ 39 w 202"/>
                <a:gd name="T73" fmla="*/ 0 h 1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10">
                  <a:moveTo>
                    <a:pt x="39" y="0"/>
                  </a:moveTo>
                  <a:lnTo>
                    <a:pt x="163" y="0"/>
                  </a:lnTo>
                  <a:lnTo>
                    <a:pt x="171" y="2"/>
                  </a:lnTo>
                  <a:lnTo>
                    <a:pt x="178" y="3"/>
                  </a:lnTo>
                  <a:lnTo>
                    <a:pt x="185" y="6"/>
                  </a:lnTo>
                  <a:lnTo>
                    <a:pt x="191" y="10"/>
                  </a:lnTo>
                  <a:lnTo>
                    <a:pt x="196" y="14"/>
                  </a:lnTo>
                  <a:lnTo>
                    <a:pt x="199" y="20"/>
                  </a:lnTo>
                  <a:lnTo>
                    <a:pt x="202" y="26"/>
                  </a:lnTo>
                  <a:lnTo>
                    <a:pt x="202" y="32"/>
                  </a:lnTo>
                  <a:lnTo>
                    <a:pt x="202" y="78"/>
                  </a:lnTo>
                  <a:lnTo>
                    <a:pt x="202" y="84"/>
                  </a:lnTo>
                  <a:lnTo>
                    <a:pt x="199" y="90"/>
                  </a:lnTo>
                  <a:lnTo>
                    <a:pt x="196" y="96"/>
                  </a:lnTo>
                  <a:lnTo>
                    <a:pt x="191" y="101"/>
                  </a:lnTo>
                  <a:lnTo>
                    <a:pt x="185" y="104"/>
                  </a:lnTo>
                  <a:lnTo>
                    <a:pt x="178" y="108"/>
                  </a:lnTo>
                  <a:lnTo>
                    <a:pt x="171" y="109"/>
                  </a:lnTo>
                  <a:lnTo>
                    <a:pt x="163" y="110"/>
                  </a:lnTo>
                  <a:lnTo>
                    <a:pt x="39" y="110"/>
                  </a:lnTo>
                  <a:lnTo>
                    <a:pt x="31" y="109"/>
                  </a:lnTo>
                  <a:lnTo>
                    <a:pt x="24" y="108"/>
                  </a:lnTo>
                  <a:lnTo>
                    <a:pt x="17" y="104"/>
                  </a:lnTo>
                  <a:lnTo>
                    <a:pt x="11" y="101"/>
                  </a:lnTo>
                  <a:lnTo>
                    <a:pt x="7" y="96"/>
                  </a:lnTo>
                  <a:lnTo>
                    <a:pt x="3" y="90"/>
                  </a:lnTo>
                  <a:lnTo>
                    <a:pt x="1" y="84"/>
                  </a:lnTo>
                  <a:lnTo>
                    <a:pt x="0" y="78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7" y="14"/>
                  </a:lnTo>
                  <a:lnTo>
                    <a:pt x="11" y="10"/>
                  </a:lnTo>
                  <a:lnTo>
                    <a:pt x="17" y="6"/>
                  </a:lnTo>
                  <a:lnTo>
                    <a:pt x="24" y="3"/>
                  </a:lnTo>
                  <a:lnTo>
                    <a:pt x="31" y="2"/>
                  </a:lnTo>
                  <a:lnTo>
                    <a:pt x="39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92" name="Freeform 55"/>
            <p:cNvSpPr>
              <a:spLocks/>
            </p:cNvSpPr>
            <p:nvPr/>
          </p:nvSpPr>
          <p:spPr bwMode="auto">
            <a:xfrm>
              <a:off x="127" y="1218"/>
              <a:ext cx="88" cy="39"/>
            </a:xfrm>
            <a:custGeom>
              <a:avLst/>
              <a:gdLst>
                <a:gd name="T0" fmla="*/ 44 w 88"/>
                <a:gd name="T1" fmla="*/ 0 h 39"/>
                <a:gd name="T2" fmla="*/ 52 w 88"/>
                <a:gd name="T3" fmla="*/ 1 h 39"/>
                <a:gd name="T4" fmla="*/ 62 w 88"/>
                <a:gd name="T5" fmla="*/ 2 h 39"/>
                <a:gd name="T6" fmla="*/ 69 w 88"/>
                <a:gd name="T7" fmla="*/ 3 h 39"/>
                <a:gd name="T8" fmla="*/ 75 w 88"/>
                <a:gd name="T9" fmla="*/ 5 h 39"/>
                <a:gd name="T10" fmla="*/ 81 w 88"/>
                <a:gd name="T11" fmla="*/ 9 h 39"/>
                <a:gd name="T12" fmla="*/ 85 w 88"/>
                <a:gd name="T13" fmla="*/ 12 h 39"/>
                <a:gd name="T14" fmla="*/ 87 w 88"/>
                <a:gd name="T15" fmla="*/ 16 h 39"/>
                <a:gd name="T16" fmla="*/ 88 w 88"/>
                <a:gd name="T17" fmla="*/ 19 h 39"/>
                <a:gd name="T18" fmla="*/ 87 w 88"/>
                <a:gd name="T19" fmla="*/ 24 h 39"/>
                <a:gd name="T20" fmla="*/ 85 w 88"/>
                <a:gd name="T21" fmla="*/ 27 h 39"/>
                <a:gd name="T22" fmla="*/ 81 w 88"/>
                <a:gd name="T23" fmla="*/ 31 h 39"/>
                <a:gd name="T24" fmla="*/ 75 w 88"/>
                <a:gd name="T25" fmla="*/ 33 h 39"/>
                <a:gd name="T26" fmla="*/ 69 w 88"/>
                <a:gd name="T27" fmla="*/ 36 h 39"/>
                <a:gd name="T28" fmla="*/ 62 w 88"/>
                <a:gd name="T29" fmla="*/ 38 h 39"/>
                <a:gd name="T30" fmla="*/ 52 w 88"/>
                <a:gd name="T31" fmla="*/ 39 h 39"/>
                <a:gd name="T32" fmla="*/ 44 w 88"/>
                <a:gd name="T33" fmla="*/ 39 h 39"/>
                <a:gd name="T34" fmla="*/ 35 w 88"/>
                <a:gd name="T35" fmla="*/ 39 h 39"/>
                <a:gd name="T36" fmla="*/ 27 w 88"/>
                <a:gd name="T37" fmla="*/ 38 h 39"/>
                <a:gd name="T38" fmla="*/ 20 w 88"/>
                <a:gd name="T39" fmla="*/ 36 h 39"/>
                <a:gd name="T40" fmla="*/ 13 w 88"/>
                <a:gd name="T41" fmla="*/ 33 h 39"/>
                <a:gd name="T42" fmla="*/ 8 w 88"/>
                <a:gd name="T43" fmla="*/ 31 h 39"/>
                <a:gd name="T44" fmla="*/ 4 w 88"/>
                <a:gd name="T45" fmla="*/ 27 h 39"/>
                <a:gd name="T46" fmla="*/ 1 w 88"/>
                <a:gd name="T47" fmla="*/ 24 h 39"/>
                <a:gd name="T48" fmla="*/ 0 w 88"/>
                <a:gd name="T49" fmla="*/ 19 h 39"/>
                <a:gd name="T50" fmla="*/ 1 w 88"/>
                <a:gd name="T51" fmla="*/ 16 h 39"/>
                <a:gd name="T52" fmla="*/ 4 w 88"/>
                <a:gd name="T53" fmla="*/ 12 h 39"/>
                <a:gd name="T54" fmla="*/ 8 w 88"/>
                <a:gd name="T55" fmla="*/ 9 h 39"/>
                <a:gd name="T56" fmla="*/ 13 w 88"/>
                <a:gd name="T57" fmla="*/ 5 h 39"/>
                <a:gd name="T58" fmla="*/ 20 w 88"/>
                <a:gd name="T59" fmla="*/ 3 h 39"/>
                <a:gd name="T60" fmla="*/ 27 w 88"/>
                <a:gd name="T61" fmla="*/ 2 h 39"/>
                <a:gd name="T62" fmla="*/ 35 w 88"/>
                <a:gd name="T63" fmla="*/ 1 h 39"/>
                <a:gd name="T64" fmla="*/ 44 w 88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39">
                  <a:moveTo>
                    <a:pt x="44" y="0"/>
                  </a:moveTo>
                  <a:lnTo>
                    <a:pt x="52" y="1"/>
                  </a:lnTo>
                  <a:lnTo>
                    <a:pt x="62" y="2"/>
                  </a:lnTo>
                  <a:lnTo>
                    <a:pt x="69" y="3"/>
                  </a:lnTo>
                  <a:lnTo>
                    <a:pt x="75" y="5"/>
                  </a:lnTo>
                  <a:lnTo>
                    <a:pt x="81" y="9"/>
                  </a:lnTo>
                  <a:lnTo>
                    <a:pt x="85" y="12"/>
                  </a:lnTo>
                  <a:lnTo>
                    <a:pt x="87" y="16"/>
                  </a:lnTo>
                  <a:lnTo>
                    <a:pt x="88" y="19"/>
                  </a:lnTo>
                  <a:lnTo>
                    <a:pt x="87" y="24"/>
                  </a:lnTo>
                  <a:lnTo>
                    <a:pt x="85" y="27"/>
                  </a:lnTo>
                  <a:lnTo>
                    <a:pt x="81" y="31"/>
                  </a:lnTo>
                  <a:lnTo>
                    <a:pt x="75" y="33"/>
                  </a:lnTo>
                  <a:lnTo>
                    <a:pt x="69" y="36"/>
                  </a:lnTo>
                  <a:lnTo>
                    <a:pt x="62" y="38"/>
                  </a:lnTo>
                  <a:lnTo>
                    <a:pt x="52" y="39"/>
                  </a:lnTo>
                  <a:lnTo>
                    <a:pt x="44" y="39"/>
                  </a:lnTo>
                  <a:lnTo>
                    <a:pt x="35" y="39"/>
                  </a:lnTo>
                  <a:lnTo>
                    <a:pt x="27" y="38"/>
                  </a:lnTo>
                  <a:lnTo>
                    <a:pt x="20" y="36"/>
                  </a:lnTo>
                  <a:lnTo>
                    <a:pt x="13" y="33"/>
                  </a:lnTo>
                  <a:lnTo>
                    <a:pt x="8" y="31"/>
                  </a:lnTo>
                  <a:lnTo>
                    <a:pt x="4" y="27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1" y="16"/>
                  </a:lnTo>
                  <a:lnTo>
                    <a:pt x="4" y="12"/>
                  </a:lnTo>
                  <a:lnTo>
                    <a:pt x="8" y="9"/>
                  </a:lnTo>
                  <a:lnTo>
                    <a:pt x="13" y="5"/>
                  </a:lnTo>
                  <a:lnTo>
                    <a:pt x="20" y="3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93" name="Freeform 56"/>
            <p:cNvSpPr>
              <a:spLocks/>
            </p:cNvSpPr>
            <p:nvPr/>
          </p:nvSpPr>
          <p:spPr bwMode="auto">
            <a:xfrm>
              <a:off x="127" y="1218"/>
              <a:ext cx="88" cy="39"/>
            </a:xfrm>
            <a:custGeom>
              <a:avLst/>
              <a:gdLst>
                <a:gd name="T0" fmla="*/ 44 w 88"/>
                <a:gd name="T1" fmla="*/ 0 h 39"/>
                <a:gd name="T2" fmla="*/ 52 w 88"/>
                <a:gd name="T3" fmla="*/ 1 h 39"/>
                <a:gd name="T4" fmla="*/ 62 w 88"/>
                <a:gd name="T5" fmla="*/ 2 h 39"/>
                <a:gd name="T6" fmla="*/ 69 w 88"/>
                <a:gd name="T7" fmla="*/ 3 h 39"/>
                <a:gd name="T8" fmla="*/ 75 w 88"/>
                <a:gd name="T9" fmla="*/ 5 h 39"/>
                <a:gd name="T10" fmla="*/ 81 w 88"/>
                <a:gd name="T11" fmla="*/ 9 h 39"/>
                <a:gd name="T12" fmla="*/ 85 w 88"/>
                <a:gd name="T13" fmla="*/ 12 h 39"/>
                <a:gd name="T14" fmla="*/ 87 w 88"/>
                <a:gd name="T15" fmla="*/ 16 h 39"/>
                <a:gd name="T16" fmla="*/ 88 w 88"/>
                <a:gd name="T17" fmla="*/ 19 h 39"/>
                <a:gd name="T18" fmla="*/ 87 w 88"/>
                <a:gd name="T19" fmla="*/ 24 h 39"/>
                <a:gd name="T20" fmla="*/ 85 w 88"/>
                <a:gd name="T21" fmla="*/ 27 h 39"/>
                <a:gd name="T22" fmla="*/ 81 w 88"/>
                <a:gd name="T23" fmla="*/ 31 h 39"/>
                <a:gd name="T24" fmla="*/ 75 w 88"/>
                <a:gd name="T25" fmla="*/ 33 h 39"/>
                <a:gd name="T26" fmla="*/ 69 w 88"/>
                <a:gd name="T27" fmla="*/ 36 h 39"/>
                <a:gd name="T28" fmla="*/ 62 w 88"/>
                <a:gd name="T29" fmla="*/ 38 h 39"/>
                <a:gd name="T30" fmla="*/ 52 w 88"/>
                <a:gd name="T31" fmla="*/ 39 h 39"/>
                <a:gd name="T32" fmla="*/ 44 w 88"/>
                <a:gd name="T33" fmla="*/ 39 h 39"/>
                <a:gd name="T34" fmla="*/ 35 w 88"/>
                <a:gd name="T35" fmla="*/ 39 h 39"/>
                <a:gd name="T36" fmla="*/ 27 w 88"/>
                <a:gd name="T37" fmla="*/ 38 h 39"/>
                <a:gd name="T38" fmla="*/ 20 w 88"/>
                <a:gd name="T39" fmla="*/ 36 h 39"/>
                <a:gd name="T40" fmla="*/ 13 w 88"/>
                <a:gd name="T41" fmla="*/ 33 h 39"/>
                <a:gd name="T42" fmla="*/ 8 w 88"/>
                <a:gd name="T43" fmla="*/ 31 h 39"/>
                <a:gd name="T44" fmla="*/ 4 w 88"/>
                <a:gd name="T45" fmla="*/ 27 h 39"/>
                <a:gd name="T46" fmla="*/ 1 w 88"/>
                <a:gd name="T47" fmla="*/ 24 h 39"/>
                <a:gd name="T48" fmla="*/ 0 w 88"/>
                <a:gd name="T49" fmla="*/ 19 h 39"/>
                <a:gd name="T50" fmla="*/ 1 w 88"/>
                <a:gd name="T51" fmla="*/ 16 h 39"/>
                <a:gd name="T52" fmla="*/ 4 w 88"/>
                <a:gd name="T53" fmla="*/ 12 h 39"/>
                <a:gd name="T54" fmla="*/ 8 w 88"/>
                <a:gd name="T55" fmla="*/ 9 h 39"/>
                <a:gd name="T56" fmla="*/ 13 w 88"/>
                <a:gd name="T57" fmla="*/ 5 h 39"/>
                <a:gd name="T58" fmla="*/ 20 w 88"/>
                <a:gd name="T59" fmla="*/ 3 h 39"/>
                <a:gd name="T60" fmla="*/ 27 w 88"/>
                <a:gd name="T61" fmla="*/ 2 h 39"/>
                <a:gd name="T62" fmla="*/ 35 w 88"/>
                <a:gd name="T63" fmla="*/ 1 h 39"/>
                <a:gd name="T64" fmla="*/ 44 w 88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39">
                  <a:moveTo>
                    <a:pt x="44" y="0"/>
                  </a:moveTo>
                  <a:lnTo>
                    <a:pt x="52" y="1"/>
                  </a:lnTo>
                  <a:lnTo>
                    <a:pt x="62" y="2"/>
                  </a:lnTo>
                  <a:lnTo>
                    <a:pt x="69" y="3"/>
                  </a:lnTo>
                  <a:lnTo>
                    <a:pt x="75" y="5"/>
                  </a:lnTo>
                  <a:lnTo>
                    <a:pt x="81" y="9"/>
                  </a:lnTo>
                  <a:lnTo>
                    <a:pt x="85" y="12"/>
                  </a:lnTo>
                  <a:lnTo>
                    <a:pt x="87" y="16"/>
                  </a:lnTo>
                  <a:lnTo>
                    <a:pt x="88" y="19"/>
                  </a:lnTo>
                  <a:lnTo>
                    <a:pt x="87" y="24"/>
                  </a:lnTo>
                  <a:lnTo>
                    <a:pt x="85" y="27"/>
                  </a:lnTo>
                  <a:lnTo>
                    <a:pt x="81" y="31"/>
                  </a:lnTo>
                  <a:lnTo>
                    <a:pt x="75" y="33"/>
                  </a:lnTo>
                  <a:lnTo>
                    <a:pt x="69" y="36"/>
                  </a:lnTo>
                  <a:lnTo>
                    <a:pt x="62" y="38"/>
                  </a:lnTo>
                  <a:lnTo>
                    <a:pt x="52" y="39"/>
                  </a:lnTo>
                  <a:lnTo>
                    <a:pt x="44" y="39"/>
                  </a:lnTo>
                  <a:lnTo>
                    <a:pt x="35" y="39"/>
                  </a:lnTo>
                  <a:lnTo>
                    <a:pt x="27" y="38"/>
                  </a:lnTo>
                  <a:lnTo>
                    <a:pt x="20" y="36"/>
                  </a:lnTo>
                  <a:lnTo>
                    <a:pt x="13" y="33"/>
                  </a:lnTo>
                  <a:lnTo>
                    <a:pt x="8" y="31"/>
                  </a:lnTo>
                  <a:lnTo>
                    <a:pt x="4" y="27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1" y="16"/>
                  </a:lnTo>
                  <a:lnTo>
                    <a:pt x="4" y="12"/>
                  </a:lnTo>
                  <a:lnTo>
                    <a:pt x="8" y="9"/>
                  </a:lnTo>
                  <a:lnTo>
                    <a:pt x="13" y="5"/>
                  </a:lnTo>
                  <a:lnTo>
                    <a:pt x="20" y="3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94" name="Freeform 57"/>
            <p:cNvSpPr>
              <a:spLocks/>
            </p:cNvSpPr>
            <p:nvPr/>
          </p:nvSpPr>
          <p:spPr bwMode="auto">
            <a:xfrm>
              <a:off x="253" y="1174"/>
              <a:ext cx="203" cy="110"/>
            </a:xfrm>
            <a:custGeom>
              <a:avLst/>
              <a:gdLst>
                <a:gd name="T0" fmla="*/ 40 w 203"/>
                <a:gd name="T1" fmla="*/ 0 h 110"/>
                <a:gd name="T2" fmla="*/ 163 w 203"/>
                <a:gd name="T3" fmla="*/ 0 h 110"/>
                <a:gd name="T4" fmla="*/ 171 w 203"/>
                <a:gd name="T5" fmla="*/ 2 h 110"/>
                <a:gd name="T6" fmla="*/ 179 w 203"/>
                <a:gd name="T7" fmla="*/ 3 h 110"/>
                <a:gd name="T8" fmla="*/ 185 w 203"/>
                <a:gd name="T9" fmla="*/ 6 h 110"/>
                <a:gd name="T10" fmla="*/ 191 w 203"/>
                <a:gd name="T11" fmla="*/ 10 h 110"/>
                <a:gd name="T12" fmla="*/ 196 w 203"/>
                <a:gd name="T13" fmla="*/ 14 h 110"/>
                <a:gd name="T14" fmla="*/ 199 w 203"/>
                <a:gd name="T15" fmla="*/ 20 h 110"/>
                <a:gd name="T16" fmla="*/ 202 w 203"/>
                <a:gd name="T17" fmla="*/ 26 h 110"/>
                <a:gd name="T18" fmla="*/ 203 w 203"/>
                <a:gd name="T19" fmla="*/ 32 h 110"/>
                <a:gd name="T20" fmla="*/ 203 w 203"/>
                <a:gd name="T21" fmla="*/ 78 h 110"/>
                <a:gd name="T22" fmla="*/ 202 w 203"/>
                <a:gd name="T23" fmla="*/ 84 h 110"/>
                <a:gd name="T24" fmla="*/ 199 w 203"/>
                <a:gd name="T25" fmla="*/ 90 h 110"/>
                <a:gd name="T26" fmla="*/ 196 w 203"/>
                <a:gd name="T27" fmla="*/ 96 h 110"/>
                <a:gd name="T28" fmla="*/ 191 w 203"/>
                <a:gd name="T29" fmla="*/ 101 h 110"/>
                <a:gd name="T30" fmla="*/ 185 w 203"/>
                <a:gd name="T31" fmla="*/ 104 h 110"/>
                <a:gd name="T32" fmla="*/ 179 w 203"/>
                <a:gd name="T33" fmla="*/ 108 h 110"/>
                <a:gd name="T34" fmla="*/ 171 w 203"/>
                <a:gd name="T35" fmla="*/ 109 h 110"/>
                <a:gd name="T36" fmla="*/ 163 w 203"/>
                <a:gd name="T37" fmla="*/ 110 h 110"/>
                <a:gd name="T38" fmla="*/ 40 w 203"/>
                <a:gd name="T39" fmla="*/ 110 h 110"/>
                <a:gd name="T40" fmla="*/ 32 w 203"/>
                <a:gd name="T41" fmla="*/ 109 h 110"/>
                <a:gd name="T42" fmla="*/ 25 w 203"/>
                <a:gd name="T43" fmla="*/ 108 h 110"/>
                <a:gd name="T44" fmla="*/ 17 w 203"/>
                <a:gd name="T45" fmla="*/ 104 h 110"/>
                <a:gd name="T46" fmla="*/ 12 w 203"/>
                <a:gd name="T47" fmla="*/ 101 h 110"/>
                <a:gd name="T48" fmla="*/ 7 w 203"/>
                <a:gd name="T49" fmla="*/ 96 h 110"/>
                <a:gd name="T50" fmla="*/ 3 w 203"/>
                <a:gd name="T51" fmla="*/ 90 h 110"/>
                <a:gd name="T52" fmla="*/ 1 w 203"/>
                <a:gd name="T53" fmla="*/ 84 h 110"/>
                <a:gd name="T54" fmla="*/ 0 w 203"/>
                <a:gd name="T55" fmla="*/ 78 h 110"/>
                <a:gd name="T56" fmla="*/ 0 w 203"/>
                <a:gd name="T57" fmla="*/ 32 h 110"/>
                <a:gd name="T58" fmla="*/ 1 w 203"/>
                <a:gd name="T59" fmla="*/ 26 h 110"/>
                <a:gd name="T60" fmla="*/ 3 w 203"/>
                <a:gd name="T61" fmla="*/ 20 h 110"/>
                <a:gd name="T62" fmla="*/ 7 w 203"/>
                <a:gd name="T63" fmla="*/ 14 h 110"/>
                <a:gd name="T64" fmla="*/ 12 w 203"/>
                <a:gd name="T65" fmla="*/ 10 h 110"/>
                <a:gd name="T66" fmla="*/ 17 w 203"/>
                <a:gd name="T67" fmla="*/ 6 h 110"/>
                <a:gd name="T68" fmla="*/ 25 w 203"/>
                <a:gd name="T69" fmla="*/ 3 h 110"/>
                <a:gd name="T70" fmla="*/ 32 w 203"/>
                <a:gd name="T71" fmla="*/ 2 h 110"/>
                <a:gd name="T72" fmla="*/ 40 w 203"/>
                <a:gd name="T73" fmla="*/ 0 h 1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10">
                  <a:moveTo>
                    <a:pt x="40" y="0"/>
                  </a:moveTo>
                  <a:lnTo>
                    <a:pt x="163" y="0"/>
                  </a:lnTo>
                  <a:lnTo>
                    <a:pt x="171" y="2"/>
                  </a:lnTo>
                  <a:lnTo>
                    <a:pt x="179" y="3"/>
                  </a:lnTo>
                  <a:lnTo>
                    <a:pt x="185" y="6"/>
                  </a:lnTo>
                  <a:lnTo>
                    <a:pt x="191" y="10"/>
                  </a:lnTo>
                  <a:lnTo>
                    <a:pt x="196" y="14"/>
                  </a:lnTo>
                  <a:lnTo>
                    <a:pt x="199" y="20"/>
                  </a:lnTo>
                  <a:lnTo>
                    <a:pt x="202" y="26"/>
                  </a:lnTo>
                  <a:lnTo>
                    <a:pt x="203" y="32"/>
                  </a:lnTo>
                  <a:lnTo>
                    <a:pt x="203" y="78"/>
                  </a:lnTo>
                  <a:lnTo>
                    <a:pt x="202" y="84"/>
                  </a:lnTo>
                  <a:lnTo>
                    <a:pt x="199" y="90"/>
                  </a:lnTo>
                  <a:lnTo>
                    <a:pt x="196" y="96"/>
                  </a:lnTo>
                  <a:lnTo>
                    <a:pt x="191" y="101"/>
                  </a:lnTo>
                  <a:lnTo>
                    <a:pt x="185" y="104"/>
                  </a:lnTo>
                  <a:lnTo>
                    <a:pt x="179" y="108"/>
                  </a:lnTo>
                  <a:lnTo>
                    <a:pt x="171" y="109"/>
                  </a:lnTo>
                  <a:lnTo>
                    <a:pt x="163" y="110"/>
                  </a:lnTo>
                  <a:lnTo>
                    <a:pt x="40" y="110"/>
                  </a:lnTo>
                  <a:lnTo>
                    <a:pt x="32" y="109"/>
                  </a:lnTo>
                  <a:lnTo>
                    <a:pt x="25" y="108"/>
                  </a:lnTo>
                  <a:lnTo>
                    <a:pt x="17" y="104"/>
                  </a:lnTo>
                  <a:lnTo>
                    <a:pt x="12" y="101"/>
                  </a:lnTo>
                  <a:lnTo>
                    <a:pt x="7" y="96"/>
                  </a:lnTo>
                  <a:lnTo>
                    <a:pt x="3" y="90"/>
                  </a:lnTo>
                  <a:lnTo>
                    <a:pt x="1" y="84"/>
                  </a:lnTo>
                  <a:lnTo>
                    <a:pt x="0" y="78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7" y="14"/>
                  </a:lnTo>
                  <a:lnTo>
                    <a:pt x="12" y="10"/>
                  </a:lnTo>
                  <a:lnTo>
                    <a:pt x="17" y="6"/>
                  </a:lnTo>
                  <a:lnTo>
                    <a:pt x="25" y="3"/>
                  </a:lnTo>
                  <a:lnTo>
                    <a:pt x="32" y="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95" name="Freeform 58"/>
            <p:cNvSpPr>
              <a:spLocks/>
            </p:cNvSpPr>
            <p:nvPr/>
          </p:nvSpPr>
          <p:spPr bwMode="auto">
            <a:xfrm>
              <a:off x="253" y="1174"/>
              <a:ext cx="203" cy="110"/>
            </a:xfrm>
            <a:custGeom>
              <a:avLst/>
              <a:gdLst>
                <a:gd name="T0" fmla="*/ 40 w 203"/>
                <a:gd name="T1" fmla="*/ 0 h 110"/>
                <a:gd name="T2" fmla="*/ 163 w 203"/>
                <a:gd name="T3" fmla="*/ 0 h 110"/>
                <a:gd name="T4" fmla="*/ 171 w 203"/>
                <a:gd name="T5" fmla="*/ 2 h 110"/>
                <a:gd name="T6" fmla="*/ 179 w 203"/>
                <a:gd name="T7" fmla="*/ 3 h 110"/>
                <a:gd name="T8" fmla="*/ 185 w 203"/>
                <a:gd name="T9" fmla="*/ 6 h 110"/>
                <a:gd name="T10" fmla="*/ 191 w 203"/>
                <a:gd name="T11" fmla="*/ 10 h 110"/>
                <a:gd name="T12" fmla="*/ 196 w 203"/>
                <a:gd name="T13" fmla="*/ 14 h 110"/>
                <a:gd name="T14" fmla="*/ 199 w 203"/>
                <a:gd name="T15" fmla="*/ 20 h 110"/>
                <a:gd name="T16" fmla="*/ 202 w 203"/>
                <a:gd name="T17" fmla="*/ 26 h 110"/>
                <a:gd name="T18" fmla="*/ 203 w 203"/>
                <a:gd name="T19" fmla="*/ 32 h 110"/>
                <a:gd name="T20" fmla="*/ 203 w 203"/>
                <a:gd name="T21" fmla="*/ 78 h 110"/>
                <a:gd name="T22" fmla="*/ 202 w 203"/>
                <a:gd name="T23" fmla="*/ 84 h 110"/>
                <a:gd name="T24" fmla="*/ 199 w 203"/>
                <a:gd name="T25" fmla="*/ 90 h 110"/>
                <a:gd name="T26" fmla="*/ 196 w 203"/>
                <a:gd name="T27" fmla="*/ 96 h 110"/>
                <a:gd name="T28" fmla="*/ 191 w 203"/>
                <a:gd name="T29" fmla="*/ 101 h 110"/>
                <a:gd name="T30" fmla="*/ 185 w 203"/>
                <a:gd name="T31" fmla="*/ 104 h 110"/>
                <a:gd name="T32" fmla="*/ 179 w 203"/>
                <a:gd name="T33" fmla="*/ 108 h 110"/>
                <a:gd name="T34" fmla="*/ 171 w 203"/>
                <a:gd name="T35" fmla="*/ 109 h 110"/>
                <a:gd name="T36" fmla="*/ 163 w 203"/>
                <a:gd name="T37" fmla="*/ 110 h 110"/>
                <a:gd name="T38" fmla="*/ 40 w 203"/>
                <a:gd name="T39" fmla="*/ 110 h 110"/>
                <a:gd name="T40" fmla="*/ 32 w 203"/>
                <a:gd name="T41" fmla="*/ 109 h 110"/>
                <a:gd name="T42" fmla="*/ 25 w 203"/>
                <a:gd name="T43" fmla="*/ 108 h 110"/>
                <a:gd name="T44" fmla="*/ 17 w 203"/>
                <a:gd name="T45" fmla="*/ 104 h 110"/>
                <a:gd name="T46" fmla="*/ 12 w 203"/>
                <a:gd name="T47" fmla="*/ 101 h 110"/>
                <a:gd name="T48" fmla="*/ 7 w 203"/>
                <a:gd name="T49" fmla="*/ 96 h 110"/>
                <a:gd name="T50" fmla="*/ 3 w 203"/>
                <a:gd name="T51" fmla="*/ 90 h 110"/>
                <a:gd name="T52" fmla="*/ 1 w 203"/>
                <a:gd name="T53" fmla="*/ 84 h 110"/>
                <a:gd name="T54" fmla="*/ 0 w 203"/>
                <a:gd name="T55" fmla="*/ 78 h 110"/>
                <a:gd name="T56" fmla="*/ 0 w 203"/>
                <a:gd name="T57" fmla="*/ 32 h 110"/>
                <a:gd name="T58" fmla="*/ 1 w 203"/>
                <a:gd name="T59" fmla="*/ 26 h 110"/>
                <a:gd name="T60" fmla="*/ 3 w 203"/>
                <a:gd name="T61" fmla="*/ 20 h 110"/>
                <a:gd name="T62" fmla="*/ 7 w 203"/>
                <a:gd name="T63" fmla="*/ 14 h 110"/>
                <a:gd name="T64" fmla="*/ 12 w 203"/>
                <a:gd name="T65" fmla="*/ 10 h 110"/>
                <a:gd name="T66" fmla="*/ 17 w 203"/>
                <a:gd name="T67" fmla="*/ 6 h 110"/>
                <a:gd name="T68" fmla="*/ 25 w 203"/>
                <a:gd name="T69" fmla="*/ 3 h 110"/>
                <a:gd name="T70" fmla="*/ 32 w 203"/>
                <a:gd name="T71" fmla="*/ 2 h 110"/>
                <a:gd name="T72" fmla="*/ 40 w 203"/>
                <a:gd name="T73" fmla="*/ 0 h 1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10">
                  <a:moveTo>
                    <a:pt x="40" y="0"/>
                  </a:moveTo>
                  <a:lnTo>
                    <a:pt x="163" y="0"/>
                  </a:lnTo>
                  <a:lnTo>
                    <a:pt x="171" y="2"/>
                  </a:lnTo>
                  <a:lnTo>
                    <a:pt x="179" y="3"/>
                  </a:lnTo>
                  <a:lnTo>
                    <a:pt x="185" y="6"/>
                  </a:lnTo>
                  <a:lnTo>
                    <a:pt x="191" y="10"/>
                  </a:lnTo>
                  <a:lnTo>
                    <a:pt x="196" y="14"/>
                  </a:lnTo>
                  <a:lnTo>
                    <a:pt x="199" y="20"/>
                  </a:lnTo>
                  <a:lnTo>
                    <a:pt x="202" y="26"/>
                  </a:lnTo>
                  <a:lnTo>
                    <a:pt x="203" y="32"/>
                  </a:lnTo>
                  <a:lnTo>
                    <a:pt x="203" y="78"/>
                  </a:lnTo>
                  <a:lnTo>
                    <a:pt x="202" y="84"/>
                  </a:lnTo>
                  <a:lnTo>
                    <a:pt x="199" y="90"/>
                  </a:lnTo>
                  <a:lnTo>
                    <a:pt x="196" y="96"/>
                  </a:lnTo>
                  <a:lnTo>
                    <a:pt x="191" y="101"/>
                  </a:lnTo>
                  <a:lnTo>
                    <a:pt x="185" y="104"/>
                  </a:lnTo>
                  <a:lnTo>
                    <a:pt x="179" y="108"/>
                  </a:lnTo>
                  <a:lnTo>
                    <a:pt x="171" y="109"/>
                  </a:lnTo>
                  <a:lnTo>
                    <a:pt x="163" y="110"/>
                  </a:lnTo>
                  <a:lnTo>
                    <a:pt x="40" y="110"/>
                  </a:lnTo>
                  <a:lnTo>
                    <a:pt x="32" y="109"/>
                  </a:lnTo>
                  <a:lnTo>
                    <a:pt x="25" y="108"/>
                  </a:lnTo>
                  <a:lnTo>
                    <a:pt x="17" y="104"/>
                  </a:lnTo>
                  <a:lnTo>
                    <a:pt x="12" y="101"/>
                  </a:lnTo>
                  <a:lnTo>
                    <a:pt x="7" y="96"/>
                  </a:lnTo>
                  <a:lnTo>
                    <a:pt x="3" y="90"/>
                  </a:lnTo>
                  <a:lnTo>
                    <a:pt x="1" y="84"/>
                  </a:lnTo>
                  <a:lnTo>
                    <a:pt x="0" y="78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7" y="14"/>
                  </a:lnTo>
                  <a:lnTo>
                    <a:pt x="12" y="10"/>
                  </a:lnTo>
                  <a:lnTo>
                    <a:pt x="17" y="6"/>
                  </a:lnTo>
                  <a:lnTo>
                    <a:pt x="25" y="3"/>
                  </a:lnTo>
                  <a:lnTo>
                    <a:pt x="32" y="2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96" name="Freeform 59"/>
            <p:cNvSpPr>
              <a:spLocks/>
            </p:cNvSpPr>
            <p:nvPr/>
          </p:nvSpPr>
          <p:spPr bwMode="auto">
            <a:xfrm>
              <a:off x="325" y="1218"/>
              <a:ext cx="87" cy="39"/>
            </a:xfrm>
            <a:custGeom>
              <a:avLst/>
              <a:gdLst>
                <a:gd name="T0" fmla="*/ 44 w 87"/>
                <a:gd name="T1" fmla="*/ 0 h 39"/>
                <a:gd name="T2" fmla="*/ 53 w 87"/>
                <a:gd name="T3" fmla="*/ 1 h 39"/>
                <a:gd name="T4" fmla="*/ 61 w 87"/>
                <a:gd name="T5" fmla="*/ 2 h 39"/>
                <a:gd name="T6" fmla="*/ 68 w 87"/>
                <a:gd name="T7" fmla="*/ 3 h 39"/>
                <a:gd name="T8" fmla="*/ 75 w 87"/>
                <a:gd name="T9" fmla="*/ 5 h 39"/>
                <a:gd name="T10" fmla="*/ 80 w 87"/>
                <a:gd name="T11" fmla="*/ 9 h 39"/>
                <a:gd name="T12" fmla="*/ 84 w 87"/>
                <a:gd name="T13" fmla="*/ 12 h 39"/>
                <a:gd name="T14" fmla="*/ 86 w 87"/>
                <a:gd name="T15" fmla="*/ 16 h 39"/>
                <a:gd name="T16" fmla="*/ 87 w 87"/>
                <a:gd name="T17" fmla="*/ 19 h 39"/>
                <a:gd name="T18" fmla="*/ 86 w 87"/>
                <a:gd name="T19" fmla="*/ 24 h 39"/>
                <a:gd name="T20" fmla="*/ 84 w 87"/>
                <a:gd name="T21" fmla="*/ 27 h 39"/>
                <a:gd name="T22" fmla="*/ 80 w 87"/>
                <a:gd name="T23" fmla="*/ 31 h 39"/>
                <a:gd name="T24" fmla="*/ 75 w 87"/>
                <a:gd name="T25" fmla="*/ 33 h 39"/>
                <a:gd name="T26" fmla="*/ 68 w 87"/>
                <a:gd name="T27" fmla="*/ 36 h 39"/>
                <a:gd name="T28" fmla="*/ 61 w 87"/>
                <a:gd name="T29" fmla="*/ 38 h 39"/>
                <a:gd name="T30" fmla="*/ 53 w 87"/>
                <a:gd name="T31" fmla="*/ 39 h 39"/>
                <a:gd name="T32" fmla="*/ 44 w 87"/>
                <a:gd name="T33" fmla="*/ 39 h 39"/>
                <a:gd name="T34" fmla="*/ 34 w 87"/>
                <a:gd name="T35" fmla="*/ 39 h 39"/>
                <a:gd name="T36" fmla="*/ 26 w 87"/>
                <a:gd name="T37" fmla="*/ 38 h 39"/>
                <a:gd name="T38" fmla="*/ 19 w 87"/>
                <a:gd name="T39" fmla="*/ 36 h 39"/>
                <a:gd name="T40" fmla="*/ 12 w 87"/>
                <a:gd name="T41" fmla="*/ 33 h 39"/>
                <a:gd name="T42" fmla="*/ 7 w 87"/>
                <a:gd name="T43" fmla="*/ 31 h 39"/>
                <a:gd name="T44" fmla="*/ 3 w 87"/>
                <a:gd name="T45" fmla="*/ 27 h 39"/>
                <a:gd name="T46" fmla="*/ 0 w 87"/>
                <a:gd name="T47" fmla="*/ 24 h 39"/>
                <a:gd name="T48" fmla="*/ 0 w 87"/>
                <a:gd name="T49" fmla="*/ 19 h 39"/>
                <a:gd name="T50" fmla="*/ 0 w 87"/>
                <a:gd name="T51" fmla="*/ 16 h 39"/>
                <a:gd name="T52" fmla="*/ 3 w 87"/>
                <a:gd name="T53" fmla="*/ 12 h 39"/>
                <a:gd name="T54" fmla="*/ 7 w 87"/>
                <a:gd name="T55" fmla="*/ 9 h 39"/>
                <a:gd name="T56" fmla="*/ 12 w 87"/>
                <a:gd name="T57" fmla="*/ 5 h 39"/>
                <a:gd name="T58" fmla="*/ 19 w 87"/>
                <a:gd name="T59" fmla="*/ 3 h 39"/>
                <a:gd name="T60" fmla="*/ 26 w 87"/>
                <a:gd name="T61" fmla="*/ 2 h 39"/>
                <a:gd name="T62" fmla="*/ 34 w 87"/>
                <a:gd name="T63" fmla="*/ 1 h 39"/>
                <a:gd name="T64" fmla="*/ 44 w 87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39">
                  <a:moveTo>
                    <a:pt x="44" y="0"/>
                  </a:moveTo>
                  <a:lnTo>
                    <a:pt x="53" y="1"/>
                  </a:lnTo>
                  <a:lnTo>
                    <a:pt x="61" y="2"/>
                  </a:lnTo>
                  <a:lnTo>
                    <a:pt x="68" y="3"/>
                  </a:lnTo>
                  <a:lnTo>
                    <a:pt x="75" y="5"/>
                  </a:lnTo>
                  <a:lnTo>
                    <a:pt x="80" y="9"/>
                  </a:lnTo>
                  <a:lnTo>
                    <a:pt x="84" y="12"/>
                  </a:lnTo>
                  <a:lnTo>
                    <a:pt x="86" y="16"/>
                  </a:lnTo>
                  <a:lnTo>
                    <a:pt x="87" y="19"/>
                  </a:lnTo>
                  <a:lnTo>
                    <a:pt x="86" y="24"/>
                  </a:lnTo>
                  <a:lnTo>
                    <a:pt x="84" y="27"/>
                  </a:lnTo>
                  <a:lnTo>
                    <a:pt x="80" y="31"/>
                  </a:lnTo>
                  <a:lnTo>
                    <a:pt x="75" y="33"/>
                  </a:lnTo>
                  <a:lnTo>
                    <a:pt x="68" y="36"/>
                  </a:lnTo>
                  <a:lnTo>
                    <a:pt x="61" y="38"/>
                  </a:lnTo>
                  <a:lnTo>
                    <a:pt x="53" y="39"/>
                  </a:lnTo>
                  <a:lnTo>
                    <a:pt x="44" y="39"/>
                  </a:lnTo>
                  <a:lnTo>
                    <a:pt x="34" y="39"/>
                  </a:lnTo>
                  <a:lnTo>
                    <a:pt x="26" y="38"/>
                  </a:lnTo>
                  <a:lnTo>
                    <a:pt x="19" y="36"/>
                  </a:lnTo>
                  <a:lnTo>
                    <a:pt x="12" y="33"/>
                  </a:lnTo>
                  <a:lnTo>
                    <a:pt x="7" y="31"/>
                  </a:lnTo>
                  <a:lnTo>
                    <a:pt x="3" y="27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3" y="12"/>
                  </a:lnTo>
                  <a:lnTo>
                    <a:pt x="7" y="9"/>
                  </a:lnTo>
                  <a:lnTo>
                    <a:pt x="12" y="5"/>
                  </a:lnTo>
                  <a:lnTo>
                    <a:pt x="19" y="3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97" name="Freeform 60"/>
            <p:cNvSpPr>
              <a:spLocks/>
            </p:cNvSpPr>
            <p:nvPr/>
          </p:nvSpPr>
          <p:spPr bwMode="auto">
            <a:xfrm>
              <a:off x="325" y="1218"/>
              <a:ext cx="87" cy="39"/>
            </a:xfrm>
            <a:custGeom>
              <a:avLst/>
              <a:gdLst>
                <a:gd name="T0" fmla="*/ 44 w 87"/>
                <a:gd name="T1" fmla="*/ 0 h 39"/>
                <a:gd name="T2" fmla="*/ 53 w 87"/>
                <a:gd name="T3" fmla="*/ 1 h 39"/>
                <a:gd name="T4" fmla="*/ 61 w 87"/>
                <a:gd name="T5" fmla="*/ 2 h 39"/>
                <a:gd name="T6" fmla="*/ 68 w 87"/>
                <a:gd name="T7" fmla="*/ 3 h 39"/>
                <a:gd name="T8" fmla="*/ 75 w 87"/>
                <a:gd name="T9" fmla="*/ 5 h 39"/>
                <a:gd name="T10" fmla="*/ 80 w 87"/>
                <a:gd name="T11" fmla="*/ 9 h 39"/>
                <a:gd name="T12" fmla="*/ 84 w 87"/>
                <a:gd name="T13" fmla="*/ 12 h 39"/>
                <a:gd name="T14" fmla="*/ 86 w 87"/>
                <a:gd name="T15" fmla="*/ 16 h 39"/>
                <a:gd name="T16" fmla="*/ 87 w 87"/>
                <a:gd name="T17" fmla="*/ 19 h 39"/>
                <a:gd name="T18" fmla="*/ 86 w 87"/>
                <a:gd name="T19" fmla="*/ 24 h 39"/>
                <a:gd name="T20" fmla="*/ 84 w 87"/>
                <a:gd name="T21" fmla="*/ 27 h 39"/>
                <a:gd name="T22" fmla="*/ 80 w 87"/>
                <a:gd name="T23" fmla="*/ 31 h 39"/>
                <a:gd name="T24" fmla="*/ 75 w 87"/>
                <a:gd name="T25" fmla="*/ 33 h 39"/>
                <a:gd name="T26" fmla="*/ 68 w 87"/>
                <a:gd name="T27" fmla="*/ 36 h 39"/>
                <a:gd name="T28" fmla="*/ 61 w 87"/>
                <a:gd name="T29" fmla="*/ 38 h 39"/>
                <a:gd name="T30" fmla="*/ 53 w 87"/>
                <a:gd name="T31" fmla="*/ 39 h 39"/>
                <a:gd name="T32" fmla="*/ 44 w 87"/>
                <a:gd name="T33" fmla="*/ 39 h 39"/>
                <a:gd name="T34" fmla="*/ 34 w 87"/>
                <a:gd name="T35" fmla="*/ 39 h 39"/>
                <a:gd name="T36" fmla="*/ 26 w 87"/>
                <a:gd name="T37" fmla="*/ 38 h 39"/>
                <a:gd name="T38" fmla="*/ 19 w 87"/>
                <a:gd name="T39" fmla="*/ 36 h 39"/>
                <a:gd name="T40" fmla="*/ 12 w 87"/>
                <a:gd name="T41" fmla="*/ 33 h 39"/>
                <a:gd name="T42" fmla="*/ 7 w 87"/>
                <a:gd name="T43" fmla="*/ 31 h 39"/>
                <a:gd name="T44" fmla="*/ 3 w 87"/>
                <a:gd name="T45" fmla="*/ 27 h 39"/>
                <a:gd name="T46" fmla="*/ 0 w 87"/>
                <a:gd name="T47" fmla="*/ 24 h 39"/>
                <a:gd name="T48" fmla="*/ 0 w 87"/>
                <a:gd name="T49" fmla="*/ 19 h 39"/>
                <a:gd name="T50" fmla="*/ 0 w 87"/>
                <a:gd name="T51" fmla="*/ 16 h 39"/>
                <a:gd name="T52" fmla="*/ 3 w 87"/>
                <a:gd name="T53" fmla="*/ 12 h 39"/>
                <a:gd name="T54" fmla="*/ 7 w 87"/>
                <a:gd name="T55" fmla="*/ 9 h 39"/>
                <a:gd name="T56" fmla="*/ 12 w 87"/>
                <a:gd name="T57" fmla="*/ 5 h 39"/>
                <a:gd name="T58" fmla="*/ 19 w 87"/>
                <a:gd name="T59" fmla="*/ 3 h 39"/>
                <a:gd name="T60" fmla="*/ 26 w 87"/>
                <a:gd name="T61" fmla="*/ 2 h 39"/>
                <a:gd name="T62" fmla="*/ 34 w 87"/>
                <a:gd name="T63" fmla="*/ 1 h 39"/>
                <a:gd name="T64" fmla="*/ 44 w 87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39">
                  <a:moveTo>
                    <a:pt x="44" y="0"/>
                  </a:moveTo>
                  <a:lnTo>
                    <a:pt x="53" y="1"/>
                  </a:lnTo>
                  <a:lnTo>
                    <a:pt x="61" y="2"/>
                  </a:lnTo>
                  <a:lnTo>
                    <a:pt x="68" y="3"/>
                  </a:lnTo>
                  <a:lnTo>
                    <a:pt x="75" y="5"/>
                  </a:lnTo>
                  <a:lnTo>
                    <a:pt x="80" y="9"/>
                  </a:lnTo>
                  <a:lnTo>
                    <a:pt x="84" y="12"/>
                  </a:lnTo>
                  <a:lnTo>
                    <a:pt x="86" y="16"/>
                  </a:lnTo>
                  <a:lnTo>
                    <a:pt x="87" y="19"/>
                  </a:lnTo>
                  <a:lnTo>
                    <a:pt x="86" y="24"/>
                  </a:lnTo>
                  <a:lnTo>
                    <a:pt x="84" y="27"/>
                  </a:lnTo>
                  <a:lnTo>
                    <a:pt x="80" y="31"/>
                  </a:lnTo>
                  <a:lnTo>
                    <a:pt x="75" y="33"/>
                  </a:lnTo>
                  <a:lnTo>
                    <a:pt x="68" y="36"/>
                  </a:lnTo>
                  <a:lnTo>
                    <a:pt x="61" y="38"/>
                  </a:lnTo>
                  <a:lnTo>
                    <a:pt x="53" y="39"/>
                  </a:lnTo>
                  <a:lnTo>
                    <a:pt x="44" y="39"/>
                  </a:lnTo>
                  <a:lnTo>
                    <a:pt x="34" y="39"/>
                  </a:lnTo>
                  <a:lnTo>
                    <a:pt x="26" y="38"/>
                  </a:lnTo>
                  <a:lnTo>
                    <a:pt x="19" y="36"/>
                  </a:lnTo>
                  <a:lnTo>
                    <a:pt x="12" y="33"/>
                  </a:lnTo>
                  <a:lnTo>
                    <a:pt x="7" y="31"/>
                  </a:lnTo>
                  <a:lnTo>
                    <a:pt x="3" y="27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3" y="12"/>
                  </a:lnTo>
                  <a:lnTo>
                    <a:pt x="7" y="9"/>
                  </a:lnTo>
                  <a:lnTo>
                    <a:pt x="12" y="5"/>
                  </a:lnTo>
                  <a:lnTo>
                    <a:pt x="19" y="3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98" name="Freeform 61"/>
            <p:cNvSpPr>
              <a:spLocks/>
            </p:cNvSpPr>
            <p:nvPr/>
          </p:nvSpPr>
          <p:spPr bwMode="auto">
            <a:xfrm>
              <a:off x="450" y="1174"/>
              <a:ext cx="204" cy="110"/>
            </a:xfrm>
            <a:custGeom>
              <a:avLst/>
              <a:gdLst>
                <a:gd name="T0" fmla="*/ 40 w 204"/>
                <a:gd name="T1" fmla="*/ 0 h 110"/>
                <a:gd name="T2" fmla="*/ 163 w 204"/>
                <a:gd name="T3" fmla="*/ 0 h 110"/>
                <a:gd name="T4" fmla="*/ 171 w 204"/>
                <a:gd name="T5" fmla="*/ 2 h 110"/>
                <a:gd name="T6" fmla="*/ 179 w 204"/>
                <a:gd name="T7" fmla="*/ 3 h 110"/>
                <a:gd name="T8" fmla="*/ 185 w 204"/>
                <a:gd name="T9" fmla="*/ 6 h 110"/>
                <a:gd name="T10" fmla="*/ 192 w 204"/>
                <a:gd name="T11" fmla="*/ 10 h 110"/>
                <a:gd name="T12" fmla="*/ 197 w 204"/>
                <a:gd name="T13" fmla="*/ 14 h 110"/>
                <a:gd name="T14" fmla="*/ 201 w 204"/>
                <a:gd name="T15" fmla="*/ 20 h 110"/>
                <a:gd name="T16" fmla="*/ 203 w 204"/>
                <a:gd name="T17" fmla="*/ 26 h 110"/>
                <a:gd name="T18" fmla="*/ 204 w 204"/>
                <a:gd name="T19" fmla="*/ 32 h 110"/>
                <a:gd name="T20" fmla="*/ 204 w 204"/>
                <a:gd name="T21" fmla="*/ 78 h 110"/>
                <a:gd name="T22" fmla="*/ 203 w 204"/>
                <a:gd name="T23" fmla="*/ 84 h 110"/>
                <a:gd name="T24" fmla="*/ 201 w 204"/>
                <a:gd name="T25" fmla="*/ 90 h 110"/>
                <a:gd name="T26" fmla="*/ 197 w 204"/>
                <a:gd name="T27" fmla="*/ 96 h 110"/>
                <a:gd name="T28" fmla="*/ 192 w 204"/>
                <a:gd name="T29" fmla="*/ 101 h 110"/>
                <a:gd name="T30" fmla="*/ 185 w 204"/>
                <a:gd name="T31" fmla="*/ 104 h 110"/>
                <a:gd name="T32" fmla="*/ 179 w 204"/>
                <a:gd name="T33" fmla="*/ 108 h 110"/>
                <a:gd name="T34" fmla="*/ 171 w 204"/>
                <a:gd name="T35" fmla="*/ 109 h 110"/>
                <a:gd name="T36" fmla="*/ 163 w 204"/>
                <a:gd name="T37" fmla="*/ 110 h 110"/>
                <a:gd name="T38" fmla="*/ 40 w 204"/>
                <a:gd name="T39" fmla="*/ 110 h 110"/>
                <a:gd name="T40" fmla="*/ 33 w 204"/>
                <a:gd name="T41" fmla="*/ 109 h 110"/>
                <a:gd name="T42" fmla="*/ 25 w 204"/>
                <a:gd name="T43" fmla="*/ 108 h 110"/>
                <a:gd name="T44" fmla="*/ 19 w 204"/>
                <a:gd name="T45" fmla="*/ 104 h 110"/>
                <a:gd name="T46" fmla="*/ 13 w 204"/>
                <a:gd name="T47" fmla="*/ 101 h 110"/>
                <a:gd name="T48" fmla="*/ 7 w 204"/>
                <a:gd name="T49" fmla="*/ 96 h 110"/>
                <a:gd name="T50" fmla="*/ 3 w 204"/>
                <a:gd name="T51" fmla="*/ 90 h 110"/>
                <a:gd name="T52" fmla="*/ 1 w 204"/>
                <a:gd name="T53" fmla="*/ 84 h 110"/>
                <a:gd name="T54" fmla="*/ 0 w 204"/>
                <a:gd name="T55" fmla="*/ 78 h 110"/>
                <a:gd name="T56" fmla="*/ 0 w 204"/>
                <a:gd name="T57" fmla="*/ 32 h 110"/>
                <a:gd name="T58" fmla="*/ 1 w 204"/>
                <a:gd name="T59" fmla="*/ 26 h 110"/>
                <a:gd name="T60" fmla="*/ 3 w 204"/>
                <a:gd name="T61" fmla="*/ 20 h 110"/>
                <a:gd name="T62" fmla="*/ 7 w 204"/>
                <a:gd name="T63" fmla="*/ 14 h 110"/>
                <a:gd name="T64" fmla="*/ 13 w 204"/>
                <a:gd name="T65" fmla="*/ 10 h 110"/>
                <a:gd name="T66" fmla="*/ 19 w 204"/>
                <a:gd name="T67" fmla="*/ 6 h 110"/>
                <a:gd name="T68" fmla="*/ 25 w 204"/>
                <a:gd name="T69" fmla="*/ 3 h 110"/>
                <a:gd name="T70" fmla="*/ 33 w 204"/>
                <a:gd name="T71" fmla="*/ 2 h 110"/>
                <a:gd name="T72" fmla="*/ 40 w 204"/>
                <a:gd name="T73" fmla="*/ 0 h 1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4" h="110">
                  <a:moveTo>
                    <a:pt x="40" y="0"/>
                  </a:moveTo>
                  <a:lnTo>
                    <a:pt x="163" y="0"/>
                  </a:lnTo>
                  <a:lnTo>
                    <a:pt x="171" y="2"/>
                  </a:lnTo>
                  <a:lnTo>
                    <a:pt x="179" y="3"/>
                  </a:lnTo>
                  <a:lnTo>
                    <a:pt x="185" y="6"/>
                  </a:lnTo>
                  <a:lnTo>
                    <a:pt x="192" y="10"/>
                  </a:lnTo>
                  <a:lnTo>
                    <a:pt x="197" y="14"/>
                  </a:lnTo>
                  <a:lnTo>
                    <a:pt x="201" y="20"/>
                  </a:lnTo>
                  <a:lnTo>
                    <a:pt x="203" y="26"/>
                  </a:lnTo>
                  <a:lnTo>
                    <a:pt x="204" y="32"/>
                  </a:lnTo>
                  <a:lnTo>
                    <a:pt x="204" y="78"/>
                  </a:lnTo>
                  <a:lnTo>
                    <a:pt x="203" y="84"/>
                  </a:lnTo>
                  <a:lnTo>
                    <a:pt x="201" y="90"/>
                  </a:lnTo>
                  <a:lnTo>
                    <a:pt x="197" y="96"/>
                  </a:lnTo>
                  <a:lnTo>
                    <a:pt x="192" y="101"/>
                  </a:lnTo>
                  <a:lnTo>
                    <a:pt x="185" y="104"/>
                  </a:lnTo>
                  <a:lnTo>
                    <a:pt x="179" y="108"/>
                  </a:lnTo>
                  <a:lnTo>
                    <a:pt x="171" y="109"/>
                  </a:lnTo>
                  <a:lnTo>
                    <a:pt x="163" y="110"/>
                  </a:lnTo>
                  <a:lnTo>
                    <a:pt x="40" y="110"/>
                  </a:lnTo>
                  <a:lnTo>
                    <a:pt x="33" y="109"/>
                  </a:lnTo>
                  <a:lnTo>
                    <a:pt x="25" y="108"/>
                  </a:lnTo>
                  <a:lnTo>
                    <a:pt x="19" y="104"/>
                  </a:lnTo>
                  <a:lnTo>
                    <a:pt x="13" y="101"/>
                  </a:lnTo>
                  <a:lnTo>
                    <a:pt x="7" y="96"/>
                  </a:lnTo>
                  <a:lnTo>
                    <a:pt x="3" y="90"/>
                  </a:lnTo>
                  <a:lnTo>
                    <a:pt x="1" y="84"/>
                  </a:lnTo>
                  <a:lnTo>
                    <a:pt x="0" y="78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7" y="14"/>
                  </a:lnTo>
                  <a:lnTo>
                    <a:pt x="13" y="10"/>
                  </a:lnTo>
                  <a:lnTo>
                    <a:pt x="19" y="6"/>
                  </a:lnTo>
                  <a:lnTo>
                    <a:pt x="25" y="3"/>
                  </a:lnTo>
                  <a:lnTo>
                    <a:pt x="33" y="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99" name="Freeform 62"/>
            <p:cNvSpPr>
              <a:spLocks/>
            </p:cNvSpPr>
            <p:nvPr/>
          </p:nvSpPr>
          <p:spPr bwMode="auto">
            <a:xfrm>
              <a:off x="450" y="1174"/>
              <a:ext cx="204" cy="110"/>
            </a:xfrm>
            <a:custGeom>
              <a:avLst/>
              <a:gdLst>
                <a:gd name="T0" fmla="*/ 40 w 204"/>
                <a:gd name="T1" fmla="*/ 0 h 110"/>
                <a:gd name="T2" fmla="*/ 163 w 204"/>
                <a:gd name="T3" fmla="*/ 0 h 110"/>
                <a:gd name="T4" fmla="*/ 171 w 204"/>
                <a:gd name="T5" fmla="*/ 2 h 110"/>
                <a:gd name="T6" fmla="*/ 179 w 204"/>
                <a:gd name="T7" fmla="*/ 3 h 110"/>
                <a:gd name="T8" fmla="*/ 185 w 204"/>
                <a:gd name="T9" fmla="*/ 6 h 110"/>
                <a:gd name="T10" fmla="*/ 192 w 204"/>
                <a:gd name="T11" fmla="*/ 10 h 110"/>
                <a:gd name="T12" fmla="*/ 197 w 204"/>
                <a:gd name="T13" fmla="*/ 14 h 110"/>
                <a:gd name="T14" fmla="*/ 201 w 204"/>
                <a:gd name="T15" fmla="*/ 20 h 110"/>
                <a:gd name="T16" fmla="*/ 203 w 204"/>
                <a:gd name="T17" fmla="*/ 26 h 110"/>
                <a:gd name="T18" fmla="*/ 204 w 204"/>
                <a:gd name="T19" fmla="*/ 32 h 110"/>
                <a:gd name="T20" fmla="*/ 204 w 204"/>
                <a:gd name="T21" fmla="*/ 78 h 110"/>
                <a:gd name="T22" fmla="*/ 203 w 204"/>
                <a:gd name="T23" fmla="*/ 84 h 110"/>
                <a:gd name="T24" fmla="*/ 201 w 204"/>
                <a:gd name="T25" fmla="*/ 90 h 110"/>
                <a:gd name="T26" fmla="*/ 197 w 204"/>
                <a:gd name="T27" fmla="*/ 96 h 110"/>
                <a:gd name="T28" fmla="*/ 192 w 204"/>
                <a:gd name="T29" fmla="*/ 101 h 110"/>
                <a:gd name="T30" fmla="*/ 185 w 204"/>
                <a:gd name="T31" fmla="*/ 104 h 110"/>
                <a:gd name="T32" fmla="*/ 179 w 204"/>
                <a:gd name="T33" fmla="*/ 108 h 110"/>
                <a:gd name="T34" fmla="*/ 171 w 204"/>
                <a:gd name="T35" fmla="*/ 109 h 110"/>
                <a:gd name="T36" fmla="*/ 163 w 204"/>
                <a:gd name="T37" fmla="*/ 110 h 110"/>
                <a:gd name="T38" fmla="*/ 40 w 204"/>
                <a:gd name="T39" fmla="*/ 110 h 110"/>
                <a:gd name="T40" fmla="*/ 33 w 204"/>
                <a:gd name="T41" fmla="*/ 109 h 110"/>
                <a:gd name="T42" fmla="*/ 25 w 204"/>
                <a:gd name="T43" fmla="*/ 108 h 110"/>
                <a:gd name="T44" fmla="*/ 19 w 204"/>
                <a:gd name="T45" fmla="*/ 104 h 110"/>
                <a:gd name="T46" fmla="*/ 13 w 204"/>
                <a:gd name="T47" fmla="*/ 101 h 110"/>
                <a:gd name="T48" fmla="*/ 7 w 204"/>
                <a:gd name="T49" fmla="*/ 96 h 110"/>
                <a:gd name="T50" fmla="*/ 3 w 204"/>
                <a:gd name="T51" fmla="*/ 90 h 110"/>
                <a:gd name="T52" fmla="*/ 1 w 204"/>
                <a:gd name="T53" fmla="*/ 84 h 110"/>
                <a:gd name="T54" fmla="*/ 0 w 204"/>
                <a:gd name="T55" fmla="*/ 78 h 110"/>
                <a:gd name="T56" fmla="*/ 0 w 204"/>
                <a:gd name="T57" fmla="*/ 32 h 110"/>
                <a:gd name="T58" fmla="*/ 1 w 204"/>
                <a:gd name="T59" fmla="*/ 26 h 110"/>
                <a:gd name="T60" fmla="*/ 3 w 204"/>
                <a:gd name="T61" fmla="*/ 20 h 110"/>
                <a:gd name="T62" fmla="*/ 7 w 204"/>
                <a:gd name="T63" fmla="*/ 14 h 110"/>
                <a:gd name="T64" fmla="*/ 13 w 204"/>
                <a:gd name="T65" fmla="*/ 10 h 110"/>
                <a:gd name="T66" fmla="*/ 19 w 204"/>
                <a:gd name="T67" fmla="*/ 6 h 110"/>
                <a:gd name="T68" fmla="*/ 25 w 204"/>
                <a:gd name="T69" fmla="*/ 3 h 110"/>
                <a:gd name="T70" fmla="*/ 33 w 204"/>
                <a:gd name="T71" fmla="*/ 2 h 110"/>
                <a:gd name="T72" fmla="*/ 40 w 204"/>
                <a:gd name="T73" fmla="*/ 0 h 1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4" h="110">
                  <a:moveTo>
                    <a:pt x="40" y="0"/>
                  </a:moveTo>
                  <a:lnTo>
                    <a:pt x="163" y="0"/>
                  </a:lnTo>
                  <a:lnTo>
                    <a:pt x="171" y="2"/>
                  </a:lnTo>
                  <a:lnTo>
                    <a:pt x="179" y="3"/>
                  </a:lnTo>
                  <a:lnTo>
                    <a:pt x="185" y="6"/>
                  </a:lnTo>
                  <a:lnTo>
                    <a:pt x="192" y="10"/>
                  </a:lnTo>
                  <a:lnTo>
                    <a:pt x="197" y="14"/>
                  </a:lnTo>
                  <a:lnTo>
                    <a:pt x="201" y="20"/>
                  </a:lnTo>
                  <a:lnTo>
                    <a:pt x="203" y="26"/>
                  </a:lnTo>
                  <a:lnTo>
                    <a:pt x="204" y="32"/>
                  </a:lnTo>
                  <a:lnTo>
                    <a:pt x="204" y="78"/>
                  </a:lnTo>
                  <a:lnTo>
                    <a:pt x="203" y="84"/>
                  </a:lnTo>
                  <a:lnTo>
                    <a:pt x="201" y="90"/>
                  </a:lnTo>
                  <a:lnTo>
                    <a:pt x="197" y="96"/>
                  </a:lnTo>
                  <a:lnTo>
                    <a:pt x="192" y="101"/>
                  </a:lnTo>
                  <a:lnTo>
                    <a:pt x="185" y="104"/>
                  </a:lnTo>
                  <a:lnTo>
                    <a:pt x="179" y="108"/>
                  </a:lnTo>
                  <a:lnTo>
                    <a:pt x="171" y="109"/>
                  </a:lnTo>
                  <a:lnTo>
                    <a:pt x="163" y="110"/>
                  </a:lnTo>
                  <a:lnTo>
                    <a:pt x="40" y="110"/>
                  </a:lnTo>
                  <a:lnTo>
                    <a:pt x="33" y="109"/>
                  </a:lnTo>
                  <a:lnTo>
                    <a:pt x="25" y="108"/>
                  </a:lnTo>
                  <a:lnTo>
                    <a:pt x="19" y="104"/>
                  </a:lnTo>
                  <a:lnTo>
                    <a:pt x="13" y="101"/>
                  </a:lnTo>
                  <a:lnTo>
                    <a:pt x="7" y="96"/>
                  </a:lnTo>
                  <a:lnTo>
                    <a:pt x="3" y="90"/>
                  </a:lnTo>
                  <a:lnTo>
                    <a:pt x="1" y="84"/>
                  </a:lnTo>
                  <a:lnTo>
                    <a:pt x="0" y="78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7" y="14"/>
                  </a:lnTo>
                  <a:lnTo>
                    <a:pt x="13" y="10"/>
                  </a:lnTo>
                  <a:lnTo>
                    <a:pt x="19" y="6"/>
                  </a:lnTo>
                  <a:lnTo>
                    <a:pt x="25" y="3"/>
                  </a:lnTo>
                  <a:lnTo>
                    <a:pt x="33" y="2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00" name="Freeform 63"/>
            <p:cNvSpPr>
              <a:spLocks/>
            </p:cNvSpPr>
            <p:nvPr/>
          </p:nvSpPr>
          <p:spPr bwMode="auto">
            <a:xfrm>
              <a:off x="522" y="1218"/>
              <a:ext cx="87" cy="39"/>
            </a:xfrm>
            <a:custGeom>
              <a:avLst/>
              <a:gdLst>
                <a:gd name="T0" fmla="*/ 44 w 87"/>
                <a:gd name="T1" fmla="*/ 0 h 39"/>
                <a:gd name="T2" fmla="*/ 53 w 87"/>
                <a:gd name="T3" fmla="*/ 1 h 39"/>
                <a:gd name="T4" fmla="*/ 61 w 87"/>
                <a:gd name="T5" fmla="*/ 2 h 39"/>
                <a:gd name="T6" fmla="*/ 68 w 87"/>
                <a:gd name="T7" fmla="*/ 3 h 39"/>
                <a:gd name="T8" fmla="*/ 75 w 87"/>
                <a:gd name="T9" fmla="*/ 5 h 39"/>
                <a:gd name="T10" fmla="*/ 80 w 87"/>
                <a:gd name="T11" fmla="*/ 9 h 39"/>
                <a:gd name="T12" fmla="*/ 84 w 87"/>
                <a:gd name="T13" fmla="*/ 12 h 39"/>
                <a:gd name="T14" fmla="*/ 86 w 87"/>
                <a:gd name="T15" fmla="*/ 16 h 39"/>
                <a:gd name="T16" fmla="*/ 87 w 87"/>
                <a:gd name="T17" fmla="*/ 19 h 39"/>
                <a:gd name="T18" fmla="*/ 86 w 87"/>
                <a:gd name="T19" fmla="*/ 24 h 39"/>
                <a:gd name="T20" fmla="*/ 84 w 87"/>
                <a:gd name="T21" fmla="*/ 27 h 39"/>
                <a:gd name="T22" fmla="*/ 80 w 87"/>
                <a:gd name="T23" fmla="*/ 31 h 39"/>
                <a:gd name="T24" fmla="*/ 75 w 87"/>
                <a:gd name="T25" fmla="*/ 33 h 39"/>
                <a:gd name="T26" fmla="*/ 68 w 87"/>
                <a:gd name="T27" fmla="*/ 36 h 39"/>
                <a:gd name="T28" fmla="*/ 61 w 87"/>
                <a:gd name="T29" fmla="*/ 38 h 39"/>
                <a:gd name="T30" fmla="*/ 53 w 87"/>
                <a:gd name="T31" fmla="*/ 39 h 39"/>
                <a:gd name="T32" fmla="*/ 44 w 87"/>
                <a:gd name="T33" fmla="*/ 39 h 39"/>
                <a:gd name="T34" fmla="*/ 35 w 87"/>
                <a:gd name="T35" fmla="*/ 39 h 39"/>
                <a:gd name="T36" fmla="*/ 26 w 87"/>
                <a:gd name="T37" fmla="*/ 38 h 39"/>
                <a:gd name="T38" fmla="*/ 19 w 87"/>
                <a:gd name="T39" fmla="*/ 36 h 39"/>
                <a:gd name="T40" fmla="*/ 12 w 87"/>
                <a:gd name="T41" fmla="*/ 33 h 39"/>
                <a:gd name="T42" fmla="*/ 7 w 87"/>
                <a:gd name="T43" fmla="*/ 31 h 39"/>
                <a:gd name="T44" fmla="*/ 3 w 87"/>
                <a:gd name="T45" fmla="*/ 27 h 39"/>
                <a:gd name="T46" fmla="*/ 1 w 87"/>
                <a:gd name="T47" fmla="*/ 24 h 39"/>
                <a:gd name="T48" fmla="*/ 0 w 87"/>
                <a:gd name="T49" fmla="*/ 19 h 39"/>
                <a:gd name="T50" fmla="*/ 1 w 87"/>
                <a:gd name="T51" fmla="*/ 16 h 39"/>
                <a:gd name="T52" fmla="*/ 3 w 87"/>
                <a:gd name="T53" fmla="*/ 12 h 39"/>
                <a:gd name="T54" fmla="*/ 7 w 87"/>
                <a:gd name="T55" fmla="*/ 9 h 39"/>
                <a:gd name="T56" fmla="*/ 12 w 87"/>
                <a:gd name="T57" fmla="*/ 5 h 39"/>
                <a:gd name="T58" fmla="*/ 19 w 87"/>
                <a:gd name="T59" fmla="*/ 3 h 39"/>
                <a:gd name="T60" fmla="*/ 26 w 87"/>
                <a:gd name="T61" fmla="*/ 2 h 39"/>
                <a:gd name="T62" fmla="*/ 35 w 87"/>
                <a:gd name="T63" fmla="*/ 1 h 39"/>
                <a:gd name="T64" fmla="*/ 44 w 87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39">
                  <a:moveTo>
                    <a:pt x="44" y="0"/>
                  </a:moveTo>
                  <a:lnTo>
                    <a:pt x="53" y="1"/>
                  </a:lnTo>
                  <a:lnTo>
                    <a:pt x="61" y="2"/>
                  </a:lnTo>
                  <a:lnTo>
                    <a:pt x="68" y="3"/>
                  </a:lnTo>
                  <a:lnTo>
                    <a:pt x="75" y="5"/>
                  </a:lnTo>
                  <a:lnTo>
                    <a:pt x="80" y="9"/>
                  </a:lnTo>
                  <a:lnTo>
                    <a:pt x="84" y="12"/>
                  </a:lnTo>
                  <a:lnTo>
                    <a:pt x="86" y="16"/>
                  </a:lnTo>
                  <a:lnTo>
                    <a:pt x="87" y="19"/>
                  </a:lnTo>
                  <a:lnTo>
                    <a:pt x="86" y="24"/>
                  </a:lnTo>
                  <a:lnTo>
                    <a:pt x="84" y="27"/>
                  </a:lnTo>
                  <a:lnTo>
                    <a:pt x="80" y="31"/>
                  </a:lnTo>
                  <a:lnTo>
                    <a:pt x="75" y="33"/>
                  </a:lnTo>
                  <a:lnTo>
                    <a:pt x="68" y="36"/>
                  </a:lnTo>
                  <a:lnTo>
                    <a:pt x="61" y="38"/>
                  </a:lnTo>
                  <a:lnTo>
                    <a:pt x="53" y="39"/>
                  </a:lnTo>
                  <a:lnTo>
                    <a:pt x="44" y="39"/>
                  </a:lnTo>
                  <a:lnTo>
                    <a:pt x="35" y="39"/>
                  </a:lnTo>
                  <a:lnTo>
                    <a:pt x="26" y="38"/>
                  </a:lnTo>
                  <a:lnTo>
                    <a:pt x="19" y="36"/>
                  </a:lnTo>
                  <a:lnTo>
                    <a:pt x="12" y="33"/>
                  </a:lnTo>
                  <a:lnTo>
                    <a:pt x="7" y="31"/>
                  </a:lnTo>
                  <a:lnTo>
                    <a:pt x="3" y="27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1" y="16"/>
                  </a:lnTo>
                  <a:lnTo>
                    <a:pt x="3" y="12"/>
                  </a:lnTo>
                  <a:lnTo>
                    <a:pt x="7" y="9"/>
                  </a:lnTo>
                  <a:lnTo>
                    <a:pt x="12" y="5"/>
                  </a:lnTo>
                  <a:lnTo>
                    <a:pt x="19" y="3"/>
                  </a:lnTo>
                  <a:lnTo>
                    <a:pt x="26" y="2"/>
                  </a:lnTo>
                  <a:lnTo>
                    <a:pt x="35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01" name="Freeform 64"/>
            <p:cNvSpPr>
              <a:spLocks/>
            </p:cNvSpPr>
            <p:nvPr/>
          </p:nvSpPr>
          <p:spPr bwMode="auto">
            <a:xfrm>
              <a:off x="522" y="1218"/>
              <a:ext cx="87" cy="39"/>
            </a:xfrm>
            <a:custGeom>
              <a:avLst/>
              <a:gdLst>
                <a:gd name="T0" fmla="*/ 44 w 87"/>
                <a:gd name="T1" fmla="*/ 0 h 39"/>
                <a:gd name="T2" fmla="*/ 53 w 87"/>
                <a:gd name="T3" fmla="*/ 1 h 39"/>
                <a:gd name="T4" fmla="*/ 61 w 87"/>
                <a:gd name="T5" fmla="*/ 2 h 39"/>
                <a:gd name="T6" fmla="*/ 68 w 87"/>
                <a:gd name="T7" fmla="*/ 3 h 39"/>
                <a:gd name="T8" fmla="*/ 75 w 87"/>
                <a:gd name="T9" fmla="*/ 5 h 39"/>
                <a:gd name="T10" fmla="*/ 80 w 87"/>
                <a:gd name="T11" fmla="*/ 9 h 39"/>
                <a:gd name="T12" fmla="*/ 84 w 87"/>
                <a:gd name="T13" fmla="*/ 12 h 39"/>
                <a:gd name="T14" fmla="*/ 86 w 87"/>
                <a:gd name="T15" fmla="*/ 16 h 39"/>
                <a:gd name="T16" fmla="*/ 87 w 87"/>
                <a:gd name="T17" fmla="*/ 19 h 39"/>
                <a:gd name="T18" fmla="*/ 86 w 87"/>
                <a:gd name="T19" fmla="*/ 24 h 39"/>
                <a:gd name="T20" fmla="*/ 84 w 87"/>
                <a:gd name="T21" fmla="*/ 27 h 39"/>
                <a:gd name="T22" fmla="*/ 80 w 87"/>
                <a:gd name="T23" fmla="*/ 31 h 39"/>
                <a:gd name="T24" fmla="*/ 75 w 87"/>
                <a:gd name="T25" fmla="*/ 33 h 39"/>
                <a:gd name="T26" fmla="*/ 68 w 87"/>
                <a:gd name="T27" fmla="*/ 36 h 39"/>
                <a:gd name="T28" fmla="*/ 61 w 87"/>
                <a:gd name="T29" fmla="*/ 38 h 39"/>
                <a:gd name="T30" fmla="*/ 53 w 87"/>
                <a:gd name="T31" fmla="*/ 39 h 39"/>
                <a:gd name="T32" fmla="*/ 44 w 87"/>
                <a:gd name="T33" fmla="*/ 39 h 39"/>
                <a:gd name="T34" fmla="*/ 35 w 87"/>
                <a:gd name="T35" fmla="*/ 39 h 39"/>
                <a:gd name="T36" fmla="*/ 26 w 87"/>
                <a:gd name="T37" fmla="*/ 38 h 39"/>
                <a:gd name="T38" fmla="*/ 19 w 87"/>
                <a:gd name="T39" fmla="*/ 36 h 39"/>
                <a:gd name="T40" fmla="*/ 12 w 87"/>
                <a:gd name="T41" fmla="*/ 33 h 39"/>
                <a:gd name="T42" fmla="*/ 7 w 87"/>
                <a:gd name="T43" fmla="*/ 31 h 39"/>
                <a:gd name="T44" fmla="*/ 3 w 87"/>
                <a:gd name="T45" fmla="*/ 27 h 39"/>
                <a:gd name="T46" fmla="*/ 1 w 87"/>
                <a:gd name="T47" fmla="*/ 24 h 39"/>
                <a:gd name="T48" fmla="*/ 0 w 87"/>
                <a:gd name="T49" fmla="*/ 19 h 39"/>
                <a:gd name="T50" fmla="*/ 1 w 87"/>
                <a:gd name="T51" fmla="*/ 16 h 39"/>
                <a:gd name="T52" fmla="*/ 3 w 87"/>
                <a:gd name="T53" fmla="*/ 12 h 39"/>
                <a:gd name="T54" fmla="*/ 7 w 87"/>
                <a:gd name="T55" fmla="*/ 9 h 39"/>
                <a:gd name="T56" fmla="*/ 12 w 87"/>
                <a:gd name="T57" fmla="*/ 5 h 39"/>
                <a:gd name="T58" fmla="*/ 19 w 87"/>
                <a:gd name="T59" fmla="*/ 3 h 39"/>
                <a:gd name="T60" fmla="*/ 26 w 87"/>
                <a:gd name="T61" fmla="*/ 2 h 39"/>
                <a:gd name="T62" fmla="*/ 35 w 87"/>
                <a:gd name="T63" fmla="*/ 1 h 39"/>
                <a:gd name="T64" fmla="*/ 44 w 87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39">
                  <a:moveTo>
                    <a:pt x="44" y="0"/>
                  </a:moveTo>
                  <a:lnTo>
                    <a:pt x="53" y="1"/>
                  </a:lnTo>
                  <a:lnTo>
                    <a:pt x="61" y="2"/>
                  </a:lnTo>
                  <a:lnTo>
                    <a:pt x="68" y="3"/>
                  </a:lnTo>
                  <a:lnTo>
                    <a:pt x="75" y="5"/>
                  </a:lnTo>
                  <a:lnTo>
                    <a:pt x="80" y="9"/>
                  </a:lnTo>
                  <a:lnTo>
                    <a:pt x="84" y="12"/>
                  </a:lnTo>
                  <a:lnTo>
                    <a:pt x="86" y="16"/>
                  </a:lnTo>
                  <a:lnTo>
                    <a:pt x="87" y="19"/>
                  </a:lnTo>
                  <a:lnTo>
                    <a:pt x="86" y="24"/>
                  </a:lnTo>
                  <a:lnTo>
                    <a:pt x="84" y="27"/>
                  </a:lnTo>
                  <a:lnTo>
                    <a:pt x="80" y="31"/>
                  </a:lnTo>
                  <a:lnTo>
                    <a:pt x="75" y="33"/>
                  </a:lnTo>
                  <a:lnTo>
                    <a:pt x="68" y="36"/>
                  </a:lnTo>
                  <a:lnTo>
                    <a:pt x="61" y="38"/>
                  </a:lnTo>
                  <a:lnTo>
                    <a:pt x="53" y="39"/>
                  </a:lnTo>
                  <a:lnTo>
                    <a:pt x="44" y="39"/>
                  </a:lnTo>
                  <a:lnTo>
                    <a:pt x="35" y="39"/>
                  </a:lnTo>
                  <a:lnTo>
                    <a:pt x="26" y="38"/>
                  </a:lnTo>
                  <a:lnTo>
                    <a:pt x="19" y="36"/>
                  </a:lnTo>
                  <a:lnTo>
                    <a:pt x="12" y="33"/>
                  </a:lnTo>
                  <a:lnTo>
                    <a:pt x="7" y="31"/>
                  </a:lnTo>
                  <a:lnTo>
                    <a:pt x="3" y="27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1" y="16"/>
                  </a:lnTo>
                  <a:lnTo>
                    <a:pt x="3" y="12"/>
                  </a:lnTo>
                  <a:lnTo>
                    <a:pt x="7" y="9"/>
                  </a:lnTo>
                  <a:lnTo>
                    <a:pt x="12" y="5"/>
                  </a:lnTo>
                  <a:lnTo>
                    <a:pt x="19" y="3"/>
                  </a:lnTo>
                  <a:lnTo>
                    <a:pt x="26" y="2"/>
                  </a:lnTo>
                  <a:lnTo>
                    <a:pt x="35" y="1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02" name="Freeform 65"/>
            <p:cNvSpPr>
              <a:spLocks/>
            </p:cNvSpPr>
            <p:nvPr/>
          </p:nvSpPr>
          <p:spPr bwMode="auto">
            <a:xfrm>
              <a:off x="648" y="1174"/>
              <a:ext cx="203" cy="110"/>
            </a:xfrm>
            <a:custGeom>
              <a:avLst/>
              <a:gdLst>
                <a:gd name="T0" fmla="*/ 40 w 203"/>
                <a:gd name="T1" fmla="*/ 0 h 110"/>
                <a:gd name="T2" fmla="*/ 163 w 203"/>
                <a:gd name="T3" fmla="*/ 0 h 110"/>
                <a:gd name="T4" fmla="*/ 170 w 203"/>
                <a:gd name="T5" fmla="*/ 2 h 110"/>
                <a:gd name="T6" fmla="*/ 179 w 203"/>
                <a:gd name="T7" fmla="*/ 3 h 110"/>
                <a:gd name="T8" fmla="*/ 185 w 203"/>
                <a:gd name="T9" fmla="*/ 6 h 110"/>
                <a:gd name="T10" fmla="*/ 191 w 203"/>
                <a:gd name="T11" fmla="*/ 10 h 110"/>
                <a:gd name="T12" fmla="*/ 196 w 203"/>
                <a:gd name="T13" fmla="*/ 14 h 110"/>
                <a:gd name="T14" fmla="*/ 200 w 203"/>
                <a:gd name="T15" fmla="*/ 20 h 110"/>
                <a:gd name="T16" fmla="*/ 202 w 203"/>
                <a:gd name="T17" fmla="*/ 26 h 110"/>
                <a:gd name="T18" fmla="*/ 203 w 203"/>
                <a:gd name="T19" fmla="*/ 32 h 110"/>
                <a:gd name="T20" fmla="*/ 203 w 203"/>
                <a:gd name="T21" fmla="*/ 78 h 110"/>
                <a:gd name="T22" fmla="*/ 202 w 203"/>
                <a:gd name="T23" fmla="*/ 84 h 110"/>
                <a:gd name="T24" fmla="*/ 200 w 203"/>
                <a:gd name="T25" fmla="*/ 90 h 110"/>
                <a:gd name="T26" fmla="*/ 196 w 203"/>
                <a:gd name="T27" fmla="*/ 96 h 110"/>
                <a:gd name="T28" fmla="*/ 191 w 203"/>
                <a:gd name="T29" fmla="*/ 101 h 110"/>
                <a:gd name="T30" fmla="*/ 185 w 203"/>
                <a:gd name="T31" fmla="*/ 104 h 110"/>
                <a:gd name="T32" fmla="*/ 179 w 203"/>
                <a:gd name="T33" fmla="*/ 108 h 110"/>
                <a:gd name="T34" fmla="*/ 170 w 203"/>
                <a:gd name="T35" fmla="*/ 109 h 110"/>
                <a:gd name="T36" fmla="*/ 163 w 203"/>
                <a:gd name="T37" fmla="*/ 110 h 110"/>
                <a:gd name="T38" fmla="*/ 40 w 203"/>
                <a:gd name="T39" fmla="*/ 110 h 110"/>
                <a:gd name="T40" fmla="*/ 32 w 203"/>
                <a:gd name="T41" fmla="*/ 109 h 110"/>
                <a:gd name="T42" fmla="*/ 24 w 203"/>
                <a:gd name="T43" fmla="*/ 108 h 110"/>
                <a:gd name="T44" fmla="*/ 18 w 203"/>
                <a:gd name="T45" fmla="*/ 104 h 110"/>
                <a:gd name="T46" fmla="*/ 12 w 203"/>
                <a:gd name="T47" fmla="*/ 101 h 110"/>
                <a:gd name="T48" fmla="*/ 7 w 203"/>
                <a:gd name="T49" fmla="*/ 96 h 110"/>
                <a:gd name="T50" fmla="*/ 3 w 203"/>
                <a:gd name="T51" fmla="*/ 90 h 110"/>
                <a:gd name="T52" fmla="*/ 1 w 203"/>
                <a:gd name="T53" fmla="*/ 84 h 110"/>
                <a:gd name="T54" fmla="*/ 0 w 203"/>
                <a:gd name="T55" fmla="*/ 78 h 110"/>
                <a:gd name="T56" fmla="*/ 0 w 203"/>
                <a:gd name="T57" fmla="*/ 32 h 110"/>
                <a:gd name="T58" fmla="*/ 1 w 203"/>
                <a:gd name="T59" fmla="*/ 26 h 110"/>
                <a:gd name="T60" fmla="*/ 3 w 203"/>
                <a:gd name="T61" fmla="*/ 20 h 110"/>
                <a:gd name="T62" fmla="*/ 7 w 203"/>
                <a:gd name="T63" fmla="*/ 14 h 110"/>
                <a:gd name="T64" fmla="*/ 12 w 203"/>
                <a:gd name="T65" fmla="*/ 10 h 110"/>
                <a:gd name="T66" fmla="*/ 18 w 203"/>
                <a:gd name="T67" fmla="*/ 6 h 110"/>
                <a:gd name="T68" fmla="*/ 24 w 203"/>
                <a:gd name="T69" fmla="*/ 3 h 110"/>
                <a:gd name="T70" fmla="*/ 32 w 203"/>
                <a:gd name="T71" fmla="*/ 2 h 110"/>
                <a:gd name="T72" fmla="*/ 40 w 203"/>
                <a:gd name="T73" fmla="*/ 0 h 1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10">
                  <a:moveTo>
                    <a:pt x="40" y="0"/>
                  </a:moveTo>
                  <a:lnTo>
                    <a:pt x="163" y="0"/>
                  </a:lnTo>
                  <a:lnTo>
                    <a:pt x="170" y="2"/>
                  </a:lnTo>
                  <a:lnTo>
                    <a:pt x="179" y="3"/>
                  </a:lnTo>
                  <a:lnTo>
                    <a:pt x="185" y="6"/>
                  </a:lnTo>
                  <a:lnTo>
                    <a:pt x="191" y="10"/>
                  </a:lnTo>
                  <a:lnTo>
                    <a:pt x="196" y="14"/>
                  </a:lnTo>
                  <a:lnTo>
                    <a:pt x="200" y="20"/>
                  </a:lnTo>
                  <a:lnTo>
                    <a:pt x="202" y="26"/>
                  </a:lnTo>
                  <a:lnTo>
                    <a:pt x="203" y="32"/>
                  </a:lnTo>
                  <a:lnTo>
                    <a:pt x="203" y="78"/>
                  </a:lnTo>
                  <a:lnTo>
                    <a:pt x="202" y="84"/>
                  </a:lnTo>
                  <a:lnTo>
                    <a:pt x="200" y="90"/>
                  </a:lnTo>
                  <a:lnTo>
                    <a:pt x="196" y="96"/>
                  </a:lnTo>
                  <a:lnTo>
                    <a:pt x="191" y="101"/>
                  </a:lnTo>
                  <a:lnTo>
                    <a:pt x="185" y="104"/>
                  </a:lnTo>
                  <a:lnTo>
                    <a:pt x="179" y="108"/>
                  </a:lnTo>
                  <a:lnTo>
                    <a:pt x="170" y="109"/>
                  </a:lnTo>
                  <a:lnTo>
                    <a:pt x="163" y="110"/>
                  </a:lnTo>
                  <a:lnTo>
                    <a:pt x="40" y="110"/>
                  </a:lnTo>
                  <a:lnTo>
                    <a:pt x="32" y="109"/>
                  </a:lnTo>
                  <a:lnTo>
                    <a:pt x="24" y="108"/>
                  </a:lnTo>
                  <a:lnTo>
                    <a:pt x="18" y="104"/>
                  </a:lnTo>
                  <a:lnTo>
                    <a:pt x="12" y="101"/>
                  </a:lnTo>
                  <a:lnTo>
                    <a:pt x="7" y="96"/>
                  </a:lnTo>
                  <a:lnTo>
                    <a:pt x="3" y="90"/>
                  </a:lnTo>
                  <a:lnTo>
                    <a:pt x="1" y="84"/>
                  </a:lnTo>
                  <a:lnTo>
                    <a:pt x="0" y="78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7" y="14"/>
                  </a:lnTo>
                  <a:lnTo>
                    <a:pt x="12" y="10"/>
                  </a:lnTo>
                  <a:lnTo>
                    <a:pt x="18" y="6"/>
                  </a:lnTo>
                  <a:lnTo>
                    <a:pt x="24" y="3"/>
                  </a:lnTo>
                  <a:lnTo>
                    <a:pt x="32" y="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03" name="Freeform 66"/>
            <p:cNvSpPr>
              <a:spLocks/>
            </p:cNvSpPr>
            <p:nvPr/>
          </p:nvSpPr>
          <p:spPr bwMode="auto">
            <a:xfrm>
              <a:off x="648" y="1174"/>
              <a:ext cx="203" cy="110"/>
            </a:xfrm>
            <a:custGeom>
              <a:avLst/>
              <a:gdLst>
                <a:gd name="T0" fmla="*/ 40 w 203"/>
                <a:gd name="T1" fmla="*/ 0 h 110"/>
                <a:gd name="T2" fmla="*/ 163 w 203"/>
                <a:gd name="T3" fmla="*/ 0 h 110"/>
                <a:gd name="T4" fmla="*/ 170 w 203"/>
                <a:gd name="T5" fmla="*/ 2 h 110"/>
                <a:gd name="T6" fmla="*/ 179 w 203"/>
                <a:gd name="T7" fmla="*/ 3 h 110"/>
                <a:gd name="T8" fmla="*/ 185 w 203"/>
                <a:gd name="T9" fmla="*/ 6 h 110"/>
                <a:gd name="T10" fmla="*/ 191 w 203"/>
                <a:gd name="T11" fmla="*/ 10 h 110"/>
                <a:gd name="T12" fmla="*/ 196 w 203"/>
                <a:gd name="T13" fmla="*/ 14 h 110"/>
                <a:gd name="T14" fmla="*/ 200 w 203"/>
                <a:gd name="T15" fmla="*/ 20 h 110"/>
                <a:gd name="T16" fmla="*/ 202 w 203"/>
                <a:gd name="T17" fmla="*/ 26 h 110"/>
                <a:gd name="T18" fmla="*/ 203 w 203"/>
                <a:gd name="T19" fmla="*/ 32 h 110"/>
                <a:gd name="T20" fmla="*/ 203 w 203"/>
                <a:gd name="T21" fmla="*/ 78 h 110"/>
                <a:gd name="T22" fmla="*/ 202 w 203"/>
                <a:gd name="T23" fmla="*/ 84 h 110"/>
                <a:gd name="T24" fmla="*/ 200 w 203"/>
                <a:gd name="T25" fmla="*/ 90 h 110"/>
                <a:gd name="T26" fmla="*/ 196 w 203"/>
                <a:gd name="T27" fmla="*/ 96 h 110"/>
                <a:gd name="T28" fmla="*/ 191 w 203"/>
                <a:gd name="T29" fmla="*/ 101 h 110"/>
                <a:gd name="T30" fmla="*/ 185 w 203"/>
                <a:gd name="T31" fmla="*/ 104 h 110"/>
                <a:gd name="T32" fmla="*/ 179 w 203"/>
                <a:gd name="T33" fmla="*/ 108 h 110"/>
                <a:gd name="T34" fmla="*/ 170 w 203"/>
                <a:gd name="T35" fmla="*/ 109 h 110"/>
                <a:gd name="T36" fmla="*/ 163 w 203"/>
                <a:gd name="T37" fmla="*/ 110 h 110"/>
                <a:gd name="T38" fmla="*/ 40 w 203"/>
                <a:gd name="T39" fmla="*/ 110 h 110"/>
                <a:gd name="T40" fmla="*/ 32 w 203"/>
                <a:gd name="T41" fmla="*/ 109 h 110"/>
                <a:gd name="T42" fmla="*/ 24 w 203"/>
                <a:gd name="T43" fmla="*/ 108 h 110"/>
                <a:gd name="T44" fmla="*/ 18 w 203"/>
                <a:gd name="T45" fmla="*/ 104 h 110"/>
                <a:gd name="T46" fmla="*/ 12 w 203"/>
                <a:gd name="T47" fmla="*/ 101 h 110"/>
                <a:gd name="T48" fmla="*/ 7 w 203"/>
                <a:gd name="T49" fmla="*/ 96 h 110"/>
                <a:gd name="T50" fmla="*/ 3 w 203"/>
                <a:gd name="T51" fmla="*/ 90 h 110"/>
                <a:gd name="T52" fmla="*/ 1 w 203"/>
                <a:gd name="T53" fmla="*/ 84 h 110"/>
                <a:gd name="T54" fmla="*/ 0 w 203"/>
                <a:gd name="T55" fmla="*/ 78 h 110"/>
                <a:gd name="T56" fmla="*/ 0 w 203"/>
                <a:gd name="T57" fmla="*/ 32 h 110"/>
                <a:gd name="T58" fmla="*/ 1 w 203"/>
                <a:gd name="T59" fmla="*/ 26 h 110"/>
                <a:gd name="T60" fmla="*/ 3 w 203"/>
                <a:gd name="T61" fmla="*/ 20 h 110"/>
                <a:gd name="T62" fmla="*/ 7 w 203"/>
                <a:gd name="T63" fmla="*/ 14 h 110"/>
                <a:gd name="T64" fmla="*/ 12 w 203"/>
                <a:gd name="T65" fmla="*/ 10 h 110"/>
                <a:gd name="T66" fmla="*/ 18 w 203"/>
                <a:gd name="T67" fmla="*/ 6 h 110"/>
                <a:gd name="T68" fmla="*/ 24 w 203"/>
                <a:gd name="T69" fmla="*/ 3 h 110"/>
                <a:gd name="T70" fmla="*/ 32 w 203"/>
                <a:gd name="T71" fmla="*/ 2 h 110"/>
                <a:gd name="T72" fmla="*/ 40 w 203"/>
                <a:gd name="T73" fmla="*/ 0 h 1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10">
                  <a:moveTo>
                    <a:pt x="40" y="0"/>
                  </a:moveTo>
                  <a:lnTo>
                    <a:pt x="163" y="0"/>
                  </a:lnTo>
                  <a:lnTo>
                    <a:pt x="170" y="2"/>
                  </a:lnTo>
                  <a:lnTo>
                    <a:pt x="179" y="3"/>
                  </a:lnTo>
                  <a:lnTo>
                    <a:pt x="185" y="6"/>
                  </a:lnTo>
                  <a:lnTo>
                    <a:pt x="191" y="10"/>
                  </a:lnTo>
                  <a:lnTo>
                    <a:pt x="196" y="14"/>
                  </a:lnTo>
                  <a:lnTo>
                    <a:pt x="200" y="20"/>
                  </a:lnTo>
                  <a:lnTo>
                    <a:pt x="202" y="26"/>
                  </a:lnTo>
                  <a:lnTo>
                    <a:pt x="203" y="32"/>
                  </a:lnTo>
                  <a:lnTo>
                    <a:pt x="203" y="78"/>
                  </a:lnTo>
                  <a:lnTo>
                    <a:pt x="202" y="84"/>
                  </a:lnTo>
                  <a:lnTo>
                    <a:pt x="200" y="90"/>
                  </a:lnTo>
                  <a:lnTo>
                    <a:pt x="196" y="96"/>
                  </a:lnTo>
                  <a:lnTo>
                    <a:pt x="191" y="101"/>
                  </a:lnTo>
                  <a:lnTo>
                    <a:pt x="185" y="104"/>
                  </a:lnTo>
                  <a:lnTo>
                    <a:pt x="179" y="108"/>
                  </a:lnTo>
                  <a:lnTo>
                    <a:pt x="170" y="109"/>
                  </a:lnTo>
                  <a:lnTo>
                    <a:pt x="163" y="110"/>
                  </a:lnTo>
                  <a:lnTo>
                    <a:pt x="40" y="110"/>
                  </a:lnTo>
                  <a:lnTo>
                    <a:pt x="32" y="109"/>
                  </a:lnTo>
                  <a:lnTo>
                    <a:pt x="24" y="108"/>
                  </a:lnTo>
                  <a:lnTo>
                    <a:pt x="18" y="104"/>
                  </a:lnTo>
                  <a:lnTo>
                    <a:pt x="12" y="101"/>
                  </a:lnTo>
                  <a:lnTo>
                    <a:pt x="7" y="96"/>
                  </a:lnTo>
                  <a:lnTo>
                    <a:pt x="3" y="90"/>
                  </a:lnTo>
                  <a:lnTo>
                    <a:pt x="1" y="84"/>
                  </a:lnTo>
                  <a:lnTo>
                    <a:pt x="0" y="78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7" y="14"/>
                  </a:lnTo>
                  <a:lnTo>
                    <a:pt x="12" y="10"/>
                  </a:lnTo>
                  <a:lnTo>
                    <a:pt x="18" y="6"/>
                  </a:lnTo>
                  <a:lnTo>
                    <a:pt x="24" y="3"/>
                  </a:lnTo>
                  <a:lnTo>
                    <a:pt x="32" y="2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04" name="Freeform 67"/>
            <p:cNvSpPr>
              <a:spLocks/>
            </p:cNvSpPr>
            <p:nvPr/>
          </p:nvSpPr>
          <p:spPr bwMode="auto">
            <a:xfrm>
              <a:off x="719" y="1218"/>
              <a:ext cx="87" cy="39"/>
            </a:xfrm>
            <a:custGeom>
              <a:avLst/>
              <a:gdLst>
                <a:gd name="T0" fmla="*/ 44 w 87"/>
                <a:gd name="T1" fmla="*/ 0 h 39"/>
                <a:gd name="T2" fmla="*/ 53 w 87"/>
                <a:gd name="T3" fmla="*/ 1 h 39"/>
                <a:gd name="T4" fmla="*/ 61 w 87"/>
                <a:gd name="T5" fmla="*/ 2 h 39"/>
                <a:gd name="T6" fmla="*/ 68 w 87"/>
                <a:gd name="T7" fmla="*/ 3 h 39"/>
                <a:gd name="T8" fmla="*/ 75 w 87"/>
                <a:gd name="T9" fmla="*/ 5 h 39"/>
                <a:gd name="T10" fmla="*/ 80 w 87"/>
                <a:gd name="T11" fmla="*/ 9 h 39"/>
                <a:gd name="T12" fmla="*/ 84 w 87"/>
                <a:gd name="T13" fmla="*/ 12 h 39"/>
                <a:gd name="T14" fmla="*/ 87 w 87"/>
                <a:gd name="T15" fmla="*/ 16 h 39"/>
                <a:gd name="T16" fmla="*/ 87 w 87"/>
                <a:gd name="T17" fmla="*/ 19 h 39"/>
                <a:gd name="T18" fmla="*/ 87 w 87"/>
                <a:gd name="T19" fmla="*/ 24 h 39"/>
                <a:gd name="T20" fmla="*/ 84 w 87"/>
                <a:gd name="T21" fmla="*/ 27 h 39"/>
                <a:gd name="T22" fmla="*/ 80 w 87"/>
                <a:gd name="T23" fmla="*/ 31 h 39"/>
                <a:gd name="T24" fmla="*/ 75 w 87"/>
                <a:gd name="T25" fmla="*/ 33 h 39"/>
                <a:gd name="T26" fmla="*/ 68 w 87"/>
                <a:gd name="T27" fmla="*/ 36 h 39"/>
                <a:gd name="T28" fmla="*/ 61 w 87"/>
                <a:gd name="T29" fmla="*/ 38 h 39"/>
                <a:gd name="T30" fmla="*/ 53 w 87"/>
                <a:gd name="T31" fmla="*/ 39 h 39"/>
                <a:gd name="T32" fmla="*/ 44 w 87"/>
                <a:gd name="T33" fmla="*/ 39 h 39"/>
                <a:gd name="T34" fmla="*/ 35 w 87"/>
                <a:gd name="T35" fmla="*/ 39 h 39"/>
                <a:gd name="T36" fmla="*/ 27 w 87"/>
                <a:gd name="T37" fmla="*/ 38 h 39"/>
                <a:gd name="T38" fmla="*/ 20 w 87"/>
                <a:gd name="T39" fmla="*/ 36 h 39"/>
                <a:gd name="T40" fmla="*/ 14 w 87"/>
                <a:gd name="T41" fmla="*/ 33 h 39"/>
                <a:gd name="T42" fmla="*/ 7 w 87"/>
                <a:gd name="T43" fmla="*/ 31 h 39"/>
                <a:gd name="T44" fmla="*/ 3 w 87"/>
                <a:gd name="T45" fmla="*/ 27 h 39"/>
                <a:gd name="T46" fmla="*/ 1 w 87"/>
                <a:gd name="T47" fmla="*/ 24 h 39"/>
                <a:gd name="T48" fmla="*/ 0 w 87"/>
                <a:gd name="T49" fmla="*/ 19 h 39"/>
                <a:gd name="T50" fmla="*/ 1 w 87"/>
                <a:gd name="T51" fmla="*/ 16 h 39"/>
                <a:gd name="T52" fmla="*/ 3 w 87"/>
                <a:gd name="T53" fmla="*/ 12 h 39"/>
                <a:gd name="T54" fmla="*/ 7 w 87"/>
                <a:gd name="T55" fmla="*/ 9 h 39"/>
                <a:gd name="T56" fmla="*/ 14 w 87"/>
                <a:gd name="T57" fmla="*/ 5 h 39"/>
                <a:gd name="T58" fmla="*/ 20 w 87"/>
                <a:gd name="T59" fmla="*/ 3 h 39"/>
                <a:gd name="T60" fmla="*/ 27 w 87"/>
                <a:gd name="T61" fmla="*/ 2 h 39"/>
                <a:gd name="T62" fmla="*/ 35 w 87"/>
                <a:gd name="T63" fmla="*/ 1 h 39"/>
                <a:gd name="T64" fmla="*/ 44 w 87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39">
                  <a:moveTo>
                    <a:pt x="44" y="0"/>
                  </a:moveTo>
                  <a:lnTo>
                    <a:pt x="53" y="1"/>
                  </a:lnTo>
                  <a:lnTo>
                    <a:pt x="61" y="2"/>
                  </a:lnTo>
                  <a:lnTo>
                    <a:pt x="68" y="3"/>
                  </a:lnTo>
                  <a:lnTo>
                    <a:pt x="75" y="5"/>
                  </a:lnTo>
                  <a:lnTo>
                    <a:pt x="80" y="9"/>
                  </a:lnTo>
                  <a:lnTo>
                    <a:pt x="84" y="12"/>
                  </a:lnTo>
                  <a:lnTo>
                    <a:pt x="87" y="16"/>
                  </a:lnTo>
                  <a:lnTo>
                    <a:pt x="87" y="19"/>
                  </a:lnTo>
                  <a:lnTo>
                    <a:pt x="87" y="24"/>
                  </a:lnTo>
                  <a:lnTo>
                    <a:pt x="84" y="27"/>
                  </a:lnTo>
                  <a:lnTo>
                    <a:pt x="80" y="31"/>
                  </a:lnTo>
                  <a:lnTo>
                    <a:pt x="75" y="33"/>
                  </a:lnTo>
                  <a:lnTo>
                    <a:pt x="68" y="36"/>
                  </a:lnTo>
                  <a:lnTo>
                    <a:pt x="61" y="38"/>
                  </a:lnTo>
                  <a:lnTo>
                    <a:pt x="53" y="39"/>
                  </a:lnTo>
                  <a:lnTo>
                    <a:pt x="44" y="39"/>
                  </a:lnTo>
                  <a:lnTo>
                    <a:pt x="35" y="39"/>
                  </a:lnTo>
                  <a:lnTo>
                    <a:pt x="27" y="38"/>
                  </a:lnTo>
                  <a:lnTo>
                    <a:pt x="20" y="36"/>
                  </a:lnTo>
                  <a:lnTo>
                    <a:pt x="14" y="33"/>
                  </a:lnTo>
                  <a:lnTo>
                    <a:pt x="7" y="31"/>
                  </a:lnTo>
                  <a:lnTo>
                    <a:pt x="3" y="27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1" y="16"/>
                  </a:lnTo>
                  <a:lnTo>
                    <a:pt x="3" y="12"/>
                  </a:lnTo>
                  <a:lnTo>
                    <a:pt x="7" y="9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05" name="Freeform 68"/>
            <p:cNvSpPr>
              <a:spLocks/>
            </p:cNvSpPr>
            <p:nvPr/>
          </p:nvSpPr>
          <p:spPr bwMode="auto">
            <a:xfrm>
              <a:off x="719" y="1218"/>
              <a:ext cx="87" cy="39"/>
            </a:xfrm>
            <a:custGeom>
              <a:avLst/>
              <a:gdLst>
                <a:gd name="T0" fmla="*/ 44 w 87"/>
                <a:gd name="T1" fmla="*/ 0 h 39"/>
                <a:gd name="T2" fmla="*/ 53 w 87"/>
                <a:gd name="T3" fmla="*/ 1 h 39"/>
                <a:gd name="T4" fmla="*/ 61 w 87"/>
                <a:gd name="T5" fmla="*/ 2 h 39"/>
                <a:gd name="T6" fmla="*/ 68 w 87"/>
                <a:gd name="T7" fmla="*/ 3 h 39"/>
                <a:gd name="T8" fmla="*/ 75 w 87"/>
                <a:gd name="T9" fmla="*/ 5 h 39"/>
                <a:gd name="T10" fmla="*/ 80 w 87"/>
                <a:gd name="T11" fmla="*/ 9 h 39"/>
                <a:gd name="T12" fmla="*/ 84 w 87"/>
                <a:gd name="T13" fmla="*/ 12 h 39"/>
                <a:gd name="T14" fmla="*/ 87 w 87"/>
                <a:gd name="T15" fmla="*/ 16 h 39"/>
                <a:gd name="T16" fmla="*/ 87 w 87"/>
                <a:gd name="T17" fmla="*/ 19 h 39"/>
                <a:gd name="T18" fmla="*/ 87 w 87"/>
                <a:gd name="T19" fmla="*/ 24 h 39"/>
                <a:gd name="T20" fmla="*/ 84 w 87"/>
                <a:gd name="T21" fmla="*/ 27 h 39"/>
                <a:gd name="T22" fmla="*/ 80 w 87"/>
                <a:gd name="T23" fmla="*/ 31 h 39"/>
                <a:gd name="T24" fmla="*/ 75 w 87"/>
                <a:gd name="T25" fmla="*/ 33 h 39"/>
                <a:gd name="T26" fmla="*/ 68 w 87"/>
                <a:gd name="T27" fmla="*/ 36 h 39"/>
                <a:gd name="T28" fmla="*/ 61 w 87"/>
                <a:gd name="T29" fmla="*/ 38 h 39"/>
                <a:gd name="T30" fmla="*/ 53 w 87"/>
                <a:gd name="T31" fmla="*/ 39 h 39"/>
                <a:gd name="T32" fmla="*/ 44 w 87"/>
                <a:gd name="T33" fmla="*/ 39 h 39"/>
                <a:gd name="T34" fmla="*/ 35 w 87"/>
                <a:gd name="T35" fmla="*/ 39 h 39"/>
                <a:gd name="T36" fmla="*/ 27 w 87"/>
                <a:gd name="T37" fmla="*/ 38 h 39"/>
                <a:gd name="T38" fmla="*/ 20 w 87"/>
                <a:gd name="T39" fmla="*/ 36 h 39"/>
                <a:gd name="T40" fmla="*/ 14 w 87"/>
                <a:gd name="T41" fmla="*/ 33 h 39"/>
                <a:gd name="T42" fmla="*/ 7 w 87"/>
                <a:gd name="T43" fmla="*/ 31 h 39"/>
                <a:gd name="T44" fmla="*/ 3 w 87"/>
                <a:gd name="T45" fmla="*/ 27 h 39"/>
                <a:gd name="T46" fmla="*/ 1 w 87"/>
                <a:gd name="T47" fmla="*/ 24 h 39"/>
                <a:gd name="T48" fmla="*/ 0 w 87"/>
                <a:gd name="T49" fmla="*/ 19 h 39"/>
                <a:gd name="T50" fmla="*/ 1 w 87"/>
                <a:gd name="T51" fmla="*/ 16 h 39"/>
                <a:gd name="T52" fmla="*/ 3 w 87"/>
                <a:gd name="T53" fmla="*/ 12 h 39"/>
                <a:gd name="T54" fmla="*/ 7 w 87"/>
                <a:gd name="T55" fmla="*/ 9 h 39"/>
                <a:gd name="T56" fmla="*/ 14 w 87"/>
                <a:gd name="T57" fmla="*/ 5 h 39"/>
                <a:gd name="T58" fmla="*/ 20 w 87"/>
                <a:gd name="T59" fmla="*/ 3 h 39"/>
                <a:gd name="T60" fmla="*/ 27 w 87"/>
                <a:gd name="T61" fmla="*/ 2 h 39"/>
                <a:gd name="T62" fmla="*/ 35 w 87"/>
                <a:gd name="T63" fmla="*/ 1 h 39"/>
                <a:gd name="T64" fmla="*/ 44 w 87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39">
                  <a:moveTo>
                    <a:pt x="44" y="0"/>
                  </a:moveTo>
                  <a:lnTo>
                    <a:pt x="53" y="1"/>
                  </a:lnTo>
                  <a:lnTo>
                    <a:pt x="61" y="2"/>
                  </a:lnTo>
                  <a:lnTo>
                    <a:pt x="68" y="3"/>
                  </a:lnTo>
                  <a:lnTo>
                    <a:pt x="75" y="5"/>
                  </a:lnTo>
                  <a:lnTo>
                    <a:pt x="80" y="9"/>
                  </a:lnTo>
                  <a:lnTo>
                    <a:pt x="84" y="12"/>
                  </a:lnTo>
                  <a:lnTo>
                    <a:pt x="87" y="16"/>
                  </a:lnTo>
                  <a:lnTo>
                    <a:pt x="87" y="19"/>
                  </a:lnTo>
                  <a:lnTo>
                    <a:pt x="87" y="24"/>
                  </a:lnTo>
                  <a:lnTo>
                    <a:pt x="84" y="27"/>
                  </a:lnTo>
                  <a:lnTo>
                    <a:pt x="80" y="31"/>
                  </a:lnTo>
                  <a:lnTo>
                    <a:pt x="75" y="33"/>
                  </a:lnTo>
                  <a:lnTo>
                    <a:pt x="68" y="36"/>
                  </a:lnTo>
                  <a:lnTo>
                    <a:pt x="61" y="38"/>
                  </a:lnTo>
                  <a:lnTo>
                    <a:pt x="53" y="39"/>
                  </a:lnTo>
                  <a:lnTo>
                    <a:pt x="44" y="39"/>
                  </a:lnTo>
                  <a:lnTo>
                    <a:pt x="35" y="39"/>
                  </a:lnTo>
                  <a:lnTo>
                    <a:pt x="27" y="38"/>
                  </a:lnTo>
                  <a:lnTo>
                    <a:pt x="20" y="36"/>
                  </a:lnTo>
                  <a:lnTo>
                    <a:pt x="14" y="33"/>
                  </a:lnTo>
                  <a:lnTo>
                    <a:pt x="7" y="31"/>
                  </a:lnTo>
                  <a:lnTo>
                    <a:pt x="3" y="27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1" y="16"/>
                  </a:lnTo>
                  <a:lnTo>
                    <a:pt x="3" y="12"/>
                  </a:lnTo>
                  <a:lnTo>
                    <a:pt x="7" y="9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06" name="Freeform 69"/>
            <p:cNvSpPr>
              <a:spLocks/>
            </p:cNvSpPr>
            <p:nvPr/>
          </p:nvSpPr>
          <p:spPr bwMode="auto">
            <a:xfrm>
              <a:off x="56" y="2070"/>
              <a:ext cx="202" cy="157"/>
            </a:xfrm>
            <a:custGeom>
              <a:avLst/>
              <a:gdLst>
                <a:gd name="T0" fmla="*/ 39 w 202"/>
                <a:gd name="T1" fmla="*/ 0 h 157"/>
                <a:gd name="T2" fmla="*/ 163 w 202"/>
                <a:gd name="T3" fmla="*/ 0 h 157"/>
                <a:gd name="T4" fmla="*/ 171 w 202"/>
                <a:gd name="T5" fmla="*/ 0 h 157"/>
                <a:gd name="T6" fmla="*/ 178 w 202"/>
                <a:gd name="T7" fmla="*/ 3 h 157"/>
                <a:gd name="T8" fmla="*/ 185 w 202"/>
                <a:gd name="T9" fmla="*/ 7 h 157"/>
                <a:gd name="T10" fmla="*/ 191 w 202"/>
                <a:gd name="T11" fmla="*/ 13 h 157"/>
                <a:gd name="T12" fmla="*/ 196 w 202"/>
                <a:gd name="T13" fmla="*/ 20 h 157"/>
                <a:gd name="T14" fmla="*/ 199 w 202"/>
                <a:gd name="T15" fmla="*/ 28 h 157"/>
                <a:gd name="T16" fmla="*/ 202 w 202"/>
                <a:gd name="T17" fmla="*/ 36 h 157"/>
                <a:gd name="T18" fmla="*/ 202 w 202"/>
                <a:gd name="T19" fmla="*/ 45 h 157"/>
                <a:gd name="T20" fmla="*/ 202 w 202"/>
                <a:gd name="T21" fmla="*/ 112 h 157"/>
                <a:gd name="T22" fmla="*/ 202 w 202"/>
                <a:gd name="T23" fmla="*/ 121 h 157"/>
                <a:gd name="T24" fmla="*/ 199 w 202"/>
                <a:gd name="T25" fmla="*/ 129 h 157"/>
                <a:gd name="T26" fmla="*/ 196 w 202"/>
                <a:gd name="T27" fmla="*/ 137 h 157"/>
                <a:gd name="T28" fmla="*/ 191 w 202"/>
                <a:gd name="T29" fmla="*/ 143 h 157"/>
                <a:gd name="T30" fmla="*/ 185 w 202"/>
                <a:gd name="T31" fmla="*/ 149 h 157"/>
                <a:gd name="T32" fmla="*/ 178 w 202"/>
                <a:gd name="T33" fmla="*/ 154 h 157"/>
                <a:gd name="T34" fmla="*/ 171 w 202"/>
                <a:gd name="T35" fmla="*/ 156 h 157"/>
                <a:gd name="T36" fmla="*/ 163 w 202"/>
                <a:gd name="T37" fmla="*/ 157 h 157"/>
                <a:gd name="T38" fmla="*/ 39 w 202"/>
                <a:gd name="T39" fmla="*/ 157 h 157"/>
                <a:gd name="T40" fmla="*/ 31 w 202"/>
                <a:gd name="T41" fmla="*/ 156 h 157"/>
                <a:gd name="T42" fmla="*/ 24 w 202"/>
                <a:gd name="T43" fmla="*/ 154 h 157"/>
                <a:gd name="T44" fmla="*/ 17 w 202"/>
                <a:gd name="T45" fmla="*/ 149 h 157"/>
                <a:gd name="T46" fmla="*/ 11 w 202"/>
                <a:gd name="T47" fmla="*/ 143 h 157"/>
                <a:gd name="T48" fmla="*/ 7 w 202"/>
                <a:gd name="T49" fmla="*/ 137 h 157"/>
                <a:gd name="T50" fmla="*/ 3 w 202"/>
                <a:gd name="T51" fmla="*/ 129 h 157"/>
                <a:gd name="T52" fmla="*/ 1 w 202"/>
                <a:gd name="T53" fmla="*/ 121 h 157"/>
                <a:gd name="T54" fmla="*/ 0 w 202"/>
                <a:gd name="T55" fmla="*/ 112 h 157"/>
                <a:gd name="T56" fmla="*/ 0 w 202"/>
                <a:gd name="T57" fmla="*/ 45 h 157"/>
                <a:gd name="T58" fmla="*/ 1 w 202"/>
                <a:gd name="T59" fmla="*/ 36 h 157"/>
                <a:gd name="T60" fmla="*/ 3 w 202"/>
                <a:gd name="T61" fmla="*/ 28 h 157"/>
                <a:gd name="T62" fmla="*/ 7 w 202"/>
                <a:gd name="T63" fmla="*/ 20 h 157"/>
                <a:gd name="T64" fmla="*/ 11 w 202"/>
                <a:gd name="T65" fmla="*/ 13 h 157"/>
                <a:gd name="T66" fmla="*/ 17 w 202"/>
                <a:gd name="T67" fmla="*/ 7 h 157"/>
                <a:gd name="T68" fmla="*/ 24 w 202"/>
                <a:gd name="T69" fmla="*/ 3 h 157"/>
                <a:gd name="T70" fmla="*/ 31 w 202"/>
                <a:gd name="T71" fmla="*/ 0 h 157"/>
                <a:gd name="T72" fmla="*/ 39 w 202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7">
                  <a:moveTo>
                    <a:pt x="39" y="0"/>
                  </a:moveTo>
                  <a:lnTo>
                    <a:pt x="163" y="0"/>
                  </a:lnTo>
                  <a:lnTo>
                    <a:pt x="171" y="0"/>
                  </a:lnTo>
                  <a:lnTo>
                    <a:pt x="178" y="3"/>
                  </a:lnTo>
                  <a:lnTo>
                    <a:pt x="185" y="7"/>
                  </a:lnTo>
                  <a:lnTo>
                    <a:pt x="191" y="13"/>
                  </a:lnTo>
                  <a:lnTo>
                    <a:pt x="196" y="20"/>
                  </a:lnTo>
                  <a:lnTo>
                    <a:pt x="199" y="28"/>
                  </a:lnTo>
                  <a:lnTo>
                    <a:pt x="202" y="36"/>
                  </a:lnTo>
                  <a:lnTo>
                    <a:pt x="202" y="45"/>
                  </a:lnTo>
                  <a:lnTo>
                    <a:pt x="202" y="112"/>
                  </a:lnTo>
                  <a:lnTo>
                    <a:pt x="202" y="121"/>
                  </a:lnTo>
                  <a:lnTo>
                    <a:pt x="199" y="129"/>
                  </a:lnTo>
                  <a:lnTo>
                    <a:pt x="196" y="137"/>
                  </a:lnTo>
                  <a:lnTo>
                    <a:pt x="191" y="143"/>
                  </a:lnTo>
                  <a:lnTo>
                    <a:pt x="185" y="149"/>
                  </a:lnTo>
                  <a:lnTo>
                    <a:pt x="178" y="154"/>
                  </a:lnTo>
                  <a:lnTo>
                    <a:pt x="171" y="156"/>
                  </a:lnTo>
                  <a:lnTo>
                    <a:pt x="163" y="157"/>
                  </a:lnTo>
                  <a:lnTo>
                    <a:pt x="39" y="157"/>
                  </a:lnTo>
                  <a:lnTo>
                    <a:pt x="31" y="156"/>
                  </a:lnTo>
                  <a:lnTo>
                    <a:pt x="24" y="154"/>
                  </a:lnTo>
                  <a:lnTo>
                    <a:pt x="17" y="149"/>
                  </a:lnTo>
                  <a:lnTo>
                    <a:pt x="11" y="143"/>
                  </a:lnTo>
                  <a:lnTo>
                    <a:pt x="7" y="137"/>
                  </a:lnTo>
                  <a:lnTo>
                    <a:pt x="3" y="129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7" y="20"/>
                  </a:lnTo>
                  <a:lnTo>
                    <a:pt x="11" y="13"/>
                  </a:lnTo>
                  <a:lnTo>
                    <a:pt x="17" y="7"/>
                  </a:lnTo>
                  <a:lnTo>
                    <a:pt x="24" y="3"/>
                  </a:lnTo>
                  <a:lnTo>
                    <a:pt x="31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AA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07" name="Freeform 70"/>
            <p:cNvSpPr>
              <a:spLocks/>
            </p:cNvSpPr>
            <p:nvPr/>
          </p:nvSpPr>
          <p:spPr bwMode="auto">
            <a:xfrm>
              <a:off x="56" y="2070"/>
              <a:ext cx="202" cy="157"/>
            </a:xfrm>
            <a:custGeom>
              <a:avLst/>
              <a:gdLst>
                <a:gd name="T0" fmla="*/ 39 w 202"/>
                <a:gd name="T1" fmla="*/ 0 h 157"/>
                <a:gd name="T2" fmla="*/ 163 w 202"/>
                <a:gd name="T3" fmla="*/ 0 h 157"/>
                <a:gd name="T4" fmla="*/ 171 w 202"/>
                <a:gd name="T5" fmla="*/ 0 h 157"/>
                <a:gd name="T6" fmla="*/ 178 w 202"/>
                <a:gd name="T7" fmla="*/ 3 h 157"/>
                <a:gd name="T8" fmla="*/ 185 w 202"/>
                <a:gd name="T9" fmla="*/ 7 h 157"/>
                <a:gd name="T10" fmla="*/ 191 w 202"/>
                <a:gd name="T11" fmla="*/ 13 h 157"/>
                <a:gd name="T12" fmla="*/ 196 w 202"/>
                <a:gd name="T13" fmla="*/ 20 h 157"/>
                <a:gd name="T14" fmla="*/ 199 w 202"/>
                <a:gd name="T15" fmla="*/ 28 h 157"/>
                <a:gd name="T16" fmla="*/ 202 w 202"/>
                <a:gd name="T17" fmla="*/ 36 h 157"/>
                <a:gd name="T18" fmla="*/ 202 w 202"/>
                <a:gd name="T19" fmla="*/ 45 h 157"/>
                <a:gd name="T20" fmla="*/ 202 w 202"/>
                <a:gd name="T21" fmla="*/ 112 h 157"/>
                <a:gd name="T22" fmla="*/ 202 w 202"/>
                <a:gd name="T23" fmla="*/ 121 h 157"/>
                <a:gd name="T24" fmla="*/ 199 w 202"/>
                <a:gd name="T25" fmla="*/ 129 h 157"/>
                <a:gd name="T26" fmla="*/ 196 w 202"/>
                <a:gd name="T27" fmla="*/ 137 h 157"/>
                <a:gd name="T28" fmla="*/ 191 w 202"/>
                <a:gd name="T29" fmla="*/ 143 h 157"/>
                <a:gd name="T30" fmla="*/ 185 w 202"/>
                <a:gd name="T31" fmla="*/ 149 h 157"/>
                <a:gd name="T32" fmla="*/ 178 w 202"/>
                <a:gd name="T33" fmla="*/ 154 h 157"/>
                <a:gd name="T34" fmla="*/ 171 w 202"/>
                <a:gd name="T35" fmla="*/ 156 h 157"/>
                <a:gd name="T36" fmla="*/ 163 w 202"/>
                <a:gd name="T37" fmla="*/ 157 h 157"/>
                <a:gd name="T38" fmla="*/ 39 w 202"/>
                <a:gd name="T39" fmla="*/ 157 h 157"/>
                <a:gd name="T40" fmla="*/ 31 w 202"/>
                <a:gd name="T41" fmla="*/ 156 h 157"/>
                <a:gd name="T42" fmla="*/ 24 w 202"/>
                <a:gd name="T43" fmla="*/ 154 h 157"/>
                <a:gd name="T44" fmla="*/ 17 w 202"/>
                <a:gd name="T45" fmla="*/ 149 h 157"/>
                <a:gd name="T46" fmla="*/ 11 w 202"/>
                <a:gd name="T47" fmla="*/ 143 h 157"/>
                <a:gd name="T48" fmla="*/ 7 w 202"/>
                <a:gd name="T49" fmla="*/ 137 h 157"/>
                <a:gd name="T50" fmla="*/ 3 w 202"/>
                <a:gd name="T51" fmla="*/ 129 h 157"/>
                <a:gd name="T52" fmla="*/ 1 w 202"/>
                <a:gd name="T53" fmla="*/ 121 h 157"/>
                <a:gd name="T54" fmla="*/ 0 w 202"/>
                <a:gd name="T55" fmla="*/ 112 h 157"/>
                <a:gd name="T56" fmla="*/ 0 w 202"/>
                <a:gd name="T57" fmla="*/ 45 h 157"/>
                <a:gd name="T58" fmla="*/ 1 w 202"/>
                <a:gd name="T59" fmla="*/ 36 h 157"/>
                <a:gd name="T60" fmla="*/ 3 w 202"/>
                <a:gd name="T61" fmla="*/ 28 h 157"/>
                <a:gd name="T62" fmla="*/ 7 w 202"/>
                <a:gd name="T63" fmla="*/ 20 h 157"/>
                <a:gd name="T64" fmla="*/ 11 w 202"/>
                <a:gd name="T65" fmla="*/ 13 h 157"/>
                <a:gd name="T66" fmla="*/ 17 w 202"/>
                <a:gd name="T67" fmla="*/ 7 h 157"/>
                <a:gd name="T68" fmla="*/ 24 w 202"/>
                <a:gd name="T69" fmla="*/ 3 h 157"/>
                <a:gd name="T70" fmla="*/ 31 w 202"/>
                <a:gd name="T71" fmla="*/ 0 h 157"/>
                <a:gd name="T72" fmla="*/ 39 w 202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7">
                  <a:moveTo>
                    <a:pt x="39" y="0"/>
                  </a:moveTo>
                  <a:lnTo>
                    <a:pt x="163" y="0"/>
                  </a:lnTo>
                  <a:lnTo>
                    <a:pt x="171" y="0"/>
                  </a:lnTo>
                  <a:lnTo>
                    <a:pt x="178" y="3"/>
                  </a:lnTo>
                  <a:lnTo>
                    <a:pt x="185" y="7"/>
                  </a:lnTo>
                  <a:lnTo>
                    <a:pt x="191" y="13"/>
                  </a:lnTo>
                  <a:lnTo>
                    <a:pt x="196" y="20"/>
                  </a:lnTo>
                  <a:lnTo>
                    <a:pt x="199" y="28"/>
                  </a:lnTo>
                  <a:lnTo>
                    <a:pt x="202" y="36"/>
                  </a:lnTo>
                  <a:lnTo>
                    <a:pt x="202" y="45"/>
                  </a:lnTo>
                  <a:lnTo>
                    <a:pt x="202" y="112"/>
                  </a:lnTo>
                  <a:lnTo>
                    <a:pt x="202" y="121"/>
                  </a:lnTo>
                  <a:lnTo>
                    <a:pt x="199" y="129"/>
                  </a:lnTo>
                  <a:lnTo>
                    <a:pt x="196" y="137"/>
                  </a:lnTo>
                  <a:lnTo>
                    <a:pt x="191" y="143"/>
                  </a:lnTo>
                  <a:lnTo>
                    <a:pt x="185" y="149"/>
                  </a:lnTo>
                  <a:lnTo>
                    <a:pt x="178" y="154"/>
                  </a:lnTo>
                  <a:lnTo>
                    <a:pt x="171" y="156"/>
                  </a:lnTo>
                  <a:lnTo>
                    <a:pt x="163" y="157"/>
                  </a:lnTo>
                  <a:lnTo>
                    <a:pt x="39" y="157"/>
                  </a:lnTo>
                  <a:lnTo>
                    <a:pt x="31" y="156"/>
                  </a:lnTo>
                  <a:lnTo>
                    <a:pt x="24" y="154"/>
                  </a:lnTo>
                  <a:lnTo>
                    <a:pt x="17" y="149"/>
                  </a:lnTo>
                  <a:lnTo>
                    <a:pt x="11" y="143"/>
                  </a:lnTo>
                  <a:lnTo>
                    <a:pt x="7" y="137"/>
                  </a:lnTo>
                  <a:lnTo>
                    <a:pt x="3" y="129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7" y="20"/>
                  </a:lnTo>
                  <a:lnTo>
                    <a:pt x="11" y="13"/>
                  </a:lnTo>
                  <a:lnTo>
                    <a:pt x="17" y="7"/>
                  </a:lnTo>
                  <a:lnTo>
                    <a:pt x="24" y="3"/>
                  </a:lnTo>
                  <a:lnTo>
                    <a:pt x="31" y="0"/>
                  </a:lnTo>
                  <a:lnTo>
                    <a:pt x="39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08" name="Freeform 71"/>
            <p:cNvSpPr>
              <a:spLocks/>
            </p:cNvSpPr>
            <p:nvPr/>
          </p:nvSpPr>
          <p:spPr bwMode="auto">
            <a:xfrm>
              <a:off x="127" y="2133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2 w 88"/>
                <a:gd name="T3" fmla="*/ 0 h 56"/>
                <a:gd name="T4" fmla="*/ 62 w 88"/>
                <a:gd name="T5" fmla="*/ 2 h 56"/>
                <a:gd name="T6" fmla="*/ 69 w 88"/>
                <a:gd name="T7" fmla="*/ 4 h 56"/>
                <a:gd name="T8" fmla="*/ 75 w 88"/>
                <a:gd name="T9" fmla="*/ 8 h 56"/>
                <a:gd name="T10" fmla="*/ 81 w 88"/>
                <a:gd name="T11" fmla="*/ 11 h 56"/>
                <a:gd name="T12" fmla="*/ 85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4 h 56"/>
                <a:gd name="T20" fmla="*/ 85 w 88"/>
                <a:gd name="T21" fmla="*/ 39 h 56"/>
                <a:gd name="T22" fmla="*/ 81 w 88"/>
                <a:gd name="T23" fmla="*/ 44 h 56"/>
                <a:gd name="T24" fmla="*/ 75 w 88"/>
                <a:gd name="T25" fmla="*/ 48 h 56"/>
                <a:gd name="T26" fmla="*/ 69 w 88"/>
                <a:gd name="T27" fmla="*/ 51 h 56"/>
                <a:gd name="T28" fmla="*/ 62 w 88"/>
                <a:gd name="T29" fmla="*/ 55 h 56"/>
                <a:gd name="T30" fmla="*/ 52 w 88"/>
                <a:gd name="T31" fmla="*/ 56 h 56"/>
                <a:gd name="T32" fmla="*/ 44 w 88"/>
                <a:gd name="T33" fmla="*/ 56 h 56"/>
                <a:gd name="T34" fmla="*/ 35 w 88"/>
                <a:gd name="T35" fmla="*/ 56 h 56"/>
                <a:gd name="T36" fmla="*/ 27 w 88"/>
                <a:gd name="T37" fmla="*/ 55 h 56"/>
                <a:gd name="T38" fmla="*/ 20 w 88"/>
                <a:gd name="T39" fmla="*/ 51 h 56"/>
                <a:gd name="T40" fmla="*/ 13 w 88"/>
                <a:gd name="T41" fmla="*/ 48 h 56"/>
                <a:gd name="T42" fmla="*/ 8 w 88"/>
                <a:gd name="T43" fmla="*/ 44 h 56"/>
                <a:gd name="T44" fmla="*/ 4 w 88"/>
                <a:gd name="T45" fmla="*/ 39 h 56"/>
                <a:gd name="T46" fmla="*/ 1 w 88"/>
                <a:gd name="T47" fmla="*/ 34 h 56"/>
                <a:gd name="T48" fmla="*/ 0 w 88"/>
                <a:gd name="T49" fmla="*/ 28 h 56"/>
                <a:gd name="T50" fmla="*/ 1 w 88"/>
                <a:gd name="T51" fmla="*/ 22 h 56"/>
                <a:gd name="T52" fmla="*/ 4 w 88"/>
                <a:gd name="T53" fmla="*/ 17 h 56"/>
                <a:gd name="T54" fmla="*/ 8 w 88"/>
                <a:gd name="T55" fmla="*/ 11 h 56"/>
                <a:gd name="T56" fmla="*/ 13 w 88"/>
                <a:gd name="T57" fmla="*/ 8 h 56"/>
                <a:gd name="T58" fmla="*/ 20 w 88"/>
                <a:gd name="T59" fmla="*/ 4 h 56"/>
                <a:gd name="T60" fmla="*/ 27 w 88"/>
                <a:gd name="T61" fmla="*/ 2 h 56"/>
                <a:gd name="T62" fmla="*/ 35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2" y="0"/>
                  </a:lnTo>
                  <a:lnTo>
                    <a:pt x="62" y="2"/>
                  </a:lnTo>
                  <a:lnTo>
                    <a:pt x="69" y="4"/>
                  </a:lnTo>
                  <a:lnTo>
                    <a:pt x="75" y="8"/>
                  </a:lnTo>
                  <a:lnTo>
                    <a:pt x="81" y="11"/>
                  </a:lnTo>
                  <a:lnTo>
                    <a:pt x="85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5" y="39"/>
                  </a:lnTo>
                  <a:lnTo>
                    <a:pt x="81" y="44"/>
                  </a:lnTo>
                  <a:lnTo>
                    <a:pt x="75" y="48"/>
                  </a:lnTo>
                  <a:lnTo>
                    <a:pt x="69" y="51"/>
                  </a:lnTo>
                  <a:lnTo>
                    <a:pt x="62" y="55"/>
                  </a:lnTo>
                  <a:lnTo>
                    <a:pt x="52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5"/>
                  </a:lnTo>
                  <a:lnTo>
                    <a:pt x="20" y="51"/>
                  </a:lnTo>
                  <a:lnTo>
                    <a:pt x="13" y="48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3" y="8"/>
                  </a:lnTo>
                  <a:lnTo>
                    <a:pt x="20" y="4"/>
                  </a:lnTo>
                  <a:lnTo>
                    <a:pt x="27" y="2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09" name="Freeform 72"/>
            <p:cNvSpPr>
              <a:spLocks/>
            </p:cNvSpPr>
            <p:nvPr/>
          </p:nvSpPr>
          <p:spPr bwMode="auto">
            <a:xfrm>
              <a:off x="127" y="2133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2 w 88"/>
                <a:gd name="T3" fmla="*/ 0 h 56"/>
                <a:gd name="T4" fmla="*/ 62 w 88"/>
                <a:gd name="T5" fmla="*/ 2 h 56"/>
                <a:gd name="T6" fmla="*/ 69 w 88"/>
                <a:gd name="T7" fmla="*/ 4 h 56"/>
                <a:gd name="T8" fmla="*/ 75 w 88"/>
                <a:gd name="T9" fmla="*/ 8 h 56"/>
                <a:gd name="T10" fmla="*/ 81 w 88"/>
                <a:gd name="T11" fmla="*/ 11 h 56"/>
                <a:gd name="T12" fmla="*/ 85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4 h 56"/>
                <a:gd name="T20" fmla="*/ 85 w 88"/>
                <a:gd name="T21" fmla="*/ 39 h 56"/>
                <a:gd name="T22" fmla="*/ 81 w 88"/>
                <a:gd name="T23" fmla="*/ 44 h 56"/>
                <a:gd name="T24" fmla="*/ 75 w 88"/>
                <a:gd name="T25" fmla="*/ 48 h 56"/>
                <a:gd name="T26" fmla="*/ 69 w 88"/>
                <a:gd name="T27" fmla="*/ 51 h 56"/>
                <a:gd name="T28" fmla="*/ 62 w 88"/>
                <a:gd name="T29" fmla="*/ 55 h 56"/>
                <a:gd name="T30" fmla="*/ 52 w 88"/>
                <a:gd name="T31" fmla="*/ 56 h 56"/>
                <a:gd name="T32" fmla="*/ 44 w 88"/>
                <a:gd name="T33" fmla="*/ 56 h 56"/>
                <a:gd name="T34" fmla="*/ 35 w 88"/>
                <a:gd name="T35" fmla="*/ 56 h 56"/>
                <a:gd name="T36" fmla="*/ 27 w 88"/>
                <a:gd name="T37" fmla="*/ 55 h 56"/>
                <a:gd name="T38" fmla="*/ 20 w 88"/>
                <a:gd name="T39" fmla="*/ 51 h 56"/>
                <a:gd name="T40" fmla="*/ 13 w 88"/>
                <a:gd name="T41" fmla="*/ 48 h 56"/>
                <a:gd name="T42" fmla="*/ 8 w 88"/>
                <a:gd name="T43" fmla="*/ 44 h 56"/>
                <a:gd name="T44" fmla="*/ 4 w 88"/>
                <a:gd name="T45" fmla="*/ 39 h 56"/>
                <a:gd name="T46" fmla="*/ 1 w 88"/>
                <a:gd name="T47" fmla="*/ 34 h 56"/>
                <a:gd name="T48" fmla="*/ 0 w 88"/>
                <a:gd name="T49" fmla="*/ 28 h 56"/>
                <a:gd name="T50" fmla="*/ 1 w 88"/>
                <a:gd name="T51" fmla="*/ 22 h 56"/>
                <a:gd name="T52" fmla="*/ 4 w 88"/>
                <a:gd name="T53" fmla="*/ 17 h 56"/>
                <a:gd name="T54" fmla="*/ 8 w 88"/>
                <a:gd name="T55" fmla="*/ 11 h 56"/>
                <a:gd name="T56" fmla="*/ 13 w 88"/>
                <a:gd name="T57" fmla="*/ 8 h 56"/>
                <a:gd name="T58" fmla="*/ 20 w 88"/>
                <a:gd name="T59" fmla="*/ 4 h 56"/>
                <a:gd name="T60" fmla="*/ 27 w 88"/>
                <a:gd name="T61" fmla="*/ 2 h 56"/>
                <a:gd name="T62" fmla="*/ 35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2" y="0"/>
                  </a:lnTo>
                  <a:lnTo>
                    <a:pt x="62" y="2"/>
                  </a:lnTo>
                  <a:lnTo>
                    <a:pt x="69" y="4"/>
                  </a:lnTo>
                  <a:lnTo>
                    <a:pt x="75" y="8"/>
                  </a:lnTo>
                  <a:lnTo>
                    <a:pt x="81" y="11"/>
                  </a:lnTo>
                  <a:lnTo>
                    <a:pt x="85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5" y="39"/>
                  </a:lnTo>
                  <a:lnTo>
                    <a:pt x="81" y="44"/>
                  </a:lnTo>
                  <a:lnTo>
                    <a:pt x="75" y="48"/>
                  </a:lnTo>
                  <a:lnTo>
                    <a:pt x="69" y="51"/>
                  </a:lnTo>
                  <a:lnTo>
                    <a:pt x="62" y="55"/>
                  </a:lnTo>
                  <a:lnTo>
                    <a:pt x="52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5"/>
                  </a:lnTo>
                  <a:lnTo>
                    <a:pt x="20" y="51"/>
                  </a:lnTo>
                  <a:lnTo>
                    <a:pt x="13" y="48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3" y="8"/>
                  </a:lnTo>
                  <a:lnTo>
                    <a:pt x="20" y="4"/>
                  </a:lnTo>
                  <a:lnTo>
                    <a:pt x="27" y="2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10" name="Freeform 73"/>
            <p:cNvSpPr>
              <a:spLocks/>
            </p:cNvSpPr>
            <p:nvPr/>
          </p:nvSpPr>
          <p:spPr bwMode="auto">
            <a:xfrm>
              <a:off x="253" y="2070"/>
              <a:ext cx="203" cy="157"/>
            </a:xfrm>
            <a:custGeom>
              <a:avLst/>
              <a:gdLst>
                <a:gd name="T0" fmla="*/ 40 w 203"/>
                <a:gd name="T1" fmla="*/ 0 h 157"/>
                <a:gd name="T2" fmla="*/ 163 w 203"/>
                <a:gd name="T3" fmla="*/ 0 h 157"/>
                <a:gd name="T4" fmla="*/ 171 w 203"/>
                <a:gd name="T5" fmla="*/ 0 h 157"/>
                <a:gd name="T6" fmla="*/ 179 w 203"/>
                <a:gd name="T7" fmla="*/ 3 h 157"/>
                <a:gd name="T8" fmla="*/ 185 w 203"/>
                <a:gd name="T9" fmla="*/ 7 h 157"/>
                <a:gd name="T10" fmla="*/ 191 w 203"/>
                <a:gd name="T11" fmla="*/ 13 h 157"/>
                <a:gd name="T12" fmla="*/ 196 w 203"/>
                <a:gd name="T13" fmla="*/ 20 h 157"/>
                <a:gd name="T14" fmla="*/ 199 w 203"/>
                <a:gd name="T15" fmla="*/ 28 h 157"/>
                <a:gd name="T16" fmla="*/ 202 w 203"/>
                <a:gd name="T17" fmla="*/ 36 h 157"/>
                <a:gd name="T18" fmla="*/ 203 w 203"/>
                <a:gd name="T19" fmla="*/ 45 h 157"/>
                <a:gd name="T20" fmla="*/ 203 w 203"/>
                <a:gd name="T21" fmla="*/ 112 h 157"/>
                <a:gd name="T22" fmla="*/ 202 w 203"/>
                <a:gd name="T23" fmla="*/ 121 h 157"/>
                <a:gd name="T24" fmla="*/ 199 w 203"/>
                <a:gd name="T25" fmla="*/ 129 h 157"/>
                <a:gd name="T26" fmla="*/ 196 w 203"/>
                <a:gd name="T27" fmla="*/ 137 h 157"/>
                <a:gd name="T28" fmla="*/ 191 w 203"/>
                <a:gd name="T29" fmla="*/ 143 h 157"/>
                <a:gd name="T30" fmla="*/ 185 w 203"/>
                <a:gd name="T31" fmla="*/ 149 h 157"/>
                <a:gd name="T32" fmla="*/ 179 w 203"/>
                <a:gd name="T33" fmla="*/ 154 h 157"/>
                <a:gd name="T34" fmla="*/ 171 w 203"/>
                <a:gd name="T35" fmla="*/ 156 h 157"/>
                <a:gd name="T36" fmla="*/ 163 w 203"/>
                <a:gd name="T37" fmla="*/ 157 h 157"/>
                <a:gd name="T38" fmla="*/ 40 w 203"/>
                <a:gd name="T39" fmla="*/ 157 h 157"/>
                <a:gd name="T40" fmla="*/ 32 w 203"/>
                <a:gd name="T41" fmla="*/ 156 h 157"/>
                <a:gd name="T42" fmla="*/ 25 w 203"/>
                <a:gd name="T43" fmla="*/ 154 h 157"/>
                <a:gd name="T44" fmla="*/ 17 w 203"/>
                <a:gd name="T45" fmla="*/ 149 h 157"/>
                <a:gd name="T46" fmla="*/ 12 w 203"/>
                <a:gd name="T47" fmla="*/ 143 h 157"/>
                <a:gd name="T48" fmla="*/ 7 w 203"/>
                <a:gd name="T49" fmla="*/ 137 h 157"/>
                <a:gd name="T50" fmla="*/ 3 w 203"/>
                <a:gd name="T51" fmla="*/ 129 h 157"/>
                <a:gd name="T52" fmla="*/ 1 w 203"/>
                <a:gd name="T53" fmla="*/ 121 h 157"/>
                <a:gd name="T54" fmla="*/ 0 w 203"/>
                <a:gd name="T55" fmla="*/ 112 h 157"/>
                <a:gd name="T56" fmla="*/ 0 w 203"/>
                <a:gd name="T57" fmla="*/ 45 h 157"/>
                <a:gd name="T58" fmla="*/ 1 w 203"/>
                <a:gd name="T59" fmla="*/ 36 h 157"/>
                <a:gd name="T60" fmla="*/ 3 w 203"/>
                <a:gd name="T61" fmla="*/ 28 h 157"/>
                <a:gd name="T62" fmla="*/ 7 w 203"/>
                <a:gd name="T63" fmla="*/ 20 h 157"/>
                <a:gd name="T64" fmla="*/ 12 w 203"/>
                <a:gd name="T65" fmla="*/ 13 h 157"/>
                <a:gd name="T66" fmla="*/ 17 w 203"/>
                <a:gd name="T67" fmla="*/ 7 h 157"/>
                <a:gd name="T68" fmla="*/ 25 w 203"/>
                <a:gd name="T69" fmla="*/ 3 h 157"/>
                <a:gd name="T70" fmla="*/ 32 w 203"/>
                <a:gd name="T71" fmla="*/ 0 h 157"/>
                <a:gd name="T72" fmla="*/ 40 w 203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7">
                  <a:moveTo>
                    <a:pt x="40" y="0"/>
                  </a:moveTo>
                  <a:lnTo>
                    <a:pt x="163" y="0"/>
                  </a:lnTo>
                  <a:lnTo>
                    <a:pt x="171" y="0"/>
                  </a:lnTo>
                  <a:lnTo>
                    <a:pt x="179" y="3"/>
                  </a:lnTo>
                  <a:lnTo>
                    <a:pt x="185" y="7"/>
                  </a:lnTo>
                  <a:lnTo>
                    <a:pt x="191" y="13"/>
                  </a:lnTo>
                  <a:lnTo>
                    <a:pt x="196" y="20"/>
                  </a:lnTo>
                  <a:lnTo>
                    <a:pt x="199" y="28"/>
                  </a:lnTo>
                  <a:lnTo>
                    <a:pt x="202" y="36"/>
                  </a:lnTo>
                  <a:lnTo>
                    <a:pt x="203" y="45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199" y="129"/>
                  </a:lnTo>
                  <a:lnTo>
                    <a:pt x="196" y="137"/>
                  </a:lnTo>
                  <a:lnTo>
                    <a:pt x="191" y="143"/>
                  </a:lnTo>
                  <a:lnTo>
                    <a:pt x="185" y="149"/>
                  </a:lnTo>
                  <a:lnTo>
                    <a:pt x="179" y="154"/>
                  </a:lnTo>
                  <a:lnTo>
                    <a:pt x="171" y="156"/>
                  </a:lnTo>
                  <a:lnTo>
                    <a:pt x="163" y="157"/>
                  </a:lnTo>
                  <a:lnTo>
                    <a:pt x="40" y="157"/>
                  </a:lnTo>
                  <a:lnTo>
                    <a:pt x="32" y="156"/>
                  </a:lnTo>
                  <a:lnTo>
                    <a:pt x="25" y="154"/>
                  </a:lnTo>
                  <a:lnTo>
                    <a:pt x="17" y="149"/>
                  </a:lnTo>
                  <a:lnTo>
                    <a:pt x="12" y="143"/>
                  </a:lnTo>
                  <a:lnTo>
                    <a:pt x="7" y="137"/>
                  </a:lnTo>
                  <a:lnTo>
                    <a:pt x="3" y="129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7" y="7"/>
                  </a:lnTo>
                  <a:lnTo>
                    <a:pt x="25" y="3"/>
                  </a:lnTo>
                  <a:lnTo>
                    <a:pt x="3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AA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11" name="Freeform 74"/>
            <p:cNvSpPr>
              <a:spLocks/>
            </p:cNvSpPr>
            <p:nvPr/>
          </p:nvSpPr>
          <p:spPr bwMode="auto">
            <a:xfrm>
              <a:off x="253" y="2070"/>
              <a:ext cx="203" cy="157"/>
            </a:xfrm>
            <a:custGeom>
              <a:avLst/>
              <a:gdLst>
                <a:gd name="T0" fmla="*/ 40 w 203"/>
                <a:gd name="T1" fmla="*/ 0 h 157"/>
                <a:gd name="T2" fmla="*/ 163 w 203"/>
                <a:gd name="T3" fmla="*/ 0 h 157"/>
                <a:gd name="T4" fmla="*/ 171 w 203"/>
                <a:gd name="T5" fmla="*/ 0 h 157"/>
                <a:gd name="T6" fmla="*/ 179 w 203"/>
                <a:gd name="T7" fmla="*/ 3 h 157"/>
                <a:gd name="T8" fmla="*/ 185 w 203"/>
                <a:gd name="T9" fmla="*/ 7 h 157"/>
                <a:gd name="T10" fmla="*/ 191 w 203"/>
                <a:gd name="T11" fmla="*/ 13 h 157"/>
                <a:gd name="T12" fmla="*/ 196 w 203"/>
                <a:gd name="T13" fmla="*/ 20 h 157"/>
                <a:gd name="T14" fmla="*/ 199 w 203"/>
                <a:gd name="T15" fmla="*/ 28 h 157"/>
                <a:gd name="T16" fmla="*/ 202 w 203"/>
                <a:gd name="T17" fmla="*/ 36 h 157"/>
                <a:gd name="T18" fmla="*/ 203 w 203"/>
                <a:gd name="T19" fmla="*/ 45 h 157"/>
                <a:gd name="T20" fmla="*/ 203 w 203"/>
                <a:gd name="T21" fmla="*/ 112 h 157"/>
                <a:gd name="T22" fmla="*/ 202 w 203"/>
                <a:gd name="T23" fmla="*/ 121 h 157"/>
                <a:gd name="T24" fmla="*/ 199 w 203"/>
                <a:gd name="T25" fmla="*/ 129 h 157"/>
                <a:gd name="T26" fmla="*/ 196 w 203"/>
                <a:gd name="T27" fmla="*/ 137 h 157"/>
                <a:gd name="T28" fmla="*/ 191 w 203"/>
                <a:gd name="T29" fmla="*/ 143 h 157"/>
                <a:gd name="T30" fmla="*/ 185 w 203"/>
                <a:gd name="T31" fmla="*/ 149 h 157"/>
                <a:gd name="T32" fmla="*/ 179 w 203"/>
                <a:gd name="T33" fmla="*/ 154 h 157"/>
                <a:gd name="T34" fmla="*/ 171 w 203"/>
                <a:gd name="T35" fmla="*/ 156 h 157"/>
                <a:gd name="T36" fmla="*/ 163 w 203"/>
                <a:gd name="T37" fmla="*/ 157 h 157"/>
                <a:gd name="T38" fmla="*/ 40 w 203"/>
                <a:gd name="T39" fmla="*/ 157 h 157"/>
                <a:gd name="T40" fmla="*/ 32 w 203"/>
                <a:gd name="T41" fmla="*/ 156 h 157"/>
                <a:gd name="T42" fmla="*/ 25 w 203"/>
                <a:gd name="T43" fmla="*/ 154 h 157"/>
                <a:gd name="T44" fmla="*/ 17 w 203"/>
                <a:gd name="T45" fmla="*/ 149 h 157"/>
                <a:gd name="T46" fmla="*/ 12 w 203"/>
                <a:gd name="T47" fmla="*/ 143 h 157"/>
                <a:gd name="T48" fmla="*/ 7 w 203"/>
                <a:gd name="T49" fmla="*/ 137 h 157"/>
                <a:gd name="T50" fmla="*/ 3 w 203"/>
                <a:gd name="T51" fmla="*/ 129 h 157"/>
                <a:gd name="T52" fmla="*/ 1 w 203"/>
                <a:gd name="T53" fmla="*/ 121 h 157"/>
                <a:gd name="T54" fmla="*/ 0 w 203"/>
                <a:gd name="T55" fmla="*/ 112 h 157"/>
                <a:gd name="T56" fmla="*/ 0 w 203"/>
                <a:gd name="T57" fmla="*/ 45 h 157"/>
                <a:gd name="T58" fmla="*/ 1 w 203"/>
                <a:gd name="T59" fmla="*/ 36 h 157"/>
                <a:gd name="T60" fmla="*/ 3 w 203"/>
                <a:gd name="T61" fmla="*/ 28 h 157"/>
                <a:gd name="T62" fmla="*/ 7 w 203"/>
                <a:gd name="T63" fmla="*/ 20 h 157"/>
                <a:gd name="T64" fmla="*/ 12 w 203"/>
                <a:gd name="T65" fmla="*/ 13 h 157"/>
                <a:gd name="T66" fmla="*/ 17 w 203"/>
                <a:gd name="T67" fmla="*/ 7 h 157"/>
                <a:gd name="T68" fmla="*/ 25 w 203"/>
                <a:gd name="T69" fmla="*/ 3 h 157"/>
                <a:gd name="T70" fmla="*/ 32 w 203"/>
                <a:gd name="T71" fmla="*/ 0 h 157"/>
                <a:gd name="T72" fmla="*/ 40 w 203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7">
                  <a:moveTo>
                    <a:pt x="40" y="0"/>
                  </a:moveTo>
                  <a:lnTo>
                    <a:pt x="163" y="0"/>
                  </a:lnTo>
                  <a:lnTo>
                    <a:pt x="171" y="0"/>
                  </a:lnTo>
                  <a:lnTo>
                    <a:pt x="179" y="3"/>
                  </a:lnTo>
                  <a:lnTo>
                    <a:pt x="185" y="7"/>
                  </a:lnTo>
                  <a:lnTo>
                    <a:pt x="191" y="13"/>
                  </a:lnTo>
                  <a:lnTo>
                    <a:pt x="196" y="20"/>
                  </a:lnTo>
                  <a:lnTo>
                    <a:pt x="199" y="28"/>
                  </a:lnTo>
                  <a:lnTo>
                    <a:pt x="202" y="36"/>
                  </a:lnTo>
                  <a:lnTo>
                    <a:pt x="203" y="45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199" y="129"/>
                  </a:lnTo>
                  <a:lnTo>
                    <a:pt x="196" y="137"/>
                  </a:lnTo>
                  <a:lnTo>
                    <a:pt x="191" y="143"/>
                  </a:lnTo>
                  <a:lnTo>
                    <a:pt x="185" y="149"/>
                  </a:lnTo>
                  <a:lnTo>
                    <a:pt x="179" y="154"/>
                  </a:lnTo>
                  <a:lnTo>
                    <a:pt x="171" y="156"/>
                  </a:lnTo>
                  <a:lnTo>
                    <a:pt x="163" y="157"/>
                  </a:lnTo>
                  <a:lnTo>
                    <a:pt x="40" y="157"/>
                  </a:lnTo>
                  <a:lnTo>
                    <a:pt x="32" y="156"/>
                  </a:lnTo>
                  <a:lnTo>
                    <a:pt x="25" y="154"/>
                  </a:lnTo>
                  <a:lnTo>
                    <a:pt x="17" y="149"/>
                  </a:lnTo>
                  <a:lnTo>
                    <a:pt x="12" y="143"/>
                  </a:lnTo>
                  <a:lnTo>
                    <a:pt x="7" y="137"/>
                  </a:lnTo>
                  <a:lnTo>
                    <a:pt x="3" y="129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7" y="7"/>
                  </a:lnTo>
                  <a:lnTo>
                    <a:pt x="25" y="3"/>
                  </a:lnTo>
                  <a:lnTo>
                    <a:pt x="32" y="0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12" name="Freeform 75"/>
            <p:cNvSpPr>
              <a:spLocks/>
            </p:cNvSpPr>
            <p:nvPr/>
          </p:nvSpPr>
          <p:spPr bwMode="auto">
            <a:xfrm>
              <a:off x="325" y="2133"/>
              <a:ext cx="87" cy="56"/>
            </a:xfrm>
            <a:custGeom>
              <a:avLst/>
              <a:gdLst>
                <a:gd name="T0" fmla="*/ 44 w 87"/>
                <a:gd name="T1" fmla="*/ 0 h 56"/>
                <a:gd name="T2" fmla="*/ 53 w 87"/>
                <a:gd name="T3" fmla="*/ 0 h 56"/>
                <a:gd name="T4" fmla="*/ 61 w 87"/>
                <a:gd name="T5" fmla="*/ 2 h 56"/>
                <a:gd name="T6" fmla="*/ 68 w 87"/>
                <a:gd name="T7" fmla="*/ 4 h 56"/>
                <a:gd name="T8" fmla="*/ 75 w 87"/>
                <a:gd name="T9" fmla="*/ 8 h 56"/>
                <a:gd name="T10" fmla="*/ 80 w 87"/>
                <a:gd name="T11" fmla="*/ 11 h 56"/>
                <a:gd name="T12" fmla="*/ 84 w 87"/>
                <a:gd name="T13" fmla="*/ 17 h 56"/>
                <a:gd name="T14" fmla="*/ 86 w 87"/>
                <a:gd name="T15" fmla="*/ 22 h 56"/>
                <a:gd name="T16" fmla="*/ 87 w 87"/>
                <a:gd name="T17" fmla="*/ 28 h 56"/>
                <a:gd name="T18" fmla="*/ 86 w 87"/>
                <a:gd name="T19" fmla="*/ 34 h 56"/>
                <a:gd name="T20" fmla="*/ 84 w 87"/>
                <a:gd name="T21" fmla="*/ 39 h 56"/>
                <a:gd name="T22" fmla="*/ 80 w 87"/>
                <a:gd name="T23" fmla="*/ 44 h 56"/>
                <a:gd name="T24" fmla="*/ 75 w 87"/>
                <a:gd name="T25" fmla="*/ 48 h 56"/>
                <a:gd name="T26" fmla="*/ 68 w 87"/>
                <a:gd name="T27" fmla="*/ 51 h 56"/>
                <a:gd name="T28" fmla="*/ 61 w 87"/>
                <a:gd name="T29" fmla="*/ 55 h 56"/>
                <a:gd name="T30" fmla="*/ 53 w 87"/>
                <a:gd name="T31" fmla="*/ 56 h 56"/>
                <a:gd name="T32" fmla="*/ 44 w 87"/>
                <a:gd name="T33" fmla="*/ 56 h 56"/>
                <a:gd name="T34" fmla="*/ 34 w 87"/>
                <a:gd name="T35" fmla="*/ 56 h 56"/>
                <a:gd name="T36" fmla="*/ 26 w 87"/>
                <a:gd name="T37" fmla="*/ 55 h 56"/>
                <a:gd name="T38" fmla="*/ 19 w 87"/>
                <a:gd name="T39" fmla="*/ 51 h 56"/>
                <a:gd name="T40" fmla="*/ 12 w 87"/>
                <a:gd name="T41" fmla="*/ 48 h 56"/>
                <a:gd name="T42" fmla="*/ 7 w 87"/>
                <a:gd name="T43" fmla="*/ 44 h 56"/>
                <a:gd name="T44" fmla="*/ 3 w 87"/>
                <a:gd name="T45" fmla="*/ 39 h 56"/>
                <a:gd name="T46" fmla="*/ 0 w 87"/>
                <a:gd name="T47" fmla="*/ 34 h 56"/>
                <a:gd name="T48" fmla="*/ 0 w 87"/>
                <a:gd name="T49" fmla="*/ 28 h 56"/>
                <a:gd name="T50" fmla="*/ 0 w 87"/>
                <a:gd name="T51" fmla="*/ 22 h 56"/>
                <a:gd name="T52" fmla="*/ 3 w 87"/>
                <a:gd name="T53" fmla="*/ 17 h 56"/>
                <a:gd name="T54" fmla="*/ 7 w 87"/>
                <a:gd name="T55" fmla="*/ 11 h 56"/>
                <a:gd name="T56" fmla="*/ 12 w 87"/>
                <a:gd name="T57" fmla="*/ 8 h 56"/>
                <a:gd name="T58" fmla="*/ 19 w 87"/>
                <a:gd name="T59" fmla="*/ 4 h 56"/>
                <a:gd name="T60" fmla="*/ 26 w 87"/>
                <a:gd name="T61" fmla="*/ 2 h 56"/>
                <a:gd name="T62" fmla="*/ 34 w 87"/>
                <a:gd name="T63" fmla="*/ 0 h 56"/>
                <a:gd name="T64" fmla="*/ 44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4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8" y="4"/>
                  </a:lnTo>
                  <a:lnTo>
                    <a:pt x="75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6" y="22"/>
                  </a:lnTo>
                  <a:lnTo>
                    <a:pt x="87" y="28"/>
                  </a:lnTo>
                  <a:lnTo>
                    <a:pt x="86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8"/>
                  </a:lnTo>
                  <a:lnTo>
                    <a:pt x="68" y="51"/>
                  </a:lnTo>
                  <a:lnTo>
                    <a:pt x="61" y="55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4" y="56"/>
                  </a:lnTo>
                  <a:lnTo>
                    <a:pt x="26" y="55"/>
                  </a:lnTo>
                  <a:lnTo>
                    <a:pt x="19" y="51"/>
                  </a:lnTo>
                  <a:lnTo>
                    <a:pt x="12" y="48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3" y="17"/>
                  </a:lnTo>
                  <a:lnTo>
                    <a:pt x="7" y="11"/>
                  </a:lnTo>
                  <a:lnTo>
                    <a:pt x="12" y="8"/>
                  </a:lnTo>
                  <a:lnTo>
                    <a:pt x="19" y="4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13" name="Freeform 76"/>
            <p:cNvSpPr>
              <a:spLocks/>
            </p:cNvSpPr>
            <p:nvPr/>
          </p:nvSpPr>
          <p:spPr bwMode="auto">
            <a:xfrm>
              <a:off x="325" y="2133"/>
              <a:ext cx="87" cy="56"/>
            </a:xfrm>
            <a:custGeom>
              <a:avLst/>
              <a:gdLst>
                <a:gd name="T0" fmla="*/ 44 w 87"/>
                <a:gd name="T1" fmla="*/ 0 h 56"/>
                <a:gd name="T2" fmla="*/ 53 w 87"/>
                <a:gd name="T3" fmla="*/ 0 h 56"/>
                <a:gd name="T4" fmla="*/ 61 w 87"/>
                <a:gd name="T5" fmla="*/ 2 h 56"/>
                <a:gd name="T6" fmla="*/ 68 w 87"/>
                <a:gd name="T7" fmla="*/ 4 h 56"/>
                <a:gd name="T8" fmla="*/ 75 w 87"/>
                <a:gd name="T9" fmla="*/ 8 h 56"/>
                <a:gd name="T10" fmla="*/ 80 w 87"/>
                <a:gd name="T11" fmla="*/ 11 h 56"/>
                <a:gd name="T12" fmla="*/ 84 w 87"/>
                <a:gd name="T13" fmla="*/ 17 h 56"/>
                <a:gd name="T14" fmla="*/ 86 w 87"/>
                <a:gd name="T15" fmla="*/ 22 h 56"/>
                <a:gd name="T16" fmla="*/ 87 w 87"/>
                <a:gd name="T17" fmla="*/ 28 h 56"/>
                <a:gd name="T18" fmla="*/ 86 w 87"/>
                <a:gd name="T19" fmla="*/ 34 h 56"/>
                <a:gd name="T20" fmla="*/ 84 w 87"/>
                <a:gd name="T21" fmla="*/ 39 h 56"/>
                <a:gd name="T22" fmla="*/ 80 w 87"/>
                <a:gd name="T23" fmla="*/ 44 h 56"/>
                <a:gd name="T24" fmla="*/ 75 w 87"/>
                <a:gd name="T25" fmla="*/ 48 h 56"/>
                <a:gd name="T26" fmla="*/ 68 w 87"/>
                <a:gd name="T27" fmla="*/ 51 h 56"/>
                <a:gd name="T28" fmla="*/ 61 w 87"/>
                <a:gd name="T29" fmla="*/ 55 h 56"/>
                <a:gd name="T30" fmla="*/ 53 w 87"/>
                <a:gd name="T31" fmla="*/ 56 h 56"/>
                <a:gd name="T32" fmla="*/ 44 w 87"/>
                <a:gd name="T33" fmla="*/ 56 h 56"/>
                <a:gd name="T34" fmla="*/ 34 w 87"/>
                <a:gd name="T35" fmla="*/ 56 h 56"/>
                <a:gd name="T36" fmla="*/ 26 w 87"/>
                <a:gd name="T37" fmla="*/ 55 h 56"/>
                <a:gd name="T38" fmla="*/ 19 w 87"/>
                <a:gd name="T39" fmla="*/ 51 h 56"/>
                <a:gd name="T40" fmla="*/ 12 w 87"/>
                <a:gd name="T41" fmla="*/ 48 h 56"/>
                <a:gd name="T42" fmla="*/ 7 w 87"/>
                <a:gd name="T43" fmla="*/ 44 h 56"/>
                <a:gd name="T44" fmla="*/ 3 w 87"/>
                <a:gd name="T45" fmla="*/ 39 h 56"/>
                <a:gd name="T46" fmla="*/ 0 w 87"/>
                <a:gd name="T47" fmla="*/ 34 h 56"/>
                <a:gd name="T48" fmla="*/ 0 w 87"/>
                <a:gd name="T49" fmla="*/ 28 h 56"/>
                <a:gd name="T50" fmla="*/ 0 w 87"/>
                <a:gd name="T51" fmla="*/ 22 h 56"/>
                <a:gd name="T52" fmla="*/ 3 w 87"/>
                <a:gd name="T53" fmla="*/ 17 h 56"/>
                <a:gd name="T54" fmla="*/ 7 w 87"/>
                <a:gd name="T55" fmla="*/ 11 h 56"/>
                <a:gd name="T56" fmla="*/ 12 w 87"/>
                <a:gd name="T57" fmla="*/ 8 h 56"/>
                <a:gd name="T58" fmla="*/ 19 w 87"/>
                <a:gd name="T59" fmla="*/ 4 h 56"/>
                <a:gd name="T60" fmla="*/ 26 w 87"/>
                <a:gd name="T61" fmla="*/ 2 h 56"/>
                <a:gd name="T62" fmla="*/ 34 w 87"/>
                <a:gd name="T63" fmla="*/ 0 h 56"/>
                <a:gd name="T64" fmla="*/ 44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4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8" y="4"/>
                  </a:lnTo>
                  <a:lnTo>
                    <a:pt x="75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6" y="22"/>
                  </a:lnTo>
                  <a:lnTo>
                    <a:pt x="87" y="28"/>
                  </a:lnTo>
                  <a:lnTo>
                    <a:pt x="86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8"/>
                  </a:lnTo>
                  <a:lnTo>
                    <a:pt x="68" y="51"/>
                  </a:lnTo>
                  <a:lnTo>
                    <a:pt x="61" y="55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4" y="56"/>
                  </a:lnTo>
                  <a:lnTo>
                    <a:pt x="26" y="55"/>
                  </a:lnTo>
                  <a:lnTo>
                    <a:pt x="19" y="51"/>
                  </a:lnTo>
                  <a:lnTo>
                    <a:pt x="12" y="48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3" y="17"/>
                  </a:lnTo>
                  <a:lnTo>
                    <a:pt x="7" y="11"/>
                  </a:lnTo>
                  <a:lnTo>
                    <a:pt x="12" y="8"/>
                  </a:lnTo>
                  <a:lnTo>
                    <a:pt x="19" y="4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14" name="Freeform 77"/>
            <p:cNvSpPr>
              <a:spLocks/>
            </p:cNvSpPr>
            <p:nvPr/>
          </p:nvSpPr>
          <p:spPr bwMode="auto">
            <a:xfrm>
              <a:off x="450" y="2070"/>
              <a:ext cx="204" cy="157"/>
            </a:xfrm>
            <a:custGeom>
              <a:avLst/>
              <a:gdLst>
                <a:gd name="T0" fmla="*/ 40 w 204"/>
                <a:gd name="T1" fmla="*/ 0 h 157"/>
                <a:gd name="T2" fmla="*/ 163 w 204"/>
                <a:gd name="T3" fmla="*/ 0 h 157"/>
                <a:gd name="T4" fmla="*/ 171 w 204"/>
                <a:gd name="T5" fmla="*/ 0 h 157"/>
                <a:gd name="T6" fmla="*/ 179 w 204"/>
                <a:gd name="T7" fmla="*/ 3 h 157"/>
                <a:gd name="T8" fmla="*/ 185 w 204"/>
                <a:gd name="T9" fmla="*/ 7 h 157"/>
                <a:gd name="T10" fmla="*/ 192 w 204"/>
                <a:gd name="T11" fmla="*/ 13 h 157"/>
                <a:gd name="T12" fmla="*/ 197 w 204"/>
                <a:gd name="T13" fmla="*/ 20 h 157"/>
                <a:gd name="T14" fmla="*/ 201 w 204"/>
                <a:gd name="T15" fmla="*/ 28 h 157"/>
                <a:gd name="T16" fmla="*/ 203 w 204"/>
                <a:gd name="T17" fmla="*/ 36 h 157"/>
                <a:gd name="T18" fmla="*/ 204 w 204"/>
                <a:gd name="T19" fmla="*/ 45 h 157"/>
                <a:gd name="T20" fmla="*/ 204 w 204"/>
                <a:gd name="T21" fmla="*/ 112 h 157"/>
                <a:gd name="T22" fmla="*/ 203 w 204"/>
                <a:gd name="T23" fmla="*/ 121 h 157"/>
                <a:gd name="T24" fmla="*/ 201 w 204"/>
                <a:gd name="T25" fmla="*/ 129 h 157"/>
                <a:gd name="T26" fmla="*/ 197 w 204"/>
                <a:gd name="T27" fmla="*/ 137 h 157"/>
                <a:gd name="T28" fmla="*/ 192 w 204"/>
                <a:gd name="T29" fmla="*/ 143 h 157"/>
                <a:gd name="T30" fmla="*/ 185 w 204"/>
                <a:gd name="T31" fmla="*/ 149 h 157"/>
                <a:gd name="T32" fmla="*/ 179 w 204"/>
                <a:gd name="T33" fmla="*/ 154 h 157"/>
                <a:gd name="T34" fmla="*/ 171 w 204"/>
                <a:gd name="T35" fmla="*/ 156 h 157"/>
                <a:gd name="T36" fmla="*/ 163 w 204"/>
                <a:gd name="T37" fmla="*/ 157 h 157"/>
                <a:gd name="T38" fmla="*/ 40 w 204"/>
                <a:gd name="T39" fmla="*/ 157 h 157"/>
                <a:gd name="T40" fmla="*/ 33 w 204"/>
                <a:gd name="T41" fmla="*/ 156 h 157"/>
                <a:gd name="T42" fmla="*/ 25 w 204"/>
                <a:gd name="T43" fmla="*/ 154 h 157"/>
                <a:gd name="T44" fmla="*/ 19 w 204"/>
                <a:gd name="T45" fmla="*/ 149 h 157"/>
                <a:gd name="T46" fmla="*/ 13 w 204"/>
                <a:gd name="T47" fmla="*/ 143 h 157"/>
                <a:gd name="T48" fmla="*/ 7 w 204"/>
                <a:gd name="T49" fmla="*/ 137 h 157"/>
                <a:gd name="T50" fmla="*/ 3 w 204"/>
                <a:gd name="T51" fmla="*/ 129 h 157"/>
                <a:gd name="T52" fmla="*/ 1 w 204"/>
                <a:gd name="T53" fmla="*/ 121 h 157"/>
                <a:gd name="T54" fmla="*/ 0 w 204"/>
                <a:gd name="T55" fmla="*/ 112 h 157"/>
                <a:gd name="T56" fmla="*/ 0 w 204"/>
                <a:gd name="T57" fmla="*/ 45 h 157"/>
                <a:gd name="T58" fmla="*/ 1 w 204"/>
                <a:gd name="T59" fmla="*/ 36 h 157"/>
                <a:gd name="T60" fmla="*/ 3 w 204"/>
                <a:gd name="T61" fmla="*/ 28 h 157"/>
                <a:gd name="T62" fmla="*/ 7 w 204"/>
                <a:gd name="T63" fmla="*/ 20 h 157"/>
                <a:gd name="T64" fmla="*/ 13 w 204"/>
                <a:gd name="T65" fmla="*/ 13 h 157"/>
                <a:gd name="T66" fmla="*/ 19 w 204"/>
                <a:gd name="T67" fmla="*/ 7 h 157"/>
                <a:gd name="T68" fmla="*/ 25 w 204"/>
                <a:gd name="T69" fmla="*/ 3 h 157"/>
                <a:gd name="T70" fmla="*/ 33 w 204"/>
                <a:gd name="T71" fmla="*/ 0 h 157"/>
                <a:gd name="T72" fmla="*/ 40 w 204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4" h="157">
                  <a:moveTo>
                    <a:pt x="40" y="0"/>
                  </a:moveTo>
                  <a:lnTo>
                    <a:pt x="163" y="0"/>
                  </a:lnTo>
                  <a:lnTo>
                    <a:pt x="171" y="0"/>
                  </a:lnTo>
                  <a:lnTo>
                    <a:pt x="179" y="3"/>
                  </a:lnTo>
                  <a:lnTo>
                    <a:pt x="185" y="7"/>
                  </a:lnTo>
                  <a:lnTo>
                    <a:pt x="192" y="13"/>
                  </a:lnTo>
                  <a:lnTo>
                    <a:pt x="197" y="20"/>
                  </a:lnTo>
                  <a:lnTo>
                    <a:pt x="201" y="28"/>
                  </a:lnTo>
                  <a:lnTo>
                    <a:pt x="203" y="36"/>
                  </a:lnTo>
                  <a:lnTo>
                    <a:pt x="204" y="45"/>
                  </a:lnTo>
                  <a:lnTo>
                    <a:pt x="204" y="112"/>
                  </a:lnTo>
                  <a:lnTo>
                    <a:pt x="203" y="121"/>
                  </a:lnTo>
                  <a:lnTo>
                    <a:pt x="201" y="129"/>
                  </a:lnTo>
                  <a:lnTo>
                    <a:pt x="197" y="137"/>
                  </a:lnTo>
                  <a:lnTo>
                    <a:pt x="192" y="143"/>
                  </a:lnTo>
                  <a:lnTo>
                    <a:pt x="185" y="149"/>
                  </a:lnTo>
                  <a:lnTo>
                    <a:pt x="179" y="154"/>
                  </a:lnTo>
                  <a:lnTo>
                    <a:pt x="171" y="156"/>
                  </a:lnTo>
                  <a:lnTo>
                    <a:pt x="163" y="157"/>
                  </a:lnTo>
                  <a:lnTo>
                    <a:pt x="40" y="157"/>
                  </a:lnTo>
                  <a:lnTo>
                    <a:pt x="33" y="156"/>
                  </a:lnTo>
                  <a:lnTo>
                    <a:pt x="25" y="154"/>
                  </a:lnTo>
                  <a:lnTo>
                    <a:pt x="19" y="149"/>
                  </a:lnTo>
                  <a:lnTo>
                    <a:pt x="13" y="143"/>
                  </a:lnTo>
                  <a:lnTo>
                    <a:pt x="7" y="137"/>
                  </a:lnTo>
                  <a:lnTo>
                    <a:pt x="3" y="129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7" y="20"/>
                  </a:lnTo>
                  <a:lnTo>
                    <a:pt x="13" y="13"/>
                  </a:lnTo>
                  <a:lnTo>
                    <a:pt x="19" y="7"/>
                  </a:lnTo>
                  <a:lnTo>
                    <a:pt x="25" y="3"/>
                  </a:lnTo>
                  <a:lnTo>
                    <a:pt x="33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AA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15" name="Freeform 78"/>
            <p:cNvSpPr>
              <a:spLocks/>
            </p:cNvSpPr>
            <p:nvPr/>
          </p:nvSpPr>
          <p:spPr bwMode="auto">
            <a:xfrm>
              <a:off x="450" y="2070"/>
              <a:ext cx="204" cy="157"/>
            </a:xfrm>
            <a:custGeom>
              <a:avLst/>
              <a:gdLst>
                <a:gd name="T0" fmla="*/ 40 w 204"/>
                <a:gd name="T1" fmla="*/ 0 h 157"/>
                <a:gd name="T2" fmla="*/ 163 w 204"/>
                <a:gd name="T3" fmla="*/ 0 h 157"/>
                <a:gd name="T4" fmla="*/ 171 w 204"/>
                <a:gd name="T5" fmla="*/ 0 h 157"/>
                <a:gd name="T6" fmla="*/ 179 w 204"/>
                <a:gd name="T7" fmla="*/ 3 h 157"/>
                <a:gd name="T8" fmla="*/ 185 w 204"/>
                <a:gd name="T9" fmla="*/ 7 h 157"/>
                <a:gd name="T10" fmla="*/ 192 w 204"/>
                <a:gd name="T11" fmla="*/ 13 h 157"/>
                <a:gd name="T12" fmla="*/ 197 w 204"/>
                <a:gd name="T13" fmla="*/ 20 h 157"/>
                <a:gd name="T14" fmla="*/ 201 w 204"/>
                <a:gd name="T15" fmla="*/ 28 h 157"/>
                <a:gd name="T16" fmla="*/ 203 w 204"/>
                <a:gd name="T17" fmla="*/ 36 h 157"/>
                <a:gd name="T18" fmla="*/ 204 w 204"/>
                <a:gd name="T19" fmla="*/ 45 h 157"/>
                <a:gd name="T20" fmla="*/ 204 w 204"/>
                <a:gd name="T21" fmla="*/ 112 h 157"/>
                <a:gd name="T22" fmla="*/ 203 w 204"/>
                <a:gd name="T23" fmla="*/ 121 h 157"/>
                <a:gd name="T24" fmla="*/ 201 w 204"/>
                <a:gd name="T25" fmla="*/ 129 h 157"/>
                <a:gd name="T26" fmla="*/ 197 w 204"/>
                <a:gd name="T27" fmla="*/ 137 h 157"/>
                <a:gd name="T28" fmla="*/ 192 w 204"/>
                <a:gd name="T29" fmla="*/ 143 h 157"/>
                <a:gd name="T30" fmla="*/ 185 w 204"/>
                <a:gd name="T31" fmla="*/ 149 h 157"/>
                <a:gd name="T32" fmla="*/ 179 w 204"/>
                <a:gd name="T33" fmla="*/ 154 h 157"/>
                <a:gd name="T34" fmla="*/ 171 w 204"/>
                <a:gd name="T35" fmla="*/ 156 h 157"/>
                <a:gd name="T36" fmla="*/ 163 w 204"/>
                <a:gd name="T37" fmla="*/ 157 h 157"/>
                <a:gd name="T38" fmla="*/ 40 w 204"/>
                <a:gd name="T39" fmla="*/ 157 h 157"/>
                <a:gd name="T40" fmla="*/ 33 w 204"/>
                <a:gd name="T41" fmla="*/ 156 h 157"/>
                <a:gd name="T42" fmla="*/ 25 w 204"/>
                <a:gd name="T43" fmla="*/ 154 h 157"/>
                <a:gd name="T44" fmla="*/ 19 w 204"/>
                <a:gd name="T45" fmla="*/ 149 h 157"/>
                <a:gd name="T46" fmla="*/ 13 w 204"/>
                <a:gd name="T47" fmla="*/ 143 h 157"/>
                <a:gd name="T48" fmla="*/ 7 w 204"/>
                <a:gd name="T49" fmla="*/ 137 h 157"/>
                <a:gd name="T50" fmla="*/ 3 w 204"/>
                <a:gd name="T51" fmla="*/ 129 h 157"/>
                <a:gd name="T52" fmla="*/ 1 w 204"/>
                <a:gd name="T53" fmla="*/ 121 h 157"/>
                <a:gd name="T54" fmla="*/ 0 w 204"/>
                <a:gd name="T55" fmla="*/ 112 h 157"/>
                <a:gd name="T56" fmla="*/ 0 w 204"/>
                <a:gd name="T57" fmla="*/ 45 h 157"/>
                <a:gd name="T58" fmla="*/ 1 w 204"/>
                <a:gd name="T59" fmla="*/ 36 h 157"/>
                <a:gd name="T60" fmla="*/ 3 w 204"/>
                <a:gd name="T61" fmla="*/ 28 h 157"/>
                <a:gd name="T62" fmla="*/ 7 w 204"/>
                <a:gd name="T63" fmla="*/ 20 h 157"/>
                <a:gd name="T64" fmla="*/ 13 w 204"/>
                <a:gd name="T65" fmla="*/ 13 h 157"/>
                <a:gd name="T66" fmla="*/ 19 w 204"/>
                <a:gd name="T67" fmla="*/ 7 h 157"/>
                <a:gd name="T68" fmla="*/ 25 w 204"/>
                <a:gd name="T69" fmla="*/ 3 h 157"/>
                <a:gd name="T70" fmla="*/ 33 w 204"/>
                <a:gd name="T71" fmla="*/ 0 h 157"/>
                <a:gd name="T72" fmla="*/ 40 w 204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4" h="157">
                  <a:moveTo>
                    <a:pt x="40" y="0"/>
                  </a:moveTo>
                  <a:lnTo>
                    <a:pt x="163" y="0"/>
                  </a:lnTo>
                  <a:lnTo>
                    <a:pt x="171" y="0"/>
                  </a:lnTo>
                  <a:lnTo>
                    <a:pt x="179" y="3"/>
                  </a:lnTo>
                  <a:lnTo>
                    <a:pt x="185" y="7"/>
                  </a:lnTo>
                  <a:lnTo>
                    <a:pt x="192" y="13"/>
                  </a:lnTo>
                  <a:lnTo>
                    <a:pt x="197" y="20"/>
                  </a:lnTo>
                  <a:lnTo>
                    <a:pt x="201" y="28"/>
                  </a:lnTo>
                  <a:lnTo>
                    <a:pt x="203" y="36"/>
                  </a:lnTo>
                  <a:lnTo>
                    <a:pt x="204" y="45"/>
                  </a:lnTo>
                  <a:lnTo>
                    <a:pt x="204" y="112"/>
                  </a:lnTo>
                  <a:lnTo>
                    <a:pt x="203" y="121"/>
                  </a:lnTo>
                  <a:lnTo>
                    <a:pt x="201" y="129"/>
                  </a:lnTo>
                  <a:lnTo>
                    <a:pt x="197" y="137"/>
                  </a:lnTo>
                  <a:lnTo>
                    <a:pt x="192" y="143"/>
                  </a:lnTo>
                  <a:lnTo>
                    <a:pt x="185" y="149"/>
                  </a:lnTo>
                  <a:lnTo>
                    <a:pt x="179" y="154"/>
                  </a:lnTo>
                  <a:lnTo>
                    <a:pt x="171" y="156"/>
                  </a:lnTo>
                  <a:lnTo>
                    <a:pt x="163" y="157"/>
                  </a:lnTo>
                  <a:lnTo>
                    <a:pt x="40" y="157"/>
                  </a:lnTo>
                  <a:lnTo>
                    <a:pt x="33" y="156"/>
                  </a:lnTo>
                  <a:lnTo>
                    <a:pt x="25" y="154"/>
                  </a:lnTo>
                  <a:lnTo>
                    <a:pt x="19" y="149"/>
                  </a:lnTo>
                  <a:lnTo>
                    <a:pt x="13" y="143"/>
                  </a:lnTo>
                  <a:lnTo>
                    <a:pt x="7" y="137"/>
                  </a:lnTo>
                  <a:lnTo>
                    <a:pt x="3" y="129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7" y="20"/>
                  </a:lnTo>
                  <a:lnTo>
                    <a:pt x="13" y="13"/>
                  </a:lnTo>
                  <a:lnTo>
                    <a:pt x="19" y="7"/>
                  </a:lnTo>
                  <a:lnTo>
                    <a:pt x="25" y="3"/>
                  </a:lnTo>
                  <a:lnTo>
                    <a:pt x="33" y="0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16" name="Freeform 79"/>
            <p:cNvSpPr>
              <a:spLocks/>
            </p:cNvSpPr>
            <p:nvPr/>
          </p:nvSpPr>
          <p:spPr bwMode="auto">
            <a:xfrm>
              <a:off x="522" y="2133"/>
              <a:ext cx="87" cy="56"/>
            </a:xfrm>
            <a:custGeom>
              <a:avLst/>
              <a:gdLst>
                <a:gd name="T0" fmla="*/ 44 w 87"/>
                <a:gd name="T1" fmla="*/ 0 h 56"/>
                <a:gd name="T2" fmla="*/ 53 w 87"/>
                <a:gd name="T3" fmla="*/ 0 h 56"/>
                <a:gd name="T4" fmla="*/ 61 w 87"/>
                <a:gd name="T5" fmla="*/ 2 h 56"/>
                <a:gd name="T6" fmla="*/ 68 w 87"/>
                <a:gd name="T7" fmla="*/ 4 h 56"/>
                <a:gd name="T8" fmla="*/ 75 w 87"/>
                <a:gd name="T9" fmla="*/ 8 h 56"/>
                <a:gd name="T10" fmla="*/ 80 w 87"/>
                <a:gd name="T11" fmla="*/ 11 h 56"/>
                <a:gd name="T12" fmla="*/ 84 w 87"/>
                <a:gd name="T13" fmla="*/ 17 h 56"/>
                <a:gd name="T14" fmla="*/ 86 w 87"/>
                <a:gd name="T15" fmla="*/ 22 h 56"/>
                <a:gd name="T16" fmla="*/ 87 w 87"/>
                <a:gd name="T17" fmla="*/ 28 h 56"/>
                <a:gd name="T18" fmla="*/ 86 w 87"/>
                <a:gd name="T19" fmla="*/ 34 h 56"/>
                <a:gd name="T20" fmla="*/ 84 w 87"/>
                <a:gd name="T21" fmla="*/ 39 h 56"/>
                <a:gd name="T22" fmla="*/ 80 w 87"/>
                <a:gd name="T23" fmla="*/ 44 h 56"/>
                <a:gd name="T24" fmla="*/ 75 w 87"/>
                <a:gd name="T25" fmla="*/ 48 h 56"/>
                <a:gd name="T26" fmla="*/ 68 w 87"/>
                <a:gd name="T27" fmla="*/ 51 h 56"/>
                <a:gd name="T28" fmla="*/ 61 w 87"/>
                <a:gd name="T29" fmla="*/ 55 h 56"/>
                <a:gd name="T30" fmla="*/ 53 w 87"/>
                <a:gd name="T31" fmla="*/ 56 h 56"/>
                <a:gd name="T32" fmla="*/ 44 w 87"/>
                <a:gd name="T33" fmla="*/ 56 h 56"/>
                <a:gd name="T34" fmla="*/ 35 w 87"/>
                <a:gd name="T35" fmla="*/ 56 h 56"/>
                <a:gd name="T36" fmla="*/ 26 w 87"/>
                <a:gd name="T37" fmla="*/ 55 h 56"/>
                <a:gd name="T38" fmla="*/ 19 w 87"/>
                <a:gd name="T39" fmla="*/ 51 h 56"/>
                <a:gd name="T40" fmla="*/ 12 w 87"/>
                <a:gd name="T41" fmla="*/ 48 h 56"/>
                <a:gd name="T42" fmla="*/ 7 w 87"/>
                <a:gd name="T43" fmla="*/ 44 h 56"/>
                <a:gd name="T44" fmla="*/ 3 w 87"/>
                <a:gd name="T45" fmla="*/ 39 h 56"/>
                <a:gd name="T46" fmla="*/ 1 w 87"/>
                <a:gd name="T47" fmla="*/ 34 h 56"/>
                <a:gd name="T48" fmla="*/ 0 w 87"/>
                <a:gd name="T49" fmla="*/ 28 h 56"/>
                <a:gd name="T50" fmla="*/ 1 w 87"/>
                <a:gd name="T51" fmla="*/ 22 h 56"/>
                <a:gd name="T52" fmla="*/ 3 w 87"/>
                <a:gd name="T53" fmla="*/ 17 h 56"/>
                <a:gd name="T54" fmla="*/ 7 w 87"/>
                <a:gd name="T55" fmla="*/ 11 h 56"/>
                <a:gd name="T56" fmla="*/ 12 w 87"/>
                <a:gd name="T57" fmla="*/ 8 h 56"/>
                <a:gd name="T58" fmla="*/ 19 w 87"/>
                <a:gd name="T59" fmla="*/ 4 h 56"/>
                <a:gd name="T60" fmla="*/ 26 w 87"/>
                <a:gd name="T61" fmla="*/ 2 h 56"/>
                <a:gd name="T62" fmla="*/ 35 w 87"/>
                <a:gd name="T63" fmla="*/ 0 h 56"/>
                <a:gd name="T64" fmla="*/ 44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4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8" y="4"/>
                  </a:lnTo>
                  <a:lnTo>
                    <a:pt x="75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6" y="22"/>
                  </a:lnTo>
                  <a:lnTo>
                    <a:pt x="87" y="28"/>
                  </a:lnTo>
                  <a:lnTo>
                    <a:pt x="86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8"/>
                  </a:lnTo>
                  <a:lnTo>
                    <a:pt x="68" y="51"/>
                  </a:lnTo>
                  <a:lnTo>
                    <a:pt x="61" y="55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6" y="55"/>
                  </a:lnTo>
                  <a:lnTo>
                    <a:pt x="19" y="51"/>
                  </a:lnTo>
                  <a:lnTo>
                    <a:pt x="12" y="48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3" y="17"/>
                  </a:lnTo>
                  <a:lnTo>
                    <a:pt x="7" y="11"/>
                  </a:lnTo>
                  <a:lnTo>
                    <a:pt x="12" y="8"/>
                  </a:lnTo>
                  <a:lnTo>
                    <a:pt x="19" y="4"/>
                  </a:lnTo>
                  <a:lnTo>
                    <a:pt x="26" y="2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17" name="Freeform 80"/>
            <p:cNvSpPr>
              <a:spLocks/>
            </p:cNvSpPr>
            <p:nvPr/>
          </p:nvSpPr>
          <p:spPr bwMode="auto">
            <a:xfrm>
              <a:off x="522" y="2133"/>
              <a:ext cx="87" cy="56"/>
            </a:xfrm>
            <a:custGeom>
              <a:avLst/>
              <a:gdLst>
                <a:gd name="T0" fmla="*/ 44 w 87"/>
                <a:gd name="T1" fmla="*/ 0 h 56"/>
                <a:gd name="T2" fmla="*/ 53 w 87"/>
                <a:gd name="T3" fmla="*/ 0 h 56"/>
                <a:gd name="T4" fmla="*/ 61 w 87"/>
                <a:gd name="T5" fmla="*/ 2 h 56"/>
                <a:gd name="T6" fmla="*/ 68 w 87"/>
                <a:gd name="T7" fmla="*/ 4 h 56"/>
                <a:gd name="T8" fmla="*/ 75 w 87"/>
                <a:gd name="T9" fmla="*/ 8 h 56"/>
                <a:gd name="T10" fmla="*/ 80 w 87"/>
                <a:gd name="T11" fmla="*/ 11 h 56"/>
                <a:gd name="T12" fmla="*/ 84 w 87"/>
                <a:gd name="T13" fmla="*/ 17 h 56"/>
                <a:gd name="T14" fmla="*/ 86 w 87"/>
                <a:gd name="T15" fmla="*/ 22 h 56"/>
                <a:gd name="T16" fmla="*/ 87 w 87"/>
                <a:gd name="T17" fmla="*/ 28 h 56"/>
                <a:gd name="T18" fmla="*/ 86 w 87"/>
                <a:gd name="T19" fmla="*/ 34 h 56"/>
                <a:gd name="T20" fmla="*/ 84 w 87"/>
                <a:gd name="T21" fmla="*/ 39 h 56"/>
                <a:gd name="T22" fmla="*/ 80 w 87"/>
                <a:gd name="T23" fmla="*/ 44 h 56"/>
                <a:gd name="T24" fmla="*/ 75 w 87"/>
                <a:gd name="T25" fmla="*/ 48 h 56"/>
                <a:gd name="T26" fmla="*/ 68 w 87"/>
                <a:gd name="T27" fmla="*/ 51 h 56"/>
                <a:gd name="T28" fmla="*/ 61 w 87"/>
                <a:gd name="T29" fmla="*/ 55 h 56"/>
                <a:gd name="T30" fmla="*/ 53 w 87"/>
                <a:gd name="T31" fmla="*/ 56 h 56"/>
                <a:gd name="T32" fmla="*/ 44 w 87"/>
                <a:gd name="T33" fmla="*/ 56 h 56"/>
                <a:gd name="T34" fmla="*/ 35 w 87"/>
                <a:gd name="T35" fmla="*/ 56 h 56"/>
                <a:gd name="T36" fmla="*/ 26 w 87"/>
                <a:gd name="T37" fmla="*/ 55 h 56"/>
                <a:gd name="T38" fmla="*/ 19 w 87"/>
                <a:gd name="T39" fmla="*/ 51 h 56"/>
                <a:gd name="T40" fmla="*/ 12 w 87"/>
                <a:gd name="T41" fmla="*/ 48 h 56"/>
                <a:gd name="T42" fmla="*/ 7 w 87"/>
                <a:gd name="T43" fmla="*/ 44 h 56"/>
                <a:gd name="T44" fmla="*/ 3 w 87"/>
                <a:gd name="T45" fmla="*/ 39 h 56"/>
                <a:gd name="T46" fmla="*/ 1 w 87"/>
                <a:gd name="T47" fmla="*/ 34 h 56"/>
                <a:gd name="T48" fmla="*/ 0 w 87"/>
                <a:gd name="T49" fmla="*/ 28 h 56"/>
                <a:gd name="T50" fmla="*/ 1 w 87"/>
                <a:gd name="T51" fmla="*/ 22 h 56"/>
                <a:gd name="T52" fmla="*/ 3 w 87"/>
                <a:gd name="T53" fmla="*/ 17 h 56"/>
                <a:gd name="T54" fmla="*/ 7 w 87"/>
                <a:gd name="T55" fmla="*/ 11 h 56"/>
                <a:gd name="T56" fmla="*/ 12 w 87"/>
                <a:gd name="T57" fmla="*/ 8 h 56"/>
                <a:gd name="T58" fmla="*/ 19 w 87"/>
                <a:gd name="T59" fmla="*/ 4 h 56"/>
                <a:gd name="T60" fmla="*/ 26 w 87"/>
                <a:gd name="T61" fmla="*/ 2 h 56"/>
                <a:gd name="T62" fmla="*/ 35 w 87"/>
                <a:gd name="T63" fmla="*/ 0 h 56"/>
                <a:gd name="T64" fmla="*/ 44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4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8" y="4"/>
                  </a:lnTo>
                  <a:lnTo>
                    <a:pt x="75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6" y="22"/>
                  </a:lnTo>
                  <a:lnTo>
                    <a:pt x="87" y="28"/>
                  </a:lnTo>
                  <a:lnTo>
                    <a:pt x="86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8"/>
                  </a:lnTo>
                  <a:lnTo>
                    <a:pt x="68" y="51"/>
                  </a:lnTo>
                  <a:lnTo>
                    <a:pt x="61" y="55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6" y="55"/>
                  </a:lnTo>
                  <a:lnTo>
                    <a:pt x="19" y="51"/>
                  </a:lnTo>
                  <a:lnTo>
                    <a:pt x="12" y="48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3" y="17"/>
                  </a:lnTo>
                  <a:lnTo>
                    <a:pt x="7" y="11"/>
                  </a:lnTo>
                  <a:lnTo>
                    <a:pt x="12" y="8"/>
                  </a:lnTo>
                  <a:lnTo>
                    <a:pt x="19" y="4"/>
                  </a:lnTo>
                  <a:lnTo>
                    <a:pt x="26" y="2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18" name="Freeform 81"/>
            <p:cNvSpPr>
              <a:spLocks/>
            </p:cNvSpPr>
            <p:nvPr/>
          </p:nvSpPr>
          <p:spPr bwMode="auto">
            <a:xfrm>
              <a:off x="648" y="2070"/>
              <a:ext cx="203" cy="157"/>
            </a:xfrm>
            <a:custGeom>
              <a:avLst/>
              <a:gdLst>
                <a:gd name="T0" fmla="*/ 40 w 203"/>
                <a:gd name="T1" fmla="*/ 0 h 157"/>
                <a:gd name="T2" fmla="*/ 163 w 203"/>
                <a:gd name="T3" fmla="*/ 0 h 157"/>
                <a:gd name="T4" fmla="*/ 170 w 203"/>
                <a:gd name="T5" fmla="*/ 0 h 157"/>
                <a:gd name="T6" fmla="*/ 179 w 203"/>
                <a:gd name="T7" fmla="*/ 3 h 157"/>
                <a:gd name="T8" fmla="*/ 185 w 203"/>
                <a:gd name="T9" fmla="*/ 7 h 157"/>
                <a:gd name="T10" fmla="*/ 191 w 203"/>
                <a:gd name="T11" fmla="*/ 13 h 157"/>
                <a:gd name="T12" fmla="*/ 196 w 203"/>
                <a:gd name="T13" fmla="*/ 20 h 157"/>
                <a:gd name="T14" fmla="*/ 200 w 203"/>
                <a:gd name="T15" fmla="*/ 28 h 157"/>
                <a:gd name="T16" fmla="*/ 202 w 203"/>
                <a:gd name="T17" fmla="*/ 36 h 157"/>
                <a:gd name="T18" fmla="*/ 203 w 203"/>
                <a:gd name="T19" fmla="*/ 45 h 157"/>
                <a:gd name="T20" fmla="*/ 203 w 203"/>
                <a:gd name="T21" fmla="*/ 112 h 157"/>
                <a:gd name="T22" fmla="*/ 202 w 203"/>
                <a:gd name="T23" fmla="*/ 121 h 157"/>
                <a:gd name="T24" fmla="*/ 200 w 203"/>
                <a:gd name="T25" fmla="*/ 129 h 157"/>
                <a:gd name="T26" fmla="*/ 196 w 203"/>
                <a:gd name="T27" fmla="*/ 137 h 157"/>
                <a:gd name="T28" fmla="*/ 191 w 203"/>
                <a:gd name="T29" fmla="*/ 143 h 157"/>
                <a:gd name="T30" fmla="*/ 185 w 203"/>
                <a:gd name="T31" fmla="*/ 149 h 157"/>
                <a:gd name="T32" fmla="*/ 179 w 203"/>
                <a:gd name="T33" fmla="*/ 154 h 157"/>
                <a:gd name="T34" fmla="*/ 170 w 203"/>
                <a:gd name="T35" fmla="*/ 156 h 157"/>
                <a:gd name="T36" fmla="*/ 163 w 203"/>
                <a:gd name="T37" fmla="*/ 157 h 157"/>
                <a:gd name="T38" fmla="*/ 40 w 203"/>
                <a:gd name="T39" fmla="*/ 157 h 157"/>
                <a:gd name="T40" fmla="*/ 32 w 203"/>
                <a:gd name="T41" fmla="*/ 156 h 157"/>
                <a:gd name="T42" fmla="*/ 24 w 203"/>
                <a:gd name="T43" fmla="*/ 154 h 157"/>
                <a:gd name="T44" fmla="*/ 18 w 203"/>
                <a:gd name="T45" fmla="*/ 149 h 157"/>
                <a:gd name="T46" fmla="*/ 12 w 203"/>
                <a:gd name="T47" fmla="*/ 143 h 157"/>
                <a:gd name="T48" fmla="*/ 7 w 203"/>
                <a:gd name="T49" fmla="*/ 137 h 157"/>
                <a:gd name="T50" fmla="*/ 3 w 203"/>
                <a:gd name="T51" fmla="*/ 129 h 157"/>
                <a:gd name="T52" fmla="*/ 1 w 203"/>
                <a:gd name="T53" fmla="*/ 121 h 157"/>
                <a:gd name="T54" fmla="*/ 0 w 203"/>
                <a:gd name="T55" fmla="*/ 112 h 157"/>
                <a:gd name="T56" fmla="*/ 0 w 203"/>
                <a:gd name="T57" fmla="*/ 45 h 157"/>
                <a:gd name="T58" fmla="*/ 1 w 203"/>
                <a:gd name="T59" fmla="*/ 36 h 157"/>
                <a:gd name="T60" fmla="*/ 3 w 203"/>
                <a:gd name="T61" fmla="*/ 28 h 157"/>
                <a:gd name="T62" fmla="*/ 7 w 203"/>
                <a:gd name="T63" fmla="*/ 20 h 157"/>
                <a:gd name="T64" fmla="*/ 12 w 203"/>
                <a:gd name="T65" fmla="*/ 13 h 157"/>
                <a:gd name="T66" fmla="*/ 18 w 203"/>
                <a:gd name="T67" fmla="*/ 7 h 157"/>
                <a:gd name="T68" fmla="*/ 24 w 203"/>
                <a:gd name="T69" fmla="*/ 3 h 157"/>
                <a:gd name="T70" fmla="*/ 32 w 203"/>
                <a:gd name="T71" fmla="*/ 0 h 157"/>
                <a:gd name="T72" fmla="*/ 40 w 203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7">
                  <a:moveTo>
                    <a:pt x="40" y="0"/>
                  </a:moveTo>
                  <a:lnTo>
                    <a:pt x="163" y="0"/>
                  </a:lnTo>
                  <a:lnTo>
                    <a:pt x="170" y="0"/>
                  </a:lnTo>
                  <a:lnTo>
                    <a:pt x="179" y="3"/>
                  </a:lnTo>
                  <a:lnTo>
                    <a:pt x="185" y="7"/>
                  </a:lnTo>
                  <a:lnTo>
                    <a:pt x="191" y="13"/>
                  </a:lnTo>
                  <a:lnTo>
                    <a:pt x="196" y="20"/>
                  </a:lnTo>
                  <a:lnTo>
                    <a:pt x="200" y="28"/>
                  </a:lnTo>
                  <a:lnTo>
                    <a:pt x="202" y="36"/>
                  </a:lnTo>
                  <a:lnTo>
                    <a:pt x="203" y="45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200" y="129"/>
                  </a:lnTo>
                  <a:lnTo>
                    <a:pt x="196" y="137"/>
                  </a:lnTo>
                  <a:lnTo>
                    <a:pt x="191" y="143"/>
                  </a:lnTo>
                  <a:lnTo>
                    <a:pt x="185" y="149"/>
                  </a:lnTo>
                  <a:lnTo>
                    <a:pt x="179" y="154"/>
                  </a:lnTo>
                  <a:lnTo>
                    <a:pt x="170" y="156"/>
                  </a:lnTo>
                  <a:lnTo>
                    <a:pt x="163" y="157"/>
                  </a:lnTo>
                  <a:lnTo>
                    <a:pt x="40" y="157"/>
                  </a:lnTo>
                  <a:lnTo>
                    <a:pt x="32" y="156"/>
                  </a:lnTo>
                  <a:lnTo>
                    <a:pt x="24" y="154"/>
                  </a:lnTo>
                  <a:lnTo>
                    <a:pt x="18" y="149"/>
                  </a:lnTo>
                  <a:lnTo>
                    <a:pt x="12" y="143"/>
                  </a:lnTo>
                  <a:lnTo>
                    <a:pt x="7" y="137"/>
                  </a:lnTo>
                  <a:lnTo>
                    <a:pt x="3" y="129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4" y="3"/>
                  </a:lnTo>
                  <a:lnTo>
                    <a:pt x="3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AA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19" name="Freeform 82"/>
            <p:cNvSpPr>
              <a:spLocks/>
            </p:cNvSpPr>
            <p:nvPr/>
          </p:nvSpPr>
          <p:spPr bwMode="auto">
            <a:xfrm>
              <a:off x="648" y="2070"/>
              <a:ext cx="203" cy="157"/>
            </a:xfrm>
            <a:custGeom>
              <a:avLst/>
              <a:gdLst>
                <a:gd name="T0" fmla="*/ 40 w 203"/>
                <a:gd name="T1" fmla="*/ 0 h 157"/>
                <a:gd name="T2" fmla="*/ 163 w 203"/>
                <a:gd name="T3" fmla="*/ 0 h 157"/>
                <a:gd name="T4" fmla="*/ 170 w 203"/>
                <a:gd name="T5" fmla="*/ 0 h 157"/>
                <a:gd name="T6" fmla="*/ 179 w 203"/>
                <a:gd name="T7" fmla="*/ 3 h 157"/>
                <a:gd name="T8" fmla="*/ 185 w 203"/>
                <a:gd name="T9" fmla="*/ 7 h 157"/>
                <a:gd name="T10" fmla="*/ 191 w 203"/>
                <a:gd name="T11" fmla="*/ 13 h 157"/>
                <a:gd name="T12" fmla="*/ 196 w 203"/>
                <a:gd name="T13" fmla="*/ 20 h 157"/>
                <a:gd name="T14" fmla="*/ 200 w 203"/>
                <a:gd name="T15" fmla="*/ 28 h 157"/>
                <a:gd name="T16" fmla="*/ 202 w 203"/>
                <a:gd name="T17" fmla="*/ 36 h 157"/>
                <a:gd name="T18" fmla="*/ 203 w 203"/>
                <a:gd name="T19" fmla="*/ 45 h 157"/>
                <a:gd name="T20" fmla="*/ 203 w 203"/>
                <a:gd name="T21" fmla="*/ 112 h 157"/>
                <a:gd name="T22" fmla="*/ 202 w 203"/>
                <a:gd name="T23" fmla="*/ 121 h 157"/>
                <a:gd name="T24" fmla="*/ 200 w 203"/>
                <a:gd name="T25" fmla="*/ 129 h 157"/>
                <a:gd name="T26" fmla="*/ 196 w 203"/>
                <a:gd name="T27" fmla="*/ 137 h 157"/>
                <a:gd name="T28" fmla="*/ 191 w 203"/>
                <a:gd name="T29" fmla="*/ 143 h 157"/>
                <a:gd name="T30" fmla="*/ 185 w 203"/>
                <a:gd name="T31" fmla="*/ 149 h 157"/>
                <a:gd name="T32" fmla="*/ 179 w 203"/>
                <a:gd name="T33" fmla="*/ 154 h 157"/>
                <a:gd name="T34" fmla="*/ 170 w 203"/>
                <a:gd name="T35" fmla="*/ 156 h 157"/>
                <a:gd name="T36" fmla="*/ 163 w 203"/>
                <a:gd name="T37" fmla="*/ 157 h 157"/>
                <a:gd name="T38" fmla="*/ 40 w 203"/>
                <a:gd name="T39" fmla="*/ 157 h 157"/>
                <a:gd name="T40" fmla="*/ 32 w 203"/>
                <a:gd name="T41" fmla="*/ 156 h 157"/>
                <a:gd name="T42" fmla="*/ 24 w 203"/>
                <a:gd name="T43" fmla="*/ 154 h 157"/>
                <a:gd name="T44" fmla="*/ 18 w 203"/>
                <a:gd name="T45" fmla="*/ 149 h 157"/>
                <a:gd name="T46" fmla="*/ 12 w 203"/>
                <a:gd name="T47" fmla="*/ 143 h 157"/>
                <a:gd name="T48" fmla="*/ 7 w 203"/>
                <a:gd name="T49" fmla="*/ 137 h 157"/>
                <a:gd name="T50" fmla="*/ 3 w 203"/>
                <a:gd name="T51" fmla="*/ 129 h 157"/>
                <a:gd name="T52" fmla="*/ 1 w 203"/>
                <a:gd name="T53" fmla="*/ 121 h 157"/>
                <a:gd name="T54" fmla="*/ 0 w 203"/>
                <a:gd name="T55" fmla="*/ 112 h 157"/>
                <a:gd name="T56" fmla="*/ 0 w 203"/>
                <a:gd name="T57" fmla="*/ 45 h 157"/>
                <a:gd name="T58" fmla="*/ 1 w 203"/>
                <a:gd name="T59" fmla="*/ 36 h 157"/>
                <a:gd name="T60" fmla="*/ 3 w 203"/>
                <a:gd name="T61" fmla="*/ 28 h 157"/>
                <a:gd name="T62" fmla="*/ 7 w 203"/>
                <a:gd name="T63" fmla="*/ 20 h 157"/>
                <a:gd name="T64" fmla="*/ 12 w 203"/>
                <a:gd name="T65" fmla="*/ 13 h 157"/>
                <a:gd name="T66" fmla="*/ 18 w 203"/>
                <a:gd name="T67" fmla="*/ 7 h 157"/>
                <a:gd name="T68" fmla="*/ 24 w 203"/>
                <a:gd name="T69" fmla="*/ 3 h 157"/>
                <a:gd name="T70" fmla="*/ 32 w 203"/>
                <a:gd name="T71" fmla="*/ 0 h 157"/>
                <a:gd name="T72" fmla="*/ 40 w 203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7">
                  <a:moveTo>
                    <a:pt x="40" y="0"/>
                  </a:moveTo>
                  <a:lnTo>
                    <a:pt x="163" y="0"/>
                  </a:lnTo>
                  <a:lnTo>
                    <a:pt x="170" y="0"/>
                  </a:lnTo>
                  <a:lnTo>
                    <a:pt x="179" y="3"/>
                  </a:lnTo>
                  <a:lnTo>
                    <a:pt x="185" y="7"/>
                  </a:lnTo>
                  <a:lnTo>
                    <a:pt x="191" y="13"/>
                  </a:lnTo>
                  <a:lnTo>
                    <a:pt x="196" y="20"/>
                  </a:lnTo>
                  <a:lnTo>
                    <a:pt x="200" y="28"/>
                  </a:lnTo>
                  <a:lnTo>
                    <a:pt x="202" y="36"/>
                  </a:lnTo>
                  <a:lnTo>
                    <a:pt x="203" y="45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200" y="129"/>
                  </a:lnTo>
                  <a:lnTo>
                    <a:pt x="196" y="137"/>
                  </a:lnTo>
                  <a:lnTo>
                    <a:pt x="191" y="143"/>
                  </a:lnTo>
                  <a:lnTo>
                    <a:pt x="185" y="149"/>
                  </a:lnTo>
                  <a:lnTo>
                    <a:pt x="179" y="154"/>
                  </a:lnTo>
                  <a:lnTo>
                    <a:pt x="170" y="156"/>
                  </a:lnTo>
                  <a:lnTo>
                    <a:pt x="163" y="157"/>
                  </a:lnTo>
                  <a:lnTo>
                    <a:pt x="40" y="157"/>
                  </a:lnTo>
                  <a:lnTo>
                    <a:pt x="32" y="156"/>
                  </a:lnTo>
                  <a:lnTo>
                    <a:pt x="24" y="154"/>
                  </a:lnTo>
                  <a:lnTo>
                    <a:pt x="18" y="149"/>
                  </a:lnTo>
                  <a:lnTo>
                    <a:pt x="12" y="143"/>
                  </a:lnTo>
                  <a:lnTo>
                    <a:pt x="7" y="137"/>
                  </a:lnTo>
                  <a:lnTo>
                    <a:pt x="3" y="129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4" y="3"/>
                  </a:lnTo>
                  <a:lnTo>
                    <a:pt x="32" y="0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20" name="Freeform 83"/>
            <p:cNvSpPr>
              <a:spLocks/>
            </p:cNvSpPr>
            <p:nvPr/>
          </p:nvSpPr>
          <p:spPr bwMode="auto">
            <a:xfrm>
              <a:off x="719" y="2133"/>
              <a:ext cx="87" cy="56"/>
            </a:xfrm>
            <a:custGeom>
              <a:avLst/>
              <a:gdLst>
                <a:gd name="T0" fmla="*/ 44 w 87"/>
                <a:gd name="T1" fmla="*/ 0 h 56"/>
                <a:gd name="T2" fmla="*/ 53 w 87"/>
                <a:gd name="T3" fmla="*/ 0 h 56"/>
                <a:gd name="T4" fmla="*/ 61 w 87"/>
                <a:gd name="T5" fmla="*/ 2 h 56"/>
                <a:gd name="T6" fmla="*/ 68 w 87"/>
                <a:gd name="T7" fmla="*/ 4 h 56"/>
                <a:gd name="T8" fmla="*/ 75 w 87"/>
                <a:gd name="T9" fmla="*/ 8 h 56"/>
                <a:gd name="T10" fmla="*/ 80 w 87"/>
                <a:gd name="T11" fmla="*/ 11 h 56"/>
                <a:gd name="T12" fmla="*/ 84 w 87"/>
                <a:gd name="T13" fmla="*/ 17 h 56"/>
                <a:gd name="T14" fmla="*/ 87 w 87"/>
                <a:gd name="T15" fmla="*/ 22 h 56"/>
                <a:gd name="T16" fmla="*/ 87 w 87"/>
                <a:gd name="T17" fmla="*/ 28 h 56"/>
                <a:gd name="T18" fmla="*/ 87 w 87"/>
                <a:gd name="T19" fmla="*/ 34 h 56"/>
                <a:gd name="T20" fmla="*/ 84 w 87"/>
                <a:gd name="T21" fmla="*/ 39 h 56"/>
                <a:gd name="T22" fmla="*/ 80 w 87"/>
                <a:gd name="T23" fmla="*/ 44 h 56"/>
                <a:gd name="T24" fmla="*/ 75 w 87"/>
                <a:gd name="T25" fmla="*/ 48 h 56"/>
                <a:gd name="T26" fmla="*/ 68 w 87"/>
                <a:gd name="T27" fmla="*/ 51 h 56"/>
                <a:gd name="T28" fmla="*/ 61 w 87"/>
                <a:gd name="T29" fmla="*/ 55 h 56"/>
                <a:gd name="T30" fmla="*/ 53 w 87"/>
                <a:gd name="T31" fmla="*/ 56 h 56"/>
                <a:gd name="T32" fmla="*/ 44 w 87"/>
                <a:gd name="T33" fmla="*/ 56 h 56"/>
                <a:gd name="T34" fmla="*/ 35 w 87"/>
                <a:gd name="T35" fmla="*/ 56 h 56"/>
                <a:gd name="T36" fmla="*/ 27 w 87"/>
                <a:gd name="T37" fmla="*/ 55 h 56"/>
                <a:gd name="T38" fmla="*/ 20 w 87"/>
                <a:gd name="T39" fmla="*/ 51 h 56"/>
                <a:gd name="T40" fmla="*/ 14 w 87"/>
                <a:gd name="T41" fmla="*/ 48 h 56"/>
                <a:gd name="T42" fmla="*/ 7 w 87"/>
                <a:gd name="T43" fmla="*/ 44 h 56"/>
                <a:gd name="T44" fmla="*/ 3 w 87"/>
                <a:gd name="T45" fmla="*/ 39 h 56"/>
                <a:gd name="T46" fmla="*/ 1 w 87"/>
                <a:gd name="T47" fmla="*/ 34 h 56"/>
                <a:gd name="T48" fmla="*/ 0 w 87"/>
                <a:gd name="T49" fmla="*/ 28 h 56"/>
                <a:gd name="T50" fmla="*/ 1 w 87"/>
                <a:gd name="T51" fmla="*/ 22 h 56"/>
                <a:gd name="T52" fmla="*/ 3 w 87"/>
                <a:gd name="T53" fmla="*/ 17 h 56"/>
                <a:gd name="T54" fmla="*/ 7 w 87"/>
                <a:gd name="T55" fmla="*/ 11 h 56"/>
                <a:gd name="T56" fmla="*/ 14 w 87"/>
                <a:gd name="T57" fmla="*/ 8 h 56"/>
                <a:gd name="T58" fmla="*/ 20 w 87"/>
                <a:gd name="T59" fmla="*/ 4 h 56"/>
                <a:gd name="T60" fmla="*/ 27 w 87"/>
                <a:gd name="T61" fmla="*/ 2 h 56"/>
                <a:gd name="T62" fmla="*/ 35 w 87"/>
                <a:gd name="T63" fmla="*/ 0 h 56"/>
                <a:gd name="T64" fmla="*/ 44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4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8" y="4"/>
                  </a:lnTo>
                  <a:lnTo>
                    <a:pt x="75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7" y="22"/>
                  </a:lnTo>
                  <a:lnTo>
                    <a:pt x="87" y="28"/>
                  </a:lnTo>
                  <a:lnTo>
                    <a:pt x="87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8"/>
                  </a:lnTo>
                  <a:lnTo>
                    <a:pt x="68" y="51"/>
                  </a:lnTo>
                  <a:lnTo>
                    <a:pt x="61" y="55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5"/>
                  </a:lnTo>
                  <a:lnTo>
                    <a:pt x="20" y="51"/>
                  </a:lnTo>
                  <a:lnTo>
                    <a:pt x="14" y="48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3" y="17"/>
                  </a:lnTo>
                  <a:lnTo>
                    <a:pt x="7" y="11"/>
                  </a:lnTo>
                  <a:lnTo>
                    <a:pt x="14" y="8"/>
                  </a:lnTo>
                  <a:lnTo>
                    <a:pt x="20" y="4"/>
                  </a:lnTo>
                  <a:lnTo>
                    <a:pt x="27" y="2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21" name="Freeform 84"/>
            <p:cNvSpPr>
              <a:spLocks/>
            </p:cNvSpPr>
            <p:nvPr/>
          </p:nvSpPr>
          <p:spPr bwMode="auto">
            <a:xfrm>
              <a:off x="719" y="2133"/>
              <a:ext cx="87" cy="56"/>
            </a:xfrm>
            <a:custGeom>
              <a:avLst/>
              <a:gdLst>
                <a:gd name="T0" fmla="*/ 44 w 87"/>
                <a:gd name="T1" fmla="*/ 0 h 56"/>
                <a:gd name="T2" fmla="*/ 53 w 87"/>
                <a:gd name="T3" fmla="*/ 0 h 56"/>
                <a:gd name="T4" fmla="*/ 61 w 87"/>
                <a:gd name="T5" fmla="*/ 2 h 56"/>
                <a:gd name="T6" fmla="*/ 68 w 87"/>
                <a:gd name="T7" fmla="*/ 4 h 56"/>
                <a:gd name="T8" fmla="*/ 75 w 87"/>
                <a:gd name="T9" fmla="*/ 8 h 56"/>
                <a:gd name="T10" fmla="*/ 80 w 87"/>
                <a:gd name="T11" fmla="*/ 11 h 56"/>
                <a:gd name="T12" fmla="*/ 84 w 87"/>
                <a:gd name="T13" fmla="*/ 17 h 56"/>
                <a:gd name="T14" fmla="*/ 87 w 87"/>
                <a:gd name="T15" fmla="*/ 22 h 56"/>
                <a:gd name="T16" fmla="*/ 87 w 87"/>
                <a:gd name="T17" fmla="*/ 28 h 56"/>
                <a:gd name="T18" fmla="*/ 87 w 87"/>
                <a:gd name="T19" fmla="*/ 34 h 56"/>
                <a:gd name="T20" fmla="*/ 84 w 87"/>
                <a:gd name="T21" fmla="*/ 39 h 56"/>
                <a:gd name="T22" fmla="*/ 80 w 87"/>
                <a:gd name="T23" fmla="*/ 44 h 56"/>
                <a:gd name="T24" fmla="*/ 75 w 87"/>
                <a:gd name="T25" fmla="*/ 48 h 56"/>
                <a:gd name="T26" fmla="*/ 68 w 87"/>
                <a:gd name="T27" fmla="*/ 51 h 56"/>
                <a:gd name="T28" fmla="*/ 61 w 87"/>
                <a:gd name="T29" fmla="*/ 55 h 56"/>
                <a:gd name="T30" fmla="*/ 53 w 87"/>
                <a:gd name="T31" fmla="*/ 56 h 56"/>
                <a:gd name="T32" fmla="*/ 44 w 87"/>
                <a:gd name="T33" fmla="*/ 56 h 56"/>
                <a:gd name="T34" fmla="*/ 35 w 87"/>
                <a:gd name="T35" fmla="*/ 56 h 56"/>
                <a:gd name="T36" fmla="*/ 27 w 87"/>
                <a:gd name="T37" fmla="*/ 55 h 56"/>
                <a:gd name="T38" fmla="*/ 20 w 87"/>
                <a:gd name="T39" fmla="*/ 51 h 56"/>
                <a:gd name="T40" fmla="*/ 14 w 87"/>
                <a:gd name="T41" fmla="*/ 48 h 56"/>
                <a:gd name="T42" fmla="*/ 7 w 87"/>
                <a:gd name="T43" fmla="*/ 44 h 56"/>
                <a:gd name="T44" fmla="*/ 3 w 87"/>
                <a:gd name="T45" fmla="*/ 39 h 56"/>
                <a:gd name="T46" fmla="*/ 1 w 87"/>
                <a:gd name="T47" fmla="*/ 34 h 56"/>
                <a:gd name="T48" fmla="*/ 0 w 87"/>
                <a:gd name="T49" fmla="*/ 28 h 56"/>
                <a:gd name="T50" fmla="*/ 1 w 87"/>
                <a:gd name="T51" fmla="*/ 22 h 56"/>
                <a:gd name="T52" fmla="*/ 3 w 87"/>
                <a:gd name="T53" fmla="*/ 17 h 56"/>
                <a:gd name="T54" fmla="*/ 7 w 87"/>
                <a:gd name="T55" fmla="*/ 11 h 56"/>
                <a:gd name="T56" fmla="*/ 14 w 87"/>
                <a:gd name="T57" fmla="*/ 8 h 56"/>
                <a:gd name="T58" fmla="*/ 20 w 87"/>
                <a:gd name="T59" fmla="*/ 4 h 56"/>
                <a:gd name="T60" fmla="*/ 27 w 87"/>
                <a:gd name="T61" fmla="*/ 2 h 56"/>
                <a:gd name="T62" fmla="*/ 35 w 87"/>
                <a:gd name="T63" fmla="*/ 0 h 56"/>
                <a:gd name="T64" fmla="*/ 44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4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8" y="4"/>
                  </a:lnTo>
                  <a:lnTo>
                    <a:pt x="75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7" y="22"/>
                  </a:lnTo>
                  <a:lnTo>
                    <a:pt x="87" y="28"/>
                  </a:lnTo>
                  <a:lnTo>
                    <a:pt x="87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8"/>
                  </a:lnTo>
                  <a:lnTo>
                    <a:pt x="68" y="51"/>
                  </a:lnTo>
                  <a:lnTo>
                    <a:pt x="61" y="55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5"/>
                  </a:lnTo>
                  <a:lnTo>
                    <a:pt x="20" y="51"/>
                  </a:lnTo>
                  <a:lnTo>
                    <a:pt x="14" y="48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3" y="17"/>
                  </a:lnTo>
                  <a:lnTo>
                    <a:pt x="7" y="11"/>
                  </a:lnTo>
                  <a:lnTo>
                    <a:pt x="14" y="8"/>
                  </a:lnTo>
                  <a:lnTo>
                    <a:pt x="20" y="4"/>
                  </a:lnTo>
                  <a:lnTo>
                    <a:pt x="27" y="2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22" name="Freeform 85"/>
            <p:cNvSpPr>
              <a:spLocks/>
            </p:cNvSpPr>
            <p:nvPr/>
          </p:nvSpPr>
          <p:spPr bwMode="auto">
            <a:xfrm>
              <a:off x="648" y="1754"/>
              <a:ext cx="203" cy="159"/>
            </a:xfrm>
            <a:custGeom>
              <a:avLst/>
              <a:gdLst>
                <a:gd name="T0" fmla="*/ 40 w 203"/>
                <a:gd name="T1" fmla="*/ 0 h 159"/>
                <a:gd name="T2" fmla="*/ 163 w 203"/>
                <a:gd name="T3" fmla="*/ 0 h 159"/>
                <a:gd name="T4" fmla="*/ 170 w 203"/>
                <a:gd name="T5" fmla="*/ 2 h 159"/>
                <a:gd name="T6" fmla="*/ 179 w 203"/>
                <a:gd name="T7" fmla="*/ 5 h 159"/>
                <a:gd name="T8" fmla="*/ 185 w 203"/>
                <a:gd name="T9" fmla="*/ 9 h 159"/>
                <a:gd name="T10" fmla="*/ 191 w 203"/>
                <a:gd name="T11" fmla="*/ 14 h 159"/>
                <a:gd name="T12" fmla="*/ 196 w 203"/>
                <a:gd name="T13" fmla="*/ 21 h 159"/>
                <a:gd name="T14" fmla="*/ 200 w 203"/>
                <a:gd name="T15" fmla="*/ 28 h 159"/>
                <a:gd name="T16" fmla="*/ 202 w 203"/>
                <a:gd name="T17" fmla="*/ 38 h 159"/>
                <a:gd name="T18" fmla="*/ 203 w 203"/>
                <a:gd name="T19" fmla="*/ 47 h 159"/>
                <a:gd name="T20" fmla="*/ 203 w 203"/>
                <a:gd name="T21" fmla="*/ 113 h 159"/>
                <a:gd name="T22" fmla="*/ 202 w 203"/>
                <a:gd name="T23" fmla="*/ 121 h 159"/>
                <a:gd name="T24" fmla="*/ 200 w 203"/>
                <a:gd name="T25" fmla="*/ 131 h 159"/>
                <a:gd name="T26" fmla="*/ 196 w 203"/>
                <a:gd name="T27" fmla="*/ 139 h 159"/>
                <a:gd name="T28" fmla="*/ 191 w 203"/>
                <a:gd name="T29" fmla="*/ 145 h 159"/>
                <a:gd name="T30" fmla="*/ 185 w 203"/>
                <a:gd name="T31" fmla="*/ 151 h 159"/>
                <a:gd name="T32" fmla="*/ 179 w 203"/>
                <a:gd name="T33" fmla="*/ 155 h 159"/>
                <a:gd name="T34" fmla="*/ 170 w 203"/>
                <a:gd name="T35" fmla="*/ 158 h 159"/>
                <a:gd name="T36" fmla="*/ 163 w 203"/>
                <a:gd name="T37" fmla="*/ 159 h 159"/>
                <a:gd name="T38" fmla="*/ 40 w 203"/>
                <a:gd name="T39" fmla="*/ 159 h 159"/>
                <a:gd name="T40" fmla="*/ 32 w 203"/>
                <a:gd name="T41" fmla="*/ 158 h 159"/>
                <a:gd name="T42" fmla="*/ 24 w 203"/>
                <a:gd name="T43" fmla="*/ 155 h 159"/>
                <a:gd name="T44" fmla="*/ 18 w 203"/>
                <a:gd name="T45" fmla="*/ 151 h 159"/>
                <a:gd name="T46" fmla="*/ 12 w 203"/>
                <a:gd name="T47" fmla="*/ 145 h 159"/>
                <a:gd name="T48" fmla="*/ 7 w 203"/>
                <a:gd name="T49" fmla="*/ 139 h 159"/>
                <a:gd name="T50" fmla="*/ 3 w 203"/>
                <a:gd name="T51" fmla="*/ 131 h 159"/>
                <a:gd name="T52" fmla="*/ 1 w 203"/>
                <a:gd name="T53" fmla="*/ 121 h 159"/>
                <a:gd name="T54" fmla="*/ 0 w 203"/>
                <a:gd name="T55" fmla="*/ 113 h 159"/>
                <a:gd name="T56" fmla="*/ 0 w 203"/>
                <a:gd name="T57" fmla="*/ 47 h 159"/>
                <a:gd name="T58" fmla="*/ 1 w 203"/>
                <a:gd name="T59" fmla="*/ 38 h 159"/>
                <a:gd name="T60" fmla="*/ 3 w 203"/>
                <a:gd name="T61" fmla="*/ 28 h 159"/>
                <a:gd name="T62" fmla="*/ 7 w 203"/>
                <a:gd name="T63" fmla="*/ 21 h 159"/>
                <a:gd name="T64" fmla="*/ 12 w 203"/>
                <a:gd name="T65" fmla="*/ 14 h 159"/>
                <a:gd name="T66" fmla="*/ 18 w 203"/>
                <a:gd name="T67" fmla="*/ 9 h 159"/>
                <a:gd name="T68" fmla="*/ 24 w 203"/>
                <a:gd name="T69" fmla="*/ 5 h 159"/>
                <a:gd name="T70" fmla="*/ 32 w 203"/>
                <a:gd name="T71" fmla="*/ 2 h 159"/>
                <a:gd name="T72" fmla="*/ 40 w 203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9">
                  <a:moveTo>
                    <a:pt x="40" y="0"/>
                  </a:moveTo>
                  <a:lnTo>
                    <a:pt x="163" y="0"/>
                  </a:lnTo>
                  <a:lnTo>
                    <a:pt x="170" y="2"/>
                  </a:lnTo>
                  <a:lnTo>
                    <a:pt x="179" y="5"/>
                  </a:lnTo>
                  <a:lnTo>
                    <a:pt x="185" y="9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200" y="28"/>
                  </a:lnTo>
                  <a:lnTo>
                    <a:pt x="202" y="38"/>
                  </a:lnTo>
                  <a:lnTo>
                    <a:pt x="203" y="47"/>
                  </a:lnTo>
                  <a:lnTo>
                    <a:pt x="203" y="113"/>
                  </a:lnTo>
                  <a:lnTo>
                    <a:pt x="202" y="121"/>
                  </a:lnTo>
                  <a:lnTo>
                    <a:pt x="200" y="131"/>
                  </a:lnTo>
                  <a:lnTo>
                    <a:pt x="196" y="139"/>
                  </a:lnTo>
                  <a:lnTo>
                    <a:pt x="191" y="145"/>
                  </a:lnTo>
                  <a:lnTo>
                    <a:pt x="185" y="151"/>
                  </a:lnTo>
                  <a:lnTo>
                    <a:pt x="179" y="155"/>
                  </a:lnTo>
                  <a:lnTo>
                    <a:pt x="170" y="158"/>
                  </a:lnTo>
                  <a:lnTo>
                    <a:pt x="163" y="159"/>
                  </a:lnTo>
                  <a:lnTo>
                    <a:pt x="40" y="159"/>
                  </a:lnTo>
                  <a:lnTo>
                    <a:pt x="32" y="158"/>
                  </a:lnTo>
                  <a:lnTo>
                    <a:pt x="24" y="155"/>
                  </a:lnTo>
                  <a:lnTo>
                    <a:pt x="18" y="151"/>
                  </a:lnTo>
                  <a:lnTo>
                    <a:pt x="12" y="145"/>
                  </a:lnTo>
                  <a:lnTo>
                    <a:pt x="7" y="139"/>
                  </a:lnTo>
                  <a:lnTo>
                    <a:pt x="3" y="131"/>
                  </a:lnTo>
                  <a:lnTo>
                    <a:pt x="1" y="121"/>
                  </a:lnTo>
                  <a:lnTo>
                    <a:pt x="0" y="113"/>
                  </a:lnTo>
                  <a:lnTo>
                    <a:pt x="0" y="47"/>
                  </a:lnTo>
                  <a:lnTo>
                    <a:pt x="1" y="38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8" y="9"/>
                  </a:lnTo>
                  <a:lnTo>
                    <a:pt x="24" y="5"/>
                  </a:lnTo>
                  <a:lnTo>
                    <a:pt x="32" y="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23" name="Freeform 86"/>
            <p:cNvSpPr>
              <a:spLocks/>
            </p:cNvSpPr>
            <p:nvPr/>
          </p:nvSpPr>
          <p:spPr bwMode="auto">
            <a:xfrm>
              <a:off x="648" y="1754"/>
              <a:ext cx="203" cy="159"/>
            </a:xfrm>
            <a:custGeom>
              <a:avLst/>
              <a:gdLst>
                <a:gd name="T0" fmla="*/ 40 w 203"/>
                <a:gd name="T1" fmla="*/ 0 h 159"/>
                <a:gd name="T2" fmla="*/ 163 w 203"/>
                <a:gd name="T3" fmla="*/ 0 h 159"/>
                <a:gd name="T4" fmla="*/ 170 w 203"/>
                <a:gd name="T5" fmla="*/ 2 h 159"/>
                <a:gd name="T6" fmla="*/ 179 w 203"/>
                <a:gd name="T7" fmla="*/ 5 h 159"/>
                <a:gd name="T8" fmla="*/ 185 w 203"/>
                <a:gd name="T9" fmla="*/ 9 h 159"/>
                <a:gd name="T10" fmla="*/ 191 w 203"/>
                <a:gd name="T11" fmla="*/ 14 h 159"/>
                <a:gd name="T12" fmla="*/ 196 w 203"/>
                <a:gd name="T13" fmla="*/ 21 h 159"/>
                <a:gd name="T14" fmla="*/ 200 w 203"/>
                <a:gd name="T15" fmla="*/ 28 h 159"/>
                <a:gd name="T16" fmla="*/ 202 w 203"/>
                <a:gd name="T17" fmla="*/ 38 h 159"/>
                <a:gd name="T18" fmla="*/ 203 w 203"/>
                <a:gd name="T19" fmla="*/ 47 h 159"/>
                <a:gd name="T20" fmla="*/ 203 w 203"/>
                <a:gd name="T21" fmla="*/ 113 h 159"/>
                <a:gd name="T22" fmla="*/ 202 w 203"/>
                <a:gd name="T23" fmla="*/ 121 h 159"/>
                <a:gd name="T24" fmla="*/ 200 w 203"/>
                <a:gd name="T25" fmla="*/ 131 h 159"/>
                <a:gd name="T26" fmla="*/ 196 w 203"/>
                <a:gd name="T27" fmla="*/ 139 h 159"/>
                <a:gd name="T28" fmla="*/ 191 w 203"/>
                <a:gd name="T29" fmla="*/ 145 h 159"/>
                <a:gd name="T30" fmla="*/ 185 w 203"/>
                <a:gd name="T31" fmla="*/ 151 h 159"/>
                <a:gd name="T32" fmla="*/ 179 w 203"/>
                <a:gd name="T33" fmla="*/ 155 h 159"/>
                <a:gd name="T34" fmla="*/ 170 w 203"/>
                <a:gd name="T35" fmla="*/ 158 h 159"/>
                <a:gd name="T36" fmla="*/ 163 w 203"/>
                <a:gd name="T37" fmla="*/ 159 h 159"/>
                <a:gd name="T38" fmla="*/ 40 w 203"/>
                <a:gd name="T39" fmla="*/ 159 h 159"/>
                <a:gd name="T40" fmla="*/ 32 w 203"/>
                <a:gd name="T41" fmla="*/ 158 h 159"/>
                <a:gd name="T42" fmla="*/ 24 w 203"/>
                <a:gd name="T43" fmla="*/ 155 h 159"/>
                <a:gd name="T44" fmla="*/ 18 w 203"/>
                <a:gd name="T45" fmla="*/ 151 h 159"/>
                <a:gd name="T46" fmla="*/ 12 w 203"/>
                <a:gd name="T47" fmla="*/ 145 h 159"/>
                <a:gd name="T48" fmla="*/ 7 w 203"/>
                <a:gd name="T49" fmla="*/ 139 h 159"/>
                <a:gd name="T50" fmla="*/ 3 w 203"/>
                <a:gd name="T51" fmla="*/ 131 h 159"/>
                <a:gd name="T52" fmla="*/ 1 w 203"/>
                <a:gd name="T53" fmla="*/ 121 h 159"/>
                <a:gd name="T54" fmla="*/ 0 w 203"/>
                <a:gd name="T55" fmla="*/ 113 h 159"/>
                <a:gd name="T56" fmla="*/ 0 w 203"/>
                <a:gd name="T57" fmla="*/ 47 h 159"/>
                <a:gd name="T58" fmla="*/ 1 w 203"/>
                <a:gd name="T59" fmla="*/ 38 h 159"/>
                <a:gd name="T60" fmla="*/ 3 w 203"/>
                <a:gd name="T61" fmla="*/ 28 h 159"/>
                <a:gd name="T62" fmla="*/ 7 w 203"/>
                <a:gd name="T63" fmla="*/ 21 h 159"/>
                <a:gd name="T64" fmla="*/ 12 w 203"/>
                <a:gd name="T65" fmla="*/ 14 h 159"/>
                <a:gd name="T66" fmla="*/ 18 w 203"/>
                <a:gd name="T67" fmla="*/ 9 h 159"/>
                <a:gd name="T68" fmla="*/ 24 w 203"/>
                <a:gd name="T69" fmla="*/ 5 h 159"/>
                <a:gd name="T70" fmla="*/ 32 w 203"/>
                <a:gd name="T71" fmla="*/ 2 h 159"/>
                <a:gd name="T72" fmla="*/ 40 w 203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9">
                  <a:moveTo>
                    <a:pt x="40" y="0"/>
                  </a:moveTo>
                  <a:lnTo>
                    <a:pt x="163" y="0"/>
                  </a:lnTo>
                  <a:lnTo>
                    <a:pt x="170" y="2"/>
                  </a:lnTo>
                  <a:lnTo>
                    <a:pt x="179" y="5"/>
                  </a:lnTo>
                  <a:lnTo>
                    <a:pt x="185" y="9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200" y="28"/>
                  </a:lnTo>
                  <a:lnTo>
                    <a:pt x="202" y="38"/>
                  </a:lnTo>
                  <a:lnTo>
                    <a:pt x="203" y="47"/>
                  </a:lnTo>
                  <a:lnTo>
                    <a:pt x="203" y="113"/>
                  </a:lnTo>
                  <a:lnTo>
                    <a:pt x="202" y="121"/>
                  </a:lnTo>
                  <a:lnTo>
                    <a:pt x="200" y="131"/>
                  </a:lnTo>
                  <a:lnTo>
                    <a:pt x="196" y="139"/>
                  </a:lnTo>
                  <a:lnTo>
                    <a:pt x="191" y="145"/>
                  </a:lnTo>
                  <a:lnTo>
                    <a:pt x="185" y="151"/>
                  </a:lnTo>
                  <a:lnTo>
                    <a:pt x="179" y="155"/>
                  </a:lnTo>
                  <a:lnTo>
                    <a:pt x="170" y="158"/>
                  </a:lnTo>
                  <a:lnTo>
                    <a:pt x="163" y="159"/>
                  </a:lnTo>
                  <a:lnTo>
                    <a:pt x="40" y="159"/>
                  </a:lnTo>
                  <a:lnTo>
                    <a:pt x="32" y="158"/>
                  </a:lnTo>
                  <a:lnTo>
                    <a:pt x="24" y="155"/>
                  </a:lnTo>
                  <a:lnTo>
                    <a:pt x="18" y="151"/>
                  </a:lnTo>
                  <a:lnTo>
                    <a:pt x="12" y="145"/>
                  </a:lnTo>
                  <a:lnTo>
                    <a:pt x="7" y="139"/>
                  </a:lnTo>
                  <a:lnTo>
                    <a:pt x="3" y="131"/>
                  </a:lnTo>
                  <a:lnTo>
                    <a:pt x="1" y="121"/>
                  </a:lnTo>
                  <a:lnTo>
                    <a:pt x="0" y="113"/>
                  </a:lnTo>
                  <a:lnTo>
                    <a:pt x="0" y="47"/>
                  </a:lnTo>
                  <a:lnTo>
                    <a:pt x="1" y="38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8" y="9"/>
                  </a:lnTo>
                  <a:lnTo>
                    <a:pt x="24" y="5"/>
                  </a:lnTo>
                  <a:lnTo>
                    <a:pt x="32" y="2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24" name="Freeform 87"/>
            <p:cNvSpPr>
              <a:spLocks/>
            </p:cNvSpPr>
            <p:nvPr/>
          </p:nvSpPr>
          <p:spPr bwMode="auto">
            <a:xfrm>
              <a:off x="719" y="1818"/>
              <a:ext cx="87" cy="56"/>
            </a:xfrm>
            <a:custGeom>
              <a:avLst/>
              <a:gdLst>
                <a:gd name="T0" fmla="*/ 44 w 87"/>
                <a:gd name="T1" fmla="*/ 0 h 56"/>
                <a:gd name="T2" fmla="*/ 53 w 87"/>
                <a:gd name="T3" fmla="*/ 0 h 56"/>
                <a:gd name="T4" fmla="*/ 61 w 87"/>
                <a:gd name="T5" fmla="*/ 3 h 56"/>
                <a:gd name="T6" fmla="*/ 68 w 87"/>
                <a:gd name="T7" fmla="*/ 5 h 56"/>
                <a:gd name="T8" fmla="*/ 75 w 87"/>
                <a:gd name="T9" fmla="*/ 9 h 56"/>
                <a:gd name="T10" fmla="*/ 80 w 87"/>
                <a:gd name="T11" fmla="*/ 12 h 56"/>
                <a:gd name="T12" fmla="*/ 84 w 87"/>
                <a:gd name="T13" fmla="*/ 18 h 56"/>
                <a:gd name="T14" fmla="*/ 87 w 87"/>
                <a:gd name="T15" fmla="*/ 23 h 56"/>
                <a:gd name="T16" fmla="*/ 87 w 87"/>
                <a:gd name="T17" fmla="*/ 28 h 56"/>
                <a:gd name="T18" fmla="*/ 87 w 87"/>
                <a:gd name="T19" fmla="*/ 34 h 56"/>
                <a:gd name="T20" fmla="*/ 84 w 87"/>
                <a:gd name="T21" fmla="*/ 39 h 56"/>
                <a:gd name="T22" fmla="*/ 80 w 87"/>
                <a:gd name="T23" fmla="*/ 45 h 56"/>
                <a:gd name="T24" fmla="*/ 75 w 87"/>
                <a:gd name="T25" fmla="*/ 48 h 56"/>
                <a:gd name="T26" fmla="*/ 68 w 87"/>
                <a:gd name="T27" fmla="*/ 52 h 56"/>
                <a:gd name="T28" fmla="*/ 61 w 87"/>
                <a:gd name="T29" fmla="*/ 54 h 56"/>
                <a:gd name="T30" fmla="*/ 53 w 87"/>
                <a:gd name="T31" fmla="*/ 56 h 56"/>
                <a:gd name="T32" fmla="*/ 44 w 87"/>
                <a:gd name="T33" fmla="*/ 56 h 56"/>
                <a:gd name="T34" fmla="*/ 35 w 87"/>
                <a:gd name="T35" fmla="*/ 56 h 56"/>
                <a:gd name="T36" fmla="*/ 27 w 87"/>
                <a:gd name="T37" fmla="*/ 54 h 56"/>
                <a:gd name="T38" fmla="*/ 20 w 87"/>
                <a:gd name="T39" fmla="*/ 52 h 56"/>
                <a:gd name="T40" fmla="*/ 14 w 87"/>
                <a:gd name="T41" fmla="*/ 48 h 56"/>
                <a:gd name="T42" fmla="*/ 7 w 87"/>
                <a:gd name="T43" fmla="*/ 45 h 56"/>
                <a:gd name="T44" fmla="*/ 3 w 87"/>
                <a:gd name="T45" fmla="*/ 39 h 56"/>
                <a:gd name="T46" fmla="*/ 1 w 87"/>
                <a:gd name="T47" fmla="*/ 34 h 56"/>
                <a:gd name="T48" fmla="*/ 0 w 87"/>
                <a:gd name="T49" fmla="*/ 28 h 56"/>
                <a:gd name="T50" fmla="*/ 1 w 87"/>
                <a:gd name="T51" fmla="*/ 23 h 56"/>
                <a:gd name="T52" fmla="*/ 3 w 87"/>
                <a:gd name="T53" fmla="*/ 18 h 56"/>
                <a:gd name="T54" fmla="*/ 7 w 87"/>
                <a:gd name="T55" fmla="*/ 12 h 56"/>
                <a:gd name="T56" fmla="*/ 14 w 87"/>
                <a:gd name="T57" fmla="*/ 9 h 56"/>
                <a:gd name="T58" fmla="*/ 20 w 87"/>
                <a:gd name="T59" fmla="*/ 5 h 56"/>
                <a:gd name="T60" fmla="*/ 27 w 87"/>
                <a:gd name="T61" fmla="*/ 3 h 56"/>
                <a:gd name="T62" fmla="*/ 35 w 87"/>
                <a:gd name="T63" fmla="*/ 0 h 56"/>
                <a:gd name="T64" fmla="*/ 44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4" y="0"/>
                  </a:moveTo>
                  <a:lnTo>
                    <a:pt x="53" y="0"/>
                  </a:lnTo>
                  <a:lnTo>
                    <a:pt x="61" y="3"/>
                  </a:lnTo>
                  <a:lnTo>
                    <a:pt x="68" y="5"/>
                  </a:lnTo>
                  <a:lnTo>
                    <a:pt x="75" y="9"/>
                  </a:lnTo>
                  <a:lnTo>
                    <a:pt x="80" y="12"/>
                  </a:lnTo>
                  <a:lnTo>
                    <a:pt x="84" y="18"/>
                  </a:lnTo>
                  <a:lnTo>
                    <a:pt x="87" y="23"/>
                  </a:lnTo>
                  <a:lnTo>
                    <a:pt x="87" y="28"/>
                  </a:lnTo>
                  <a:lnTo>
                    <a:pt x="87" y="34"/>
                  </a:lnTo>
                  <a:lnTo>
                    <a:pt x="84" y="39"/>
                  </a:lnTo>
                  <a:lnTo>
                    <a:pt x="80" y="45"/>
                  </a:lnTo>
                  <a:lnTo>
                    <a:pt x="75" y="48"/>
                  </a:lnTo>
                  <a:lnTo>
                    <a:pt x="68" y="52"/>
                  </a:lnTo>
                  <a:lnTo>
                    <a:pt x="61" y="54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4"/>
                  </a:lnTo>
                  <a:lnTo>
                    <a:pt x="20" y="52"/>
                  </a:lnTo>
                  <a:lnTo>
                    <a:pt x="14" y="48"/>
                  </a:lnTo>
                  <a:lnTo>
                    <a:pt x="7" y="45"/>
                  </a:lnTo>
                  <a:lnTo>
                    <a:pt x="3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3"/>
                  </a:lnTo>
                  <a:lnTo>
                    <a:pt x="3" y="18"/>
                  </a:lnTo>
                  <a:lnTo>
                    <a:pt x="7" y="12"/>
                  </a:lnTo>
                  <a:lnTo>
                    <a:pt x="14" y="9"/>
                  </a:lnTo>
                  <a:lnTo>
                    <a:pt x="20" y="5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25" name="Freeform 88"/>
            <p:cNvSpPr>
              <a:spLocks/>
            </p:cNvSpPr>
            <p:nvPr/>
          </p:nvSpPr>
          <p:spPr bwMode="auto">
            <a:xfrm>
              <a:off x="719" y="1818"/>
              <a:ext cx="87" cy="56"/>
            </a:xfrm>
            <a:custGeom>
              <a:avLst/>
              <a:gdLst>
                <a:gd name="T0" fmla="*/ 44 w 87"/>
                <a:gd name="T1" fmla="*/ 0 h 56"/>
                <a:gd name="T2" fmla="*/ 53 w 87"/>
                <a:gd name="T3" fmla="*/ 0 h 56"/>
                <a:gd name="T4" fmla="*/ 61 w 87"/>
                <a:gd name="T5" fmla="*/ 3 h 56"/>
                <a:gd name="T6" fmla="*/ 68 w 87"/>
                <a:gd name="T7" fmla="*/ 5 h 56"/>
                <a:gd name="T8" fmla="*/ 75 w 87"/>
                <a:gd name="T9" fmla="*/ 9 h 56"/>
                <a:gd name="T10" fmla="*/ 80 w 87"/>
                <a:gd name="T11" fmla="*/ 12 h 56"/>
                <a:gd name="T12" fmla="*/ 84 w 87"/>
                <a:gd name="T13" fmla="*/ 18 h 56"/>
                <a:gd name="T14" fmla="*/ 87 w 87"/>
                <a:gd name="T15" fmla="*/ 23 h 56"/>
                <a:gd name="T16" fmla="*/ 87 w 87"/>
                <a:gd name="T17" fmla="*/ 28 h 56"/>
                <a:gd name="T18" fmla="*/ 87 w 87"/>
                <a:gd name="T19" fmla="*/ 34 h 56"/>
                <a:gd name="T20" fmla="*/ 84 w 87"/>
                <a:gd name="T21" fmla="*/ 39 h 56"/>
                <a:gd name="T22" fmla="*/ 80 w 87"/>
                <a:gd name="T23" fmla="*/ 45 h 56"/>
                <a:gd name="T24" fmla="*/ 75 w 87"/>
                <a:gd name="T25" fmla="*/ 48 h 56"/>
                <a:gd name="T26" fmla="*/ 68 w 87"/>
                <a:gd name="T27" fmla="*/ 52 h 56"/>
                <a:gd name="T28" fmla="*/ 61 w 87"/>
                <a:gd name="T29" fmla="*/ 54 h 56"/>
                <a:gd name="T30" fmla="*/ 53 w 87"/>
                <a:gd name="T31" fmla="*/ 56 h 56"/>
                <a:gd name="T32" fmla="*/ 44 w 87"/>
                <a:gd name="T33" fmla="*/ 56 h 56"/>
                <a:gd name="T34" fmla="*/ 35 w 87"/>
                <a:gd name="T35" fmla="*/ 56 h 56"/>
                <a:gd name="T36" fmla="*/ 27 w 87"/>
                <a:gd name="T37" fmla="*/ 54 h 56"/>
                <a:gd name="T38" fmla="*/ 20 w 87"/>
                <a:gd name="T39" fmla="*/ 52 h 56"/>
                <a:gd name="T40" fmla="*/ 14 w 87"/>
                <a:gd name="T41" fmla="*/ 48 h 56"/>
                <a:gd name="T42" fmla="*/ 7 w 87"/>
                <a:gd name="T43" fmla="*/ 45 h 56"/>
                <a:gd name="T44" fmla="*/ 3 w 87"/>
                <a:gd name="T45" fmla="*/ 39 h 56"/>
                <a:gd name="T46" fmla="*/ 1 w 87"/>
                <a:gd name="T47" fmla="*/ 34 h 56"/>
                <a:gd name="T48" fmla="*/ 0 w 87"/>
                <a:gd name="T49" fmla="*/ 28 h 56"/>
                <a:gd name="T50" fmla="*/ 1 w 87"/>
                <a:gd name="T51" fmla="*/ 23 h 56"/>
                <a:gd name="T52" fmla="*/ 3 w 87"/>
                <a:gd name="T53" fmla="*/ 18 h 56"/>
                <a:gd name="T54" fmla="*/ 7 w 87"/>
                <a:gd name="T55" fmla="*/ 12 h 56"/>
                <a:gd name="T56" fmla="*/ 14 w 87"/>
                <a:gd name="T57" fmla="*/ 9 h 56"/>
                <a:gd name="T58" fmla="*/ 20 w 87"/>
                <a:gd name="T59" fmla="*/ 5 h 56"/>
                <a:gd name="T60" fmla="*/ 27 w 87"/>
                <a:gd name="T61" fmla="*/ 3 h 56"/>
                <a:gd name="T62" fmla="*/ 35 w 87"/>
                <a:gd name="T63" fmla="*/ 0 h 56"/>
                <a:gd name="T64" fmla="*/ 44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4" y="0"/>
                  </a:moveTo>
                  <a:lnTo>
                    <a:pt x="53" y="0"/>
                  </a:lnTo>
                  <a:lnTo>
                    <a:pt x="61" y="3"/>
                  </a:lnTo>
                  <a:lnTo>
                    <a:pt x="68" y="5"/>
                  </a:lnTo>
                  <a:lnTo>
                    <a:pt x="75" y="9"/>
                  </a:lnTo>
                  <a:lnTo>
                    <a:pt x="80" y="12"/>
                  </a:lnTo>
                  <a:lnTo>
                    <a:pt x="84" y="18"/>
                  </a:lnTo>
                  <a:lnTo>
                    <a:pt x="87" y="23"/>
                  </a:lnTo>
                  <a:lnTo>
                    <a:pt x="87" y="28"/>
                  </a:lnTo>
                  <a:lnTo>
                    <a:pt x="87" y="34"/>
                  </a:lnTo>
                  <a:lnTo>
                    <a:pt x="84" y="39"/>
                  </a:lnTo>
                  <a:lnTo>
                    <a:pt x="80" y="45"/>
                  </a:lnTo>
                  <a:lnTo>
                    <a:pt x="75" y="48"/>
                  </a:lnTo>
                  <a:lnTo>
                    <a:pt x="68" y="52"/>
                  </a:lnTo>
                  <a:lnTo>
                    <a:pt x="61" y="54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4"/>
                  </a:lnTo>
                  <a:lnTo>
                    <a:pt x="20" y="52"/>
                  </a:lnTo>
                  <a:lnTo>
                    <a:pt x="14" y="48"/>
                  </a:lnTo>
                  <a:lnTo>
                    <a:pt x="7" y="45"/>
                  </a:lnTo>
                  <a:lnTo>
                    <a:pt x="3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3"/>
                  </a:lnTo>
                  <a:lnTo>
                    <a:pt x="3" y="18"/>
                  </a:lnTo>
                  <a:lnTo>
                    <a:pt x="7" y="12"/>
                  </a:lnTo>
                  <a:lnTo>
                    <a:pt x="14" y="9"/>
                  </a:lnTo>
                  <a:lnTo>
                    <a:pt x="20" y="5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26" name="Freeform 89"/>
            <p:cNvSpPr>
              <a:spLocks/>
            </p:cNvSpPr>
            <p:nvPr/>
          </p:nvSpPr>
          <p:spPr bwMode="auto">
            <a:xfrm>
              <a:off x="56" y="1440"/>
              <a:ext cx="202" cy="158"/>
            </a:xfrm>
            <a:custGeom>
              <a:avLst/>
              <a:gdLst>
                <a:gd name="T0" fmla="*/ 39 w 202"/>
                <a:gd name="T1" fmla="*/ 0 h 158"/>
                <a:gd name="T2" fmla="*/ 163 w 202"/>
                <a:gd name="T3" fmla="*/ 0 h 158"/>
                <a:gd name="T4" fmla="*/ 171 w 202"/>
                <a:gd name="T5" fmla="*/ 1 h 158"/>
                <a:gd name="T6" fmla="*/ 178 w 202"/>
                <a:gd name="T7" fmla="*/ 3 h 158"/>
                <a:gd name="T8" fmla="*/ 185 w 202"/>
                <a:gd name="T9" fmla="*/ 8 h 158"/>
                <a:gd name="T10" fmla="*/ 191 w 202"/>
                <a:gd name="T11" fmla="*/ 14 h 158"/>
                <a:gd name="T12" fmla="*/ 196 w 202"/>
                <a:gd name="T13" fmla="*/ 21 h 158"/>
                <a:gd name="T14" fmla="*/ 199 w 202"/>
                <a:gd name="T15" fmla="*/ 28 h 158"/>
                <a:gd name="T16" fmla="*/ 202 w 202"/>
                <a:gd name="T17" fmla="*/ 37 h 158"/>
                <a:gd name="T18" fmla="*/ 202 w 202"/>
                <a:gd name="T19" fmla="*/ 47 h 158"/>
                <a:gd name="T20" fmla="*/ 202 w 202"/>
                <a:gd name="T21" fmla="*/ 112 h 158"/>
                <a:gd name="T22" fmla="*/ 202 w 202"/>
                <a:gd name="T23" fmla="*/ 121 h 158"/>
                <a:gd name="T24" fmla="*/ 199 w 202"/>
                <a:gd name="T25" fmla="*/ 130 h 158"/>
                <a:gd name="T26" fmla="*/ 196 w 202"/>
                <a:gd name="T27" fmla="*/ 137 h 158"/>
                <a:gd name="T28" fmla="*/ 191 w 202"/>
                <a:gd name="T29" fmla="*/ 144 h 158"/>
                <a:gd name="T30" fmla="*/ 185 w 202"/>
                <a:gd name="T31" fmla="*/ 150 h 158"/>
                <a:gd name="T32" fmla="*/ 178 w 202"/>
                <a:gd name="T33" fmla="*/ 155 h 158"/>
                <a:gd name="T34" fmla="*/ 171 w 202"/>
                <a:gd name="T35" fmla="*/ 157 h 158"/>
                <a:gd name="T36" fmla="*/ 163 w 202"/>
                <a:gd name="T37" fmla="*/ 158 h 158"/>
                <a:gd name="T38" fmla="*/ 39 w 202"/>
                <a:gd name="T39" fmla="*/ 158 h 158"/>
                <a:gd name="T40" fmla="*/ 31 w 202"/>
                <a:gd name="T41" fmla="*/ 157 h 158"/>
                <a:gd name="T42" fmla="*/ 24 w 202"/>
                <a:gd name="T43" fmla="*/ 155 h 158"/>
                <a:gd name="T44" fmla="*/ 17 w 202"/>
                <a:gd name="T45" fmla="*/ 150 h 158"/>
                <a:gd name="T46" fmla="*/ 11 w 202"/>
                <a:gd name="T47" fmla="*/ 144 h 158"/>
                <a:gd name="T48" fmla="*/ 7 w 202"/>
                <a:gd name="T49" fmla="*/ 137 h 158"/>
                <a:gd name="T50" fmla="*/ 3 w 202"/>
                <a:gd name="T51" fmla="*/ 130 h 158"/>
                <a:gd name="T52" fmla="*/ 1 w 202"/>
                <a:gd name="T53" fmla="*/ 121 h 158"/>
                <a:gd name="T54" fmla="*/ 0 w 202"/>
                <a:gd name="T55" fmla="*/ 112 h 158"/>
                <a:gd name="T56" fmla="*/ 0 w 202"/>
                <a:gd name="T57" fmla="*/ 47 h 158"/>
                <a:gd name="T58" fmla="*/ 1 w 202"/>
                <a:gd name="T59" fmla="*/ 37 h 158"/>
                <a:gd name="T60" fmla="*/ 3 w 202"/>
                <a:gd name="T61" fmla="*/ 28 h 158"/>
                <a:gd name="T62" fmla="*/ 7 w 202"/>
                <a:gd name="T63" fmla="*/ 21 h 158"/>
                <a:gd name="T64" fmla="*/ 11 w 202"/>
                <a:gd name="T65" fmla="*/ 14 h 158"/>
                <a:gd name="T66" fmla="*/ 17 w 202"/>
                <a:gd name="T67" fmla="*/ 8 h 158"/>
                <a:gd name="T68" fmla="*/ 24 w 202"/>
                <a:gd name="T69" fmla="*/ 3 h 158"/>
                <a:gd name="T70" fmla="*/ 31 w 202"/>
                <a:gd name="T71" fmla="*/ 1 h 158"/>
                <a:gd name="T72" fmla="*/ 39 w 202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8">
                  <a:moveTo>
                    <a:pt x="39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8" y="3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2" y="47"/>
                  </a:lnTo>
                  <a:lnTo>
                    <a:pt x="202" y="112"/>
                  </a:lnTo>
                  <a:lnTo>
                    <a:pt x="202" y="121"/>
                  </a:lnTo>
                  <a:lnTo>
                    <a:pt x="199" y="130"/>
                  </a:lnTo>
                  <a:lnTo>
                    <a:pt x="196" y="137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78" y="155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39" y="158"/>
                  </a:lnTo>
                  <a:lnTo>
                    <a:pt x="31" y="157"/>
                  </a:lnTo>
                  <a:lnTo>
                    <a:pt x="24" y="155"/>
                  </a:lnTo>
                  <a:lnTo>
                    <a:pt x="17" y="150"/>
                  </a:lnTo>
                  <a:lnTo>
                    <a:pt x="11" y="144"/>
                  </a:lnTo>
                  <a:lnTo>
                    <a:pt x="7" y="137"/>
                  </a:lnTo>
                  <a:lnTo>
                    <a:pt x="3" y="130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7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1" y="14"/>
                  </a:lnTo>
                  <a:lnTo>
                    <a:pt x="17" y="8"/>
                  </a:lnTo>
                  <a:lnTo>
                    <a:pt x="24" y="3"/>
                  </a:lnTo>
                  <a:lnTo>
                    <a:pt x="31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27" name="Freeform 90"/>
            <p:cNvSpPr>
              <a:spLocks/>
            </p:cNvSpPr>
            <p:nvPr/>
          </p:nvSpPr>
          <p:spPr bwMode="auto">
            <a:xfrm>
              <a:off x="56" y="1440"/>
              <a:ext cx="202" cy="158"/>
            </a:xfrm>
            <a:custGeom>
              <a:avLst/>
              <a:gdLst>
                <a:gd name="T0" fmla="*/ 39 w 202"/>
                <a:gd name="T1" fmla="*/ 0 h 158"/>
                <a:gd name="T2" fmla="*/ 163 w 202"/>
                <a:gd name="T3" fmla="*/ 0 h 158"/>
                <a:gd name="T4" fmla="*/ 171 w 202"/>
                <a:gd name="T5" fmla="*/ 1 h 158"/>
                <a:gd name="T6" fmla="*/ 178 w 202"/>
                <a:gd name="T7" fmla="*/ 3 h 158"/>
                <a:gd name="T8" fmla="*/ 185 w 202"/>
                <a:gd name="T9" fmla="*/ 8 h 158"/>
                <a:gd name="T10" fmla="*/ 191 w 202"/>
                <a:gd name="T11" fmla="*/ 14 h 158"/>
                <a:gd name="T12" fmla="*/ 196 w 202"/>
                <a:gd name="T13" fmla="*/ 21 h 158"/>
                <a:gd name="T14" fmla="*/ 199 w 202"/>
                <a:gd name="T15" fmla="*/ 28 h 158"/>
                <a:gd name="T16" fmla="*/ 202 w 202"/>
                <a:gd name="T17" fmla="*/ 37 h 158"/>
                <a:gd name="T18" fmla="*/ 202 w 202"/>
                <a:gd name="T19" fmla="*/ 47 h 158"/>
                <a:gd name="T20" fmla="*/ 202 w 202"/>
                <a:gd name="T21" fmla="*/ 112 h 158"/>
                <a:gd name="T22" fmla="*/ 202 w 202"/>
                <a:gd name="T23" fmla="*/ 121 h 158"/>
                <a:gd name="T24" fmla="*/ 199 w 202"/>
                <a:gd name="T25" fmla="*/ 130 h 158"/>
                <a:gd name="T26" fmla="*/ 196 w 202"/>
                <a:gd name="T27" fmla="*/ 137 h 158"/>
                <a:gd name="T28" fmla="*/ 191 w 202"/>
                <a:gd name="T29" fmla="*/ 144 h 158"/>
                <a:gd name="T30" fmla="*/ 185 w 202"/>
                <a:gd name="T31" fmla="*/ 150 h 158"/>
                <a:gd name="T32" fmla="*/ 178 w 202"/>
                <a:gd name="T33" fmla="*/ 155 h 158"/>
                <a:gd name="T34" fmla="*/ 171 w 202"/>
                <a:gd name="T35" fmla="*/ 157 h 158"/>
                <a:gd name="T36" fmla="*/ 163 w 202"/>
                <a:gd name="T37" fmla="*/ 158 h 158"/>
                <a:gd name="T38" fmla="*/ 39 w 202"/>
                <a:gd name="T39" fmla="*/ 158 h 158"/>
                <a:gd name="T40" fmla="*/ 31 w 202"/>
                <a:gd name="T41" fmla="*/ 157 h 158"/>
                <a:gd name="T42" fmla="*/ 24 w 202"/>
                <a:gd name="T43" fmla="*/ 155 h 158"/>
                <a:gd name="T44" fmla="*/ 17 w 202"/>
                <a:gd name="T45" fmla="*/ 150 h 158"/>
                <a:gd name="T46" fmla="*/ 11 w 202"/>
                <a:gd name="T47" fmla="*/ 144 h 158"/>
                <a:gd name="T48" fmla="*/ 7 w 202"/>
                <a:gd name="T49" fmla="*/ 137 h 158"/>
                <a:gd name="T50" fmla="*/ 3 w 202"/>
                <a:gd name="T51" fmla="*/ 130 h 158"/>
                <a:gd name="T52" fmla="*/ 1 w 202"/>
                <a:gd name="T53" fmla="*/ 121 h 158"/>
                <a:gd name="T54" fmla="*/ 0 w 202"/>
                <a:gd name="T55" fmla="*/ 112 h 158"/>
                <a:gd name="T56" fmla="*/ 0 w 202"/>
                <a:gd name="T57" fmla="*/ 47 h 158"/>
                <a:gd name="T58" fmla="*/ 1 w 202"/>
                <a:gd name="T59" fmla="*/ 37 h 158"/>
                <a:gd name="T60" fmla="*/ 3 w 202"/>
                <a:gd name="T61" fmla="*/ 28 h 158"/>
                <a:gd name="T62" fmla="*/ 7 w 202"/>
                <a:gd name="T63" fmla="*/ 21 h 158"/>
                <a:gd name="T64" fmla="*/ 11 w 202"/>
                <a:gd name="T65" fmla="*/ 14 h 158"/>
                <a:gd name="T66" fmla="*/ 17 w 202"/>
                <a:gd name="T67" fmla="*/ 8 h 158"/>
                <a:gd name="T68" fmla="*/ 24 w 202"/>
                <a:gd name="T69" fmla="*/ 3 h 158"/>
                <a:gd name="T70" fmla="*/ 31 w 202"/>
                <a:gd name="T71" fmla="*/ 1 h 158"/>
                <a:gd name="T72" fmla="*/ 39 w 202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8">
                  <a:moveTo>
                    <a:pt x="39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8" y="3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2" y="47"/>
                  </a:lnTo>
                  <a:lnTo>
                    <a:pt x="202" y="112"/>
                  </a:lnTo>
                  <a:lnTo>
                    <a:pt x="202" y="121"/>
                  </a:lnTo>
                  <a:lnTo>
                    <a:pt x="199" y="130"/>
                  </a:lnTo>
                  <a:lnTo>
                    <a:pt x="196" y="137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78" y="155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39" y="158"/>
                  </a:lnTo>
                  <a:lnTo>
                    <a:pt x="31" y="157"/>
                  </a:lnTo>
                  <a:lnTo>
                    <a:pt x="24" y="155"/>
                  </a:lnTo>
                  <a:lnTo>
                    <a:pt x="17" y="150"/>
                  </a:lnTo>
                  <a:lnTo>
                    <a:pt x="11" y="144"/>
                  </a:lnTo>
                  <a:lnTo>
                    <a:pt x="7" y="137"/>
                  </a:lnTo>
                  <a:lnTo>
                    <a:pt x="3" y="130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7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1" y="14"/>
                  </a:lnTo>
                  <a:lnTo>
                    <a:pt x="17" y="8"/>
                  </a:lnTo>
                  <a:lnTo>
                    <a:pt x="24" y="3"/>
                  </a:lnTo>
                  <a:lnTo>
                    <a:pt x="31" y="1"/>
                  </a:lnTo>
                  <a:lnTo>
                    <a:pt x="39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28" name="Freeform 91"/>
            <p:cNvSpPr>
              <a:spLocks/>
            </p:cNvSpPr>
            <p:nvPr/>
          </p:nvSpPr>
          <p:spPr bwMode="auto">
            <a:xfrm>
              <a:off x="127" y="1503"/>
              <a:ext cx="88" cy="57"/>
            </a:xfrm>
            <a:custGeom>
              <a:avLst/>
              <a:gdLst>
                <a:gd name="T0" fmla="*/ 44 w 88"/>
                <a:gd name="T1" fmla="*/ 0 h 57"/>
                <a:gd name="T2" fmla="*/ 52 w 88"/>
                <a:gd name="T3" fmla="*/ 1 h 57"/>
                <a:gd name="T4" fmla="*/ 62 w 88"/>
                <a:gd name="T5" fmla="*/ 2 h 57"/>
                <a:gd name="T6" fmla="*/ 69 w 88"/>
                <a:gd name="T7" fmla="*/ 6 h 57"/>
                <a:gd name="T8" fmla="*/ 75 w 88"/>
                <a:gd name="T9" fmla="*/ 9 h 57"/>
                <a:gd name="T10" fmla="*/ 81 w 88"/>
                <a:gd name="T11" fmla="*/ 13 h 57"/>
                <a:gd name="T12" fmla="*/ 85 w 88"/>
                <a:gd name="T13" fmla="*/ 17 h 57"/>
                <a:gd name="T14" fmla="*/ 87 w 88"/>
                <a:gd name="T15" fmla="*/ 23 h 57"/>
                <a:gd name="T16" fmla="*/ 88 w 88"/>
                <a:gd name="T17" fmla="*/ 29 h 57"/>
                <a:gd name="T18" fmla="*/ 87 w 88"/>
                <a:gd name="T19" fmla="*/ 35 h 57"/>
                <a:gd name="T20" fmla="*/ 85 w 88"/>
                <a:gd name="T21" fmla="*/ 39 h 57"/>
                <a:gd name="T22" fmla="*/ 81 w 88"/>
                <a:gd name="T23" fmla="*/ 44 h 57"/>
                <a:gd name="T24" fmla="*/ 75 w 88"/>
                <a:gd name="T25" fmla="*/ 49 h 57"/>
                <a:gd name="T26" fmla="*/ 69 w 88"/>
                <a:gd name="T27" fmla="*/ 52 h 57"/>
                <a:gd name="T28" fmla="*/ 62 w 88"/>
                <a:gd name="T29" fmla="*/ 55 h 57"/>
                <a:gd name="T30" fmla="*/ 52 w 88"/>
                <a:gd name="T31" fmla="*/ 57 h 57"/>
                <a:gd name="T32" fmla="*/ 44 w 88"/>
                <a:gd name="T33" fmla="*/ 57 h 57"/>
                <a:gd name="T34" fmla="*/ 35 w 88"/>
                <a:gd name="T35" fmla="*/ 57 h 57"/>
                <a:gd name="T36" fmla="*/ 27 w 88"/>
                <a:gd name="T37" fmla="*/ 55 h 57"/>
                <a:gd name="T38" fmla="*/ 20 w 88"/>
                <a:gd name="T39" fmla="*/ 52 h 57"/>
                <a:gd name="T40" fmla="*/ 13 w 88"/>
                <a:gd name="T41" fmla="*/ 49 h 57"/>
                <a:gd name="T42" fmla="*/ 8 w 88"/>
                <a:gd name="T43" fmla="*/ 44 h 57"/>
                <a:gd name="T44" fmla="*/ 4 w 88"/>
                <a:gd name="T45" fmla="*/ 39 h 57"/>
                <a:gd name="T46" fmla="*/ 1 w 88"/>
                <a:gd name="T47" fmla="*/ 35 h 57"/>
                <a:gd name="T48" fmla="*/ 0 w 88"/>
                <a:gd name="T49" fmla="*/ 29 h 57"/>
                <a:gd name="T50" fmla="*/ 1 w 88"/>
                <a:gd name="T51" fmla="*/ 23 h 57"/>
                <a:gd name="T52" fmla="*/ 4 w 88"/>
                <a:gd name="T53" fmla="*/ 17 h 57"/>
                <a:gd name="T54" fmla="*/ 8 w 88"/>
                <a:gd name="T55" fmla="*/ 13 h 57"/>
                <a:gd name="T56" fmla="*/ 13 w 88"/>
                <a:gd name="T57" fmla="*/ 9 h 57"/>
                <a:gd name="T58" fmla="*/ 20 w 88"/>
                <a:gd name="T59" fmla="*/ 6 h 57"/>
                <a:gd name="T60" fmla="*/ 27 w 88"/>
                <a:gd name="T61" fmla="*/ 2 h 57"/>
                <a:gd name="T62" fmla="*/ 35 w 88"/>
                <a:gd name="T63" fmla="*/ 1 h 57"/>
                <a:gd name="T64" fmla="*/ 44 w 88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7">
                  <a:moveTo>
                    <a:pt x="44" y="0"/>
                  </a:moveTo>
                  <a:lnTo>
                    <a:pt x="52" y="1"/>
                  </a:lnTo>
                  <a:lnTo>
                    <a:pt x="62" y="2"/>
                  </a:lnTo>
                  <a:lnTo>
                    <a:pt x="69" y="6"/>
                  </a:lnTo>
                  <a:lnTo>
                    <a:pt x="75" y="9"/>
                  </a:lnTo>
                  <a:lnTo>
                    <a:pt x="81" y="13"/>
                  </a:lnTo>
                  <a:lnTo>
                    <a:pt x="85" y="17"/>
                  </a:lnTo>
                  <a:lnTo>
                    <a:pt x="87" y="23"/>
                  </a:lnTo>
                  <a:lnTo>
                    <a:pt x="88" y="29"/>
                  </a:lnTo>
                  <a:lnTo>
                    <a:pt x="87" y="35"/>
                  </a:lnTo>
                  <a:lnTo>
                    <a:pt x="85" y="39"/>
                  </a:lnTo>
                  <a:lnTo>
                    <a:pt x="81" y="44"/>
                  </a:lnTo>
                  <a:lnTo>
                    <a:pt x="75" y="49"/>
                  </a:lnTo>
                  <a:lnTo>
                    <a:pt x="69" y="52"/>
                  </a:lnTo>
                  <a:lnTo>
                    <a:pt x="62" y="55"/>
                  </a:lnTo>
                  <a:lnTo>
                    <a:pt x="52" y="57"/>
                  </a:lnTo>
                  <a:lnTo>
                    <a:pt x="44" y="57"/>
                  </a:lnTo>
                  <a:lnTo>
                    <a:pt x="35" y="57"/>
                  </a:lnTo>
                  <a:lnTo>
                    <a:pt x="27" y="55"/>
                  </a:lnTo>
                  <a:lnTo>
                    <a:pt x="20" y="52"/>
                  </a:lnTo>
                  <a:lnTo>
                    <a:pt x="13" y="49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4" y="17"/>
                  </a:lnTo>
                  <a:lnTo>
                    <a:pt x="8" y="13"/>
                  </a:lnTo>
                  <a:lnTo>
                    <a:pt x="13" y="9"/>
                  </a:lnTo>
                  <a:lnTo>
                    <a:pt x="20" y="6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29" name="Freeform 92"/>
            <p:cNvSpPr>
              <a:spLocks/>
            </p:cNvSpPr>
            <p:nvPr/>
          </p:nvSpPr>
          <p:spPr bwMode="auto">
            <a:xfrm>
              <a:off x="127" y="1503"/>
              <a:ext cx="88" cy="57"/>
            </a:xfrm>
            <a:custGeom>
              <a:avLst/>
              <a:gdLst>
                <a:gd name="T0" fmla="*/ 44 w 88"/>
                <a:gd name="T1" fmla="*/ 0 h 57"/>
                <a:gd name="T2" fmla="*/ 52 w 88"/>
                <a:gd name="T3" fmla="*/ 1 h 57"/>
                <a:gd name="T4" fmla="*/ 62 w 88"/>
                <a:gd name="T5" fmla="*/ 2 h 57"/>
                <a:gd name="T6" fmla="*/ 69 w 88"/>
                <a:gd name="T7" fmla="*/ 6 h 57"/>
                <a:gd name="T8" fmla="*/ 75 w 88"/>
                <a:gd name="T9" fmla="*/ 9 h 57"/>
                <a:gd name="T10" fmla="*/ 81 w 88"/>
                <a:gd name="T11" fmla="*/ 13 h 57"/>
                <a:gd name="T12" fmla="*/ 85 w 88"/>
                <a:gd name="T13" fmla="*/ 17 h 57"/>
                <a:gd name="T14" fmla="*/ 87 w 88"/>
                <a:gd name="T15" fmla="*/ 23 h 57"/>
                <a:gd name="T16" fmla="*/ 88 w 88"/>
                <a:gd name="T17" fmla="*/ 29 h 57"/>
                <a:gd name="T18" fmla="*/ 87 w 88"/>
                <a:gd name="T19" fmla="*/ 35 h 57"/>
                <a:gd name="T20" fmla="*/ 85 w 88"/>
                <a:gd name="T21" fmla="*/ 39 h 57"/>
                <a:gd name="T22" fmla="*/ 81 w 88"/>
                <a:gd name="T23" fmla="*/ 44 h 57"/>
                <a:gd name="T24" fmla="*/ 75 w 88"/>
                <a:gd name="T25" fmla="*/ 49 h 57"/>
                <a:gd name="T26" fmla="*/ 69 w 88"/>
                <a:gd name="T27" fmla="*/ 52 h 57"/>
                <a:gd name="T28" fmla="*/ 62 w 88"/>
                <a:gd name="T29" fmla="*/ 55 h 57"/>
                <a:gd name="T30" fmla="*/ 52 w 88"/>
                <a:gd name="T31" fmla="*/ 57 h 57"/>
                <a:gd name="T32" fmla="*/ 44 w 88"/>
                <a:gd name="T33" fmla="*/ 57 h 57"/>
                <a:gd name="T34" fmla="*/ 35 w 88"/>
                <a:gd name="T35" fmla="*/ 57 h 57"/>
                <a:gd name="T36" fmla="*/ 27 w 88"/>
                <a:gd name="T37" fmla="*/ 55 h 57"/>
                <a:gd name="T38" fmla="*/ 20 w 88"/>
                <a:gd name="T39" fmla="*/ 52 h 57"/>
                <a:gd name="T40" fmla="*/ 13 w 88"/>
                <a:gd name="T41" fmla="*/ 49 h 57"/>
                <a:gd name="T42" fmla="*/ 8 w 88"/>
                <a:gd name="T43" fmla="*/ 44 h 57"/>
                <a:gd name="T44" fmla="*/ 4 w 88"/>
                <a:gd name="T45" fmla="*/ 39 h 57"/>
                <a:gd name="T46" fmla="*/ 1 w 88"/>
                <a:gd name="T47" fmla="*/ 35 h 57"/>
                <a:gd name="T48" fmla="*/ 0 w 88"/>
                <a:gd name="T49" fmla="*/ 29 h 57"/>
                <a:gd name="T50" fmla="*/ 1 w 88"/>
                <a:gd name="T51" fmla="*/ 23 h 57"/>
                <a:gd name="T52" fmla="*/ 4 w 88"/>
                <a:gd name="T53" fmla="*/ 17 h 57"/>
                <a:gd name="T54" fmla="*/ 8 w 88"/>
                <a:gd name="T55" fmla="*/ 13 h 57"/>
                <a:gd name="T56" fmla="*/ 13 w 88"/>
                <a:gd name="T57" fmla="*/ 9 h 57"/>
                <a:gd name="T58" fmla="*/ 20 w 88"/>
                <a:gd name="T59" fmla="*/ 6 h 57"/>
                <a:gd name="T60" fmla="*/ 27 w 88"/>
                <a:gd name="T61" fmla="*/ 2 h 57"/>
                <a:gd name="T62" fmla="*/ 35 w 88"/>
                <a:gd name="T63" fmla="*/ 1 h 57"/>
                <a:gd name="T64" fmla="*/ 44 w 88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7">
                  <a:moveTo>
                    <a:pt x="44" y="0"/>
                  </a:moveTo>
                  <a:lnTo>
                    <a:pt x="52" y="1"/>
                  </a:lnTo>
                  <a:lnTo>
                    <a:pt x="62" y="2"/>
                  </a:lnTo>
                  <a:lnTo>
                    <a:pt x="69" y="6"/>
                  </a:lnTo>
                  <a:lnTo>
                    <a:pt x="75" y="9"/>
                  </a:lnTo>
                  <a:lnTo>
                    <a:pt x="81" y="13"/>
                  </a:lnTo>
                  <a:lnTo>
                    <a:pt x="85" y="17"/>
                  </a:lnTo>
                  <a:lnTo>
                    <a:pt x="87" y="23"/>
                  </a:lnTo>
                  <a:lnTo>
                    <a:pt x="88" y="29"/>
                  </a:lnTo>
                  <a:lnTo>
                    <a:pt x="87" y="35"/>
                  </a:lnTo>
                  <a:lnTo>
                    <a:pt x="85" y="39"/>
                  </a:lnTo>
                  <a:lnTo>
                    <a:pt x="81" y="44"/>
                  </a:lnTo>
                  <a:lnTo>
                    <a:pt x="75" y="49"/>
                  </a:lnTo>
                  <a:lnTo>
                    <a:pt x="69" y="52"/>
                  </a:lnTo>
                  <a:lnTo>
                    <a:pt x="62" y="55"/>
                  </a:lnTo>
                  <a:lnTo>
                    <a:pt x="52" y="57"/>
                  </a:lnTo>
                  <a:lnTo>
                    <a:pt x="44" y="57"/>
                  </a:lnTo>
                  <a:lnTo>
                    <a:pt x="35" y="57"/>
                  </a:lnTo>
                  <a:lnTo>
                    <a:pt x="27" y="55"/>
                  </a:lnTo>
                  <a:lnTo>
                    <a:pt x="20" y="52"/>
                  </a:lnTo>
                  <a:lnTo>
                    <a:pt x="13" y="49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4" y="17"/>
                  </a:lnTo>
                  <a:lnTo>
                    <a:pt x="8" y="13"/>
                  </a:lnTo>
                  <a:lnTo>
                    <a:pt x="13" y="9"/>
                  </a:lnTo>
                  <a:lnTo>
                    <a:pt x="20" y="6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30" name="Freeform 93"/>
            <p:cNvSpPr>
              <a:spLocks/>
            </p:cNvSpPr>
            <p:nvPr/>
          </p:nvSpPr>
          <p:spPr bwMode="auto">
            <a:xfrm>
              <a:off x="253" y="1440"/>
              <a:ext cx="203" cy="158"/>
            </a:xfrm>
            <a:custGeom>
              <a:avLst/>
              <a:gdLst>
                <a:gd name="T0" fmla="*/ 40 w 203"/>
                <a:gd name="T1" fmla="*/ 0 h 158"/>
                <a:gd name="T2" fmla="*/ 163 w 203"/>
                <a:gd name="T3" fmla="*/ 0 h 158"/>
                <a:gd name="T4" fmla="*/ 171 w 203"/>
                <a:gd name="T5" fmla="*/ 1 h 158"/>
                <a:gd name="T6" fmla="*/ 179 w 203"/>
                <a:gd name="T7" fmla="*/ 3 h 158"/>
                <a:gd name="T8" fmla="*/ 185 w 203"/>
                <a:gd name="T9" fmla="*/ 8 h 158"/>
                <a:gd name="T10" fmla="*/ 191 w 203"/>
                <a:gd name="T11" fmla="*/ 14 h 158"/>
                <a:gd name="T12" fmla="*/ 196 w 203"/>
                <a:gd name="T13" fmla="*/ 21 h 158"/>
                <a:gd name="T14" fmla="*/ 199 w 203"/>
                <a:gd name="T15" fmla="*/ 28 h 158"/>
                <a:gd name="T16" fmla="*/ 202 w 203"/>
                <a:gd name="T17" fmla="*/ 37 h 158"/>
                <a:gd name="T18" fmla="*/ 203 w 203"/>
                <a:gd name="T19" fmla="*/ 47 h 158"/>
                <a:gd name="T20" fmla="*/ 203 w 203"/>
                <a:gd name="T21" fmla="*/ 112 h 158"/>
                <a:gd name="T22" fmla="*/ 202 w 203"/>
                <a:gd name="T23" fmla="*/ 121 h 158"/>
                <a:gd name="T24" fmla="*/ 199 w 203"/>
                <a:gd name="T25" fmla="*/ 130 h 158"/>
                <a:gd name="T26" fmla="*/ 196 w 203"/>
                <a:gd name="T27" fmla="*/ 137 h 158"/>
                <a:gd name="T28" fmla="*/ 191 w 203"/>
                <a:gd name="T29" fmla="*/ 144 h 158"/>
                <a:gd name="T30" fmla="*/ 185 w 203"/>
                <a:gd name="T31" fmla="*/ 150 h 158"/>
                <a:gd name="T32" fmla="*/ 179 w 203"/>
                <a:gd name="T33" fmla="*/ 155 h 158"/>
                <a:gd name="T34" fmla="*/ 171 w 203"/>
                <a:gd name="T35" fmla="*/ 157 h 158"/>
                <a:gd name="T36" fmla="*/ 163 w 203"/>
                <a:gd name="T37" fmla="*/ 158 h 158"/>
                <a:gd name="T38" fmla="*/ 40 w 203"/>
                <a:gd name="T39" fmla="*/ 158 h 158"/>
                <a:gd name="T40" fmla="*/ 32 w 203"/>
                <a:gd name="T41" fmla="*/ 157 h 158"/>
                <a:gd name="T42" fmla="*/ 25 w 203"/>
                <a:gd name="T43" fmla="*/ 155 h 158"/>
                <a:gd name="T44" fmla="*/ 17 w 203"/>
                <a:gd name="T45" fmla="*/ 150 h 158"/>
                <a:gd name="T46" fmla="*/ 12 w 203"/>
                <a:gd name="T47" fmla="*/ 144 h 158"/>
                <a:gd name="T48" fmla="*/ 7 w 203"/>
                <a:gd name="T49" fmla="*/ 137 h 158"/>
                <a:gd name="T50" fmla="*/ 3 w 203"/>
                <a:gd name="T51" fmla="*/ 130 h 158"/>
                <a:gd name="T52" fmla="*/ 1 w 203"/>
                <a:gd name="T53" fmla="*/ 121 h 158"/>
                <a:gd name="T54" fmla="*/ 0 w 203"/>
                <a:gd name="T55" fmla="*/ 112 h 158"/>
                <a:gd name="T56" fmla="*/ 0 w 203"/>
                <a:gd name="T57" fmla="*/ 47 h 158"/>
                <a:gd name="T58" fmla="*/ 1 w 203"/>
                <a:gd name="T59" fmla="*/ 37 h 158"/>
                <a:gd name="T60" fmla="*/ 3 w 203"/>
                <a:gd name="T61" fmla="*/ 28 h 158"/>
                <a:gd name="T62" fmla="*/ 7 w 203"/>
                <a:gd name="T63" fmla="*/ 21 h 158"/>
                <a:gd name="T64" fmla="*/ 12 w 203"/>
                <a:gd name="T65" fmla="*/ 14 h 158"/>
                <a:gd name="T66" fmla="*/ 17 w 203"/>
                <a:gd name="T67" fmla="*/ 8 h 158"/>
                <a:gd name="T68" fmla="*/ 25 w 203"/>
                <a:gd name="T69" fmla="*/ 3 h 158"/>
                <a:gd name="T70" fmla="*/ 32 w 203"/>
                <a:gd name="T71" fmla="*/ 1 h 158"/>
                <a:gd name="T72" fmla="*/ 40 w 203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8">
                  <a:moveTo>
                    <a:pt x="40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9" y="3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3" y="47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199" y="130"/>
                  </a:lnTo>
                  <a:lnTo>
                    <a:pt x="196" y="137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79" y="155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40" y="158"/>
                  </a:lnTo>
                  <a:lnTo>
                    <a:pt x="32" y="157"/>
                  </a:lnTo>
                  <a:lnTo>
                    <a:pt x="25" y="155"/>
                  </a:lnTo>
                  <a:lnTo>
                    <a:pt x="17" y="150"/>
                  </a:lnTo>
                  <a:lnTo>
                    <a:pt x="12" y="144"/>
                  </a:lnTo>
                  <a:lnTo>
                    <a:pt x="7" y="137"/>
                  </a:lnTo>
                  <a:lnTo>
                    <a:pt x="3" y="130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7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7" y="8"/>
                  </a:lnTo>
                  <a:lnTo>
                    <a:pt x="25" y="3"/>
                  </a:lnTo>
                  <a:lnTo>
                    <a:pt x="32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31" name="Freeform 94"/>
            <p:cNvSpPr>
              <a:spLocks/>
            </p:cNvSpPr>
            <p:nvPr/>
          </p:nvSpPr>
          <p:spPr bwMode="auto">
            <a:xfrm>
              <a:off x="253" y="1440"/>
              <a:ext cx="203" cy="158"/>
            </a:xfrm>
            <a:custGeom>
              <a:avLst/>
              <a:gdLst>
                <a:gd name="T0" fmla="*/ 40 w 203"/>
                <a:gd name="T1" fmla="*/ 0 h 158"/>
                <a:gd name="T2" fmla="*/ 163 w 203"/>
                <a:gd name="T3" fmla="*/ 0 h 158"/>
                <a:gd name="T4" fmla="*/ 171 w 203"/>
                <a:gd name="T5" fmla="*/ 1 h 158"/>
                <a:gd name="T6" fmla="*/ 179 w 203"/>
                <a:gd name="T7" fmla="*/ 3 h 158"/>
                <a:gd name="T8" fmla="*/ 185 w 203"/>
                <a:gd name="T9" fmla="*/ 8 h 158"/>
                <a:gd name="T10" fmla="*/ 191 w 203"/>
                <a:gd name="T11" fmla="*/ 14 h 158"/>
                <a:gd name="T12" fmla="*/ 196 w 203"/>
                <a:gd name="T13" fmla="*/ 21 h 158"/>
                <a:gd name="T14" fmla="*/ 199 w 203"/>
                <a:gd name="T15" fmla="*/ 28 h 158"/>
                <a:gd name="T16" fmla="*/ 202 w 203"/>
                <a:gd name="T17" fmla="*/ 37 h 158"/>
                <a:gd name="T18" fmla="*/ 203 w 203"/>
                <a:gd name="T19" fmla="*/ 47 h 158"/>
                <a:gd name="T20" fmla="*/ 203 w 203"/>
                <a:gd name="T21" fmla="*/ 112 h 158"/>
                <a:gd name="T22" fmla="*/ 202 w 203"/>
                <a:gd name="T23" fmla="*/ 121 h 158"/>
                <a:gd name="T24" fmla="*/ 199 w 203"/>
                <a:gd name="T25" fmla="*/ 130 h 158"/>
                <a:gd name="T26" fmla="*/ 196 w 203"/>
                <a:gd name="T27" fmla="*/ 137 h 158"/>
                <a:gd name="T28" fmla="*/ 191 w 203"/>
                <a:gd name="T29" fmla="*/ 144 h 158"/>
                <a:gd name="T30" fmla="*/ 185 w 203"/>
                <a:gd name="T31" fmla="*/ 150 h 158"/>
                <a:gd name="T32" fmla="*/ 179 w 203"/>
                <a:gd name="T33" fmla="*/ 155 h 158"/>
                <a:gd name="T34" fmla="*/ 171 w 203"/>
                <a:gd name="T35" fmla="*/ 157 h 158"/>
                <a:gd name="T36" fmla="*/ 163 w 203"/>
                <a:gd name="T37" fmla="*/ 158 h 158"/>
                <a:gd name="T38" fmla="*/ 40 w 203"/>
                <a:gd name="T39" fmla="*/ 158 h 158"/>
                <a:gd name="T40" fmla="*/ 32 w 203"/>
                <a:gd name="T41" fmla="*/ 157 h 158"/>
                <a:gd name="T42" fmla="*/ 25 w 203"/>
                <a:gd name="T43" fmla="*/ 155 h 158"/>
                <a:gd name="T44" fmla="*/ 17 w 203"/>
                <a:gd name="T45" fmla="*/ 150 h 158"/>
                <a:gd name="T46" fmla="*/ 12 w 203"/>
                <a:gd name="T47" fmla="*/ 144 h 158"/>
                <a:gd name="T48" fmla="*/ 7 w 203"/>
                <a:gd name="T49" fmla="*/ 137 h 158"/>
                <a:gd name="T50" fmla="*/ 3 w 203"/>
                <a:gd name="T51" fmla="*/ 130 h 158"/>
                <a:gd name="T52" fmla="*/ 1 w 203"/>
                <a:gd name="T53" fmla="*/ 121 h 158"/>
                <a:gd name="T54" fmla="*/ 0 w 203"/>
                <a:gd name="T55" fmla="*/ 112 h 158"/>
                <a:gd name="T56" fmla="*/ 0 w 203"/>
                <a:gd name="T57" fmla="*/ 47 h 158"/>
                <a:gd name="T58" fmla="*/ 1 w 203"/>
                <a:gd name="T59" fmla="*/ 37 h 158"/>
                <a:gd name="T60" fmla="*/ 3 w 203"/>
                <a:gd name="T61" fmla="*/ 28 h 158"/>
                <a:gd name="T62" fmla="*/ 7 w 203"/>
                <a:gd name="T63" fmla="*/ 21 h 158"/>
                <a:gd name="T64" fmla="*/ 12 w 203"/>
                <a:gd name="T65" fmla="*/ 14 h 158"/>
                <a:gd name="T66" fmla="*/ 17 w 203"/>
                <a:gd name="T67" fmla="*/ 8 h 158"/>
                <a:gd name="T68" fmla="*/ 25 w 203"/>
                <a:gd name="T69" fmla="*/ 3 h 158"/>
                <a:gd name="T70" fmla="*/ 32 w 203"/>
                <a:gd name="T71" fmla="*/ 1 h 158"/>
                <a:gd name="T72" fmla="*/ 40 w 203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8">
                  <a:moveTo>
                    <a:pt x="40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9" y="3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3" y="47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199" y="130"/>
                  </a:lnTo>
                  <a:lnTo>
                    <a:pt x="196" y="137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79" y="155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40" y="158"/>
                  </a:lnTo>
                  <a:lnTo>
                    <a:pt x="32" y="157"/>
                  </a:lnTo>
                  <a:lnTo>
                    <a:pt x="25" y="155"/>
                  </a:lnTo>
                  <a:lnTo>
                    <a:pt x="17" y="150"/>
                  </a:lnTo>
                  <a:lnTo>
                    <a:pt x="12" y="144"/>
                  </a:lnTo>
                  <a:lnTo>
                    <a:pt x="7" y="137"/>
                  </a:lnTo>
                  <a:lnTo>
                    <a:pt x="3" y="130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7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7" y="8"/>
                  </a:lnTo>
                  <a:lnTo>
                    <a:pt x="25" y="3"/>
                  </a:lnTo>
                  <a:lnTo>
                    <a:pt x="32" y="1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32" name="Freeform 95"/>
            <p:cNvSpPr>
              <a:spLocks/>
            </p:cNvSpPr>
            <p:nvPr/>
          </p:nvSpPr>
          <p:spPr bwMode="auto">
            <a:xfrm>
              <a:off x="325" y="1503"/>
              <a:ext cx="87" cy="57"/>
            </a:xfrm>
            <a:custGeom>
              <a:avLst/>
              <a:gdLst>
                <a:gd name="T0" fmla="*/ 44 w 87"/>
                <a:gd name="T1" fmla="*/ 0 h 57"/>
                <a:gd name="T2" fmla="*/ 53 w 87"/>
                <a:gd name="T3" fmla="*/ 1 h 57"/>
                <a:gd name="T4" fmla="*/ 61 w 87"/>
                <a:gd name="T5" fmla="*/ 2 h 57"/>
                <a:gd name="T6" fmla="*/ 68 w 87"/>
                <a:gd name="T7" fmla="*/ 6 h 57"/>
                <a:gd name="T8" fmla="*/ 75 w 87"/>
                <a:gd name="T9" fmla="*/ 9 h 57"/>
                <a:gd name="T10" fmla="*/ 80 w 87"/>
                <a:gd name="T11" fmla="*/ 13 h 57"/>
                <a:gd name="T12" fmla="*/ 84 w 87"/>
                <a:gd name="T13" fmla="*/ 17 h 57"/>
                <a:gd name="T14" fmla="*/ 86 w 87"/>
                <a:gd name="T15" fmla="*/ 23 h 57"/>
                <a:gd name="T16" fmla="*/ 87 w 87"/>
                <a:gd name="T17" fmla="*/ 29 h 57"/>
                <a:gd name="T18" fmla="*/ 86 w 87"/>
                <a:gd name="T19" fmla="*/ 35 h 57"/>
                <a:gd name="T20" fmla="*/ 84 w 87"/>
                <a:gd name="T21" fmla="*/ 39 h 57"/>
                <a:gd name="T22" fmla="*/ 80 w 87"/>
                <a:gd name="T23" fmla="*/ 44 h 57"/>
                <a:gd name="T24" fmla="*/ 75 w 87"/>
                <a:gd name="T25" fmla="*/ 49 h 57"/>
                <a:gd name="T26" fmla="*/ 68 w 87"/>
                <a:gd name="T27" fmla="*/ 52 h 57"/>
                <a:gd name="T28" fmla="*/ 61 w 87"/>
                <a:gd name="T29" fmla="*/ 55 h 57"/>
                <a:gd name="T30" fmla="*/ 53 w 87"/>
                <a:gd name="T31" fmla="*/ 57 h 57"/>
                <a:gd name="T32" fmla="*/ 44 w 87"/>
                <a:gd name="T33" fmla="*/ 57 h 57"/>
                <a:gd name="T34" fmla="*/ 34 w 87"/>
                <a:gd name="T35" fmla="*/ 57 h 57"/>
                <a:gd name="T36" fmla="*/ 26 w 87"/>
                <a:gd name="T37" fmla="*/ 55 h 57"/>
                <a:gd name="T38" fmla="*/ 19 w 87"/>
                <a:gd name="T39" fmla="*/ 52 h 57"/>
                <a:gd name="T40" fmla="*/ 12 w 87"/>
                <a:gd name="T41" fmla="*/ 49 h 57"/>
                <a:gd name="T42" fmla="*/ 7 w 87"/>
                <a:gd name="T43" fmla="*/ 44 h 57"/>
                <a:gd name="T44" fmla="*/ 3 w 87"/>
                <a:gd name="T45" fmla="*/ 39 h 57"/>
                <a:gd name="T46" fmla="*/ 0 w 87"/>
                <a:gd name="T47" fmla="*/ 35 h 57"/>
                <a:gd name="T48" fmla="*/ 0 w 87"/>
                <a:gd name="T49" fmla="*/ 29 h 57"/>
                <a:gd name="T50" fmla="*/ 0 w 87"/>
                <a:gd name="T51" fmla="*/ 23 h 57"/>
                <a:gd name="T52" fmla="*/ 3 w 87"/>
                <a:gd name="T53" fmla="*/ 17 h 57"/>
                <a:gd name="T54" fmla="*/ 7 w 87"/>
                <a:gd name="T55" fmla="*/ 13 h 57"/>
                <a:gd name="T56" fmla="*/ 12 w 87"/>
                <a:gd name="T57" fmla="*/ 9 h 57"/>
                <a:gd name="T58" fmla="*/ 19 w 87"/>
                <a:gd name="T59" fmla="*/ 6 h 57"/>
                <a:gd name="T60" fmla="*/ 26 w 87"/>
                <a:gd name="T61" fmla="*/ 2 h 57"/>
                <a:gd name="T62" fmla="*/ 34 w 87"/>
                <a:gd name="T63" fmla="*/ 1 h 57"/>
                <a:gd name="T64" fmla="*/ 44 w 87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7">
                  <a:moveTo>
                    <a:pt x="44" y="0"/>
                  </a:moveTo>
                  <a:lnTo>
                    <a:pt x="53" y="1"/>
                  </a:lnTo>
                  <a:lnTo>
                    <a:pt x="61" y="2"/>
                  </a:lnTo>
                  <a:lnTo>
                    <a:pt x="68" y="6"/>
                  </a:lnTo>
                  <a:lnTo>
                    <a:pt x="75" y="9"/>
                  </a:lnTo>
                  <a:lnTo>
                    <a:pt x="80" y="13"/>
                  </a:lnTo>
                  <a:lnTo>
                    <a:pt x="84" y="17"/>
                  </a:lnTo>
                  <a:lnTo>
                    <a:pt x="86" y="23"/>
                  </a:lnTo>
                  <a:lnTo>
                    <a:pt x="87" y="29"/>
                  </a:lnTo>
                  <a:lnTo>
                    <a:pt x="86" y="35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9"/>
                  </a:lnTo>
                  <a:lnTo>
                    <a:pt x="68" y="52"/>
                  </a:lnTo>
                  <a:lnTo>
                    <a:pt x="61" y="55"/>
                  </a:lnTo>
                  <a:lnTo>
                    <a:pt x="53" y="57"/>
                  </a:lnTo>
                  <a:lnTo>
                    <a:pt x="44" y="57"/>
                  </a:lnTo>
                  <a:lnTo>
                    <a:pt x="34" y="57"/>
                  </a:lnTo>
                  <a:lnTo>
                    <a:pt x="26" y="55"/>
                  </a:lnTo>
                  <a:lnTo>
                    <a:pt x="19" y="52"/>
                  </a:lnTo>
                  <a:lnTo>
                    <a:pt x="12" y="49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3" y="17"/>
                  </a:lnTo>
                  <a:lnTo>
                    <a:pt x="7" y="13"/>
                  </a:lnTo>
                  <a:lnTo>
                    <a:pt x="12" y="9"/>
                  </a:lnTo>
                  <a:lnTo>
                    <a:pt x="19" y="6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33" name="Freeform 96"/>
            <p:cNvSpPr>
              <a:spLocks/>
            </p:cNvSpPr>
            <p:nvPr/>
          </p:nvSpPr>
          <p:spPr bwMode="auto">
            <a:xfrm>
              <a:off x="325" y="1503"/>
              <a:ext cx="87" cy="57"/>
            </a:xfrm>
            <a:custGeom>
              <a:avLst/>
              <a:gdLst>
                <a:gd name="T0" fmla="*/ 44 w 87"/>
                <a:gd name="T1" fmla="*/ 0 h 57"/>
                <a:gd name="T2" fmla="*/ 53 w 87"/>
                <a:gd name="T3" fmla="*/ 1 h 57"/>
                <a:gd name="T4" fmla="*/ 61 w 87"/>
                <a:gd name="T5" fmla="*/ 2 h 57"/>
                <a:gd name="T6" fmla="*/ 68 w 87"/>
                <a:gd name="T7" fmla="*/ 6 h 57"/>
                <a:gd name="T8" fmla="*/ 75 w 87"/>
                <a:gd name="T9" fmla="*/ 9 h 57"/>
                <a:gd name="T10" fmla="*/ 80 w 87"/>
                <a:gd name="T11" fmla="*/ 13 h 57"/>
                <a:gd name="T12" fmla="*/ 84 w 87"/>
                <a:gd name="T13" fmla="*/ 17 h 57"/>
                <a:gd name="T14" fmla="*/ 86 w 87"/>
                <a:gd name="T15" fmla="*/ 23 h 57"/>
                <a:gd name="T16" fmla="*/ 87 w 87"/>
                <a:gd name="T17" fmla="*/ 29 h 57"/>
                <a:gd name="T18" fmla="*/ 86 w 87"/>
                <a:gd name="T19" fmla="*/ 35 h 57"/>
                <a:gd name="T20" fmla="*/ 84 w 87"/>
                <a:gd name="T21" fmla="*/ 39 h 57"/>
                <a:gd name="T22" fmla="*/ 80 w 87"/>
                <a:gd name="T23" fmla="*/ 44 h 57"/>
                <a:gd name="T24" fmla="*/ 75 w 87"/>
                <a:gd name="T25" fmla="*/ 49 h 57"/>
                <a:gd name="T26" fmla="*/ 68 w 87"/>
                <a:gd name="T27" fmla="*/ 52 h 57"/>
                <a:gd name="T28" fmla="*/ 61 w 87"/>
                <a:gd name="T29" fmla="*/ 55 h 57"/>
                <a:gd name="T30" fmla="*/ 53 w 87"/>
                <a:gd name="T31" fmla="*/ 57 h 57"/>
                <a:gd name="T32" fmla="*/ 44 w 87"/>
                <a:gd name="T33" fmla="*/ 57 h 57"/>
                <a:gd name="T34" fmla="*/ 34 w 87"/>
                <a:gd name="T35" fmla="*/ 57 h 57"/>
                <a:gd name="T36" fmla="*/ 26 w 87"/>
                <a:gd name="T37" fmla="*/ 55 h 57"/>
                <a:gd name="T38" fmla="*/ 19 w 87"/>
                <a:gd name="T39" fmla="*/ 52 h 57"/>
                <a:gd name="T40" fmla="*/ 12 w 87"/>
                <a:gd name="T41" fmla="*/ 49 h 57"/>
                <a:gd name="T42" fmla="*/ 7 w 87"/>
                <a:gd name="T43" fmla="*/ 44 h 57"/>
                <a:gd name="T44" fmla="*/ 3 w 87"/>
                <a:gd name="T45" fmla="*/ 39 h 57"/>
                <a:gd name="T46" fmla="*/ 0 w 87"/>
                <a:gd name="T47" fmla="*/ 35 h 57"/>
                <a:gd name="T48" fmla="*/ 0 w 87"/>
                <a:gd name="T49" fmla="*/ 29 h 57"/>
                <a:gd name="T50" fmla="*/ 0 w 87"/>
                <a:gd name="T51" fmla="*/ 23 h 57"/>
                <a:gd name="T52" fmla="*/ 3 w 87"/>
                <a:gd name="T53" fmla="*/ 17 h 57"/>
                <a:gd name="T54" fmla="*/ 7 w 87"/>
                <a:gd name="T55" fmla="*/ 13 h 57"/>
                <a:gd name="T56" fmla="*/ 12 w 87"/>
                <a:gd name="T57" fmla="*/ 9 h 57"/>
                <a:gd name="T58" fmla="*/ 19 w 87"/>
                <a:gd name="T59" fmla="*/ 6 h 57"/>
                <a:gd name="T60" fmla="*/ 26 w 87"/>
                <a:gd name="T61" fmla="*/ 2 h 57"/>
                <a:gd name="T62" fmla="*/ 34 w 87"/>
                <a:gd name="T63" fmla="*/ 1 h 57"/>
                <a:gd name="T64" fmla="*/ 44 w 87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7">
                  <a:moveTo>
                    <a:pt x="44" y="0"/>
                  </a:moveTo>
                  <a:lnTo>
                    <a:pt x="53" y="1"/>
                  </a:lnTo>
                  <a:lnTo>
                    <a:pt x="61" y="2"/>
                  </a:lnTo>
                  <a:lnTo>
                    <a:pt x="68" y="6"/>
                  </a:lnTo>
                  <a:lnTo>
                    <a:pt x="75" y="9"/>
                  </a:lnTo>
                  <a:lnTo>
                    <a:pt x="80" y="13"/>
                  </a:lnTo>
                  <a:lnTo>
                    <a:pt x="84" y="17"/>
                  </a:lnTo>
                  <a:lnTo>
                    <a:pt x="86" y="23"/>
                  </a:lnTo>
                  <a:lnTo>
                    <a:pt x="87" y="29"/>
                  </a:lnTo>
                  <a:lnTo>
                    <a:pt x="86" y="35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9"/>
                  </a:lnTo>
                  <a:lnTo>
                    <a:pt x="68" y="52"/>
                  </a:lnTo>
                  <a:lnTo>
                    <a:pt x="61" y="55"/>
                  </a:lnTo>
                  <a:lnTo>
                    <a:pt x="53" y="57"/>
                  </a:lnTo>
                  <a:lnTo>
                    <a:pt x="44" y="57"/>
                  </a:lnTo>
                  <a:lnTo>
                    <a:pt x="34" y="57"/>
                  </a:lnTo>
                  <a:lnTo>
                    <a:pt x="26" y="55"/>
                  </a:lnTo>
                  <a:lnTo>
                    <a:pt x="19" y="52"/>
                  </a:lnTo>
                  <a:lnTo>
                    <a:pt x="12" y="49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3" y="17"/>
                  </a:lnTo>
                  <a:lnTo>
                    <a:pt x="7" y="13"/>
                  </a:lnTo>
                  <a:lnTo>
                    <a:pt x="12" y="9"/>
                  </a:lnTo>
                  <a:lnTo>
                    <a:pt x="19" y="6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34" name="Freeform 97"/>
            <p:cNvSpPr>
              <a:spLocks/>
            </p:cNvSpPr>
            <p:nvPr/>
          </p:nvSpPr>
          <p:spPr bwMode="auto">
            <a:xfrm>
              <a:off x="56" y="1283"/>
              <a:ext cx="202" cy="158"/>
            </a:xfrm>
            <a:custGeom>
              <a:avLst/>
              <a:gdLst>
                <a:gd name="T0" fmla="*/ 39 w 202"/>
                <a:gd name="T1" fmla="*/ 0 h 158"/>
                <a:gd name="T2" fmla="*/ 163 w 202"/>
                <a:gd name="T3" fmla="*/ 0 h 158"/>
                <a:gd name="T4" fmla="*/ 171 w 202"/>
                <a:gd name="T5" fmla="*/ 1 h 158"/>
                <a:gd name="T6" fmla="*/ 178 w 202"/>
                <a:gd name="T7" fmla="*/ 3 h 158"/>
                <a:gd name="T8" fmla="*/ 185 w 202"/>
                <a:gd name="T9" fmla="*/ 8 h 158"/>
                <a:gd name="T10" fmla="*/ 191 w 202"/>
                <a:gd name="T11" fmla="*/ 14 h 158"/>
                <a:gd name="T12" fmla="*/ 196 w 202"/>
                <a:gd name="T13" fmla="*/ 21 h 158"/>
                <a:gd name="T14" fmla="*/ 199 w 202"/>
                <a:gd name="T15" fmla="*/ 28 h 158"/>
                <a:gd name="T16" fmla="*/ 202 w 202"/>
                <a:gd name="T17" fmla="*/ 37 h 158"/>
                <a:gd name="T18" fmla="*/ 202 w 202"/>
                <a:gd name="T19" fmla="*/ 46 h 158"/>
                <a:gd name="T20" fmla="*/ 202 w 202"/>
                <a:gd name="T21" fmla="*/ 112 h 158"/>
                <a:gd name="T22" fmla="*/ 202 w 202"/>
                <a:gd name="T23" fmla="*/ 121 h 158"/>
                <a:gd name="T24" fmla="*/ 199 w 202"/>
                <a:gd name="T25" fmla="*/ 130 h 158"/>
                <a:gd name="T26" fmla="*/ 196 w 202"/>
                <a:gd name="T27" fmla="*/ 137 h 158"/>
                <a:gd name="T28" fmla="*/ 191 w 202"/>
                <a:gd name="T29" fmla="*/ 144 h 158"/>
                <a:gd name="T30" fmla="*/ 185 w 202"/>
                <a:gd name="T31" fmla="*/ 150 h 158"/>
                <a:gd name="T32" fmla="*/ 178 w 202"/>
                <a:gd name="T33" fmla="*/ 155 h 158"/>
                <a:gd name="T34" fmla="*/ 171 w 202"/>
                <a:gd name="T35" fmla="*/ 157 h 158"/>
                <a:gd name="T36" fmla="*/ 163 w 202"/>
                <a:gd name="T37" fmla="*/ 158 h 158"/>
                <a:gd name="T38" fmla="*/ 39 w 202"/>
                <a:gd name="T39" fmla="*/ 158 h 158"/>
                <a:gd name="T40" fmla="*/ 31 w 202"/>
                <a:gd name="T41" fmla="*/ 157 h 158"/>
                <a:gd name="T42" fmla="*/ 24 w 202"/>
                <a:gd name="T43" fmla="*/ 155 h 158"/>
                <a:gd name="T44" fmla="*/ 17 w 202"/>
                <a:gd name="T45" fmla="*/ 150 h 158"/>
                <a:gd name="T46" fmla="*/ 11 w 202"/>
                <a:gd name="T47" fmla="*/ 144 h 158"/>
                <a:gd name="T48" fmla="*/ 7 w 202"/>
                <a:gd name="T49" fmla="*/ 137 h 158"/>
                <a:gd name="T50" fmla="*/ 3 w 202"/>
                <a:gd name="T51" fmla="*/ 130 h 158"/>
                <a:gd name="T52" fmla="*/ 1 w 202"/>
                <a:gd name="T53" fmla="*/ 121 h 158"/>
                <a:gd name="T54" fmla="*/ 0 w 202"/>
                <a:gd name="T55" fmla="*/ 112 h 158"/>
                <a:gd name="T56" fmla="*/ 0 w 202"/>
                <a:gd name="T57" fmla="*/ 46 h 158"/>
                <a:gd name="T58" fmla="*/ 1 w 202"/>
                <a:gd name="T59" fmla="*/ 37 h 158"/>
                <a:gd name="T60" fmla="*/ 3 w 202"/>
                <a:gd name="T61" fmla="*/ 28 h 158"/>
                <a:gd name="T62" fmla="*/ 7 w 202"/>
                <a:gd name="T63" fmla="*/ 21 h 158"/>
                <a:gd name="T64" fmla="*/ 11 w 202"/>
                <a:gd name="T65" fmla="*/ 14 h 158"/>
                <a:gd name="T66" fmla="*/ 17 w 202"/>
                <a:gd name="T67" fmla="*/ 8 h 158"/>
                <a:gd name="T68" fmla="*/ 24 w 202"/>
                <a:gd name="T69" fmla="*/ 3 h 158"/>
                <a:gd name="T70" fmla="*/ 31 w 202"/>
                <a:gd name="T71" fmla="*/ 1 h 158"/>
                <a:gd name="T72" fmla="*/ 39 w 202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8">
                  <a:moveTo>
                    <a:pt x="39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8" y="3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2" y="46"/>
                  </a:lnTo>
                  <a:lnTo>
                    <a:pt x="202" y="112"/>
                  </a:lnTo>
                  <a:lnTo>
                    <a:pt x="202" y="121"/>
                  </a:lnTo>
                  <a:lnTo>
                    <a:pt x="199" y="130"/>
                  </a:lnTo>
                  <a:lnTo>
                    <a:pt x="196" y="137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78" y="155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39" y="158"/>
                  </a:lnTo>
                  <a:lnTo>
                    <a:pt x="31" y="157"/>
                  </a:lnTo>
                  <a:lnTo>
                    <a:pt x="24" y="155"/>
                  </a:lnTo>
                  <a:lnTo>
                    <a:pt x="17" y="150"/>
                  </a:lnTo>
                  <a:lnTo>
                    <a:pt x="11" y="144"/>
                  </a:lnTo>
                  <a:lnTo>
                    <a:pt x="7" y="137"/>
                  </a:lnTo>
                  <a:lnTo>
                    <a:pt x="3" y="130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6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1" y="14"/>
                  </a:lnTo>
                  <a:lnTo>
                    <a:pt x="17" y="8"/>
                  </a:lnTo>
                  <a:lnTo>
                    <a:pt x="24" y="3"/>
                  </a:lnTo>
                  <a:lnTo>
                    <a:pt x="31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35" name="Freeform 98"/>
            <p:cNvSpPr>
              <a:spLocks/>
            </p:cNvSpPr>
            <p:nvPr/>
          </p:nvSpPr>
          <p:spPr bwMode="auto">
            <a:xfrm>
              <a:off x="56" y="1283"/>
              <a:ext cx="202" cy="158"/>
            </a:xfrm>
            <a:custGeom>
              <a:avLst/>
              <a:gdLst>
                <a:gd name="T0" fmla="*/ 39 w 202"/>
                <a:gd name="T1" fmla="*/ 0 h 158"/>
                <a:gd name="T2" fmla="*/ 163 w 202"/>
                <a:gd name="T3" fmla="*/ 0 h 158"/>
                <a:gd name="T4" fmla="*/ 171 w 202"/>
                <a:gd name="T5" fmla="*/ 1 h 158"/>
                <a:gd name="T6" fmla="*/ 178 w 202"/>
                <a:gd name="T7" fmla="*/ 3 h 158"/>
                <a:gd name="T8" fmla="*/ 185 w 202"/>
                <a:gd name="T9" fmla="*/ 8 h 158"/>
                <a:gd name="T10" fmla="*/ 191 w 202"/>
                <a:gd name="T11" fmla="*/ 14 h 158"/>
                <a:gd name="T12" fmla="*/ 196 w 202"/>
                <a:gd name="T13" fmla="*/ 21 h 158"/>
                <a:gd name="T14" fmla="*/ 199 w 202"/>
                <a:gd name="T15" fmla="*/ 28 h 158"/>
                <a:gd name="T16" fmla="*/ 202 w 202"/>
                <a:gd name="T17" fmla="*/ 37 h 158"/>
                <a:gd name="T18" fmla="*/ 202 w 202"/>
                <a:gd name="T19" fmla="*/ 46 h 158"/>
                <a:gd name="T20" fmla="*/ 202 w 202"/>
                <a:gd name="T21" fmla="*/ 112 h 158"/>
                <a:gd name="T22" fmla="*/ 202 w 202"/>
                <a:gd name="T23" fmla="*/ 121 h 158"/>
                <a:gd name="T24" fmla="*/ 199 w 202"/>
                <a:gd name="T25" fmla="*/ 130 h 158"/>
                <a:gd name="T26" fmla="*/ 196 w 202"/>
                <a:gd name="T27" fmla="*/ 137 h 158"/>
                <a:gd name="T28" fmla="*/ 191 w 202"/>
                <a:gd name="T29" fmla="*/ 144 h 158"/>
                <a:gd name="T30" fmla="*/ 185 w 202"/>
                <a:gd name="T31" fmla="*/ 150 h 158"/>
                <a:gd name="T32" fmla="*/ 178 w 202"/>
                <a:gd name="T33" fmla="*/ 155 h 158"/>
                <a:gd name="T34" fmla="*/ 171 w 202"/>
                <a:gd name="T35" fmla="*/ 157 h 158"/>
                <a:gd name="T36" fmla="*/ 163 w 202"/>
                <a:gd name="T37" fmla="*/ 158 h 158"/>
                <a:gd name="T38" fmla="*/ 39 w 202"/>
                <a:gd name="T39" fmla="*/ 158 h 158"/>
                <a:gd name="T40" fmla="*/ 31 w 202"/>
                <a:gd name="T41" fmla="*/ 157 h 158"/>
                <a:gd name="T42" fmla="*/ 24 w 202"/>
                <a:gd name="T43" fmla="*/ 155 h 158"/>
                <a:gd name="T44" fmla="*/ 17 w 202"/>
                <a:gd name="T45" fmla="*/ 150 h 158"/>
                <a:gd name="T46" fmla="*/ 11 w 202"/>
                <a:gd name="T47" fmla="*/ 144 h 158"/>
                <a:gd name="T48" fmla="*/ 7 w 202"/>
                <a:gd name="T49" fmla="*/ 137 h 158"/>
                <a:gd name="T50" fmla="*/ 3 w 202"/>
                <a:gd name="T51" fmla="*/ 130 h 158"/>
                <a:gd name="T52" fmla="*/ 1 w 202"/>
                <a:gd name="T53" fmla="*/ 121 h 158"/>
                <a:gd name="T54" fmla="*/ 0 w 202"/>
                <a:gd name="T55" fmla="*/ 112 h 158"/>
                <a:gd name="T56" fmla="*/ 0 w 202"/>
                <a:gd name="T57" fmla="*/ 46 h 158"/>
                <a:gd name="T58" fmla="*/ 1 w 202"/>
                <a:gd name="T59" fmla="*/ 37 h 158"/>
                <a:gd name="T60" fmla="*/ 3 w 202"/>
                <a:gd name="T61" fmla="*/ 28 h 158"/>
                <a:gd name="T62" fmla="*/ 7 w 202"/>
                <a:gd name="T63" fmla="*/ 21 h 158"/>
                <a:gd name="T64" fmla="*/ 11 w 202"/>
                <a:gd name="T65" fmla="*/ 14 h 158"/>
                <a:gd name="T66" fmla="*/ 17 w 202"/>
                <a:gd name="T67" fmla="*/ 8 h 158"/>
                <a:gd name="T68" fmla="*/ 24 w 202"/>
                <a:gd name="T69" fmla="*/ 3 h 158"/>
                <a:gd name="T70" fmla="*/ 31 w 202"/>
                <a:gd name="T71" fmla="*/ 1 h 158"/>
                <a:gd name="T72" fmla="*/ 39 w 202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8">
                  <a:moveTo>
                    <a:pt x="39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8" y="3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2" y="46"/>
                  </a:lnTo>
                  <a:lnTo>
                    <a:pt x="202" y="112"/>
                  </a:lnTo>
                  <a:lnTo>
                    <a:pt x="202" y="121"/>
                  </a:lnTo>
                  <a:lnTo>
                    <a:pt x="199" y="130"/>
                  </a:lnTo>
                  <a:lnTo>
                    <a:pt x="196" y="137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78" y="155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39" y="158"/>
                  </a:lnTo>
                  <a:lnTo>
                    <a:pt x="31" y="157"/>
                  </a:lnTo>
                  <a:lnTo>
                    <a:pt x="24" y="155"/>
                  </a:lnTo>
                  <a:lnTo>
                    <a:pt x="17" y="150"/>
                  </a:lnTo>
                  <a:lnTo>
                    <a:pt x="11" y="144"/>
                  </a:lnTo>
                  <a:lnTo>
                    <a:pt x="7" y="137"/>
                  </a:lnTo>
                  <a:lnTo>
                    <a:pt x="3" y="130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6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1" y="14"/>
                  </a:lnTo>
                  <a:lnTo>
                    <a:pt x="17" y="8"/>
                  </a:lnTo>
                  <a:lnTo>
                    <a:pt x="24" y="3"/>
                  </a:lnTo>
                  <a:lnTo>
                    <a:pt x="31" y="1"/>
                  </a:lnTo>
                  <a:lnTo>
                    <a:pt x="39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36" name="Freeform 99"/>
            <p:cNvSpPr>
              <a:spLocks/>
            </p:cNvSpPr>
            <p:nvPr/>
          </p:nvSpPr>
          <p:spPr bwMode="auto">
            <a:xfrm>
              <a:off x="127" y="1346"/>
              <a:ext cx="88" cy="57"/>
            </a:xfrm>
            <a:custGeom>
              <a:avLst/>
              <a:gdLst>
                <a:gd name="T0" fmla="*/ 44 w 88"/>
                <a:gd name="T1" fmla="*/ 0 h 57"/>
                <a:gd name="T2" fmla="*/ 52 w 88"/>
                <a:gd name="T3" fmla="*/ 1 h 57"/>
                <a:gd name="T4" fmla="*/ 62 w 88"/>
                <a:gd name="T5" fmla="*/ 2 h 57"/>
                <a:gd name="T6" fmla="*/ 69 w 88"/>
                <a:gd name="T7" fmla="*/ 5 h 57"/>
                <a:gd name="T8" fmla="*/ 75 w 88"/>
                <a:gd name="T9" fmla="*/ 9 h 57"/>
                <a:gd name="T10" fmla="*/ 81 w 88"/>
                <a:gd name="T11" fmla="*/ 12 h 57"/>
                <a:gd name="T12" fmla="*/ 85 w 88"/>
                <a:gd name="T13" fmla="*/ 17 h 57"/>
                <a:gd name="T14" fmla="*/ 87 w 88"/>
                <a:gd name="T15" fmla="*/ 23 h 57"/>
                <a:gd name="T16" fmla="*/ 88 w 88"/>
                <a:gd name="T17" fmla="*/ 29 h 57"/>
                <a:gd name="T18" fmla="*/ 87 w 88"/>
                <a:gd name="T19" fmla="*/ 35 h 57"/>
                <a:gd name="T20" fmla="*/ 85 w 88"/>
                <a:gd name="T21" fmla="*/ 39 h 57"/>
                <a:gd name="T22" fmla="*/ 81 w 88"/>
                <a:gd name="T23" fmla="*/ 44 h 57"/>
                <a:gd name="T24" fmla="*/ 75 w 88"/>
                <a:gd name="T25" fmla="*/ 49 h 57"/>
                <a:gd name="T26" fmla="*/ 69 w 88"/>
                <a:gd name="T27" fmla="*/ 52 h 57"/>
                <a:gd name="T28" fmla="*/ 62 w 88"/>
                <a:gd name="T29" fmla="*/ 54 h 57"/>
                <a:gd name="T30" fmla="*/ 52 w 88"/>
                <a:gd name="T31" fmla="*/ 57 h 57"/>
                <a:gd name="T32" fmla="*/ 44 w 88"/>
                <a:gd name="T33" fmla="*/ 57 h 57"/>
                <a:gd name="T34" fmla="*/ 35 w 88"/>
                <a:gd name="T35" fmla="*/ 57 h 57"/>
                <a:gd name="T36" fmla="*/ 27 w 88"/>
                <a:gd name="T37" fmla="*/ 54 h 57"/>
                <a:gd name="T38" fmla="*/ 20 w 88"/>
                <a:gd name="T39" fmla="*/ 52 h 57"/>
                <a:gd name="T40" fmla="*/ 13 w 88"/>
                <a:gd name="T41" fmla="*/ 49 h 57"/>
                <a:gd name="T42" fmla="*/ 8 w 88"/>
                <a:gd name="T43" fmla="*/ 44 h 57"/>
                <a:gd name="T44" fmla="*/ 4 w 88"/>
                <a:gd name="T45" fmla="*/ 39 h 57"/>
                <a:gd name="T46" fmla="*/ 1 w 88"/>
                <a:gd name="T47" fmla="*/ 35 h 57"/>
                <a:gd name="T48" fmla="*/ 0 w 88"/>
                <a:gd name="T49" fmla="*/ 29 h 57"/>
                <a:gd name="T50" fmla="*/ 1 w 88"/>
                <a:gd name="T51" fmla="*/ 23 h 57"/>
                <a:gd name="T52" fmla="*/ 4 w 88"/>
                <a:gd name="T53" fmla="*/ 17 h 57"/>
                <a:gd name="T54" fmla="*/ 8 w 88"/>
                <a:gd name="T55" fmla="*/ 12 h 57"/>
                <a:gd name="T56" fmla="*/ 13 w 88"/>
                <a:gd name="T57" fmla="*/ 9 h 57"/>
                <a:gd name="T58" fmla="*/ 20 w 88"/>
                <a:gd name="T59" fmla="*/ 5 h 57"/>
                <a:gd name="T60" fmla="*/ 27 w 88"/>
                <a:gd name="T61" fmla="*/ 2 h 57"/>
                <a:gd name="T62" fmla="*/ 35 w 88"/>
                <a:gd name="T63" fmla="*/ 1 h 57"/>
                <a:gd name="T64" fmla="*/ 44 w 88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7">
                  <a:moveTo>
                    <a:pt x="44" y="0"/>
                  </a:moveTo>
                  <a:lnTo>
                    <a:pt x="52" y="1"/>
                  </a:lnTo>
                  <a:lnTo>
                    <a:pt x="62" y="2"/>
                  </a:lnTo>
                  <a:lnTo>
                    <a:pt x="69" y="5"/>
                  </a:lnTo>
                  <a:lnTo>
                    <a:pt x="75" y="9"/>
                  </a:lnTo>
                  <a:lnTo>
                    <a:pt x="81" y="12"/>
                  </a:lnTo>
                  <a:lnTo>
                    <a:pt x="85" y="17"/>
                  </a:lnTo>
                  <a:lnTo>
                    <a:pt x="87" y="23"/>
                  </a:lnTo>
                  <a:lnTo>
                    <a:pt x="88" y="29"/>
                  </a:lnTo>
                  <a:lnTo>
                    <a:pt x="87" y="35"/>
                  </a:lnTo>
                  <a:lnTo>
                    <a:pt x="85" y="39"/>
                  </a:lnTo>
                  <a:lnTo>
                    <a:pt x="81" y="44"/>
                  </a:lnTo>
                  <a:lnTo>
                    <a:pt x="75" y="49"/>
                  </a:lnTo>
                  <a:lnTo>
                    <a:pt x="69" y="52"/>
                  </a:lnTo>
                  <a:lnTo>
                    <a:pt x="62" y="54"/>
                  </a:lnTo>
                  <a:lnTo>
                    <a:pt x="52" y="57"/>
                  </a:lnTo>
                  <a:lnTo>
                    <a:pt x="44" y="57"/>
                  </a:lnTo>
                  <a:lnTo>
                    <a:pt x="35" y="57"/>
                  </a:lnTo>
                  <a:lnTo>
                    <a:pt x="27" y="54"/>
                  </a:lnTo>
                  <a:lnTo>
                    <a:pt x="20" y="52"/>
                  </a:lnTo>
                  <a:lnTo>
                    <a:pt x="13" y="49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4" y="17"/>
                  </a:lnTo>
                  <a:lnTo>
                    <a:pt x="8" y="12"/>
                  </a:lnTo>
                  <a:lnTo>
                    <a:pt x="13" y="9"/>
                  </a:lnTo>
                  <a:lnTo>
                    <a:pt x="20" y="5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37" name="Freeform 100"/>
            <p:cNvSpPr>
              <a:spLocks/>
            </p:cNvSpPr>
            <p:nvPr/>
          </p:nvSpPr>
          <p:spPr bwMode="auto">
            <a:xfrm>
              <a:off x="127" y="1346"/>
              <a:ext cx="88" cy="57"/>
            </a:xfrm>
            <a:custGeom>
              <a:avLst/>
              <a:gdLst>
                <a:gd name="T0" fmla="*/ 44 w 88"/>
                <a:gd name="T1" fmla="*/ 0 h 57"/>
                <a:gd name="T2" fmla="*/ 52 w 88"/>
                <a:gd name="T3" fmla="*/ 1 h 57"/>
                <a:gd name="T4" fmla="*/ 62 w 88"/>
                <a:gd name="T5" fmla="*/ 2 h 57"/>
                <a:gd name="T6" fmla="*/ 69 w 88"/>
                <a:gd name="T7" fmla="*/ 5 h 57"/>
                <a:gd name="T8" fmla="*/ 75 w 88"/>
                <a:gd name="T9" fmla="*/ 9 h 57"/>
                <a:gd name="T10" fmla="*/ 81 w 88"/>
                <a:gd name="T11" fmla="*/ 12 h 57"/>
                <a:gd name="T12" fmla="*/ 85 w 88"/>
                <a:gd name="T13" fmla="*/ 17 h 57"/>
                <a:gd name="T14" fmla="*/ 87 w 88"/>
                <a:gd name="T15" fmla="*/ 23 h 57"/>
                <a:gd name="T16" fmla="*/ 88 w 88"/>
                <a:gd name="T17" fmla="*/ 29 h 57"/>
                <a:gd name="T18" fmla="*/ 87 w 88"/>
                <a:gd name="T19" fmla="*/ 35 h 57"/>
                <a:gd name="T20" fmla="*/ 85 w 88"/>
                <a:gd name="T21" fmla="*/ 39 h 57"/>
                <a:gd name="T22" fmla="*/ 81 w 88"/>
                <a:gd name="T23" fmla="*/ 44 h 57"/>
                <a:gd name="T24" fmla="*/ 75 w 88"/>
                <a:gd name="T25" fmla="*/ 49 h 57"/>
                <a:gd name="T26" fmla="*/ 69 w 88"/>
                <a:gd name="T27" fmla="*/ 52 h 57"/>
                <a:gd name="T28" fmla="*/ 62 w 88"/>
                <a:gd name="T29" fmla="*/ 54 h 57"/>
                <a:gd name="T30" fmla="*/ 52 w 88"/>
                <a:gd name="T31" fmla="*/ 57 h 57"/>
                <a:gd name="T32" fmla="*/ 44 w 88"/>
                <a:gd name="T33" fmla="*/ 57 h 57"/>
                <a:gd name="T34" fmla="*/ 35 w 88"/>
                <a:gd name="T35" fmla="*/ 57 h 57"/>
                <a:gd name="T36" fmla="*/ 27 w 88"/>
                <a:gd name="T37" fmla="*/ 54 h 57"/>
                <a:gd name="T38" fmla="*/ 20 w 88"/>
                <a:gd name="T39" fmla="*/ 52 h 57"/>
                <a:gd name="T40" fmla="*/ 13 w 88"/>
                <a:gd name="T41" fmla="*/ 49 h 57"/>
                <a:gd name="T42" fmla="*/ 8 w 88"/>
                <a:gd name="T43" fmla="*/ 44 h 57"/>
                <a:gd name="T44" fmla="*/ 4 w 88"/>
                <a:gd name="T45" fmla="*/ 39 h 57"/>
                <a:gd name="T46" fmla="*/ 1 w 88"/>
                <a:gd name="T47" fmla="*/ 35 h 57"/>
                <a:gd name="T48" fmla="*/ 0 w 88"/>
                <a:gd name="T49" fmla="*/ 29 h 57"/>
                <a:gd name="T50" fmla="*/ 1 w 88"/>
                <a:gd name="T51" fmla="*/ 23 h 57"/>
                <a:gd name="T52" fmla="*/ 4 w 88"/>
                <a:gd name="T53" fmla="*/ 17 h 57"/>
                <a:gd name="T54" fmla="*/ 8 w 88"/>
                <a:gd name="T55" fmla="*/ 12 h 57"/>
                <a:gd name="T56" fmla="*/ 13 w 88"/>
                <a:gd name="T57" fmla="*/ 9 h 57"/>
                <a:gd name="T58" fmla="*/ 20 w 88"/>
                <a:gd name="T59" fmla="*/ 5 h 57"/>
                <a:gd name="T60" fmla="*/ 27 w 88"/>
                <a:gd name="T61" fmla="*/ 2 h 57"/>
                <a:gd name="T62" fmla="*/ 35 w 88"/>
                <a:gd name="T63" fmla="*/ 1 h 57"/>
                <a:gd name="T64" fmla="*/ 44 w 88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7">
                  <a:moveTo>
                    <a:pt x="44" y="0"/>
                  </a:moveTo>
                  <a:lnTo>
                    <a:pt x="52" y="1"/>
                  </a:lnTo>
                  <a:lnTo>
                    <a:pt x="62" y="2"/>
                  </a:lnTo>
                  <a:lnTo>
                    <a:pt x="69" y="5"/>
                  </a:lnTo>
                  <a:lnTo>
                    <a:pt x="75" y="9"/>
                  </a:lnTo>
                  <a:lnTo>
                    <a:pt x="81" y="12"/>
                  </a:lnTo>
                  <a:lnTo>
                    <a:pt x="85" y="17"/>
                  </a:lnTo>
                  <a:lnTo>
                    <a:pt x="87" y="23"/>
                  </a:lnTo>
                  <a:lnTo>
                    <a:pt x="88" y="29"/>
                  </a:lnTo>
                  <a:lnTo>
                    <a:pt x="87" y="35"/>
                  </a:lnTo>
                  <a:lnTo>
                    <a:pt x="85" y="39"/>
                  </a:lnTo>
                  <a:lnTo>
                    <a:pt x="81" y="44"/>
                  </a:lnTo>
                  <a:lnTo>
                    <a:pt x="75" y="49"/>
                  </a:lnTo>
                  <a:lnTo>
                    <a:pt x="69" y="52"/>
                  </a:lnTo>
                  <a:lnTo>
                    <a:pt x="62" y="54"/>
                  </a:lnTo>
                  <a:lnTo>
                    <a:pt x="52" y="57"/>
                  </a:lnTo>
                  <a:lnTo>
                    <a:pt x="44" y="57"/>
                  </a:lnTo>
                  <a:lnTo>
                    <a:pt x="35" y="57"/>
                  </a:lnTo>
                  <a:lnTo>
                    <a:pt x="27" y="54"/>
                  </a:lnTo>
                  <a:lnTo>
                    <a:pt x="20" y="52"/>
                  </a:lnTo>
                  <a:lnTo>
                    <a:pt x="13" y="49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4" y="17"/>
                  </a:lnTo>
                  <a:lnTo>
                    <a:pt x="8" y="12"/>
                  </a:lnTo>
                  <a:lnTo>
                    <a:pt x="13" y="9"/>
                  </a:lnTo>
                  <a:lnTo>
                    <a:pt x="20" y="5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38" name="Freeform 101"/>
            <p:cNvSpPr>
              <a:spLocks/>
            </p:cNvSpPr>
            <p:nvPr/>
          </p:nvSpPr>
          <p:spPr bwMode="auto">
            <a:xfrm>
              <a:off x="253" y="1283"/>
              <a:ext cx="203" cy="158"/>
            </a:xfrm>
            <a:custGeom>
              <a:avLst/>
              <a:gdLst>
                <a:gd name="T0" fmla="*/ 40 w 203"/>
                <a:gd name="T1" fmla="*/ 0 h 158"/>
                <a:gd name="T2" fmla="*/ 163 w 203"/>
                <a:gd name="T3" fmla="*/ 0 h 158"/>
                <a:gd name="T4" fmla="*/ 171 w 203"/>
                <a:gd name="T5" fmla="*/ 1 h 158"/>
                <a:gd name="T6" fmla="*/ 179 w 203"/>
                <a:gd name="T7" fmla="*/ 3 h 158"/>
                <a:gd name="T8" fmla="*/ 185 w 203"/>
                <a:gd name="T9" fmla="*/ 8 h 158"/>
                <a:gd name="T10" fmla="*/ 191 w 203"/>
                <a:gd name="T11" fmla="*/ 14 h 158"/>
                <a:gd name="T12" fmla="*/ 196 w 203"/>
                <a:gd name="T13" fmla="*/ 21 h 158"/>
                <a:gd name="T14" fmla="*/ 199 w 203"/>
                <a:gd name="T15" fmla="*/ 28 h 158"/>
                <a:gd name="T16" fmla="*/ 202 w 203"/>
                <a:gd name="T17" fmla="*/ 37 h 158"/>
                <a:gd name="T18" fmla="*/ 203 w 203"/>
                <a:gd name="T19" fmla="*/ 46 h 158"/>
                <a:gd name="T20" fmla="*/ 203 w 203"/>
                <a:gd name="T21" fmla="*/ 112 h 158"/>
                <a:gd name="T22" fmla="*/ 202 w 203"/>
                <a:gd name="T23" fmla="*/ 121 h 158"/>
                <a:gd name="T24" fmla="*/ 199 w 203"/>
                <a:gd name="T25" fmla="*/ 130 h 158"/>
                <a:gd name="T26" fmla="*/ 196 w 203"/>
                <a:gd name="T27" fmla="*/ 137 h 158"/>
                <a:gd name="T28" fmla="*/ 191 w 203"/>
                <a:gd name="T29" fmla="*/ 144 h 158"/>
                <a:gd name="T30" fmla="*/ 185 w 203"/>
                <a:gd name="T31" fmla="*/ 150 h 158"/>
                <a:gd name="T32" fmla="*/ 179 w 203"/>
                <a:gd name="T33" fmla="*/ 155 h 158"/>
                <a:gd name="T34" fmla="*/ 171 w 203"/>
                <a:gd name="T35" fmla="*/ 157 h 158"/>
                <a:gd name="T36" fmla="*/ 163 w 203"/>
                <a:gd name="T37" fmla="*/ 158 h 158"/>
                <a:gd name="T38" fmla="*/ 40 w 203"/>
                <a:gd name="T39" fmla="*/ 158 h 158"/>
                <a:gd name="T40" fmla="*/ 32 w 203"/>
                <a:gd name="T41" fmla="*/ 157 h 158"/>
                <a:gd name="T42" fmla="*/ 25 w 203"/>
                <a:gd name="T43" fmla="*/ 155 h 158"/>
                <a:gd name="T44" fmla="*/ 17 w 203"/>
                <a:gd name="T45" fmla="*/ 150 h 158"/>
                <a:gd name="T46" fmla="*/ 12 w 203"/>
                <a:gd name="T47" fmla="*/ 144 h 158"/>
                <a:gd name="T48" fmla="*/ 7 w 203"/>
                <a:gd name="T49" fmla="*/ 137 h 158"/>
                <a:gd name="T50" fmla="*/ 3 w 203"/>
                <a:gd name="T51" fmla="*/ 130 h 158"/>
                <a:gd name="T52" fmla="*/ 1 w 203"/>
                <a:gd name="T53" fmla="*/ 121 h 158"/>
                <a:gd name="T54" fmla="*/ 0 w 203"/>
                <a:gd name="T55" fmla="*/ 112 h 158"/>
                <a:gd name="T56" fmla="*/ 0 w 203"/>
                <a:gd name="T57" fmla="*/ 46 h 158"/>
                <a:gd name="T58" fmla="*/ 1 w 203"/>
                <a:gd name="T59" fmla="*/ 37 h 158"/>
                <a:gd name="T60" fmla="*/ 3 w 203"/>
                <a:gd name="T61" fmla="*/ 28 h 158"/>
                <a:gd name="T62" fmla="*/ 7 w 203"/>
                <a:gd name="T63" fmla="*/ 21 h 158"/>
                <a:gd name="T64" fmla="*/ 12 w 203"/>
                <a:gd name="T65" fmla="*/ 14 h 158"/>
                <a:gd name="T66" fmla="*/ 17 w 203"/>
                <a:gd name="T67" fmla="*/ 8 h 158"/>
                <a:gd name="T68" fmla="*/ 25 w 203"/>
                <a:gd name="T69" fmla="*/ 3 h 158"/>
                <a:gd name="T70" fmla="*/ 32 w 203"/>
                <a:gd name="T71" fmla="*/ 1 h 158"/>
                <a:gd name="T72" fmla="*/ 40 w 203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8">
                  <a:moveTo>
                    <a:pt x="40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9" y="3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3" y="46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199" y="130"/>
                  </a:lnTo>
                  <a:lnTo>
                    <a:pt x="196" y="137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79" y="155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40" y="158"/>
                  </a:lnTo>
                  <a:lnTo>
                    <a:pt x="32" y="157"/>
                  </a:lnTo>
                  <a:lnTo>
                    <a:pt x="25" y="155"/>
                  </a:lnTo>
                  <a:lnTo>
                    <a:pt x="17" y="150"/>
                  </a:lnTo>
                  <a:lnTo>
                    <a:pt x="12" y="144"/>
                  </a:lnTo>
                  <a:lnTo>
                    <a:pt x="7" y="137"/>
                  </a:lnTo>
                  <a:lnTo>
                    <a:pt x="3" y="130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6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7" y="8"/>
                  </a:lnTo>
                  <a:lnTo>
                    <a:pt x="25" y="3"/>
                  </a:lnTo>
                  <a:lnTo>
                    <a:pt x="32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39" name="Freeform 102"/>
            <p:cNvSpPr>
              <a:spLocks/>
            </p:cNvSpPr>
            <p:nvPr/>
          </p:nvSpPr>
          <p:spPr bwMode="auto">
            <a:xfrm>
              <a:off x="253" y="1283"/>
              <a:ext cx="203" cy="158"/>
            </a:xfrm>
            <a:custGeom>
              <a:avLst/>
              <a:gdLst>
                <a:gd name="T0" fmla="*/ 40 w 203"/>
                <a:gd name="T1" fmla="*/ 0 h 158"/>
                <a:gd name="T2" fmla="*/ 163 w 203"/>
                <a:gd name="T3" fmla="*/ 0 h 158"/>
                <a:gd name="T4" fmla="*/ 171 w 203"/>
                <a:gd name="T5" fmla="*/ 1 h 158"/>
                <a:gd name="T6" fmla="*/ 179 w 203"/>
                <a:gd name="T7" fmla="*/ 3 h 158"/>
                <a:gd name="T8" fmla="*/ 185 w 203"/>
                <a:gd name="T9" fmla="*/ 8 h 158"/>
                <a:gd name="T10" fmla="*/ 191 w 203"/>
                <a:gd name="T11" fmla="*/ 14 h 158"/>
                <a:gd name="T12" fmla="*/ 196 w 203"/>
                <a:gd name="T13" fmla="*/ 21 h 158"/>
                <a:gd name="T14" fmla="*/ 199 w 203"/>
                <a:gd name="T15" fmla="*/ 28 h 158"/>
                <a:gd name="T16" fmla="*/ 202 w 203"/>
                <a:gd name="T17" fmla="*/ 37 h 158"/>
                <a:gd name="T18" fmla="*/ 203 w 203"/>
                <a:gd name="T19" fmla="*/ 46 h 158"/>
                <a:gd name="T20" fmla="*/ 203 w 203"/>
                <a:gd name="T21" fmla="*/ 112 h 158"/>
                <a:gd name="T22" fmla="*/ 202 w 203"/>
                <a:gd name="T23" fmla="*/ 121 h 158"/>
                <a:gd name="T24" fmla="*/ 199 w 203"/>
                <a:gd name="T25" fmla="*/ 130 h 158"/>
                <a:gd name="T26" fmla="*/ 196 w 203"/>
                <a:gd name="T27" fmla="*/ 137 h 158"/>
                <a:gd name="T28" fmla="*/ 191 w 203"/>
                <a:gd name="T29" fmla="*/ 144 h 158"/>
                <a:gd name="T30" fmla="*/ 185 w 203"/>
                <a:gd name="T31" fmla="*/ 150 h 158"/>
                <a:gd name="T32" fmla="*/ 179 w 203"/>
                <a:gd name="T33" fmla="*/ 155 h 158"/>
                <a:gd name="T34" fmla="*/ 171 w 203"/>
                <a:gd name="T35" fmla="*/ 157 h 158"/>
                <a:gd name="T36" fmla="*/ 163 w 203"/>
                <a:gd name="T37" fmla="*/ 158 h 158"/>
                <a:gd name="T38" fmla="*/ 40 w 203"/>
                <a:gd name="T39" fmla="*/ 158 h 158"/>
                <a:gd name="T40" fmla="*/ 32 w 203"/>
                <a:gd name="T41" fmla="*/ 157 h 158"/>
                <a:gd name="T42" fmla="*/ 25 w 203"/>
                <a:gd name="T43" fmla="*/ 155 h 158"/>
                <a:gd name="T44" fmla="*/ 17 w 203"/>
                <a:gd name="T45" fmla="*/ 150 h 158"/>
                <a:gd name="T46" fmla="*/ 12 w 203"/>
                <a:gd name="T47" fmla="*/ 144 h 158"/>
                <a:gd name="T48" fmla="*/ 7 w 203"/>
                <a:gd name="T49" fmla="*/ 137 h 158"/>
                <a:gd name="T50" fmla="*/ 3 w 203"/>
                <a:gd name="T51" fmla="*/ 130 h 158"/>
                <a:gd name="T52" fmla="*/ 1 w 203"/>
                <a:gd name="T53" fmla="*/ 121 h 158"/>
                <a:gd name="T54" fmla="*/ 0 w 203"/>
                <a:gd name="T55" fmla="*/ 112 h 158"/>
                <a:gd name="T56" fmla="*/ 0 w 203"/>
                <a:gd name="T57" fmla="*/ 46 h 158"/>
                <a:gd name="T58" fmla="*/ 1 w 203"/>
                <a:gd name="T59" fmla="*/ 37 h 158"/>
                <a:gd name="T60" fmla="*/ 3 w 203"/>
                <a:gd name="T61" fmla="*/ 28 h 158"/>
                <a:gd name="T62" fmla="*/ 7 w 203"/>
                <a:gd name="T63" fmla="*/ 21 h 158"/>
                <a:gd name="T64" fmla="*/ 12 w 203"/>
                <a:gd name="T65" fmla="*/ 14 h 158"/>
                <a:gd name="T66" fmla="*/ 17 w 203"/>
                <a:gd name="T67" fmla="*/ 8 h 158"/>
                <a:gd name="T68" fmla="*/ 25 w 203"/>
                <a:gd name="T69" fmla="*/ 3 h 158"/>
                <a:gd name="T70" fmla="*/ 32 w 203"/>
                <a:gd name="T71" fmla="*/ 1 h 158"/>
                <a:gd name="T72" fmla="*/ 40 w 203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8">
                  <a:moveTo>
                    <a:pt x="40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9" y="3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3" y="46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199" y="130"/>
                  </a:lnTo>
                  <a:lnTo>
                    <a:pt x="196" y="137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79" y="155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40" y="158"/>
                  </a:lnTo>
                  <a:lnTo>
                    <a:pt x="32" y="157"/>
                  </a:lnTo>
                  <a:lnTo>
                    <a:pt x="25" y="155"/>
                  </a:lnTo>
                  <a:lnTo>
                    <a:pt x="17" y="150"/>
                  </a:lnTo>
                  <a:lnTo>
                    <a:pt x="12" y="144"/>
                  </a:lnTo>
                  <a:lnTo>
                    <a:pt x="7" y="137"/>
                  </a:lnTo>
                  <a:lnTo>
                    <a:pt x="3" y="130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6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7" y="8"/>
                  </a:lnTo>
                  <a:lnTo>
                    <a:pt x="25" y="3"/>
                  </a:lnTo>
                  <a:lnTo>
                    <a:pt x="32" y="1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40" name="Freeform 103"/>
            <p:cNvSpPr>
              <a:spLocks/>
            </p:cNvSpPr>
            <p:nvPr/>
          </p:nvSpPr>
          <p:spPr bwMode="auto">
            <a:xfrm>
              <a:off x="325" y="1346"/>
              <a:ext cx="87" cy="57"/>
            </a:xfrm>
            <a:custGeom>
              <a:avLst/>
              <a:gdLst>
                <a:gd name="T0" fmla="*/ 44 w 87"/>
                <a:gd name="T1" fmla="*/ 0 h 57"/>
                <a:gd name="T2" fmla="*/ 53 w 87"/>
                <a:gd name="T3" fmla="*/ 1 h 57"/>
                <a:gd name="T4" fmla="*/ 61 w 87"/>
                <a:gd name="T5" fmla="*/ 2 h 57"/>
                <a:gd name="T6" fmla="*/ 68 w 87"/>
                <a:gd name="T7" fmla="*/ 5 h 57"/>
                <a:gd name="T8" fmla="*/ 75 w 87"/>
                <a:gd name="T9" fmla="*/ 9 h 57"/>
                <a:gd name="T10" fmla="*/ 80 w 87"/>
                <a:gd name="T11" fmla="*/ 12 h 57"/>
                <a:gd name="T12" fmla="*/ 84 w 87"/>
                <a:gd name="T13" fmla="*/ 17 h 57"/>
                <a:gd name="T14" fmla="*/ 86 w 87"/>
                <a:gd name="T15" fmla="*/ 23 h 57"/>
                <a:gd name="T16" fmla="*/ 87 w 87"/>
                <a:gd name="T17" fmla="*/ 29 h 57"/>
                <a:gd name="T18" fmla="*/ 86 w 87"/>
                <a:gd name="T19" fmla="*/ 35 h 57"/>
                <a:gd name="T20" fmla="*/ 84 w 87"/>
                <a:gd name="T21" fmla="*/ 39 h 57"/>
                <a:gd name="T22" fmla="*/ 80 w 87"/>
                <a:gd name="T23" fmla="*/ 44 h 57"/>
                <a:gd name="T24" fmla="*/ 75 w 87"/>
                <a:gd name="T25" fmla="*/ 49 h 57"/>
                <a:gd name="T26" fmla="*/ 68 w 87"/>
                <a:gd name="T27" fmla="*/ 52 h 57"/>
                <a:gd name="T28" fmla="*/ 61 w 87"/>
                <a:gd name="T29" fmla="*/ 54 h 57"/>
                <a:gd name="T30" fmla="*/ 53 w 87"/>
                <a:gd name="T31" fmla="*/ 57 h 57"/>
                <a:gd name="T32" fmla="*/ 44 w 87"/>
                <a:gd name="T33" fmla="*/ 57 h 57"/>
                <a:gd name="T34" fmla="*/ 34 w 87"/>
                <a:gd name="T35" fmla="*/ 57 h 57"/>
                <a:gd name="T36" fmla="*/ 26 w 87"/>
                <a:gd name="T37" fmla="*/ 54 h 57"/>
                <a:gd name="T38" fmla="*/ 19 w 87"/>
                <a:gd name="T39" fmla="*/ 52 h 57"/>
                <a:gd name="T40" fmla="*/ 12 w 87"/>
                <a:gd name="T41" fmla="*/ 49 h 57"/>
                <a:gd name="T42" fmla="*/ 7 w 87"/>
                <a:gd name="T43" fmla="*/ 44 h 57"/>
                <a:gd name="T44" fmla="*/ 3 w 87"/>
                <a:gd name="T45" fmla="*/ 39 h 57"/>
                <a:gd name="T46" fmla="*/ 0 w 87"/>
                <a:gd name="T47" fmla="*/ 35 h 57"/>
                <a:gd name="T48" fmla="*/ 0 w 87"/>
                <a:gd name="T49" fmla="*/ 29 h 57"/>
                <a:gd name="T50" fmla="*/ 0 w 87"/>
                <a:gd name="T51" fmla="*/ 23 h 57"/>
                <a:gd name="T52" fmla="*/ 3 w 87"/>
                <a:gd name="T53" fmla="*/ 17 h 57"/>
                <a:gd name="T54" fmla="*/ 7 w 87"/>
                <a:gd name="T55" fmla="*/ 12 h 57"/>
                <a:gd name="T56" fmla="*/ 12 w 87"/>
                <a:gd name="T57" fmla="*/ 9 h 57"/>
                <a:gd name="T58" fmla="*/ 19 w 87"/>
                <a:gd name="T59" fmla="*/ 5 h 57"/>
                <a:gd name="T60" fmla="*/ 26 w 87"/>
                <a:gd name="T61" fmla="*/ 2 h 57"/>
                <a:gd name="T62" fmla="*/ 34 w 87"/>
                <a:gd name="T63" fmla="*/ 1 h 57"/>
                <a:gd name="T64" fmla="*/ 44 w 87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7">
                  <a:moveTo>
                    <a:pt x="44" y="0"/>
                  </a:moveTo>
                  <a:lnTo>
                    <a:pt x="53" y="1"/>
                  </a:lnTo>
                  <a:lnTo>
                    <a:pt x="61" y="2"/>
                  </a:lnTo>
                  <a:lnTo>
                    <a:pt x="68" y="5"/>
                  </a:lnTo>
                  <a:lnTo>
                    <a:pt x="75" y="9"/>
                  </a:lnTo>
                  <a:lnTo>
                    <a:pt x="80" y="12"/>
                  </a:lnTo>
                  <a:lnTo>
                    <a:pt x="84" y="17"/>
                  </a:lnTo>
                  <a:lnTo>
                    <a:pt x="86" y="23"/>
                  </a:lnTo>
                  <a:lnTo>
                    <a:pt x="87" y="29"/>
                  </a:lnTo>
                  <a:lnTo>
                    <a:pt x="86" y="35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9"/>
                  </a:lnTo>
                  <a:lnTo>
                    <a:pt x="68" y="52"/>
                  </a:lnTo>
                  <a:lnTo>
                    <a:pt x="61" y="54"/>
                  </a:lnTo>
                  <a:lnTo>
                    <a:pt x="53" y="57"/>
                  </a:lnTo>
                  <a:lnTo>
                    <a:pt x="44" y="57"/>
                  </a:lnTo>
                  <a:lnTo>
                    <a:pt x="34" y="57"/>
                  </a:lnTo>
                  <a:lnTo>
                    <a:pt x="26" y="54"/>
                  </a:lnTo>
                  <a:lnTo>
                    <a:pt x="19" y="52"/>
                  </a:lnTo>
                  <a:lnTo>
                    <a:pt x="12" y="49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3" y="17"/>
                  </a:lnTo>
                  <a:lnTo>
                    <a:pt x="7" y="12"/>
                  </a:lnTo>
                  <a:lnTo>
                    <a:pt x="12" y="9"/>
                  </a:lnTo>
                  <a:lnTo>
                    <a:pt x="19" y="5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41" name="Freeform 104"/>
            <p:cNvSpPr>
              <a:spLocks/>
            </p:cNvSpPr>
            <p:nvPr/>
          </p:nvSpPr>
          <p:spPr bwMode="auto">
            <a:xfrm>
              <a:off x="325" y="1346"/>
              <a:ext cx="87" cy="57"/>
            </a:xfrm>
            <a:custGeom>
              <a:avLst/>
              <a:gdLst>
                <a:gd name="T0" fmla="*/ 44 w 87"/>
                <a:gd name="T1" fmla="*/ 0 h 57"/>
                <a:gd name="T2" fmla="*/ 53 w 87"/>
                <a:gd name="T3" fmla="*/ 1 h 57"/>
                <a:gd name="T4" fmla="*/ 61 w 87"/>
                <a:gd name="T5" fmla="*/ 2 h 57"/>
                <a:gd name="T6" fmla="*/ 68 w 87"/>
                <a:gd name="T7" fmla="*/ 5 h 57"/>
                <a:gd name="T8" fmla="*/ 75 w 87"/>
                <a:gd name="T9" fmla="*/ 9 h 57"/>
                <a:gd name="T10" fmla="*/ 80 w 87"/>
                <a:gd name="T11" fmla="*/ 12 h 57"/>
                <a:gd name="T12" fmla="*/ 84 w 87"/>
                <a:gd name="T13" fmla="*/ 17 h 57"/>
                <a:gd name="T14" fmla="*/ 86 w 87"/>
                <a:gd name="T15" fmla="*/ 23 h 57"/>
                <a:gd name="T16" fmla="*/ 87 w 87"/>
                <a:gd name="T17" fmla="*/ 29 h 57"/>
                <a:gd name="T18" fmla="*/ 86 w 87"/>
                <a:gd name="T19" fmla="*/ 35 h 57"/>
                <a:gd name="T20" fmla="*/ 84 w 87"/>
                <a:gd name="T21" fmla="*/ 39 h 57"/>
                <a:gd name="T22" fmla="*/ 80 w 87"/>
                <a:gd name="T23" fmla="*/ 44 h 57"/>
                <a:gd name="T24" fmla="*/ 75 w 87"/>
                <a:gd name="T25" fmla="*/ 49 h 57"/>
                <a:gd name="T26" fmla="*/ 68 w 87"/>
                <a:gd name="T27" fmla="*/ 52 h 57"/>
                <a:gd name="T28" fmla="*/ 61 w 87"/>
                <a:gd name="T29" fmla="*/ 54 h 57"/>
                <a:gd name="T30" fmla="*/ 53 w 87"/>
                <a:gd name="T31" fmla="*/ 57 h 57"/>
                <a:gd name="T32" fmla="*/ 44 w 87"/>
                <a:gd name="T33" fmla="*/ 57 h 57"/>
                <a:gd name="T34" fmla="*/ 34 w 87"/>
                <a:gd name="T35" fmla="*/ 57 h 57"/>
                <a:gd name="T36" fmla="*/ 26 w 87"/>
                <a:gd name="T37" fmla="*/ 54 h 57"/>
                <a:gd name="T38" fmla="*/ 19 w 87"/>
                <a:gd name="T39" fmla="*/ 52 h 57"/>
                <a:gd name="T40" fmla="*/ 12 w 87"/>
                <a:gd name="T41" fmla="*/ 49 h 57"/>
                <a:gd name="T42" fmla="*/ 7 w 87"/>
                <a:gd name="T43" fmla="*/ 44 h 57"/>
                <a:gd name="T44" fmla="*/ 3 w 87"/>
                <a:gd name="T45" fmla="*/ 39 h 57"/>
                <a:gd name="T46" fmla="*/ 0 w 87"/>
                <a:gd name="T47" fmla="*/ 35 h 57"/>
                <a:gd name="T48" fmla="*/ 0 w 87"/>
                <a:gd name="T49" fmla="*/ 29 h 57"/>
                <a:gd name="T50" fmla="*/ 0 w 87"/>
                <a:gd name="T51" fmla="*/ 23 h 57"/>
                <a:gd name="T52" fmla="*/ 3 w 87"/>
                <a:gd name="T53" fmla="*/ 17 h 57"/>
                <a:gd name="T54" fmla="*/ 7 w 87"/>
                <a:gd name="T55" fmla="*/ 12 h 57"/>
                <a:gd name="T56" fmla="*/ 12 w 87"/>
                <a:gd name="T57" fmla="*/ 9 h 57"/>
                <a:gd name="T58" fmla="*/ 19 w 87"/>
                <a:gd name="T59" fmla="*/ 5 h 57"/>
                <a:gd name="T60" fmla="*/ 26 w 87"/>
                <a:gd name="T61" fmla="*/ 2 h 57"/>
                <a:gd name="T62" fmla="*/ 34 w 87"/>
                <a:gd name="T63" fmla="*/ 1 h 57"/>
                <a:gd name="T64" fmla="*/ 44 w 87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7">
                  <a:moveTo>
                    <a:pt x="44" y="0"/>
                  </a:moveTo>
                  <a:lnTo>
                    <a:pt x="53" y="1"/>
                  </a:lnTo>
                  <a:lnTo>
                    <a:pt x="61" y="2"/>
                  </a:lnTo>
                  <a:lnTo>
                    <a:pt x="68" y="5"/>
                  </a:lnTo>
                  <a:lnTo>
                    <a:pt x="75" y="9"/>
                  </a:lnTo>
                  <a:lnTo>
                    <a:pt x="80" y="12"/>
                  </a:lnTo>
                  <a:lnTo>
                    <a:pt x="84" y="17"/>
                  </a:lnTo>
                  <a:lnTo>
                    <a:pt x="86" y="23"/>
                  </a:lnTo>
                  <a:lnTo>
                    <a:pt x="87" y="29"/>
                  </a:lnTo>
                  <a:lnTo>
                    <a:pt x="86" y="35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9"/>
                  </a:lnTo>
                  <a:lnTo>
                    <a:pt x="68" y="52"/>
                  </a:lnTo>
                  <a:lnTo>
                    <a:pt x="61" y="54"/>
                  </a:lnTo>
                  <a:lnTo>
                    <a:pt x="53" y="57"/>
                  </a:lnTo>
                  <a:lnTo>
                    <a:pt x="44" y="57"/>
                  </a:lnTo>
                  <a:lnTo>
                    <a:pt x="34" y="57"/>
                  </a:lnTo>
                  <a:lnTo>
                    <a:pt x="26" y="54"/>
                  </a:lnTo>
                  <a:lnTo>
                    <a:pt x="19" y="52"/>
                  </a:lnTo>
                  <a:lnTo>
                    <a:pt x="12" y="49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3" y="17"/>
                  </a:lnTo>
                  <a:lnTo>
                    <a:pt x="7" y="12"/>
                  </a:lnTo>
                  <a:lnTo>
                    <a:pt x="12" y="9"/>
                  </a:lnTo>
                  <a:lnTo>
                    <a:pt x="19" y="5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42" name="Freeform 105"/>
            <p:cNvSpPr>
              <a:spLocks/>
            </p:cNvSpPr>
            <p:nvPr/>
          </p:nvSpPr>
          <p:spPr bwMode="auto">
            <a:xfrm>
              <a:off x="450" y="1440"/>
              <a:ext cx="204" cy="158"/>
            </a:xfrm>
            <a:custGeom>
              <a:avLst/>
              <a:gdLst>
                <a:gd name="T0" fmla="*/ 40 w 204"/>
                <a:gd name="T1" fmla="*/ 0 h 158"/>
                <a:gd name="T2" fmla="*/ 163 w 204"/>
                <a:gd name="T3" fmla="*/ 0 h 158"/>
                <a:gd name="T4" fmla="*/ 171 w 204"/>
                <a:gd name="T5" fmla="*/ 1 h 158"/>
                <a:gd name="T6" fmla="*/ 179 w 204"/>
                <a:gd name="T7" fmla="*/ 3 h 158"/>
                <a:gd name="T8" fmla="*/ 185 w 204"/>
                <a:gd name="T9" fmla="*/ 8 h 158"/>
                <a:gd name="T10" fmla="*/ 192 w 204"/>
                <a:gd name="T11" fmla="*/ 14 h 158"/>
                <a:gd name="T12" fmla="*/ 197 w 204"/>
                <a:gd name="T13" fmla="*/ 21 h 158"/>
                <a:gd name="T14" fmla="*/ 201 w 204"/>
                <a:gd name="T15" fmla="*/ 28 h 158"/>
                <a:gd name="T16" fmla="*/ 203 w 204"/>
                <a:gd name="T17" fmla="*/ 37 h 158"/>
                <a:gd name="T18" fmla="*/ 204 w 204"/>
                <a:gd name="T19" fmla="*/ 47 h 158"/>
                <a:gd name="T20" fmla="*/ 204 w 204"/>
                <a:gd name="T21" fmla="*/ 112 h 158"/>
                <a:gd name="T22" fmla="*/ 203 w 204"/>
                <a:gd name="T23" fmla="*/ 121 h 158"/>
                <a:gd name="T24" fmla="*/ 201 w 204"/>
                <a:gd name="T25" fmla="*/ 130 h 158"/>
                <a:gd name="T26" fmla="*/ 197 w 204"/>
                <a:gd name="T27" fmla="*/ 137 h 158"/>
                <a:gd name="T28" fmla="*/ 192 w 204"/>
                <a:gd name="T29" fmla="*/ 144 h 158"/>
                <a:gd name="T30" fmla="*/ 185 w 204"/>
                <a:gd name="T31" fmla="*/ 150 h 158"/>
                <a:gd name="T32" fmla="*/ 179 w 204"/>
                <a:gd name="T33" fmla="*/ 155 h 158"/>
                <a:gd name="T34" fmla="*/ 171 w 204"/>
                <a:gd name="T35" fmla="*/ 157 h 158"/>
                <a:gd name="T36" fmla="*/ 163 w 204"/>
                <a:gd name="T37" fmla="*/ 158 h 158"/>
                <a:gd name="T38" fmla="*/ 40 w 204"/>
                <a:gd name="T39" fmla="*/ 158 h 158"/>
                <a:gd name="T40" fmla="*/ 33 w 204"/>
                <a:gd name="T41" fmla="*/ 157 h 158"/>
                <a:gd name="T42" fmla="*/ 25 w 204"/>
                <a:gd name="T43" fmla="*/ 155 h 158"/>
                <a:gd name="T44" fmla="*/ 19 w 204"/>
                <a:gd name="T45" fmla="*/ 150 h 158"/>
                <a:gd name="T46" fmla="*/ 13 w 204"/>
                <a:gd name="T47" fmla="*/ 144 h 158"/>
                <a:gd name="T48" fmla="*/ 7 w 204"/>
                <a:gd name="T49" fmla="*/ 137 h 158"/>
                <a:gd name="T50" fmla="*/ 3 w 204"/>
                <a:gd name="T51" fmla="*/ 130 h 158"/>
                <a:gd name="T52" fmla="*/ 1 w 204"/>
                <a:gd name="T53" fmla="*/ 121 h 158"/>
                <a:gd name="T54" fmla="*/ 0 w 204"/>
                <a:gd name="T55" fmla="*/ 112 h 158"/>
                <a:gd name="T56" fmla="*/ 0 w 204"/>
                <a:gd name="T57" fmla="*/ 47 h 158"/>
                <a:gd name="T58" fmla="*/ 1 w 204"/>
                <a:gd name="T59" fmla="*/ 37 h 158"/>
                <a:gd name="T60" fmla="*/ 3 w 204"/>
                <a:gd name="T61" fmla="*/ 28 h 158"/>
                <a:gd name="T62" fmla="*/ 7 w 204"/>
                <a:gd name="T63" fmla="*/ 21 h 158"/>
                <a:gd name="T64" fmla="*/ 13 w 204"/>
                <a:gd name="T65" fmla="*/ 14 h 158"/>
                <a:gd name="T66" fmla="*/ 19 w 204"/>
                <a:gd name="T67" fmla="*/ 8 h 158"/>
                <a:gd name="T68" fmla="*/ 25 w 204"/>
                <a:gd name="T69" fmla="*/ 3 h 158"/>
                <a:gd name="T70" fmla="*/ 33 w 204"/>
                <a:gd name="T71" fmla="*/ 1 h 158"/>
                <a:gd name="T72" fmla="*/ 40 w 204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4" h="158">
                  <a:moveTo>
                    <a:pt x="40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9" y="3"/>
                  </a:lnTo>
                  <a:lnTo>
                    <a:pt x="185" y="8"/>
                  </a:lnTo>
                  <a:lnTo>
                    <a:pt x="192" y="14"/>
                  </a:lnTo>
                  <a:lnTo>
                    <a:pt x="197" y="21"/>
                  </a:lnTo>
                  <a:lnTo>
                    <a:pt x="201" y="28"/>
                  </a:lnTo>
                  <a:lnTo>
                    <a:pt x="203" y="37"/>
                  </a:lnTo>
                  <a:lnTo>
                    <a:pt x="204" y="47"/>
                  </a:lnTo>
                  <a:lnTo>
                    <a:pt x="204" y="112"/>
                  </a:lnTo>
                  <a:lnTo>
                    <a:pt x="203" y="121"/>
                  </a:lnTo>
                  <a:lnTo>
                    <a:pt x="201" y="130"/>
                  </a:lnTo>
                  <a:lnTo>
                    <a:pt x="197" y="137"/>
                  </a:lnTo>
                  <a:lnTo>
                    <a:pt x="192" y="144"/>
                  </a:lnTo>
                  <a:lnTo>
                    <a:pt x="185" y="150"/>
                  </a:lnTo>
                  <a:lnTo>
                    <a:pt x="179" y="155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40" y="158"/>
                  </a:lnTo>
                  <a:lnTo>
                    <a:pt x="33" y="157"/>
                  </a:lnTo>
                  <a:lnTo>
                    <a:pt x="25" y="155"/>
                  </a:lnTo>
                  <a:lnTo>
                    <a:pt x="19" y="150"/>
                  </a:lnTo>
                  <a:lnTo>
                    <a:pt x="13" y="144"/>
                  </a:lnTo>
                  <a:lnTo>
                    <a:pt x="7" y="137"/>
                  </a:lnTo>
                  <a:lnTo>
                    <a:pt x="3" y="130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7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3" y="14"/>
                  </a:lnTo>
                  <a:lnTo>
                    <a:pt x="19" y="8"/>
                  </a:lnTo>
                  <a:lnTo>
                    <a:pt x="25" y="3"/>
                  </a:lnTo>
                  <a:lnTo>
                    <a:pt x="33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43" name="Freeform 106"/>
            <p:cNvSpPr>
              <a:spLocks/>
            </p:cNvSpPr>
            <p:nvPr/>
          </p:nvSpPr>
          <p:spPr bwMode="auto">
            <a:xfrm>
              <a:off x="450" y="1440"/>
              <a:ext cx="204" cy="158"/>
            </a:xfrm>
            <a:custGeom>
              <a:avLst/>
              <a:gdLst>
                <a:gd name="T0" fmla="*/ 40 w 204"/>
                <a:gd name="T1" fmla="*/ 0 h 158"/>
                <a:gd name="T2" fmla="*/ 163 w 204"/>
                <a:gd name="T3" fmla="*/ 0 h 158"/>
                <a:gd name="T4" fmla="*/ 171 w 204"/>
                <a:gd name="T5" fmla="*/ 1 h 158"/>
                <a:gd name="T6" fmla="*/ 179 w 204"/>
                <a:gd name="T7" fmla="*/ 3 h 158"/>
                <a:gd name="T8" fmla="*/ 185 w 204"/>
                <a:gd name="T9" fmla="*/ 8 h 158"/>
                <a:gd name="T10" fmla="*/ 192 w 204"/>
                <a:gd name="T11" fmla="*/ 14 h 158"/>
                <a:gd name="T12" fmla="*/ 197 w 204"/>
                <a:gd name="T13" fmla="*/ 21 h 158"/>
                <a:gd name="T14" fmla="*/ 201 w 204"/>
                <a:gd name="T15" fmla="*/ 28 h 158"/>
                <a:gd name="T16" fmla="*/ 203 w 204"/>
                <a:gd name="T17" fmla="*/ 37 h 158"/>
                <a:gd name="T18" fmla="*/ 204 w 204"/>
                <a:gd name="T19" fmla="*/ 47 h 158"/>
                <a:gd name="T20" fmla="*/ 204 w 204"/>
                <a:gd name="T21" fmla="*/ 112 h 158"/>
                <a:gd name="T22" fmla="*/ 203 w 204"/>
                <a:gd name="T23" fmla="*/ 121 h 158"/>
                <a:gd name="T24" fmla="*/ 201 w 204"/>
                <a:gd name="T25" fmla="*/ 130 h 158"/>
                <a:gd name="T26" fmla="*/ 197 w 204"/>
                <a:gd name="T27" fmla="*/ 137 h 158"/>
                <a:gd name="T28" fmla="*/ 192 w 204"/>
                <a:gd name="T29" fmla="*/ 144 h 158"/>
                <a:gd name="T30" fmla="*/ 185 w 204"/>
                <a:gd name="T31" fmla="*/ 150 h 158"/>
                <a:gd name="T32" fmla="*/ 179 w 204"/>
                <a:gd name="T33" fmla="*/ 155 h 158"/>
                <a:gd name="T34" fmla="*/ 171 w 204"/>
                <a:gd name="T35" fmla="*/ 157 h 158"/>
                <a:gd name="T36" fmla="*/ 163 w 204"/>
                <a:gd name="T37" fmla="*/ 158 h 158"/>
                <a:gd name="T38" fmla="*/ 40 w 204"/>
                <a:gd name="T39" fmla="*/ 158 h 158"/>
                <a:gd name="T40" fmla="*/ 33 w 204"/>
                <a:gd name="T41" fmla="*/ 157 h 158"/>
                <a:gd name="T42" fmla="*/ 25 w 204"/>
                <a:gd name="T43" fmla="*/ 155 h 158"/>
                <a:gd name="T44" fmla="*/ 19 w 204"/>
                <a:gd name="T45" fmla="*/ 150 h 158"/>
                <a:gd name="T46" fmla="*/ 13 w 204"/>
                <a:gd name="T47" fmla="*/ 144 h 158"/>
                <a:gd name="T48" fmla="*/ 7 w 204"/>
                <a:gd name="T49" fmla="*/ 137 h 158"/>
                <a:gd name="T50" fmla="*/ 3 w 204"/>
                <a:gd name="T51" fmla="*/ 130 h 158"/>
                <a:gd name="T52" fmla="*/ 1 w 204"/>
                <a:gd name="T53" fmla="*/ 121 h 158"/>
                <a:gd name="T54" fmla="*/ 0 w 204"/>
                <a:gd name="T55" fmla="*/ 112 h 158"/>
                <a:gd name="T56" fmla="*/ 0 w 204"/>
                <a:gd name="T57" fmla="*/ 47 h 158"/>
                <a:gd name="T58" fmla="*/ 1 w 204"/>
                <a:gd name="T59" fmla="*/ 37 h 158"/>
                <a:gd name="T60" fmla="*/ 3 w 204"/>
                <a:gd name="T61" fmla="*/ 28 h 158"/>
                <a:gd name="T62" fmla="*/ 7 w 204"/>
                <a:gd name="T63" fmla="*/ 21 h 158"/>
                <a:gd name="T64" fmla="*/ 13 w 204"/>
                <a:gd name="T65" fmla="*/ 14 h 158"/>
                <a:gd name="T66" fmla="*/ 19 w 204"/>
                <a:gd name="T67" fmla="*/ 8 h 158"/>
                <a:gd name="T68" fmla="*/ 25 w 204"/>
                <a:gd name="T69" fmla="*/ 3 h 158"/>
                <a:gd name="T70" fmla="*/ 33 w 204"/>
                <a:gd name="T71" fmla="*/ 1 h 158"/>
                <a:gd name="T72" fmla="*/ 40 w 204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4" h="158">
                  <a:moveTo>
                    <a:pt x="40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9" y="3"/>
                  </a:lnTo>
                  <a:lnTo>
                    <a:pt x="185" y="8"/>
                  </a:lnTo>
                  <a:lnTo>
                    <a:pt x="192" y="14"/>
                  </a:lnTo>
                  <a:lnTo>
                    <a:pt x="197" y="21"/>
                  </a:lnTo>
                  <a:lnTo>
                    <a:pt x="201" y="28"/>
                  </a:lnTo>
                  <a:lnTo>
                    <a:pt x="203" y="37"/>
                  </a:lnTo>
                  <a:lnTo>
                    <a:pt x="204" y="47"/>
                  </a:lnTo>
                  <a:lnTo>
                    <a:pt x="204" y="112"/>
                  </a:lnTo>
                  <a:lnTo>
                    <a:pt x="203" y="121"/>
                  </a:lnTo>
                  <a:lnTo>
                    <a:pt x="201" y="130"/>
                  </a:lnTo>
                  <a:lnTo>
                    <a:pt x="197" y="137"/>
                  </a:lnTo>
                  <a:lnTo>
                    <a:pt x="192" y="144"/>
                  </a:lnTo>
                  <a:lnTo>
                    <a:pt x="185" y="150"/>
                  </a:lnTo>
                  <a:lnTo>
                    <a:pt x="179" y="155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40" y="158"/>
                  </a:lnTo>
                  <a:lnTo>
                    <a:pt x="33" y="157"/>
                  </a:lnTo>
                  <a:lnTo>
                    <a:pt x="25" y="155"/>
                  </a:lnTo>
                  <a:lnTo>
                    <a:pt x="19" y="150"/>
                  </a:lnTo>
                  <a:lnTo>
                    <a:pt x="13" y="144"/>
                  </a:lnTo>
                  <a:lnTo>
                    <a:pt x="7" y="137"/>
                  </a:lnTo>
                  <a:lnTo>
                    <a:pt x="3" y="130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7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3" y="14"/>
                  </a:lnTo>
                  <a:lnTo>
                    <a:pt x="19" y="8"/>
                  </a:lnTo>
                  <a:lnTo>
                    <a:pt x="25" y="3"/>
                  </a:lnTo>
                  <a:lnTo>
                    <a:pt x="33" y="1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44" name="Freeform 107"/>
            <p:cNvSpPr>
              <a:spLocks/>
            </p:cNvSpPr>
            <p:nvPr/>
          </p:nvSpPr>
          <p:spPr bwMode="auto">
            <a:xfrm>
              <a:off x="522" y="1503"/>
              <a:ext cx="87" cy="57"/>
            </a:xfrm>
            <a:custGeom>
              <a:avLst/>
              <a:gdLst>
                <a:gd name="T0" fmla="*/ 44 w 87"/>
                <a:gd name="T1" fmla="*/ 0 h 57"/>
                <a:gd name="T2" fmla="*/ 53 w 87"/>
                <a:gd name="T3" fmla="*/ 1 h 57"/>
                <a:gd name="T4" fmla="*/ 61 w 87"/>
                <a:gd name="T5" fmla="*/ 2 h 57"/>
                <a:gd name="T6" fmla="*/ 68 w 87"/>
                <a:gd name="T7" fmla="*/ 6 h 57"/>
                <a:gd name="T8" fmla="*/ 75 w 87"/>
                <a:gd name="T9" fmla="*/ 9 h 57"/>
                <a:gd name="T10" fmla="*/ 80 w 87"/>
                <a:gd name="T11" fmla="*/ 13 h 57"/>
                <a:gd name="T12" fmla="*/ 84 w 87"/>
                <a:gd name="T13" fmla="*/ 17 h 57"/>
                <a:gd name="T14" fmla="*/ 86 w 87"/>
                <a:gd name="T15" fmla="*/ 23 h 57"/>
                <a:gd name="T16" fmla="*/ 87 w 87"/>
                <a:gd name="T17" fmla="*/ 29 h 57"/>
                <a:gd name="T18" fmla="*/ 86 w 87"/>
                <a:gd name="T19" fmla="*/ 35 h 57"/>
                <a:gd name="T20" fmla="*/ 84 w 87"/>
                <a:gd name="T21" fmla="*/ 39 h 57"/>
                <a:gd name="T22" fmla="*/ 80 w 87"/>
                <a:gd name="T23" fmla="*/ 44 h 57"/>
                <a:gd name="T24" fmla="*/ 75 w 87"/>
                <a:gd name="T25" fmla="*/ 49 h 57"/>
                <a:gd name="T26" fmla="*/ 68 w 87"/>
                <a:gd name="T27" fmla="*/ 52 h 57"/>
                <a:gd name="T28" fmla="*/ 61 w 87"/>
                <a:gd name="T29" fmla="*/ 55 h 57"/>
                <a:gd name="T30" fmla="*/ 53 w 87"/>
                <a:gd name="T31" fmla="*/ 57 h 57"/>
                <a:gd name="T32" fmla="*/ 44 w 87"/>
                <a:gd name="T33" fmla="*/ 57 h 57"/>
                <a:gd name="T34" fmla="*/ 35 w 87"/>
                <a:gd name="T35" fmla="*/ 57 h 57"/>
                <a:gd name="T36" fmla="*/ 26 w 87"/>
                <a:gd name="T37" fmla="*/ 55 h 57"/>
                <a:gd name="T38" fmla="*/ 19 w 87"/>
                <a:gd name="T39" fmla="*/ 52 h 57"/>
                <a:gd name="T40" fmla="*/ 12 w 87"/>
                <a:gd name="T41" fmla="*/ 49 h 57"/>
                <a:gd name="T42" fmla="*/ 7 w 87"/>
                <a:gd name="T43" fmla="*/ 44 h 57"/>
                <a:gd name="T44" fmla="*/ 3 w 87"/>
                <a:gd name="T45" fmla="*/ 39 h 57"/>
                <a:gd name="T46" fmla="*/ 1 w 87"/>
                <a:gd name="T47" fmla="*/ 35 h 57"/>
                <a:gd name="T48" fmla="*/ 0 w 87"/>
                <a:gd name="T49" fmla="*/ 29 h 57"/>
                <a:gd name="T50" fmla="*/ 1 w 87"/>
                <a:gd name="T51" fmla="*/ 23 h 57"/>
                <a:gd name="T52" fmla="*/ 3 w 87"/>
                <a:gd name="T53" fmla="*/ 17 h 57"/>
                <a:gd name="T54" fmla="*/ 7 w 87"/>
                <a:gd name="T55" fmla="*/ 13 h 57"/>
                <a:gd name="T56" fmla="*/ 12 w 87"/>
                <a:gd name="T57" fmla="*/ 9 h 57"/>
                <a:gd name="T58" fmla="*/ 19 w 87"/>
                <a:gd name="T59" fmla="*/ 6 h 57"/>
                <a:gd name="T60" fmla="*/ 26 w 87"/>
                <a:gd name="T61" fmla="*/ 2 h 57"/>
                <a:gd name="T62" fmla="*/ 35 w 87"/>
                <a:gd name="T63" fmla="*/ 1 h 57"/>
                <a:gd name="T64" fmla="*/ 44 w 87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7">
                  <a:moveTo>
                    <a:pt x="44" y="0"/>
                  </a:moveTo>
                  <a:lnTo>
                    <a:pt x="53" y="1"/>
                  </a:lnTo>
                  <a:lnTo>
                    <a:pt x="61" y="2"/>
                  </a:lnTo>
                  <a:lnTo>
                    <a:pt x="68" y="6"/>
                  </a:lnTo>
                  <a:lnTo>
                    <a:pt x="75" y="9"/>
                  </a:lnTo>
                  <a:lnTo>
                    <a:pt x="80" y="13"/>
                  </a:lnTo>
                  <a:lnTo>
                    <a:pt x="84" y="17"/>
                  </a:lnTo>
                  <a:lnTo>
                    <a:pt x="86" y="23"/>
                  </a:lnTo>
                  <a:lnTo>
                    <a:pt x="87" y="29"/>
                  </a:lnTo>
                  <a:lnTo>
                    <a:pt x="86" y="35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9"/>
                  </a:lnTo>
                  <a:lnTo>
                    <a:pt x="68" y="52"/>
                  </a:lnTo>
                  <a:lnTo>
                    <a:pt x="61" y="55"/>
                  </a:lnTo>
                  <a:lnTo>
                    <a:pt x="53" y="57"/>
                  </a:lnTo>
                  <a:lnTo>
                    <a:pt x="44" y="57"/>
                  </a:lnTo>
                  <a:lnTo>
                    <a:pt x="35" y="57"/>
                  </a:lnTo>
                  <a:lnTo>
                    <a:pt x="26" y="55"/>
                  </a:lnTo>
                  <a:lnTo>
                    <a:pt x="19" y="52"/>
                  </a:lnTo>
                  <a:lnTo>
                    <a:pt x="12" y="49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3" y="17"/>
                  </a:lnTo>
                  <a:lnTo>
                    <a:pt x="7" y="13"/>
                  </a:lnTo>
                  <a:lnTo>
                    <a:pt x="12" y="9"/>
                  </a:lnTo>
                  <a:lnTo>
                    <a:pt x="19" y="6"/>
                  </a:lnTo>
                  <a:lnTo>
                    <a:pt x="26" y="2"/>
                  </a:lnTo>
                  <a:lnTo>
                    <a:pt x="35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45" name="Freeform 108"/>
            <p:cNvSpPr>
              <a:spLocks/>
            </p:cNvSpPr>
            <p:nvPr/>
          </p:nvSpPr>
          <p:spPr bwMode="auto">
            <a:xfrm>
              <a:off x="522" y="1503"/>
              <a:ext cx="87" cy="57"/>
            </a:xfrm>
            <a:custGeom>
              <a:avLst/>
              <a:gdLst>
                <a:gd name="T0" fmla="*/ 44 w 87"/>
                <a:gd name="T1" fmla="*/ 0 h 57"/>
                <a:gd name="T2" fmla="*/ 53 w 87"/>
                <a:gd name="T3" fmla="*/ 1 h 57"/>
                <a:gd name="T4" fmla="*/ 61 w 87"/>
                <a:gd name="T5" fmla="*/ 2 h 57"/>
                <a:gd name="T6" fmla="*/ 68 w 87"/>
                <a:gd name="T7" fmla="*/ 6 h 57"/>
                <a:gd name="T8" fmla="*/ 75 w 87"/>
                <a:gd name="T9" fmla="*/ 9 h 57"/>
                <a:gd name="T10" fmla="*/ 80 w 87"/>
                <a:gd name="T11" fmla="*/ 13 h 57"/>
                <a:gd name="T12" fmla="*/ 84 w 87"/>
                <a:gd name="T13" fmla="*/ 17 h 57"/>
                <a:gd name="T14" fmla="*/ 86 w 87"/>
                <a:gd name="T15" fmla="*/ 23 h 57"/>
                <a:gd name="T16" fmla="*/ 87 w 87"/>
                <a:gd name="T17" fmla="*/ 29 h 57"/>
                <a:gd name="T18" fmla="*/ 86 w 87"/>
                <a:gd name="T19" fmla="*/ 35 h 57"/>
                <a:gd name="T20" fmla="*/ 84 w 87"/>
                <a:gd name="T21" fmla="*/ 39 h 57"/>
                <a:gd name="T22" fmla="*/ 80 w 87"/>
                <a:gd name="T23" fmla="*/ 44 h 57"/>
                <a:gd name="T24" fmla="*/ 75 w 87"/>
                <a:gd name="T25" fmla="*/ 49 h 57"/>
                <a:gd name="T26" fmla="*/ 68 w 87"/>
                <a:gd name="T27" fmla="*/ 52 h 57"/>
                <a:gd name="T28" fmla="*/ 61 w 87"/>
                <a:gd name="T29" fmla="*/ 55 h 57"/>
                <a:gd name="T30" fmla="*/ 53 w 87"/>
                <a:gd name="T31" fmla="*/ 57 h 57"/>
                <a:gd name="T32" fmla="*/ 44 w 87"/>
                <a:gd name="T33" fmla="*/ 57 h 57"/>
                <a:gd name="T34" fmla="*/ 35 w 87"/>
                <a:gd name="T35" fmla="*/ 57 h 57"/>
                <a:gd name="T36" fmla="*/ 26 w 87"/>
                <a:gd name="T37" fmla="*/ 55 h 57"/>
                <a:gd name="T38" fmla="*/ 19 w 87"/>
                <a:gd name="T39" fmla="*/ 52 h 57"/>
                <a:gd name="T40" fmla="*/ 12 w 87"/>
                <a:gd name="T41" fmla="*/ 49 h 57"/>
                <a:gd name="T42" fmla="*/ 7 w 87"/>
                <a:gd name="T43" fmla="*/ 44 h 57"/>
                <a:gd name="T44" fmla="*/ 3 w 87"/>
                <a:gd name="T45" fmla="*/ 39 h 57"/>
                <a:gd name="T46" fmla="*/ 1 w 87"/>
                <a:gd name="T47" fmla="*/ 35 h 57"/>
                <a:gd name="T48" fmla="*/ 0 w 87"/>
                <a:gd name="T49" fmla="*/ 29 h 57"/>
                <a:gd name="T50" fmla="*/ 1 w 87"/>
                <a:gd name="T51" fmla="*/ 23 h 57"/>
                <a:gd name="T52" fmla="*/ 3 w 87"/>
                <a:gd name="T53" fmla="*/ 17 h 57"/>
                <a:gd name="T54" fmla="*/ 7 w 87"/>
                <a:gd name="T55" fmla="*/ 13 h 57"/>
                <a:gd name="T56" fmla="*/ 12 w 87"/>
                <a:gd name="T57" fmla="*/ 9 h 57"/>
                <a:gd name="T58" fmla="*/ 19 w 87"/>
                <a:gd name="T59" fmla="*/ 6 h 57"/>
                <a:gd name="T60" fmla="*/ 26 w 87"/>
                <a:gd name="T61" fmla="*/ 2 h 57"/>
                <a:gd name="T62" fmla="*/ 35 w 87"/>
                <a:gd name="T63" fmla="*/ 1 h 57"/>
                <a:gd name="T64" fmla="*/ 44 w 87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7">
                  <a:moveTo>
                    <a:pt x="44" y="0"/>
                  </a:moveTo>
                  <a:lnTo>
                    <a:pt x="53" y="1"/>
                  </a:lnTo>
                  <a:lnTo>
                    <a:pt x="61" y="2"/>
                  </a:lnTo>
                  <a:lnTo>
                    <a:pt x="68" y="6"/>
                  </a:lnTo>
                  <a:lnTo>
                    <a:pt x="75" y="9"/>
                  </a:lnTo>
                  <a:lnTo>
                    <a:pt x="80" y="13"/>
                  </a:lnTo>
                  <a:lnTo>
                    <a:pt x="84" y="17"/>
                  </a:lnTo>
                  <a:lnTo>
                    <a:pt x="86" y="23"/>
                  </a:lnTo>
                  <a:lnTo>
                    <a:pt x="87" y="29"/>
                  </a:lnTo>
                  <a:lnTo>
                    <a:pt x="86" y="35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9"/>
                  </a:lnTo>
                  <a:lnTo>
                    <a:pt x="68" y="52"/>
                  </a:lnTo>
                  <a:lnTo>
                    <a:pt x="61" y="55"/>
                  </a:lnTo>
                  <a:lnTo>
                    <a:pt x="53" y="57"/>
                  </a:lnTo>
                  <a:lnTo>
                    <a:pt x="44" y="57"/>
                  </a:lnTo>
                  <a:lnTo>
                    <a:pt x="35" y="57"/>
                  </a:lnTo>
                  <a:lnTo>
                    <a:pt x="26" y="55"/>
                  </a:lnTo>
                  <a:lnTo>
                    <a:pt x="19" y="52"/>
                  </a:lnTo>
                  <a:lnTo>
                    <a:pt x="12" y="49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3" y="17"/>
                  </a:lnTo>
                  <a:lnTo>
                    <a:pt x="7" y="13"/>
                  </a:lnTo>
                  <a:lnTo>
                    <a:pt x="12" y="9"/>
                  </a:lnTo>
                  <a:lnTo>
                    <a:pt x="19" y="6"/>
                  </a:lnTo>
                  <a:lnTo>
                    <a:pt x="26" y="2"/>
                  </a:lnTo>
                  <a:lnTo>
                    <a:pt x="35" y="1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46" name="Freeform 109"/>
            <p:cNvSpPr>
              <a:spLocks/>
            </p:cNvSpPr>
            <p:nvPr/>
          </p:nvSpPr>
          <p:spPr bwMode="auto">
            <a:xfrm>
              <a:off x="450" y="1283"/>
              <a:ext cx="204" cy="158"/>
            </a:xfrm>
            <a:custGeom>
              <a:avLst/>
              <a:gdLst>
                <a:gd name="T0" fmla="*/ 40 w 204"/>
                <a:gd name="T1" fmla="*/ 0 h 158"/>
                <a:gd name="T2" fmla="*/ 163 w 204"/>
                <a:gd name="T3" fmla="*/ 0 h 158"/>
                <a:gd name="T4" fmla="*/ 171 w 204"/>
                <a:gd name="T5" fmla="*/ 1 h 158"/>
                <a:gd name="T6" fmla="*/ 179 w 204"/>
                <a:gd name="T7" fmla="*/ 3 h 158"/>
                <a:gd name="T8" fmla="*/ 185 w 204"/>
                <a:gd name="T9" fmla="*/ 8 h 158"/>
                <a:gd name="T10" fmla="*/ 192 w 204"/>
                <a:gd name="T11" fmla="*/ 14 h 158"/>
                <a:gd name="T12" fmla="*/ 197 w 204"/>
                <a:gd name="T13" fmla="*/ 21 h 158"/>
                <a:gd name="T14" fmla="*/ 201 w 204"/>
                <a:gd name="T15" fmla="*/ 28 h 158"/>
                <a:gd name="T16" fmla="*/ 203 w 204"/>
                <a:gd name="T17" fmla="*/ 37 h 158"/>
                <a:gd name="T18" fmla="*/ 204 w 204"/>
                <a:gd name="T19" fmla="*/ 46 h 158"/>
                <a:gd name="T20" fmla="*/ 204 w 204"/>
                <a:gd name="T21" fmla="*/ 112 h 158"/>
                <a:gd name="T22" fmla="*/ 203 w 204"/>
                <a:gd name="T23" fmla="*/ 121 h 158"/>
                <a:gd name="T24" fmla="*/ 201 w 204"/>
                <a:gd name="T25" fmla="*/ 130 h 158"/>
                <a:gd name="T26" fmla="*/ 197 w 204"/>
                <a:gd name="T27" fmla="*/ 137 h 158"/>
                <a:gd name="T28" fmla="*/ 192 w 204"/>
                <a:gd name="T29" fmla="*/ 144 h 158"/>
                <a:gd name="T30" fmla="*/ 185 w 204"/>
                <a:gd name="T31" fmla="*/ 150 h 158"/>
                <a:gd name="T32" fmla="*/ 179 w 204"/>
                <a:gd name="T33" fmla="*/ 155 h 158"/>
                <a:gd name="T34" fmla="*/ 171 w 204"/>
                <a:gd name="T35" fmla="*/ 157 h 158"/>
                <a:gd name="T36" fmla="*/ 163 w 204"/>
                <a:gd name="T37" fmla="*/ 158 h 158"/>
                <a:gd name="T38" fmla="*/ 40 w 204"/>
                <a:gd name="T39" fmla="*/ 158 h 158"/>
                <a:gd name="T40" fmla="*/ 33 w 204"/>
                <a:gd name="T41" fmla="*/ 157 h 158"/>
                <a:gd name="T42" fmla="*/ 25 w 204"/>
                <a:gd name="T43" fmla="*/ 155 h 158"/>
                <a:gd name="T44" fmla="*/ 19 w 204"/>
                <a:gd name="T45" fmla="*/ 150 h 158"/>
                <a:gd name="T46" fmla="*/ 13 w 204"/>
                <a:gd name="T47" fmla="*/ 144 h 158"/>
                <a:gd name="T48" fmla="*/ 7 w 204"/>
                <a:gd name="T49" fmla="*/ 137 h 158"/>
                <a:gd name="T50" fmla="*/ 3 w 204"/>
                <a:gd name="T51" fmla="*/ 130 h 158"/>
                <a:gd name="T52" fmla="*/ 1 w 204"/>
                <a:gd name="T53" fmla="*/ 121 h 158"/>
                <a:gd name="T54" fmla="*/ 0 w 204"/>
                <a:gd name="T55" fmla="*/ 112 h 158"/>
                <a:gd name="T56" fmla="*/ 0 w 204"/>
                <a:gd name="T57" fmla="*/ 46 h 158"/>
                <a:gd name="T58" fmla="*/ 1 w 204"/>
                <a:gd name="T59" fmla="*/ 37 h 158"/>
                <a:gd name="T60" fmla="*/ 3 w 204"/>
                <a:gd name="T61" fmla="*/ 28 h 158"/>
                <a:gd name="T62" fmla="*/ 7 w 204"/>
                <a:gd name="T63" fmla="*/ 21 h 158"/>
                <a:gd name="T64" fmla="*/ 13 w 204"/>
                <a:gd name="T65" fmla="*/ 14 h 158"/>
                <a:gd name="T66" fmla="*/ 19 w 204"/>
                <a:gd name="T67" fmla="*/ 8 h 158"/>
                <a:gd name="T68" fmla="*/ 25 w 204"/>
                <a:gd name="T69" fmla="*/ 3 h 158"/>
                <a:gd name="T70" fmla="*/ 33 w 204"/>
                <a:gd name="T71" fmla="*/ 1 h 158"/>
                <a:gd name="T72" fmla="*/ 40 w 204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4" h="158">
                  <a:moveTo>
                    <a:pt x="40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9" y="3"/>
                  </a:lnTo>
                  <a:lnTo>
                    <a:pt x="185" y="8"/>
                  </a:lnTo>
                  <a:lnTo>
                    <a:pt x="192" y="14"/>
                  </a:lnTo>
                  <a:lnTo>
                    <a:pt x="197" y="21"/>
                  </a:lnTo>
                  <a:lnTo>
                    <a:pt x="201" y="28"/>
                  </a:lnTo>
                  <a:lnTo>
                    <a:pt x="203" y="37"/>
                  </a:lnTo>
                  <a:lnTo>
                    <a:pt x="204" y="46"/>
                  </a:lnTo>
                  <a:lnTo>
                    <a:pt x="204" y="112"/>
                  </a:lnTo>
                  <a:lnTo>
                    <a:pt x="203" y="121"/>
                  </a:lnTo>
                  <a:lnTo>
                    <a:pt x="201" y="130"/>
                  </a:lnTo>
                  <a:lnTo>
                    <a:pt x="197" y="137"/>
                  </a:lnTo>
                  <a:lnTo>
                    <a:pt x="192" y="144"/>
                  </a:lnTo>
                  <a:lnTo>
                    <a:pt x="185" y="150"/>
                  </a:lnTo>
                  <a:lnTo>
                    <a:pt x="179" y="155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40" y="158"/>
                  </a:lnTo>
                  <a:lnTo>
                    <a:pt x="33" y="157"/>
                  </a:lnTo>
                  <a:lnTo>
                    <a:pt x="25" y="155"/>
                  </a:lnTo>
                  <a:lnTo>
                    <a:pt x="19" y="150"/>
                  </a:lnTo>
                  <a:lnTo>
                    <a:pt x="13" y="144"/>
                  </a:lnTo>
                  <a:lnTo>
                    <a:pt x="7" y="137"/>
                  </a:lnTo>
                  <a:lnTo>
                    <a:pt x="3" y="130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6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3" y="14"/>
                  </a:lnTo>
                  <a:lnTo>
                    <a:pt x="19" y="8"/>
                  </a:lnTo>
                  <a:lnTo>
                    <a:pt x="25" y="3"/>
                  </a:lnTo>
                  <a:lnTo>
                    <a:pt x="33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47" name="Freeform 110"/>
            <p:cNvSpPr>
              <a:spLocks/>
            </p:cNvSpPr>
            <p:nvPr/>
          </p:nvSpPr>
          <p:spPr bwMode="auto">
            <a:xfrm>
              <a:off x="450" y="1283"/>
              <a:ext cx="204" cy="158"/>
            </a:xfrm>
            <a:custGeom>
              <a:avLst/>
              <a:gdLst>
                <a:gd name="T0" fmla="*/ 40 w 204"/>
                <a:gd name="T1" fmla="*/ 0 h 158"/>
                <a:gd name="T2" fmla="*/ 163 w 204"/>
                <a:gd name="T3" fmla="*/ 0 h 158"/>
                <a:gd name="T4" fmla="*/ 171 w 204"/>
                <a:gd name="T5" fmla="*/ 1 h 158"/>
                <a:gd name="T6" fmla="*/ 179 w 204"/>
                <a:gd name="T7" fmla="*/ 3 h 158"/>
                <a:gd name="T8" fmla="*/ 185 w 204"/>
                <a:gd name="T9" fmla="*/ 8 h 158"/>
                <a:gd name="T10" fmla="*/ 192 w 204"/>
                <a:gd name="T11" fmla="*/ 14 h 158"/>
                <a:gd name="T12" fmla="*/ 197 w 204"/>
                <a:gd name="T13" fmla="*/ 21 h 158"/>
                <a:gd name="T14" fmla="*/ 201 w 204"/>
                <a:gd name="T15" fmla="*/ 28 h 158"/>
                <a:gd name="T16" fmla="*/ 203 w 204"/>
                <a:gd name="T17" fmla="*/ 37 h 158"/>
                <a:gd name="T18" fmla="*/ 204 w 204"/>
                <a:gd name="T19" fmla="*/ 46 h 158"/>
                <a:gd name="T20" fmla="*/ 204 w 204"/>
                <a:gd name="T21" fmla="*/ 112 h 158"/>
                <a:gd name="T22" fmla="*/ 203 w 204"/>
                <a:gd name="T23" fmla="*/ 121 h 158"/>
                <a:gd name="T24" fmla="*/ 201 w 204"/>
                <a:gd name="T25" fmla="*/ 130 h 158"/>
                <a:gd name="T26" fmla="*/ 197 w 204"/>
                <a:gd name="T27" fmla="*/ 137 h 158"/>
                <a:gd name="T28" fmla="*/ 192 w 204"/>
                <a:gd name="T29" fmla="*/ 144 h 158"/>
                <a:gd name="T30" fmla="*/ 185 w 204"/>
                <a:gd name="T31" fmla="*/ 150 h 158"/>
                <a:gd name="T32" fmla="*/ 179 w 204"/>
                <a:gd name="T33" fmla="*/ 155 h 158"/>
                <a:gd name="T34" fmla="*/ 171 w 204"/>
                <a:gd name="T35" fmla="*/ 157 h 158"/>
                <a:gd name="T36" fmla="*/ 163 w 204"/>
                <a:gd name="T37" fmla="*/ 158 h 158"/>
                <a:gd name="T38" fmla="*/ 40 w 204"/>
                <a:gd name="T39" fmla="*/ 158 h 158"/>
                <a:gd name="T40" fmla="*/ 33 w 204"/>
                <a:gd name="T41" fmla="*/ 157 h 158"/>
                <a:gd name="T42" fmla="*/ 25 w 204"/>
                <a:gd name="T43" fmla="*/ 155 h 158"/>
                <a:gd name="T44" fmla="*/ 19 w 204"/>
                <a:gd name="T45" fmla="*/ 150 h 158"/>
                <a:gd name="T46" fmla="*/ 13 w 204"/>
                <a:gd name="T47" fmla="*/ 144 h 158"/>
                <a:gd name="T48" fmla="*/ 7 w 204"/>
                <a:gd name="T49" fmla="*/ 137 h 158"/>
                <a:gd name="T50" fmla="*/ 3 w 204"/>
                <a:gd name="T51" fmla="*/ 130 h 158"/>
                <a:gd name="T52" fmla="*/ 1 w 204"/>
                <a:gd name="T53" fmla="*/ 121 h 158"/>
                <a:gd name="T54" fmla="*/ 0 w 204"/>
                <a:gd name="T55" fmla="*/ 112 h 158"/>
                <a:gd name="T56" fmla="*/ 0 w 204"/>
                <a:gd name="T57" fmla="*/ 46 h 158"/>
                <a:gd name="T58" fmla="*/ 1 w 204"/>
                <a:gd name="T59" fmla="*/ 37 h 158"/>
                <a:gd name="T60" fmla="*/ 3 w 204"/>
                <a:gd name="T61" fmla="*/ 28 h 158"/>
                <a:gd name="T62" fmla="*/ 7 w 204"/>
                <a:gd name="T63" fmla="*/ 21 h 158"/>
                <a:gd name="T64" fmla="*/ 13 w 204"/>
                <a:gd name="T65" fmla="*/ 14 h 158"/>
                <a:gd name="T66" fmla="*/ 19 w 204"/>
                <a:gd name="T67" fmla="*/ 8 h 158"/>
                <a:gd name="T68" fmla="*/ 25 w 204"/>
                <a:gd name="T69" fmla="*/ 3 h 158"/>
                <a:gd name="T70" fmla="*/ 33 w 204"/>
                <a:gd name="T71" fmla="*/ 1 h 158"/>
                <a:gd name="T72" fmla="*/ 40 w 204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4" h="158">
                  <a:moveTo>
                    <a:pt x="40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9" y="3"/>
                  </a:lnTo>
                  <a:lnTo>
                    <a:pt x="185" y="8"/>
                  </a:lnTo>
                  <a:lnTo>
                    <a:pt x="192" y="14"/>
                  </a:lnTo>
                  <a:lnTo>
                    <a:pt x="197" y="21"/>
                  </a:lnTo>
                  <a:lnTo>
                    <a:pt x="201" y="28"/>
                  </a:lnTo>
                  <a:lnTo>
                    <a:pt x="203" y="37"/>
                  </a:lnTo>
                  <a:lnTo>
                    <a:pt x="204" y="46"/>
                  </a:lnTo>
                  <a:lnTo>
                    <a:pt x="204" y="112"/>
                  </a:lnTo>
                  <a:lnTo>
                    <a:pt x="203" y="121"/>
                  </a:lnTo>
                  <a:lnTo>
                    <a:pt x="201" y="130"/>
                  </a:lnTo>
                  <a:lnTo>
                    <a:pt x="197" y="137"/>
                  </a:lnTo>
                  <a:lnTo>
                    <a:pt x="192" y="144"/>
                  </a:lnTo>
                  <a:lnTo>
                    <a:pt x="185" y="150"/>
                  </a:lnTo>
                  <a:lnTo>
                    <a:pt x="179" y="155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40" y="158"/>
                  </a:lnTo>
                  <a:lnTo>
                    <a:pt x="33" y="157"/>
                  </a:lnTo>
                  <a:lnTo>
                    <a:pt x="25" y="155"/>
                  </a:lnTo>
                  <a:lnTo>
                    <a:pt x="19" y="150"/>
                  </a:lnTo>
                  <a:lnTo>
                    <a:pt x="13" y="144"/>
                  </a:lnTo>
                  <a:lnTo>
                    <a:pt x="7" y="137"/>
                  </a:lnTo>
                  <a:lnTo>
                    <a:pt x="3" y="130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6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3" y="14"/>
                  </a:lnTo>
                  <a:lnTo>
                    <a:pt x="19" y="8"/>
                  </a:lnTo>
                  <a:lnTo>
                    <a:pt x="25" y="3"/>
                  </a:lnTo>
                  <a:lnTo>
                    <a:pt x="33" y="1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48" name="Freeform 111"/>
            <p:cNvSpPr>
              <a:spLocks/>
            </p:cNvSpPr>
            <p:nvPr/>
          </p:nvSpPr>
          <p:spPr bwMode="auto">
            <a:xfrm>
              <a:off x="522" y="1346"/>
              <a:ext cx="87" cy="57"/>
            </a:xfrm>
            <a:custGeom>
              <a:avLst/>
              <a:gdLst>
                <a:gd name="T0" fmla="*/ 44 w 87"/>
                <a:gd name="T1" fmla="*/ 0 h 57"/>
                <a:gd name="T2" fmla="*/ 53 w 87"/>
                <a:gd name="T3" fmla="*/ 1 h 57"/>
                <a:gd name="T4" fmla="*/ 61 w 87"/>
                <a:gd name="T5" fmla="*/ 2 h 57"/>
                <a:gd name="T6" fmla="*/ 68 w 87"/>
                <a:gd name="T7" fmla="*/ 5 h 57"/>
                <a:gd name="T8" fmla="*/ 75 w 87"/>
                <a:gd name="T9" fmla="*/ 9 h 57"/>
                <a:gd name="T10" fmla="*/ 80 w 87"/>
                <a:gd name="T11" fmla="*/ 12 h 57"/>
                <a:gd name="T12" fmla="*/ 84 w 87"/>
                <a:gd name="T13" fmla="*/ 17 h 57"/>
                <a:gd name="T14" fmla="*/ 86 w 87"/>
                <a:gd name="T15" fmla="*/ 23 h 57"/>
                <a:gd name="T16" fmla="*/ 87 w 87"/>
                <a:gd name="T17" fmla="*/ 29 h 57"/>
                <a:gd name="T18" fmla="*/ 86 w 87"/>
                <a:gd name="T19" fmla="*/ 35 h 57"/>
                <a:gd name="T20" fmla="*/ 84 w 87"/>
                <a:gd name="T21" fmla="*/ 39 h 57"/>
                <a:gd name="T22" fmla="*/ 80 w 87"/>
                <a:gd name="T23" fmla="*/ 44 h 57"/>
                <a:gd name="T24" fmla="*/ 75 w 87"/>
                <a:gd name="T25" fmla="*/ 49 h 57"/>
                <a:gd name="T26" fmla="*/ 68 w 87"/>
                <a:gd name="T27" fmla="*/ 52 h 57"/>
                <a:gd name="T28" fmla="*/ 61 w 87"/>
                <a:gd name="T29" fmla="*/ 54 h 57"/>
                <a:gd name="T30" fmla="*/ 53 w 87"/>
                <a:gd name="T31" fmla="*/ 57 h 57"/>
                <a:gd name="T32" fmla="*/ 44 w 87"/>
                <a:gd name="T33" fmla="*/ 57 h 57"/>
                <a:gd name="T34" fmla="*/ 35 w 87"/>
                <a:gd name="T35" fmla="*/ 57 h 57"/>
                <a:gd name="T36" fmla="*/ 26 w 87"/>
                <a:gd name="T37" fmla="*/ 54 h 57"/>
                <a:gd name="T38" fmla="*/ 19 w 87"/>
                <a:gd name="T39" fmla="*/ 52 h 57"/>
                <a:gd name="T40" fmla="*/ 12 w 87"/>
                <a:gd name="T41" fmla="*/ 49 h 57"/>
                <a:gd name="T42" fmla="*/ 7 w 87"/>
                <a:gd name="T43" fmla="*/ 44 h 57"/>
                <a:gd name="T44" fmla="*/ 3 w 87"/>
                <a:gd name="T45" fmla="*/ 39 h 57"/>
                <a:gd name="T46" fmla="*/ 1 w 87"/>
                <a:gd name="T47" fmla="*/ 35 h 57"/>
                <a:gd name="T48" fmla="*/ 0 w 87"/>
                <a:gd name="T49" fmla="*/ 29 h 57"/>
                <a:gd name="T50" fmla="*/ 1 w 87"/>
                <a:gd name="T51" fmla="*/ 23 h 57"/>
                <a:gd name="T52" fmla="*/ 3 w 87"/>
                <a:gd name="T53" fmla="*/ 17 h 57"/>
                <a:gd name="T54" fmla="*/ 7 w 87"/>
                <a:gd name="T55" fmla="*/ 12 h 57"/>
                <a:gd name="T56" fmla="*/ 12 w 87"/>
                <a:gd name="T57" fmla="*/ 9 h 57"/>
                <a:gd name="T58" fmla="*/ 19 w 87"/>
                <a:gd name="T59" fmla="*/ 5 h 57"/>
                <a:gd name="T60" fmla="*/ 26 w 87"/>
                <a:gd name="T61" fmla="*/ 2 h 57"/>
                <a:gd name="T62" fmla="*/ 35 w 87"/>
                <a:gd name="T63" fmla="*/ 1 h 57"/>
                <a:gd name="T64" fmla="*/ 44 w 87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7">
                  <a:moveTo>
                    <a:pt x="44" y="0"/>
                  </a:moveTo>
                  <a:lnTo>
                    <a:pt x="53" y="1"/>
                  </a:lnTo>
                  <a:lnTo>
                    <a:pt x="61" y="2"/>
                  </a:lnTo>
                  <a:lnTo>
                    <a:pt x="68" y="5"/>
                  </a:lnTo>
                  <a:lnTo>
                    <a:pt x="75" y="9"/>
                  </a:lnTo>
                  <a:lnTo>
                    <a:pt x="80" y="12"/>
                  </a:lnTo>
                  <a:lnTo>
                    <a:pt x="84" y="17"/>
                  </a:lnTo>
                  <a:lnTo>
                    <a:pt x="86" y="23"/>
                  </a:lnTo>
                  <a:lnTo>
                    <a:pt x="87" y="29"/>
                  </a:lnTo>
                  <a:lnTo>
                    <a:pt x="86" y="35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9"/>
                  </a:lnTo>
                  <a:lnTo>
                    <a:pt x="68" y="52"/>
                  </a:lnTo>
                  <a:lnTo>
                    <a:pt x="61" y="54"/>
                  </a:lnTo>
                  <a:lnTo>
                    <a:pt x="53" y="57"/>
                  </a:lnTo>
                  <a:lnTo>
                    <a:pt x="44" y="57"/>
                  </a:lnTo>
                  <a:lnTo>
                    <a:pt x="35" y="57"/>
                  </a:lnTo>
                  <a:lnTo>
                    <a:pt x="26" y="54"/>
                  </a:lnTo>
                  <a:lnTo>
                    <a:pt x="19" y="52"/>
                  </a:lnTo>
                  <a:lnTo>
                    <a:pt x="12" y="49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3" y="17"/>
                  </a:lnTo>
                  <a:lnTo>
                    <a:pt x="7" y="12"/>
                  </a:lnTo>
                  <a:lnTo>
                    <a:pt x="12" y="9"/>
                  </a:lnTo>
                  <a:lnTo>
                    <a:pt x="19" y="5"/>
                  </a:lnTo>
                  <a:lnTo>
                    <a:pt x="26" y="2"/>
                  </a:lnTo>
                  <a:lnTo>
                    <a:pt x="35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49" name="Freeform 112"/>
            <p:cNvSpPr>
              <a:spLocks/>
            </p:cNvSpPr>
            <p:nvPr/>
          </p:nvSpPr>
          <p:spPr bwMode="auto">
            <a:xfrm>
              <a:off x="522" y="1346"/>
              <a:ext cx="87" cy="57"/>
            </a:xfrm>
            <a:custGeom>
              <a:avLst/>
              <a:gdLst>
                <a:gd name="T0" fmla="*/ 44 w 87"/>
                <a:gd name="T1" fmla="*/ 0 h 57"/>
                <a:gd name="T2" fmla="*/ 53 w 87"/>
                <a:gd name="T3" fmla="*/ 1 h 57"/>
                <a:gd name="T4" fmla="*/ 61 w 87"/>
                <a:gd name="T5" fmla="*/ 2 h 57"/>
                <a:gd name="T6" fmla="*/ 68 w 87"/>
                <a:gd name="T7" fmla="*/ 5 h 57"/>
                <a:gd name="T8" fmla="*/ 75 w 87"/>
                <a:gd name="T9" fmla="*/ 9 h 57"/>
                <a:gd name="T10" fmla="*/ 80 w 87"/>
                <a:gd name="T11" fmla="*/ 12 h 57"/>
                <a:gd name="T12" fmla="*/ 84 w 87"/>
                <a:gd name="T13" fmla="*/ 17 h 57"/>
                <a:gd name="T14" fmla="*/ 86 w 87"/>
                <a:gd name="T15" fmla="*/ 23 h 57"/>
                <a:gd name="T16" fmla="*/ 87 w 87"/>
                <a:gd name="T17" fmla="*/ 29 h 57"/>
                <a:gd name="T18" fmla="*/ 86 w 87"/>
                <a:gd name="T19" fmla="*/ 35 h 57"/>
                <a:gd name="T20" fmla="*/ 84 w 87"/>
                <a:gd name="T21" fmla="*/ 39 h 57"/>
                <a:gd name="T22" fmla="*/ 80 w 87"/>
                <a:gd name="T23" fmla="*/ 44 h 57"/>
                <a:gd name="T24" fmla="*/ 75 w 87"/>
                <a:gd name="T25" fmla="*/ 49 h 57"/>
                <a:gd name="T26" fmla="*/ 68 w 87"/>
                <a:gd name="T27" fmla="*/ 52 h 57"/>
                <a:gd name="T28" fmla="*/ 61 w 87"/>
                <a:gd name="T29" fmla="*/ 54 h 57"/>
                <a:gd name="T30" fmla="*/ 53 w 87"/>
                <a:gd name="T31" fmla="*/ 57 h 57"/>
                <a:gd name="T32" fmla="*/ 44 w 87"/>
                <a:gd name="T33" fmla="*/ 57 h 57"/>
                <a:gd name="T34" fmla="*/ 35 w 87"/>
                <a:gd name="T35" fmla="*/ 57 h 57"/>
                <a:gd name="T36" fmla="*/ 26 w 87"/>
                <a:gd name="T37" fmla="*/ 54 h 57"/>
                <a:gd name="T38" fmla="*/ 19 w 87"/>
                <a:gd name="T39" fmla="*/ 52 h 57"/>
                <a:gd name="T40" fmla="*/ 12 w 87"/>
                <a:gd name="T41" fmla="*/ 49 h 57"/>
                <a:gd name="T42" fmla="*/ 7 w 87"/>
                <a:gd name="T43" fmla="*/ 44 h 57"/>
                <a:gd name="T44" fmla="*/ 3 w 87"/>
                <a:gd name="T45" fmla="*/ 39 h 57"/>
                <a:gd name="T46" fmla="*/ 1 w 87"/>
                <a:gd name="T47" fmla="*/ 35 h 57"/>
                <a:gd name="T48" fmla="*/ 0 w 87"/>
                <a:gd name="T49" fmla="*/ 29 h 57"/>
                <a:gd name="T50" fmla="*/ 1 w 87"/>
                <a:gd name="T51" fmla="*/ 23 h 57"/>
                <a:gd name="T52" fmla="*/ 3 w 87"/>
                <a:gd name="T53" fmla="*/ 17 h 57"/>
                <a:gd name="T54" fmla="*/ 7 w 87"/>
                <a:gd name="T55" fmla="*/ 12 h 57"/>
                <a:gd name="T56" fmla="*/ 12 w 87"/>
                <a:gd name="T57" fmla="*/ 9 h 57"/>
                <a:gd name="T58" fmla="*/ 19 w 87"/>
                <a:gd name="T59" fmla="*/ 5 h 57"/>
                <a:gd name="T60" fmla="*/ 26 w 87"/>
                <a:gd name="T61" fmla="*/ 2 h 57"/>
                <a:gd name="T62" fmla="*/ 35 w 87"/>
                <a:gd name="T63" fmla="*/ 1 h 57"/>
                <a:gd name="T64" fmla="*/ 44 w 87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7">
                  <a:moveTo>
                    <a:pt x="44" y="0"/>
                  </a:moveTo>
                  <a:lnTo>
                    <a:pt x="53" y="1"/>
                  </a:lnTo>
                  <a:lnTo>
                    <a:pt x="61" y="2"/>
                  </a:lnTo>
                  <a:lnTo>
                    <a:pt x="68" y="5"/>
                  </a:lnTo>
                  <a:lnTo>
                    <a:pt x="75" y="9"/>
                  </a:lnTo>
                  <a:lnTo>
                    <a:pt x="80" y="12"/>
                  </a:lnTo>
                  <a:lnTo>
                    <a:pt x="84" y="17"/>
                  </a:lnTo>
                  <a:lnTo>
                    <a:pt x="86" y="23"/>
                  </a:lnTo>
                  <a:lnTo>
                    <a:pt x="87" y="29"/>
                  </a:lnTo>
                  <a:lnTo>
                    <a:pt x="86" y="35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9"/>
                  </a:lnTo>
                  <a:lnTo>
                    <a:pt x="68" y="52"/>
                  </a:lnTo>
                  <a:lnTo>
                    <a:pt x="61" y="54"/>
                  </a:lnTo>
                  <a:lnTo>
                    <a:pt x="53" y="57"/>
                  </a:lnTo>
                  <a:lnTo>
                    <a:pt x="44" y="57"/>
                  </a:lnTo>
                  <a:lnTo>
                    <a:pt x="35" y="57"/>
                  </a:lnTo>
                  <a:lnTo>
                    <a:pt x="26" y="54"/>
                  </a:lnTo>
                  <a:lnTo>
                    <a:pt x="19" y="52"/>
                  </a:lnTo>
                  <a:lnTo>
                    <a:pt x="12" y="49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3" y="17"/>
                  </a:lnTo>
                  <a:lnTo>
                    <a:pt x="7" y="12"/>
                  </a:lnTo>
                  <a:lnTo>
                    <a:pt x="12" y="9"/>
                  </a:lnTo>
                  <a:lnTo>
                    <a:pt x="19" y="5"/>
                  </a:lnTo>
                  <a:lnTo>
                    <a:pt x="26" y="2"/>
                  </a:lnTo>
                  <a:lnTo>
                    <a:pt x="35" y="1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50" name="Freeform 113"/>
            <p:cNvSpPr>
              <a:spLocks/>
            </p:cNvSpPr>
            <p:nvPr/>
          </p:nvSpPr>
          <p:spPr bwMode="auto">
            <a:xfrm>
              <a:off x="648" y="1283"/>
              <a:ext cx="203" cy="158"/>
            </a:xfrm>
            <a:custGeom>
              <a:avLst/>
              <a:gdLst>
                <a:gd name="T0" fmla="*/ 40 w 203"/>
                <a:gd name="T1" fmla="*/ 0 h 158"/>
                <a:gd name="T2" fmla="*/ 163 w 203"/>
                <a:gd name="T3" fmla="*/ 0 h 158"/>
                <a:gd name="T4" fmla="*/ 170 w 203"/>
                <a:gd name="T5" fmla="*/ 1 h 158"/>
                <a:gd name="T6" fmla="*/ 179 w 203"/>
                <a:gd name="T7" fmla="*/ 3 h 158"/>
                <a:gd name="T8" fmla="*/ 185 w 203"/>
                <a:gd name="T9" fmla="*/ 8 h 158"/>
                <a:gd name="T10" fmla="*/ 191 w 203"/>
                <a:gd name="T11" fmla="*/ 14 h 158"/>
                <a:gd name="T12" fmla="*/ 196 w 203"/>
                <a:gd name="T13" fmla="*/ 21 h 158"/>
                <a:gd name="T14" fmla="*/ 200 w 203"/>
                <a:gd name="T15" fmla="*/ 28 h 158"/>
                <a:gd name="T16" fmla="*/ 202 w 203"/>
                <a:gd name="T17" fmla="*/ 37 h 158"/>
                <a:gd name="T18" fmla="*/ 203 w 203"/>
                <a:gd name="T19" fmla="*/ 46 h 158"/>
                <a:gd name="T20" fmla="*/ 203 w 203"/>
                <a:gd name="T21" fmla="*/ 112 h 158"/>
                <a:gd name="T22" fmla="*/ 202 w 203"/>
                <a:gd name="T23" fmla="*/ 121 h 158"/>
                <a:gd name="T24" fmla="*/ 200 w 203"/>
                <a:gd name="T25" fmla="*/ 130 h 158"/>
                <a:gd name="T26" fmla="*/ 196 w 203"/>
                <a:gd name="T27" fmla="*/ 137 h 158"/>
                <a:gd name="T28" fmla="*/ 191 w 203"/>
                <a:gd name="T29" fmla="*/ 144 h 158"/>
                <a:gd name="T30" fmla="*/ 185 w 203"/>
                <a:gd name="T31" fmla="*/ 150 h 158"/>
                <a:gd name="T32" fmla="*/ 179 w 203"/>
                <a:gd name="T33" fmla="*/ 155 h 158"/>
                <a:gd name="T34" fmla="*/ 170 w 203"/>
                <a:gd name="T35" fmla="*/ 157 h 158"/>
                <a:gd name="T36" fmla="*/ 163 w 203"/>
                <a:gd name="T37" fmla="*/ 158 h 158"/>
                <a:gd name="T38" fmla="*/ 40 w 203"/>
                <a:gd name="T39" fmla="*/ 158 h 158"/>
                <a:gd name="T40" fmla="*/ 32 w 203"/>
                <a:gd name="T41" fmla="*/ 157 h 158"/>
                <a:gd name="T42" fmla="*/ 24 w 203"/>
                <a:gd name="T43" fmla="*/ 155 h 158"/>
                <a:gd name="T44" fmla="*/ 18 w 203"/>
                <a:gd name="T45" fmla="*/ 150 h 158"/>
                <a:gd name="T46" fmla="*/ 12 w 203"/>
                <a:gd name="T47" fmla="*/ 144 h 158"/>
                <a:gd name="T48" fmla="*/ 7 w 203"/>
                <a:gd name="T49" fmla="*/ 137 h 158"/>
                <a:gd name="T50" fmla="*/ 3 w 203"/>
                <a:gd name="T51" fmla="*/ 130 h 158"/>
                <a:gd name="T52" fmla="*/ 1 w 203"/>
                <a:gd name="T53" fmla="*/ 121 h 158"/>
                <a:gd name="T54" fmla="*/ 0 w 203"/>
                <a:gd name="T55" fmla="*/ 112 h 158"/>
                <a:gd name="T56" fmla="*/ 0 w 203"/>
                <a:gd name="T57" fmla="*/ 46 h 158"/>
                <a:gd name="T58" fmla="*/ 1 w 203"/>
                <a:gd name="T59" fmla="*/ 37 h 158"/>
                <a:gd name="T60" fmla="*/ 3 w 203"/>
                <a:gd name="T61" fmla="*/ 28 h 158"/>
                <a:gd name="T62" fmla="*/ 7 w 203"/>
                <a:gd name="T63" fmla="*/ 21 h 158"/>
                <a:gd name="T64" fmla="*/ 12 w 203"/>
                <a:gd name="T65" fmla="*/ 14 h 158"/>
                <a:gd name="T66" fmla="*/ 18 w 203"/>
                <a:gd name="T67" fmla="*/ 8 h 158"/>
                <a:gd name="T68" fmla="*/ 24 w 203"/>
                <a:gd name="T69" fmla="*/ 3 h 158"/>
                <a:gd name="T70" fmla="*/ 32 w 203"/>
                <a:gd name="T71" fmla="*/ 1 h 158"/>
                <a:gd name="T72" fmla="*/ 40 w 203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8">
                  <a:moveTo>
                    <a:pt x="40" y="0"/>
                  </a:moveTo>
                  <a:lnTo>
                    <a:pt x="163" y="0"/>
                  </a:lnTo>
                  <a:lnTo>
                    <a:pt x="170" y="1"/>
                  </a:lnTo>
                  <a:lnTo>
                    <a:pt x="179" y="3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200" y="28"/>
                  </a:lnTo>
                  <a:lnTo>
                    <a:pt x="202" y="37"/>
                  </a:lnTo>
                  <a:lnTo>
                    <a:pt x="203" y="46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200" y="130"/>
                  </a:lnTo>
                  <a:lnTo>
                    <a:pt x="196" y="137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79" y="155"/>
                  </a:lnTo>
                  <a:lnTo>
                    <a:pt x="170" y="157"/>
                  </a:lnTo>
                  <a:lnTo>
                    <a:pt x="163" y="158"/>
                  </a:lnTo>
                  <a:lnTo>
                    <a:pt x="40" y="158"/>
                  </a:lnTo>
                  <a:lnTo>
                    <a:pt x="32" y="157"/>
                  </a:lnTo>
                  <a:lnTo>
                    <a:pt x="24" y="155"/>
                  </a:lnTo>
                  <a:lnTo>
                    <a:pt x="18" y="150"/>
                  </a:lnTo>
                  <a:lnTo>
                    <a:pt x="12" y="144"/>
                  </a:lnTo>
                  <a:lnTo>
                    <a:pt x="7" y="137"/>
                  </a:lnTo>
                  <a:lnTo>
                    <a:pt x="3" y="130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6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8" y="8"/>
                  </a:lnTo>
                  <a:lnTo>
                    <a:pt x="24" y="3"/>
                  </a:lnTo>
                  <a:lnTo>
                    <a:pt x="32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51" name="Freeform 114"/>
            <p:cNvSpPr>
              <a:spLocks/>
            </p:cNvSpPr>
            <p:nvPr/>
          </p:nvSpPr>
          <p:spPr bwMode="auto">
            <a:xfrm>
              <a:off x="648" y="1283"/>
              <a:ext cx="203" cy="158"/>
            </a:xfrm>
            <a:custGeom>
              <a:avLst/>
              <a:gdLst>
                <a:gd name="T0" fmla="*/ 40 w 203"/>
                <a:gd name="T1" fmla="*/ 0 h 158"/>
                <a:gd name="T2" fmla="*/ 163 w 203"/>
                <a:gd name="T3" fmla="*/ 0 h 158"/>
                <a:gd name="T4" fmla="*/ 170 w 203"/>
                <a:gd name="T5" fmla="*/ 1 h 158"/>
                <a:gd name="T6" fmla="*/ 179 w 203"/>
                <a:gd name="T7" fmla="*/ 3 h 158"/>
                <a:gd name="T8" fmla="*/ 185 w 203"/>
                <a:gd name="T9" fmla="*/ 8 h 158"/>
                <a:gd name="T10" fmla="*/ 191 w 203"/>
                <a:gd name="T11" fmla="*/ 14 h 158"/>
                <a:gd name="T12" fmla="*/ 196 w 203"/>
                <a:gd name="T13" fmla="*/ 21 h 158"/>
                <a:gd name="T14" fmla="*/ 200 w 203"/>
                <a:gd name="T15" fmla="*/ 28 h 158"/>
                <a:gd name="T16" fmla="*/ 202 w 203"/>
                <a:gd name="T17" fmla="*/ 37 h 158"/>
                <a:gd name="T18" fmla="*/ 203 w 203"/>
                <a:gd name="T19" fmla="*/ 46 h 158"/>
                <a:gd name="T20" fmla="*/ 203 w 203"/>
                <a:gd name="T21" fmla="*/ 112 h 158"/>
                <a:gd name="T22" fmla="*/ 202 w 203"/>
                <a:gd name="T23" fmla="*/ 121 h 158"/>
                <a:gd name="T24" fmla="*/ 200 w 203"/>
                <a:gd name="T25" fmla="*/ 130 h 158"/>
                <a:gd name="T26" fmla="*/ 196 w 203"/>
                <a:gd name="T27" fmla="*/ 137 h 158"/>
                <a:gd name="T28" fmla="*/ 191 w 203"/>
                <a:gd name="T29" fmla="*/ 144 h 158"/>
                <a:gd name="T30" fmla="*/ 185 w 203"/>
                <a:gd name="T31" fmla="*/ 150 h 158"/>
                <a:gd name="T32" fmla="*/ 179 w 203"/>
                <a:gd name="T33" fmla="*/ 155 h 158"/>
                <a:gd name="T34" fmla="*/ 170 w 203"/>
                <a:gd name="T35" fmla="*/ 157 h 158"/>
                <a:gd name="T36" fmla="*/ 163 w 203"/>
                <a:gd name="T37" fmla="*/ 158 h 158"/>
                <a:gd name="T38" fmla="*/ 40 w 203"/>
                <a:gd name="T39" fmla="*/ 158 h 158"/>
                <a:gd name="T40" fmla="*/ 32 w 203"/>
                <a:gd name="T41" fmla="*/ 157 h 158"/>
                <a:gd name="T42" fmla="*/ 24 w 203"/>
                <a:gd name="T43" fmla="*/ 155 h 158"/>
                <a:gd name="T44" fmla="*/ 18 w 203"/>
                <a:gd name="T45" fmla="*/ 150 h 158"/>
                <a:gd name="T46" fmla="*/ 12 w 203"/>
                <a:gd name="T47" fmla="*/ 144 h 158"/>
                <a:gd name="T48" fmla="*/ 7 w 203"/>
                <a:gd name="T49" fmla="*/ 137 h 158"/>
                <a:gd name="T50" fmla="*/ 3 w 203"/>
                <a:gd name="T51" fmla="*/ 130 h 158"/>
                <a:gd name="T52" fmla="*/ 1 w 203"/>
                <a:gd name="T53" fmla="*/ 121 h 158"/>
                <a:gd name="T54" fmla="*/ 0 w 203"/>
                <a:gd name="T55" fmla="*/ 112 h 158"/>
                <a:gd name="T56" fmla="*/ 0 w 203"/>
                <a:gd name="T57" fmla="*/ 46 h 158"/>
                <a:gd name="T58" fmla="*/ 1 w 203"/>
                <a:gd name="T59" fmla="*/ 37 h 158"/>
                <a:gd name="T60" fmla="*/ 3 w 203"/>
                <a:gd name="T61" fmla="*/ 28 h 158"/>
                <a:gd name="T62" fmla="*/ 7 w 203"/>
                <a:gd name="T63" fmla="*/ 21 h 158"/>
                <a:gd name="T64" fmla="*/ 12 w 203"/>
                <a:gd name="T65" fmla="*/ 14 h 158"/>
                <a:gd name="T66" fmla="*/ 18 w 203"/>
                <a:gd name="T67" fmla="*/ 8 h 158"/>
                <a:gd name="T68" fmla="*/ 24 w 203"/>
                <a:gd name="T69" fmla="*/ 3 h 158"/>
                <a:gd name="T70" fmla="*/ 32 w 203"/>
                <a:gd name="T71" fmla="*/ 1 h 158"/>
                <a:gd name="T72" fmla="*/ 40 w 203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8">
                  <a:moveTo>
                    <a:pt x="40" y="0"/>
                  </a:moveTo>
                  <a:lnTo>
                    <a:pt x="163" y="0"/>
                  </a:lnTo>
                  <a:lnTo>
                    <a:pt x="170" y="1"/>
                  </a:lnTo>
                  <a:lnTo>
                    <a:pt x="179" y="3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200" y="28"/>
                  </a:lnTo>
                  <a:lnTo>
                    <a:pt x="202" y="37"/>
                  </a:lnTo>
                  <a:lnTo>
                    <a:pt x="203" y="46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200" y="130"/>
                  </a:lnTo>
                  <a:lnTo>
                    <a:pt x="196" y="137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79" y="155"/>
                  </a:lnTo>
                  <a:lnTo>
                    <a:pt x="170" y="157"/>
                  </a:lnTo>
                  <a:lnTo>
                    <a:pt x="163" y="158"/>
                  </a:lnTo>
                  <a:lnTo>
                    <a:pt x="40" y="158"/>
                  </a:lnTo>
                  <a:lnTo>
                    <a:pt x="32" y="157"/>
                  </a:lnTo>
                  <a:lnTo>
                    <a:pt x="24" y="155"/>
                  </a:lnTo>
                  <a:lnTo>
                    <a:pt x="18" y="150"/>
                  </a:lnTo>
                  <a:lnTo>
                    <a:pt x="12" y="144"/>
                  </a:lnTo>
                  <a:lnTo>
                    <a:pt x="7" y="137"/>
                  </a:lnTo>
                  <a:lnTo>
                    <a:pt x="3" y="130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6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8" y="8"/>
                  </a:lnTo>
                  <a:lnTo>
                    <a:pt x="24" y="3"/>
                  </a:lnTo>
                  <a:lnTo>
                    <a:pt x="32" y="1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52" name="Freeform 115"/>
            <p:cNvSpPr>
              <a:spLocks/>
            </p:cNvSpPr>
            <p:nvPr/>
          </p:nvSpPr>
          <p:spPr bwMode="auto">
            <a:xfrm>
              <a:off x="719" y="1346"/>
              <a:ext cx="87" cy="57"/>
            </a:xfrm>
            <a:custGeom>
              <a:avLst/>
              <a:gdLst>
                <a:gd name="T0" fmla="*/ 44 w 87"/>
                <a:gd name="T1" fmla="*/ 0 h 57"/>
                <a:gd name="T2" fmla="*/ 53 w 87"/>
                <a:gd name="T3" fmla="*/ 1 h 57"/>
                <a:gd name="T4" fmla="*/ 61 w 87"/>
                <a:gd name="T5" fmla="*/ 2 h 57"/>
                <a:gd name="T6" fmla="*/ 68 w 87"/>
                <a:gd name="T7" fmla="*/ 5 h 57"/>
                <a:gd name="T8" fmla="*/ 75 w 87"/>
                <a:gd name="T9" fmla="*/ 9 h 57"/>
                <a:gd name="T10" fmla="*/ 80 w 87"/>
                <a:gd name="T11" fmla="*/ 12 h 57"/>
                <a:gd name="T12" fmla="*/ 84 w 87"/>
                <a:gd name="T13" fmla="*/ 17 h 57"/>
                <a:gd name="T14" fmla="*/ 87 w 87"/>
                <a:gd name="T15" fmla="*/ 23 h 57"/>
                <a:gd name="T16" fmla="*/ 87 w 87"/>
                <a:gd name="T17" fmla="*/ 29 h 57"/>
                <a:gd name="T18" fmla="*/ 87 w 87"/>
                <a:gd name="T19" fmla="*/ 35 h 57"/>
                <a:gd name="T20" fmla="*/ 84 w 87"/>
                <a:gd name="T21" fmla="*/ 39 h 57"/>
                <a:gd name="T22" fmla="*/ 80 w 87"/>
                <a:gd name="T23" fmla="*/ 44 h 57"/>
                <a:gd name="T24" fmla="*/ 75 w 87"/>
                <a:gd name="T25" fmla="*/ 49 h 57"/>
                <a:gd name="T26" fmla="*/ 68 w 87"/>
                <a:gd name="T27" fmla="*/ 52 h 57"/>
                <a:gd name="T28" fmla="*/ 61 w 87"/>
                <a:gd name="T29" fmla="*/ 54 h 57"/>
                <a:gd name="T30" fmla="*/ 53 w 87"/>
                <a:gd name="T31" fmla="*/ 57 h 57"/>
                <a:gd name="T32" fmla="*/ 44 w 87"/>
                <a:gd name="T33" fmla="*/ 57 h 57"/>
                <a:gd name="T34" fmla="*/ 35 w 87"/>
                <a:gd name="T35" fmla="*/ 57 h 57"/>
                <a:gd name="T36" fmla="*/ 27 w 87"/>
                <a:gd name="T37" fmla="*/ 54 h 57"/>
                <a:gd name="T38" fmla="*/ 20 w 87"/>
                <a:gd name="T39" fmla="*/ 52 h 57"/>
                <a:gd name="T40" fmla="*/ 14 w 87"/>
                <a:gd name="T41" fmla="*/ 49 h 57"/>
                <a:gd name="T42" fmla="*/ 7 w 87"/>
                <a:gd name="T43" fmla="*/ 44 h 57"/>
                <a:gd name="T44" fmla="*/ 3 w 87"/>
                <a:gd name="T45" fmla="*/ 39 h 57"/>
                <a:gd name="T46" fmla="*/ 1 w 87"/>
                <a:gd name="T47" fmla="*/ 35 h 57"/>
                <a:gd name="T48" fmla="*/ 0 w 87"/>
                <a:gd name="T49" fmla="*/ 29 h 57"/>
                <a:gd name="T50" fmla="*/ 1 w 87"/>
                <a:gd name="T51" fmla="*/ 23 h 57"/>
                <a:gd name="T52" fmla="*/ 3 w 87"/>
                <a:gd name="T53" fmla="*/ 17 h 57"/>
                <a:gd name="T54" fmla="*/ 7 w 87"/>
                <a:gd name="T55" fmla="*/ 12 h 57"/>
                <a:gd name="T56" fmla="*/ 14 w 87"/>
                <a:gd name="T57" fmla="*/ 9 h 57"/>
                <a:gd name="T58" fmla="*/ 20 w 87"/>
                <a:gd name="T59" fmla="*/ 5 h 57"/>
                <a:gd name="T60" fmla="*/ 27 w 87"/>
                <a:gd name="T61" fmla="*/ 2 h 57"/>
                <a:gd name="T62" fmla="*/ 35 w 87"/>
                <a:gd name="T63" fmla="*/ 1 h 57"/>
                <a:gd name="T64" fmla="*/ 44 w 87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7">
                  <a:moveTo>
                    <a:pt x="44" y="0"/>
                  </a:moveTo>
                  <a:lnTo>
                    <a:pt x="53" y="1"/>
                  </a:lnTo>
                  <a:lnTo>
                    <a:pt x="61" y="2"/>
                  </a:lnTo>
                  <a:lnTo>
                    <a:pt x="68" y="5"/>
                  </a:lnTo>
                  <a:lnTo>
                    <a:pt x="75" y="9"/>
                  </a:lnTo>
                  <a:lnTo>
                    <a:pt x="80" y="12"/>
                  </a:lnTo>
                  <a:lnTo>
                    <a:pt x="84" y="17"/>
                  </a:lnTo>
                  <a:lnTo>
                    <a:pt x="87" y="23"/>
                  </a:lnTo>
                  <a:lnTo>
                    <a:pt x="87" y="29"/>
                  </a:lnTo>
                  <a:lnTo>
                    <a:pt x="87" y="35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9"/>
                  </a:lnTo>
                  <a:lnTo>
                    <a:pt x="68" y="52"/>
                  </a:lnTo>
                  <a:lnTo>
                    <a:pt x="61" y="54"/>
                  </a:lnTo>
                  <a:lnTo>
                    <a:pt x="53" y="57"/>
                  </a:lnTo>
                  <a:lnTo>
                    <a:pt x="44" y="57"/>
                  </a:lnTo>
                  <a:lnTo>
                    <a:pt x="35" y="57"/>
                  </a:lnTo>
                  <a:lnTo>
                    <a:pt x="27" y="54"/>
                  </a:lnTo>
                  <a:lnTo>
                    <a:pt x="20" y="52"/>
                  </a:lnTo>
                  <a:lnTo>
                    <a:pt x="14" y="49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3" y="17"/>
                  </a:lnTo>
                  <a:lnTo>
                    <a:pt x="7" y="12"/>
                  </a:lnTo>
                  <a:lnTo>
                    <a:pt x="14" y="9"/>
                  </a:lnTo>
                  <a:lnTo>
                    <a:pt x="20" y="5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53" name="Freeform 116"/>
            <p:cNvSpPr>
              <a:spLocks/>
            </p:cNvSpPr>
            <p:nvPr/>
          </p:nvSpPr>
          <p:spPr bwMode="auto">
            <a:xfrm>
              <a:off x="719" y="1346"/>
              <a:ext cx="87" cy="57"/>
            </a:xfrm>
            <a:custGeom>
              <a:avLst/>
              <a:gdLst>
                <a:gd name="T0" fmla="*/ 44 w 87"/>
                <a:gd name="T1" fmla="*/ 0 h 57"/>
                <a:gd name="T2" fmla="*/ 53 w 87"/>
                <a:gd name="T3" fmla="*/ 1 h 57"/>
                <a:gd name="T4" fmla="*/ 61 w 87"/>
                <a:gd name="T5" fmla="*/ 2 h 57"/>
                <a:gd name="T6" fmla="*/ 68 w 87"/>
                <a:gd name="T7" fmla="*/ 5 h 57"/>
                <a:gd name="T8" fmla="*/ 75 w 87"/>
                <a:gd name="T9" fmla="*/ 9 h 57"/>
                <a:gd name="T10" fmla="*/ 80 w 87"/>
                <a:gd name="T11" fmla="*/ 12 h 57"/>
                <a:gd name="T12" fmla="*/ 84 w 87"/>
                <a:gd name="T13" fmla="*/ 17 h 57"/>
                <a:gd name="T14" fmla="*/ 87 w 87"/>
                <a:gd name="T15" fmla="*/ 23 h 57"/>
                <a:gd name="T16" fmla="*/ 87 w 87"/>
                <a:gd name="T17" fmla="*/ 29 h 57"/>
                <a:gd name="T18" fmla="*/ 87 w 87"/>
                <a:gd name="T19" fmla="*/ 35 h 57"/>
                <a:gd name="T20" fmla="*/ 84 w 87"/>
                <a:gd name="T21" fmla="*/ 39 h 57"/>
                <a:gd name="T22" fmla="*/ 80 w 87"/>
                <a:gd name="T23" fmla="*/ 44 h 57"/>
                <a:gd name="T24" fmla="*/ 75 w 87"/>
                <a:gd name="T25" fmla="*/ 49 h 57"/>
                <a:gd name="T26" fmla="*/ 68 w 87"/>
                <a:gd name="T27" fmla="*/ 52 h 57"/>
                <a:gd name="T28" fmla="*/ 61 w 87"/>
                <a:gd name="T29" fmla="*/ 54 h 57"/>
                <a:gd name="T30" fmla="*/ 53 w 87"/>
                <a:gd name="T31" fmla="*/ 57 h 57"/>
                <a:gd name="T32" fmla="*/ 44 w 87"/>
                <a:gd name="T33" fmla="*/ 57 h 57"/>
                <a:gd name="T34" fmla="*/ 35 w 87"/>
                <a:gd name="T35" fmla="*/ 57 h 57"/>
                <a:gd name="T36" fmla="*/ 27 w 87"/>
                <a:gd name="T37" fmla="*/ 54 h 57"/>
                <a:gd name="T38" fmla="*/ 20 w 87"/>
                <a:gd name="T39" fmla="*/ 52 h 57"/>
                <a:gd name="T40" fmla="*/ 14 w 87"/>
                <a:gd name="T41" fmla="*/ 49 h 57"/>
                <a:gd name="T42" fmla="*/ 7 w 87"/>
                <a:gd name="T43" fmla="*/ 44 h 57"/>
                <a:gd name="T44" fmla="*/ 3 w 87"/>
                <a:gd name="T45" fmla="*/ 39 h 57"/>
                <a:gd name="T46" fmla="*/ 1 w 87"/>
                <a:gd name="T47" fmla="*/ 35 h 57"/>
                <a:gd name="T48" fmla="*/ 0 w 87"/>
                <a:gd name="T49" fmla="*/ 29 h 57"/>
                <a:gd name="T50" fmla="*/ 1 w 87"/>
                <a:gd name="T51" fmla="*/ 23 h 57"/>
                <a:gd name="T52" fmla="*/ 3 w 87"/>
                <a:gd name="T53" fmla="*/ 17 h 57"/>
                <a:gd name="T54" fmla="*/ 7 w 87"/>
                <a:gd name="T55" fmla="*/ 12 h 57"/>
                <a:gd name="T56" fmla="*/ 14 w 87"/>
                <a:gd name="T57" fmla="*/ 9 h 57"/>
                <a:gd name="T58" fmla="*/ 20 w 87"/>
                <a:gd name="T59" fmla="*/ 5 h 57"/>
                <a:gd name="T60" fmla="*/ 27 w 87"/>
                <a:gd name="T61" fmla="*/ 2 h 57"/>
                <a:gd name="T62" fmla="*/ 35 w 87"/>
                <a:gd name="T63" fmla="*/ 1 h 57"/>
                <a:gd name="T64" fmla="*/ 44 w 87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7">
                  <a:moveTo>
                    <a:pt x="44" y="0"/>
                  </a:moveTo>
                  <a:lnTo>
                    <a:pt x="53" y="1"/>
                  </a:lnTo>
                  <a:lnTo>
                    <a:pt x="61" y="2"/>
                  </a:lnTo>
                  <a:lnTo>
                    <a:pt x="68" y="5"/>
                  </a:lnTo>
                  <a:lnTo>
                    <a:pt x="75" y="9"/>
                  </a:lnTo>
                  <a:lnTo>
                    <a:pt x="80" y="12"/>
                  </a:lnTo>
                  <a:lnTo>
                    <a:pt x="84" y="17"/>
                  </a:lnTo>
                  <a:lnTo>
                    <a:pt x="87" y="23"/>
                  </a:lnTo>
                  <a:lnTo>
                    <a:pt x="87" y="29"/>
                  </a:lnTo>
                  <a:lnTo>
                    <a:pt x="87" y="35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9"/>
                  </a:lnTo>
                  <a:lnTo>
                    <a:pt x="68" y="52"/>
                  </a:lnTo>
                  <a:lnTo>
                    <a:pt x="61" y="54"/>
                  </a:lnTo>
                  <a:lnTo>
                    <a:pt x="53" y="57"/>
                  </a:lnTo>
                  <a:lnTo>
                    <a:pt x="44" y="57"/>
                  </a:lnTo>
                  <a:lnTo>
                    <a:pt x="35" y="57"/>
                  </a:lnTo>
                  <a:lnTo>
                    <a:pt x="27" y="54"/>
                  </a:lnTo>
                  <a:lnTo>
                    <a:pt x="20" y="52"/>
                  </a:lnTo>
                  <a:lnTo>
                    <a:pt x="14" y="49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3" y="17"/>
                  </a:lnTo>
                  <a:lnTo>
                    <a:pt x="7" y="12"/>
                  </a:lnTo>
                  <a:lnTo>
                    <a:pt x="14" y="9"/>
                  </a:lnTo>
                  <a:lnTo>
                    <a:pt x="20" y="5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54" name="Freeform 117"/>
            <p:cNvSpPr>
              <a:spLocks/>
            </p:cNvSpPr>
            <p:nvPr/>
          </p:nvSpPr>
          <p:spPr bwMode="auto">
            <a:xfrm>
              <a:off x="648" y="1440"/>
              <a:ext cx="203" cy="158"/>
            </a:xfrm>
            <a:custGeom>
              <a:avLst/>
              <a:gdLst>
                <a:gd name="T0" fmla="*/ 40 w 203"/>
                <a:gd name="T1" fmla="*/ 0 h 158"/>
                <a:gd name="T2" fmla="*/ 163 w 203"/>
                <a:gd name="T3" fmla="*/ 0 h 158"/>
                <a:gd name="T4" fmla="*/ 170 w 203"/>
                <a:gd name="T5" fmla="*/ 1 h 158"/>
                <a:gd name="T6" fmla="*/ 179 w 203"/>
                <a:gd name="T7" fmla="*/ 3 h 158"/>
                <a:gd name="T8" fmla="*/ 185 w 203"/>
                <a:gd name="T9" fmla="*/ 8 h 158"/>
                <a:gd name="T10" fmla="*/ 191 w 203"/>
                <a:gd name="T11" fmla="*/ 14 h 158"/>
                <a:gd name="T12" fmla="*/ 196 w 203"/>
                <a:gd name="T13" fmla="*/ 21 h 158"/>
                <a:gd name="T14" fmla="*/ 200 w 203"/>
                <a:gd name="T15" fmla="*/ 28 h 158"/>
                <a:gd name="T16" fmla="*/ 202 w 203"/>
                <a:gd name="T17" fmla="*/ 37 h 158"/>
                <a:gd name="T18" fmla="*/ 203 w 203"/>
                <a:gd name="T19" fmla="*/ 47 h 158"/>
                <a:gd name="T20" fmla="*/ 203 w 203"/>
                <a:gd name="T21" fmla="*/ 112 h 158"/>
                <a:gd name="T22" fmla="*/ 202 w 203"/>
                <a:gd name="T23" fmla="*/ 121 h 158"/>
                <a:gd name="T24" fmla="*/ 200 w 203"/>
                <a:gd name="T25" fmla="*/ 130 h 158"/>
                <a:gd name="T26" fmla="*/ 196 w 203"/>
                <a:gd name="T27" fmla="*/ 137 h 158"/>
                <a:gd name="T28" fmla="*/ 191 w 203"/>
                <a:gd name="T29" fmla="*/ 144 h 158"/>
                <a:gd name="T30" fmla="*/ 185 w 203"/>
                <a:gd name="T31" fmla="*/ 150 h 158"/>
                <a:gd name="T32" fmla="*/ 179 w 203"/>
                <a:gd name="T33" fmla="*/ 155 h 158"/>
                <a:gd name="T34" fmla="*/ 170 w 203"/>
                <a:gd name="T35" fmla="*/ 157 h 158"/>
                <a:gd name="T36" fmla="*/ 163 w 203"/>
                <a:gd name="T37" fmla="*/ 158 h 158"/>
                <a:gd name="T38" fmla="*/ 40 w 203"/>
                <a:gd name="T39" fmla="*/ 158 h 158"/>
                <a:gd name="T40" fmla="*/ 32 w 203"/>
                <a:gd name="T41" fmla="*/ 157 h 158"/>
                <a:gd name="T42" fmla="*/ 24 w 203"/>
                <a:gd name="T43" fmla="*/ 155 h 158"/>
                <a:gd name="T44" fmla="*/ 18 w 203"/>
                <a:gd name="T45" fmla="*/ 150 h 158"/>
                <a:gd name="T46" fmla="*/ 12 w 203"/>
                <a:gd name="T47" fmla="*/ 144 h 158"/>
                <a:gd name="T48" fmla="*/ 7 w 203"/>
                <a:gd name="T49" fmla="*/ 137 h 158"/>
                <a:gd name="T50" fmla="*/ 3 w 203"/>
                <a:gd name="T51" fmla="*/ 130 h 158"/>
                <a:gd name="T52" fmla="*/ 1 w 203"/>
                <a:gd name="T53" fmla="*/ 121 h 158"/>
                <a:gd name="T54" fmla="*/ 0 w 203"/>
                <a:gd name="T55" fmla="*/ 112 h 158"/>
                <a:gd name="T56" fmla="*/ 0 w 203"/>
                <a:gd name="T57" fmla="*/ 47 h 158"/>
                <a:gd name="T58" fmla="*/ 1 w 203"/>
                <a:gd name="T59" fmla="*/ 37 h 158"/>
                <a:gd name="T60" fmla="*/ 3 w 203"/>
                <a:gd name="T61" fmla="*/ 28 h 158"/>
                <a:gd name="T62" fmla="*/ 7 w 203"/>
                <a:gd name="T63" fmla="*/ 21 h 158"/>
                <a:gd name="T64" fmla="*/ 12 w 203"/>
                <a:gd name="T65" fmla="*/ 14 h 158"/>
                <a:gd name="T66" fmla="*/ 18 w 203"/>
                <a:gd name="T67" fmla="*/ 8 h 158"/>
                <a:gd name="T68" fmla="*/ 24 w 203"/>
                <a:gd name="T69" fmla="*/ 3 h 158"/>
                <a:gd name="T70" fmla="*/ 32 w 203"/>
                <a:gd name="T71" fmla="*/ 1 h 158"/>
                <a:gd name="T72" fmla="*/ 40 w 203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8">
                  <a:moveTo>
                    <a:pt x="40" y="0"/>
                  </a:moveTo>
                  <a:lnTo>
                    <a:pt x="163" y="0"/>
                  </a:lnTo>
                  <a:lnTo>
                    <a:pt x="170" y="1"/>
                  </a:lnTo>
                  <a:lnTo>
                    <a:pt x="179" y="3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200" y="28"/>
                  </a:lnTo>
                  <a:lnTo>
                    <a:pt x="202" y="37"/>
                  </a:lnTo>
                  <a:lnTo>
                    <a:pt x="203" y="47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200" y="130"/>
                  </a:lnTo>
                  <a:lnTo>
                    <a:pt x="196" y="137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79" y="155"/>
                  </a:lnTo>
                  <a:lnTo>
                    <a:pt x="170" y="157"/>
                  </a:lnTo>
                  <a:lnTo>
                    <a:pt x="163" y="158"/>
                  </a:lnTo>
                  <a:lnTo>
                    <a:pt x="40" y="158"/>
                  </a:lnTo>
                  <a:lnTo>
                    <a:pt x="32" y="157"/>
                  </a:lnTo>
                  <a:lnTo>
                    <a:pt x="24" y="155"/>
                  </a:lnTo>
                  <a:lnTo>
                    <a:pt x="18" y="150"/>
                  </a:lnTo>
                  <a:lnTo>
                    <a:pt x="12" y="144"/>
                  </a:lnTo>
                  <a:lnTo>
                    <a:pt x="7" y="137"/>
                  </a:lnTo>
                  <a:lnTo>
                    <a:pt x="3" y="130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7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8" y="8"/>
                  </a:lnTo>
                  <a:lnTo>
                    <a:pt x="24" y="3"/>
                  </a:lnTo>
                  <a:lnTo>
                    <a:pt x="32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55" name="Freeform 118"/>
            <p:cNvSpPr>
              <a:spLocks/>
            </p:cNvSpPr>
            <p:nvPr/>
          </p:nvSpPr>
          <p:spPr bwMode="auto">
            <a:xfrm>
              <a:off x="648" y="1440"/>
              <a:ext cx="203" cy="158"/>
            </a:xfrm>
            <a:custGeom>
              <a:avLst/>
              <a:gdLst>
                <a:gd name="T0" fmla="*/ 40 w 203"/>
                <a:gd name="T1" fmla="*/ 0 h 158"/>
                <a:gd name="T2" fmla="*/ 163 w 203"/>
                <a:gd name="T3" fmla="*/ 0 h 158"/>
                <a:gd name="T4" fmla="*/ 170 w 203"/>
                <a:gd name="T5" fmla="*/ 1 h 158"/>
                <a:gd name="T6" fmla="*/ 179 w 203"/>
                <a:gd name="T7" fmla="*/ 3 h 158"/>
                <a:gd name="T8" fmla="*/ 185 w 203"/>
                <a:gd name="T9" fmla="*/ 8 h 158"/>
                <a:gd name="T10" fmla="*/ 191 w 203"/>
                <a:gd name="T11" fmla="*/ 14 h 158"/>
                <a:gd name="T12" fmla="*/ 196 w 203"/>
                <a:gd name="T13" fmla="*/ 21 h 158"/>
                <a:gd name="T14" fmla="*/ 200 w 203"/>
                <a:gd name="T15" fmla="*/ 28 h 158"/>
                <a:gd name="T16" fmla="*/ 202 w 203"/>
                <a:gd name="T17" fmla="*/ 37 h 158"/>
                <a:gd name="T18" fmla="*/ 203 w 203"/>
                <a:gd name="T19" fmla="*/ 47 h 158"/>
                <a:gd name="T20" fmla="*/ 203 w 203"/>
                <a:gd name="T21" fmla="*/ 112 h 158"/>
                <a:gd name="T22" fmla="*/ 202 w 203"/>
                <a:gd name="T23" fmla="*/ 121 h 158"/>
                <a:gd name="T24" fmla="*/ 200 w 203"/>
                <a:gd name="T25" fmla="*/ 130 h 158"/>
                <a:gd name="T26" fmla="*/ 196 w 203"/>
                <a:gd name="T27" fmla="*/ 137 h 158"/>
                <a:gd name="T28" fmla="*/ 191 w 203"/>
                <a:gd name="T29" fmla="*/ 144 h 158"/>
                <a:gd name="T30" fmla="*/ 185 w 203"/>
                <a:gd name="T31" fmla="*/ 150 h 158"/>
                <a:gd name="T32" fmla="*/ 179 w 203"/>
                <a:gd name="T33" fmla="*/ 155 h 158"/>
                <a:gd name="T34" fmla="*/ 170 w 203"/>
                <a:gd name="T35" fmla="*/ 157 h 158"/>
                <a:gd name="T36" fmla="*/ 163 w 203"/>
                <a:gd name="T37" fmla="*/ 158 h 158"/>
                <a:gd name="T38" fmla="*/ 40 w 203"/>
                <a:gd name="T39" fmla="*/ 158 h 158"/>
                <a:gd name="T40" fmla="*/ 32 w 203"/>
                <a:gd name="T41" fmla="*/ 157 h 158"/>
                <a:gd name="T42" fmla="*/ 24 w 203"/>
                <a:gd name="T43" fmla="*/ 155 h 158"/>
                <a:gd name="T44" fmla="*/ 18 w 203"/>
                <a:gd name="T45" fmla="*/ 150 h 158"/>
                <a:gd name="T46" fmla="*/ 12 w 203"/>
                <a:gd name="T47" fmla="*/ 144 h 158"/>
                <a:gd name="T48" fmla="*/ 7 w 203"/>
                <a:gd name="T49" fmla="*/ 137 h 158"/>
                <a:gd name="T50" fmla="*/ 3 w 203"/>
                <a:gd name="T51" fmla="*/ 130 h 158"/>
                <a:gd name="T52" fmla="*/ 1 w 203"/>
                <a:gd name="T53" fmla="*/ 121 h 158"/>
                <a:gd name="T54" fmla="*/ 0 w 203"/>
                <a:gd name="T55" fmla="*/ 112 h 158"/>
                <a:gd name="T56" fmla="*/ 0 w 203"/>
                <a:gd name="T57" fmla="*/ 47 h 158"/>
                <a:gd name="T58" fmla="*/ 1 w 203"/>
                <a:gd name="T59" fmla="*/ 37 h 158"/>
                <a:gd name="T60" fmla="*/ 3 w 203"/>
                <a:gd name="T61" fmla="*/ 28 h 158"/>
                <a:gd name="T62" fmla="*/ 7 w 203"/>
                <a:gd name="T63" fmla="*/ 21 h 158"/>
                <a:gd name="T64" fmla="*/ 12 w 203"/>
                <a:gd name="T65" fmla="*/ 14 h 158"/>
                <a:gd name="T66" fmla="*/ 18 w 203"/>
                <a:gd name="T67" fmla="*/ 8 h 158"/>
                <a:gd name="T68" fmla="*/ 24 w 203"/>
                <a:gd name="T69" fmla="*/ 3 h 158"/>
                <a:gd name="T70" fmla="*/ 32 w 203"/>
                <a:gd name="T71" fmla="*/ 1 h 158"/>
                <a:gd name="T72" fmla="*/ 40 w 203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8">
                  <a:moveTo>
                    <a:pt x="40" y="0"/>
                  </a:moveTo>
                  <a:lnTo>
                    <a:pt x="163" y="0"/>
                  </a:lnTo>
                  <a:lnTo>
                    <a:pt x="170" y="1"/>
                  </a:lnTo>
                  <a:lnTo>
                    <a:pt x="179" y="3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200" y="28"/>
                  </a:lnTo>
                  <a:lnTo>
                    <a:pt x="202" y="37"/>
                  </a:lnTo>
                  <a:lnTo>
                    <a:pt x="203" y="47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200" y="130"/>
                  </a:lnTo>
                  <a:lnTo>
                    <a:pt x="196" y="137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79" y="155"/>
                  </a:lnTo>
                  <a:lnTo>
                    <a:pt x="170" y="157"/>
                  </a:lnTo>
                  <a:lnTo>
                    <a:pt x="163" y="158"/>
                  </a:lnTo>
                  <a:lnTo>
                    <a:pt x="40" y="158"/>
                  </a:lnTo>
                  <a:lnTo>
                    <a:pt x="32" y="157"/>
                  </a:lnTo>
                  <a:lnTo>
                    <a:pt x="24" y="155"/>
                  </a:lnTo>
                  <a:lnTo>
                    <a:pt x="18" y="150"/>
                  </a:lnTo>
                  <a:lnTo>
                    <a:pt x="12" y="144"/>
                  </a:lnTo>
                  <a:lnTo>
                    <a:pt x="7" y="137"/>
                  </a:lnTo>
                  <a:lnTo>
                    <a:pt x="3" y="130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7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8" y="8"/>
                  </a:lnTo>
                  <a:lnTo>
                    <a:pt x="24" y="3"/>
                  </a:lnTo>
                  <a:lnTo>
                    <a:pt x="32" y="1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56" name="Freeform 119"/>
            <p:cNvSpPr>
              <a:spLocks/>
            </p:cNvSpPr>
            <p:nvPr/>
          </p:nvSpPr>
          <p:spPr bwMode="auto">
            <a:xfrm>
              <a:off x="719" y="1503"/>
              <a:ext cx="87" cy="57"/>
            </a:xfrm>
            <a:custGeom>
              <a:avLst/>
              <a:gdLst>
                <a:gd name="T0" fmla="*/ 44 w 87"/>
                <a:gd name="T1" fmla="*/ 0 h 57"/>
                <a:gd name="T2" fmla="*/ 53 w 87"/>
                <a:gd name="T3" fmla="*/ 1 h 57"/>
                <a:gd name="T4" fmla="*/ 61 w 87"/>
                <a:gd name="T5" fmla="*/ 2 h 57"/>
                <a:gd name="T6" fmla="*/ 68 w 87"/>
                <a:gd name="T7" fmla="*/ 6 h 57"/>
                <a:gd name="T8" fmla="*/ 75 w 87"/>
                <a:gd name="T9" fmla="*/ 9 h 57"/>
                <a:gd name="T10" fmla="*/ 80 w 87"/>
                <a:gd name="T11" fmla="*/ 13 h 57"/>
                <a:gd name="T12" fmla="*/ 84 w 87"/>
                <a:gd name="T13" fmla="*/ 17 h 57"/>
                <a:gd name="T14" fmla="*/ 87 w 87"/>
                <a:gd name="T15" fmla="*/ 23 h 57"/>
                <a:gd name="T16" fmla="*/ 87 w 87"/>
                <a:gd name="T17" fmla="*/ 29 h 57"/>
                <a:gd name="T18" fmla="*/ 87 w 87"/>
                <a:gd name="T19" fmla="*/ 35 h 57"/>
                <a:gd name="T20" fmla="*/ 84 w 87"/>
                <a:gd name="T21" fmla="*/ 39 h 57"/>
                <a:gd name="T22" fmla="*/ 80 w 87"/>
                <a:gd name="T23" fmla="*/ 44 h 57"/>
                <a:gd name="T24" fmla="*/ 75 w 87"/>
                <a:gd name="T25" fmla="*/ 49 h 57"/>
                <a:gd name="T26" fmla="*/ 68 w 87"/>
                <a:gd name="T27" fmla="*/ 52 h 57"/>
                <a:gd name="T28" fmla="*/ 61 w 87"/>
                <a:gd name="T29" fmla="*/ 55 h 57"/>
                <a:gd name="T30" fmla="*/ 53 w 87"/>
                <a:gd name="T31" fmla="*/ 57 h 57"/>
                <a:gd name="T32" fmla="*/ 44 w 87"/>
                <a:gd name="T33" fmla="*/ 57 h 57"/>
                <a:gd name="T34" fmla="*/ 35 w 87"/>
                <a:gd name="T35" fmla="*/ 57 h 57"/>
                <a:gd name="T36" fmla="*/ 27 w 87"/>
                <a:gd name="T37" fmla="*/ 55 h 57"/>
                <a:gd name="T38" fmla="*/ 20 w 87"/>
                <a:gd name="T39" fmla="*/ 52 h 57"/>
                <a:gd name="T40" fmla="*/ 14 w 87"/>
                <a:gd name="T41" fmla="*/ 49 h 57"/>
                <a:gd name="T42" fmla="*/ 7 w 87"/>
                <a:gd name="T43" fmla="*/ 44 h 57"/>
                <a:gd name="T44" fmla="*/ 3 w 87"/>
                <a:gd name="T45" fmla="*/ 39 h 57"/>
                <a:gd name="T46" fmla="*/ 1 w 87"/>
                <a:gd name="T47" fmla="*/ 35 h 57"/>
                <a:gd name="T48" fmla="*/ 0 w 87"/>
                <a:gd name="T49" fmla="*/ 29 h 57"/>
                <a:gd name="T50" fmla="*/ 1 w 87"/>
                <a:gd name="T51" fmla="*/ 23 h 57"/>
                <a:gd name="T52" fmla="*/ 3 w 87"/>
                <a:gd name="T53" fmla="*/ 17 h 57"/>
                <a:gd name="T54" fmla="*/ 7 w 87"/>
                <a:gd name="T55" fmla="*/ 13 h 57"/>
                <a:gd name="T56" fmla="*/ 14 w 87"/>
                <a:gd name="T57" fmla="*/ 9 h 57"/>
                <a:gd name="T58" fmla="*/ 20 w 87"/>
                <a:gd name="T59" fmla="*/ 6 h 57"/>
                <a:gd name="T60" fmla="*/ 27 w 87"/>
                <a:gd name="T61" fmla="*/ 2 h 57"/>
                <a:gd name="T62" fmla="*/ 35 w 87"/>
                <a:gd name="T63" fmla="*/ 1 h 57"/>
                <a:gd name="T64" fmla="*/ 44 w 87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7">
                  <a:moveTo>
                    <a:pt x="44" y="0"/>
                  </a:moveTo>
                  <a:lnTo>
                    <a:pt x="53" y="1"/>
                  </a:lnTo>
                  <a:lnTo>
                    <a:pt x="61" y="2"/>
                  </a:lnTo>
                  <a:lnTo>
                    <a:pt x="68" y="6"/>
                  </a:lnTo>
                  <a:lnTo>
                    <a:pt x="75" y="9"/>
                  </a:lnTo>
                  <a:lnTo>
                    <a:pt x="80" y="13"/>
                  </a:lnTo>
                  <a:lnTo>
                    <a:pt x="84" y="17"/>
                  </a:lnTo>
                  <a:lnTo>
                    <a:pt x="87" y="23"/>
                  </a:lnTo>
                  <a:lnTo>
                    <a:pt x="87" y="29"/>
                  </a:lnTo>
                  <a:lnTo>
                    <a:pt x="87" y="35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9"/>
                  </a:lnTo>
                  <a:lnTo>
                    <a:pt x="68" y="52"/>
                  </a:lnTo>
                  <a:lnTo>
                    <a:pt x="61" y="55"/>
                  </a:lnTo>
                  <a:lnTo>
                    <a:pt x="53" y="57"/>
                  </a:lnTo>
                  <a:lnTo>
                    <a:pt x="44" y="57"/>
                  </a:lnTo>
                  <a:lnTo>
                    <a:pt x="35" y="57"/>
                  </a:lnTo>
                  <a:lnTo>
                    <a:pt x="27" y="55"/>
                  </a:lnTo>
                  <a:lnTo>
                    <a:pt x="20" y="52"/>
                  </a:lnTo>
                  <a:lnTo>
                    <a:pt x="14" y="49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3" y="17"/>
                  </a:lnTo>
                  <a:lnTo>
                    <a:pt x="7" y="13"/>
                  </a:lnTo>
                  <a:lnTo>
                    <a:pt x="14" y="9"/>
                  </a:lnTo>
                  <a:lnTo>
                    <a:pt x="20" y="6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057" name="Freeform 120"/>
            <p:cNvSpPr>
              <a:spLocks/>
            </p:cNvSpPr>
            <p:nvPr/>
          </p:nvSpPr>
          <p:spPr bwMode="auto">
            <a:xfrm>
              <a:off x="719" y="1503"/>
              <a:ext cx="87" cy="57"/>
            </a:xfrm>
            <a:custGeom>
              <a:avLst/>
              <a:gdLst>
                <a:gd name="T0" fmla="*/ 44 w 87"/>
                <a:gd name="T1" fmla="*/ 0 h 57"/>
                <a:gd name="T2" fmla="*/ 53 w 87"/>
                <a:gd name="T3" fmla="*/ 1 h 57"/>
                <a:gd name="T4" fmla="*/ 61 w 87"/>
                <a:gd name="T5" fmla="*/ 2 h 57"/>
                <a:gd name="T6" fmla="*/ 68 w 87"/>
                <a:gd name="T7" fmla="*/ 6 h 57"/>
                <a:gd name="T8" fmla="*/ 75 w 87"/>
                <a:gd name="T9" fmla="*/ 9 h 57"/>
                <a:gd name="T10" fmla="*/ 80 w 87"/>
                <a:gd name="T11" fmla="*/ 13 h 57"/>
                <a:gd name="T12" fmla="*/ 84 w 87"/>
                <a:gd name="T13" fmla="*/ 17 h 57"/>
                <a:gd name="T14" fmla="*/ 87 w 87"/>
                <a:gd name="T15" fmla="*/ 23 h 57"/>
                <a:gd name="T16" fmla="*/ 87 w 87"/>
                <a:gd name="T17" fmla="*/ 29 h 57"/>
                <a:gd name="T18" fmla="*/ 87 w 87"/>
                <a:gd name="T19" fmla="*/ 35 h 57"/>
                <a:gd name="T20" fmla="*/ 84 w 87"/>
                <a:gd name="T21" fmla="*/ 39 h 57"/>
                <a:gd name="T22" fmla="*/ 80 w 87"/>
                <a:gd name="T23" fmla="*/ 44 h 57"/>
                <a:gd name="T24" fmla="*/ 75 w 87"/>
                <a:gd name="T25" fmla="*/ 49 h 57"/>
                <a:gd name="T26" fmla="*/ 68 w 87"/>
                <a:gd name="T27" fmla="*/ 52 h 57"/>
                <a:gd name="T28" fmla="*/ 61 w 87"/>
                <a:gd name="T29" fmla="*/ 55 h 57"/>
                <a:gd name="T30" fmla="*/ 53 w 87"/>
                <a:gd name="T31" fmla="*/ 57 h 57"/>
                <a:gd name="T32" fmla="*/ 44 w 87"/>
                <a:gd name="T33" fmla="*/ 57 h 57"/>
                <a:gd name="T34" fmla="*/ 35 w 87"/>
                <a:gd name="T35" fmla="*/ 57 h 57"/>
                <a:gd name="T36" fmla="*/ 27 w 87"/>
                <a:gd name="T37" fmla="*/ 55 h 57"/>
                <a:gd name="T38" fmla="*/ 20 w 87"/>
                <a:gd name="T39" fmla="*/ 52 h 57"/>
                <a:gd name="T40" fmla="*/ 14 w 87"/>
                <a:gd name="T41" fmla="*/ 49 h 57"/>
                <a:gd name="T42" fmla="*/ 7 w 87"/>
                <a:gd name="T43" fmla="*/ 44 h 57"/>
                <a:gd name="T44" fmla="*/ 3 w 87"/>
                <a:gd name="T45" fmla="*/ 39 h 57"/>
                <a:gd name="T46" fmla="*/ 1 w 87"/>
                <a:gd name="T47" fmla="*/ 35 h 57"/>
                <a:gd name="T48" fmla="*/ 0 w 87"/>
                <a:gd name="T49" fmla="*/ 29 h 57"/>
                <a:gd name="T50" fmla="*/ 1 w 87"/>
                <a:gd name="T51" fmla="*/ 23 h 57"/>
                <a:gd name="T52" fmla="*/ 3 w 87"/>
                <a:gd name="T53" fmla="*/ 17 h 57"/>
                <a:gd name="T54" fmla="*/ 7 w 87"/>
                <a:gd name="T55" fmla="*/ 13 h 57"/>
                <a:gd name="T56" fmla="*/ 14 w 87"/>
                <a:gd name="T57" fmla="*/ 9 h 57"/>
                <a:gd name="T58" fmla="*/ 20 w 87"/>
                <a:gd name="T59" fmla="*/ 6 h 57"/>
                <a:gd name="T60" fmla="*/ 27 w 87"/>
                <a:gd name="T61" fmla="*/ 2 h 57"/>
                <a:gd name="T62" fmla="*/ 35 w 87"/>
                <a:gd name="T63" fmla="*/ 1 h 57"/>
                <a:gd name="T64" fmla="*/ 44 w 87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7">
                  <a:moveTo>
                    <a:pt x="44" y="0"/>
                  </a:moveTo>
                  <a:lnTo>
                    <a:pt x="53" y="1"/>
                  </a:lnTo>
                  <a:lnTo>
                    <a:pt x="61" y="2"/>
                  </a:lnTo>
                  <a:lnTo>
                    <a:pt x="68" y="6"/>
                  </a:lnTo>
                  <a:lnTo>
                    <a:pt x="75" y="9"/>
                  </a:lnTo>
                  <a:lnTo>
                    <a:pt x="80" y="13"/>
                  </a:lnTo>
                  <a:lnTo>
                    <a:pt x="84" y="17"/>
                  </a:lnTo>
                  <a:lnTo>
                    <a:pt x="87" y="23"/>
                  </a:lnTo>
                  <a:lnTo>
                    <a:pt x="87" y="29"/>
                  </a:lnTo>
                  <a:lnTo>
                    <a:pt x="87" y="35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9"/>
                  </a:lnTo>
                  <a:lnTo>
                    <a:pt x="68" y="52"/>
                  </a:lnTo>
                  <a:lnTo>
                    <a:pt x="61" y="55"/>
                  </a:lnTo>
                  <a:lnTo>
                    <a:pt x="53" y="57"/>
                  </a:lnTo>
                  <a:lnTo>
                    <a:pt x="44" y="57"/>
                  </a:lnTo>
                  <a:lnTo>
                    <a:pt x="35" y="57"/>
                  </a:lnTo>
                  <a:lnTo>
                    <a:pt x="27" y="55"/>
                  </a:lnTo>
                  <a:lnTo>
                    <a:pt x="20" y="52"/>
                  </a:lnTo>
                  <a:lnTo>
                    <a:pt x="14" y="49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3" y="17"/>
                  </a:lnTo>
                  <a:lnTo>
                    <a:pt x="7" y="13"/>
                  </a:lnTo>
                  <a:lnTo>
                    <a:pt x="14" y="9"/>
                  </a:lnTo>
                  <a:lnTo>
                    <a:pt x="20" y="6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52233" name="Group 121"/>
          <p:cNvGrpSpPr>
            <a:grpSpLocks/>
          </p:cNvGrpSpPr>
          <p:nvPr/>
        </p:nvGrpSpPr>
        <p:grpSpPr bwMode="auto">
          <a:xfrm>
            <a:off x="1558925" y="2320925"/>
            <a:ext cx="1406525" cy="1754188"/>
            <a:chOff x="982" y="1122"/>
            <a:chExt cx="886" cy="1105"/>
          </a:xfrm>
        </p:grpSpPr>
        <p:sp>
          <p:nvSpPr>
            <p:cNvPr id="52836" name="Freeform 122"/>
            <p:cNvSpPr>
              <a:spLocks/>
            </p:cNvSpPr>
            <p:nvPr/>
          </p:nvSpPr>
          <p:spPr bwMode="auto">
            <a:xfrm>
              <a:off x="982" y="1754"/>
              <a:ext cx="203" cy="159"/>
            </a:xfrm>
            <a:custGeom>
              <a:avLst/>
              <a:gdLst>
                <a:gd name="T0" fmla="*/ 40 w 203"/>
                <a:gd name="T1" fmla="*/ 0 h 159"/>
                <a:gd name="T2" fmla="*/ 163 w 203"/>
                <a:gd name="T3" fmla="*/ 0 h 159"/>
                <a:gd name="T4" fmla="*/ 171 w 203"/>
                <a:gd name="T5" fmla="*/ 2 h 159"/>
                <a:gd name="T6" fmla="*/ 178 w 203"/>
                <a:gd name="T7" fmla="*/ 5 h 159"/>
                <a:gd name="T8" fmla="*/ 185 w 203"/>
                <a:gd name="T9" fmla="*/ 9 h 159"/>
                <a:gd name="T10" fmla="*/ 191 w 203"/>
                <a:gd name="T11" fmla="*/ 14 h 159"/>
                <a:gd name="T12" fmla="*/ 195 w 203"/>
                <a:gd name="T13" fmla="*/ 21 h 159"/>
                <a:gd name="T14" fmla="*/ 199 w 203"/>
                <a:gd name="T15" fmla="*/ 28 h 159"/>
                <a:gd name="T16" fmla="*/ 202 w 203"/>
                <a:gd name="T17" fmla="*/ 38 h 159"/>
                <a:gd name="T18" fmla="*/ 203 w 203"/>
                <a:gd name="T19" fmla="*/ 47 h 159"/>
                <a:gd name="T20" fmla="*/ 203 w 203"/>
                <a:gd name="T21" fmla="*/ 113 h 159"/>
                <a:gd name="T22" fmla="*/ 202 w 203"/>
                <a:gd name="T23" fmla="*/ 121 h 159"/>
                <a:gd name="T24" fmla="*/ 199 w 203"/>
                <a:gd name="T25" fmla="*/ 131 h 159"/>
                <a:gd name="T26" fmla="*/ 195 w 203"/>
                <a:gd name="T27" fmla="*/ 139 h 159"/>
                <a:gd name="T28" fmla="*/ 191 w 203"/>
                <a:gd name="T29" fmla="*/ 145 h 159"/>
                <a:gd name="T30" fmla="*/ 185 w 203"/>
                <a:gd name="T31" fmla="*/ 151 h 159"/>
                <a:gd name="T32" fmla="*/ 178 w 203"/>
                <a:gd name="T33" fmla="*/ 155 h 159"/>
                <a:gd name="T34" fmla="*/ 171 w 203"/>
                <a:gd name="T35" fmla="*/ 158 h 159"/>
                <a:gd name="T36" fmla="*/ 163 w 203"/>
                <a:gd name="T37" fmla="*/ 159 h 159"/>
                <a:gd name="T38" fmla="*/ 40 w 203"/>
                <a:gd name="T39" fmla="*/ 159 h 159"/>
                <a:gd name="T40" fmla="*/ 32 w 203"/>
                <a:gd name="T41" fmla="*/ 158 h 159"/>
                <a:gd name="T42" fmla="*/ 25 w 203"/>
                <a:gd name="T43" fmla="*/ 155 h 159"/>
                <a:gd name="T44" fmla="*/ 17 w 203"/>
                <a:gd name="T45" fmla="*/ 151 h 159"/>
                <a:gd name="T46" fmla="*/ 11 w 203"/>
                <a:gd name="T47" fmla="*/ 145 h 159"/>
                <a:gd name="T48" fmla="*/ 6 w 203"/>
                <a:gd name="T49" fmla="*/ 139 h 159"/>
                <a:gd name="T50" fmla="*/ 3 w 203"/>
                <a:gd name="T51" fmla="*/ 131 h 159"/>
                <a:gd name="T52" fmla="*/ 0 w 203"/>
                <a:gd name="T53" fmla="*/ 121 h 159"/>
                <a:gd name="T54" fmla="*/ 0 w 203"/>
                <a:gd name="T55" fmla="*/ 113 h 159"/>
                <a:gd name="T56" fmla="*/ 0 w 203"/>
                <a:gd name="T57" fmla="*/ 47 h 159"/>
                <a:gd name="T58" fmla="*/ 0 w 203"/>
                <a:gd name="T59" fmla="*/ 38 h 159"/>
                <a:gd name="T60" fmla="*/ 3 w 203"/>
                <a:gd name="T61" fmla="*/ 28 h 159"/>
                <a:gd name="T62" fmla="*/ 6 w 203"/>
                <a:gd name="T63" fmla="*/ 21 h 159"/>
                <a:gd name="T64" fmla="*/ 11 w 203"/>
                <a:gd name="T65" fmla="*/ 14 h 159"/>
                <a:gd name="T66" fmla="*/ 17 w 203"/>
                <a:gd name="T67" fmla="*/ 9 h 159"/>
                <a:gd name="T68" fmla="*/ 25 w 203"/>
                <a:gd name="T69" fmla="*/ 5 h 159"/>
                <a:gd name="T70" fmla="*/ 32 w 203"/>
                <a:gd name="T71" fmla="*/ 2 h 159"/>
                <a:gd name="T72" fmla="*/ 40 w 203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9">
                  <a:moveTo>
                    <a:pt x="40" y="0"/>
                  </a:moveTo>
                  <a:lnTo>
                    <a:pt x="163" y="0"/>
                  </a:lnTo>
                  <a:lnTo>
                    <a:pt x="171" y="2"/>
                  </a:lnTo>
                  <a:lnTo>
                    <a:pt x="178" y="5"/>
                  </a:lnTo>
                  <a:lnTo>
                    <a:pt x="185" y="9"/>
                  </a:lnTo>
                  <a:lnTo>
                    <a:pt x="191" y="14"/>
                  </a:lnTo>
                  <a:lnTo>
                    <a:pt x="195" y="21"/>
                  </a:lnTo>
                  <a:lnTo>
                    <a:pt x="199" y="28"/>
                  </a:lnTo>
                  <a:lnTo>
                    <a:pt x="202" y="38"/>
                  </a:lnTo>
                  <a:lnTo>
                    <a:pt x="203" y="47"/>
                  </a:lnTo>
                  <a:lnTo>
                    <a:pt x="203" y="113"/>
                  </a:lnTo>
                  <a:lnTo>
                    <a:pt x="202" y="121"/>
                  </a:lnTo>
                  <a:lnTo>
                    <a:pt x="199" y="131"/>
                  </a:lnTo>
                  <a:lnTo>
                    <a:pt x="195" y="139"/>
                  </a:lnTo>
                  <a:lnTo>
                    <a:pt x="191" y="145"/>
                  </a:lnTo>
                  <a:lnTo>
                    <a:pt x="185" y="151"/>
                  </a:lnTo>
                  <a:lnTo>
                    <a:pt x="178" y="155"/>
                  </a:lnTo>
                  <a:lnTo>
                    <a:pt x="171" y="158"/>
                  </a:lnTo>
                  <a:lnTo>
                    <a:pt x="163" y="159"/>
                  </a:lnTo>
                  <a:lnTo>
                    <a:pt x="40" y="159"/>
                  </a:lnTo>
                  <a:lnTo>
                    <a:pt x="32" y="158"/>
                  </a:lnTo>
                  <a:lnTo>
                    <a:pt x="25" y="155"/>
                  </a:lnTo>
                  <a:lnTo>
                    <a:pt x="17" y="151"/>
                  </a:lnTo>
                  <a:lnTo>
                    <a:pt x="11" y="145"/>
                  </a:lnTo>
                  <a:lnTo>
                    <a:pt x="6" y="139"/>
                  </a:lnTo>
                  <a:lnTo>
                    <a:pt x="3" y="131"/>
                  </a:lnTo>
                  <a:lnTo>
                    <a:pt x="0" y="121"/>
                  </a:lnTo>
                  <a:lnTo>
                    <a:pt x="0" y="113"/>
                  </a:lnTo>
                  <a:lnTo>
                    <a:pt x="0" y="47"/>
                  </a:lnTo>
                  <a:lnTo>
                    <a:pt x="0" y="38"/>
                  </a:lnTo>
                  <a:lnTo>
                    <a:pt x="3" y="28"/>
                  </a:lnTo>
                  <a:lnTo>
                    <a:pt x="6" y="21"/>
                  </a:lnTo>
                  <a:lnTo>
                    <a:pt x="11" y="14"/>
                  </a:lnTo>
                  <a:lnTo>
                    <a:pt x="17" y="9"/>
                  </a:lnTo>
                  <a:lnTo>
                    <a:pt x="25" y="5"/>
                  </a:lnTo>
                  <a:lnTo>
                    <a:pt x="32" y="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37" name="Freeform 123"/>
            <p:cNvSpPr>
              <a:spLocks/>
            </p:cNvSpPr>
            <p:nvPr/>
          </p:nvSpPr>
          <p:spPr bwMode="auto">
            <a:xfrm>
              <a:off x="982" y="1754"/>
              <a:ext cx="203" cy="159"/>
            </a:xfrm>
            <a:custGeom>
              <a:avLst/>
              <a:gdLst>
                <a:gd name="T0" fmla="*/ 40 w 203"/>
                <a:gd name="T1" fmla="*/ 0 h 159"/>
                <a:gd name="T2" fmla="*/ 163 w 203"/>
                <a:gd name="T3" fmla="*/ 0 h 159"/>
                <a:gd name="T4" fmla="*/ 171 w 203"/>
                <a:gd name="T5" fmla="*/ 2 h 159"/>
                <a:gd name="T6" fmla="*/ 178 w 203"/>
                <a:gd name="T7" fmla="*/ 5 h 159"/>
                <a:gd name="T8" fmla="*/ 185 w 203"/>
                <a:gd name="T9" fmla="*/ 9 h 159"/>
                <a:gd name="T10" fmla="*/ 191 w 203"/>
                <a:gd name="T11" fmla="*/ 14 h 159"/>
                <a:gd name="T12" fmla="*/ 195 w 203"/>
                <a:gd name="T13" fmla="*/ 21 h 159"/>
                <a:gd name="T14" fmla="*/ 199 w 203"/>
                <a:gd name="T15" fmla="*/ 28 h 159"/>
                <a:gd name="T16" fmla="*/ 202 w 203"/>
                <a:gd name="T17" fmla="*/ 38 h 159"/>
                <a:gd name="T18" fmla="*/ 203 w 203"/>
                <a:gd name="T19" fmla="*/ 47 h 159"/>
                <a:gd name="T20" fmla="*/ 203 w 203"/>
                <a:gd name="T21" fmla="*/ 113 h 159"/>
                <a:gd name="T22" fmla="*/ 202 w 203"/>
                <a:gd name="T23" fmla="*/ 121 h 159"/>
                <a:gd name="T24" fmla="*/ 199 w 203"/>
                <a:gd name="T25" fmla="*/ 131 h 159"/>
                <a:gd name="T26" fmla="*/ 195 w 203"/>
                <a:gd name="T27" fmla="*/ 139 h 159"/>
                <a:gd name="T28" fmla="*/ 191 w 203"/>
                <a:gd name="T29" fmla="*/ 145 h 159"/>
                <a:gd name="T30" fmla="*/ 185 w 203"/>
                <a:gd name="T31" fmla="*/ 151 h 159"/>
                <a:gd name="T32" fmla="*/ 178 w 203"/>
                <a:gd name="T33" fmla="*/ 155 h 159"/>
                <a:gd name="T34" fmla="*/ 171 w 203"/>
                <a:gd name="T35" fmla="*/ 158 h 159"/>
                <a:gd name="T36" fmla="*/ 163 w 203"/>
                <a:gd name="T37" fmla="*/ 159 h 159"/>
                <a:gd name="T38" fmla="*/ 40 w 203"/>
                <a:gd name="T39" fmla="*/ 159 h 159"/>
                <a:gd name="T40" fmla="*/ 32 w 203"/>
                <a:gd name="T41" fmla="*/ 158 h 159"/>
                <a:gd name="T42" fmla="*/ 25 w 203"/>
                <a:gd name="T43" fmla="*/ 155 h 159"/>
                <a:gd name="T44" fmla="*/ 17 w 203"/>
                <a:gd name="T45" fmla="*/ 151 h 159"/>
                <a:gd name="T46" fmla="*/ 11 w 203"/>
                <a:gd name="T47" fmla="*/ 145 h 159"/>
                <a:gd name="T48" fmla="*/ 6 w 203"/>
                <a:gd name="T49" fmla="*/ 139 h 159"/>
                <a:gd name="T50" fmla="*/ 3 w 203"/>
                <a:gd name="T51" fmla="*/ 131 h 159"/>
                <a:gd name="T52" fmla="*/ 0 w 203"/>
                <a:gd name="T53" fmla="*/ 121 h 159"/>
                <a:gd name="T54" fmla="*/ 0 w 203"/>
                <a:gd name="T55" fmla="*/ 113 h 159"/>
                <a:gd name="T56" fmla="*/ 0 w 203"/>
                <a:gd name="T57" fmla="*/ 47 h 159"/>
                <a:gd name="T58" fmla="*/ 0 w 203"/>
                <a:gd name="T59" fmla="*/ 38 h 159"/>
                <a:gd name="T60" fmla="*/ 3 w 203"/>
                <a:gd name="T61" fmla="*/ 28 h 159"/>
                <a:gd name="T62" fmla="*/ 6 w 203"/>
                <a:gd name="T63" fmla="*/ 21 h 159"/>
                <a:gd name="T64" fmla="*/ 11 w 203"/>
                <a:gd name="T65" fmla="*/ 14 h 159"/>
                <a:gd name="T66" fmla="*/ 17 w 203"/>
                <a:gd name="T67" fmla="*/ 9 h 159"/>
                <a:gd name="T68" fmla="*/ 25 w 203"/>
                <a:gd name="T69" fmla="*/ 5 h 159"/>
                <a:gd name="T70" fmla="*/ 32 w 203"/>
                <a:gd name="T71" fmla="*/ 2 h 159"/>
                <a:gd name="T72" fmla="*/ 40 w 203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9">
                  <a:moveTo>
                    <a:pt x="40" y="0"/>
                  </a:moveTo>
                  <a:lnTo>
                    <a:pt x="163" y="0"/>
                  </a:lnTo>
                  <a:lnTo>
                    <a:pt x="171" y="2"/>
                  </a:lnTo>
                  <a:lnTo>
                    <a:pt x="178" y="5"/>
                  </a:lnTo>
                  <a:lnTo>
                    <a:pt x="185" y="9"/>
                  </a:lnTo>
                  <a:lnTo>
                    <a:pt x="191" y="14"/>
                  </a:lnTo>
                  <a:lnTo>
                    <a:pt x="195" y="21"/>
                  </a:lnTo>
                  <a:lnTo>
                    <a:pt x="199" y="28"/>
                  </a:lnTo>
                  <a:lnTo>
                    <a:pt x="202" y="38"/>
                  </a:lnTo>
                  <a:lnTo>
                    <a:pt x="203" y="47"/>
                  </a:lnTo>
                  <a:lnTo>
                    <a:pt x="203" y="113"/>
                  </a:lnTo>
                  <a:lnTo>
                    <a:pt x="202" y="121"/>
                  </a:lnTo>
                  <a:lnTo>
                    <a:pt x="199" y="131"/>
                  </a:lnTo>
                  <a:lnTo>
                    <a:pt x="195" y="139"/>
                  </a:lnTo>
                  <a:lnTo>
                    <a:pt x="191" y="145"/>
                  </a:lnTo>
                  <a:lnTo>
                    <a:pt x="185" y="151"/>
                  </a:lnTo>
                  <a:lnTo>
                    <a:pt x="178" y="155"/>
                  </a:lnTo>
                  <a:lnTo>
                    <a:pt x="171" y="158"/>
                  </a:lnTo>
                  <a:lnTo>
                    <a:pt x="163" y="159"/>
                  </a:lnTo>
                  <a:lnTo>
                    <a:pt x="40" y="159"/>
                  </a:lnTo>
                  <a:lnTo>
                    <a:pt x="32" y="158"/>
                  </a:lnTo>
                  <a:lnTo>
                    <a:pt x="25" y="155"/>
                  </a:lnTo>
                  <a:lnTo>
                    <a:pt x="17" y="151"/>
                  </a:lnTo>
                  <a:lnTo>
                    <a:pt x="11" y="145"/>
                  </a:lnTo>
                  <a:lnTo>
                    <a:pt x="6" y="139"/>
                  </a:lnTo>
                  <a:lnTo>
                    <a:pt x="3" y="131"/>
                  </a:lnTo>
                  <a:lnTo>
                    <a:pt x="0" y="121"/>
                  </a:lnTo>
                  <a:lnTo>
                    <a:pt x="0" y="113"/>
                  </a:lnTo>
                  <a:lnTo>
                    <a:pt x="0" y="47"/>
                  </a:lnTo>
                  <a:lnTo>
                    <a:pt x="0" y="38"/>
                  </a:lnTo>
                  <a:lnTo>
                    <a:pt x="3" y="28"/>
                  </a:lnTo>
                  <a:lnTo>
                    <a:pt x="6" y="21"/>
                  </a:lnTo>
                  <a:lnTo>
                    <a:pt x="11" y="14"/>
                  </a:lnTo>
                  <a:lnTo>
                    <a:pt x="17" y="9"/>
                  </a:lnTo>
                  <a:lnTo>
                    <a:pt x="25" y="5"/>
                  </a:lnTo>
                  <a:lnTo>
                    <a:pt x="32" y="2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38" name="Freeform 124"/>
            <p:cNvSpPr>
              <a:spLocks/>
            </p:cNvSpPr>
            <p:nvPr/>
          </p:nvSpPr>
          <p:spPr bwMode="auto">
            <a:xfrm>
              <a:off x="1053" y="1818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3 w 88"/>
                <a:gd name="T3" fmla="*/ 0 h 56"/>
                <a:gd name="T4" fmla="*/ 61 w 88"/>
                <a:gd name="T5" fmla="*/ 3 h 56"/>
                <a:gd name="T6" fmla="*/ 69 w 88"/>
                <a:gd name="T7" fmla="*/ 5 h 56"/>
                <a:gd name="T8" fmla="*/ 75 w 88"/>
                <a:gd name="T9" fmla="*/ 9 h 56"/>
                <a:gd name="T10" fmla="*/ 80 w 88"/>
                <a:gd name="T11" fmla="*/ 12 h 56"/>
                <a:gd name="T12" fmla="*/ 84 w 88"/>
                <a:gd name="T13" fmla="*/ 18 h 56"/>
                <a:gd name="T14" fmla="*/ 87 w 88"/>
                <a:gd name="T15" fmla="*/ 23 h 56"/>
                <a:gd name="T16" fmla="*/ 88 w 88"/>
                <a:gd name="T17" fmla="*/ 28 h 56"/>
                <a:gd name="T18" fmla="*/ 87 w 88"/>
                <a:gd name="T19" fmla="*/ 34 h 56"/>
                <a:gd name="T20" fmla="*/ 84 w 88"/>
                <a:gd name="T21" fmla="*/ 39 h 56"/>
                <a:gd name="T22" fmla="*/ 80 w 88"/>
                <a:gd name="T23" fmla="*/ 45 h 56"/>
                <a:gd name="T24" fmla="*/ 75 w 88"/>
                <a:gd name="T25" fmla="*/ 48 h 56"/>
                <a:gd name="T26" fmla="*/ 69 w 88"/>
                <a:gd name="T27" fmla="*/ 52 h 56"/>
                <a:gd name="T28" fmla="*/ 61 w 88"/>
                <a:gd name="T29" fmla="*/ 54 h 56"/>
                <a:gd name="T30" fmla="*/ 53 w 88"/>
                <a:gd name="T31" fmla="*/ 56 h 56"/>
                <a:gd name="T32" fmla="*/ 44 w 88"/>
                <a:gd name="T33" fmla="*/ 56 h 56"/>
                <a:gd name="T34" fmla="*/ 35 w 88"/>
                <a:gd name="T35" fmla="*/ 56 h 56"/>
                <a:gd name="T36" fmla="*/ 27 w 88"/>
                <a:gd name="T37" fmla="*/ 54 h 56"/>
                <a:gd name="T38" fmla="*/ 19 w 88"/>
                <a:gd name="T39" fmla="*/ 52 h 56"/>
                <a:gd name="T40" fmla="*/ 13 w 88"/>
                <a:gd name="T41" fmla="*/ 48 h 56"/>
                <a:gd name="T42" fmla="*/ 7 w 88"/>
                <a:gd name="T43" fmla="*/ 45 h 56"/>
                <a:gd name="T44" fmla="*/ 3 w 88"/>
                <a:gd name="T45" fmla="*/ 39 h 56"/>
                <a:gd name="T46" fmla="*/ 1 w 88"/>
                <a:gd name="T47" fmla="*/ 34 h 56"/>
                <a:gd name="T48" fmla="*/ 0 w 88"/>
                <a:gd name="T49" fmla="*/ 28 h 56"/>
                <a:gd name="T50" fmla="*/ 1 w 88"/>
                <a:gd name="T51" fmla="*/ 23 h 56"/>
                <a:gd name="T52" fmla="*/ 3 w 88"/>
                <a:gd name="T53" fmla="*/ 18 h 56"/>
                <a:gd name="T54" fmla="*/ 7 w 88"/>
                <a:gd name="T55" fmla="*/ 12 h 56"/>
                <a:gd name="T56" fmla="*/ 13 w 88"/>
                <a:gd name="T57" fmla="*/ 9 h 56"/>
                <a:gd name="T58" fmla="*/ 19 w 88"/>
                <a:gd name="T59" fmla="*/ 5 h 56"/>
                <a:gd name="T60" fmla="*/ 27 w 88"/>
                <a:gd name="T61" fmla="*/ 3 h 56"/>
                <a:gd name="T62" fmla="*/ 35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3" y="0"/>
                  </a:lnTo>
                  <a:lnTo>
                    <a:pt x="61" y="3"/>
                  </a:lnTo>
                  <a:lnTo>
                    <a:pt x="69" y="5"/>
                  </a:lnTo>
                  <a:lnTo>
                    <a:pt x="75" y="9"/>
                  </a:lnTo>
                  <a:lnTo>
                    <a:pt x="80" y="12"/>
                  </a:lnTo>
                  <a:lnTo>
                    <a:pt x="84" y="18"/>
                  </a:lnTo>
                  <a:lnTo>
                    <a:pt x="87" y="23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4" y="39"/>
                  </a:lnTo>
                  <a:lnTo>
                    <a:pt x="80" y="45"/>
                  </a:lnTo>
                  <a:lnTo>
                    <a:pt x="75" y="48"/>
                  </a:lnTo>
                  <a:lnTo>
                    <a:pt x="69" y="52"/>
                  </a:lnTo>
                  <a:lnTo>
                    <a:pt x="61" y="54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4"/>
                  </a:lnTo>
                  <a:lnTo>
                    <a:pt x="19" y="52"/>
                  </a:lnTo>
                  <a:lnTo>
                    <a:pt x="13" y="48"/>
                  </a:lnTo>
                  <a:lnTo>
                    <a:pt x="7" y="45"/>
                  </a:lnTo>
                  <a:lnTo>
                    <a:pt x="3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3"/>
                  </a:lnTo>
                  <a:lnTo>
                    <a:pt x="3" y="18"/>
                  </a:lnTo>
                  <a:lnTo>
                    <a:pt x="7" y="12"/>
                  </a:lnTo>
                  <a:lnTo>
                    <a:pt x="13" y="9"/>
                  </a:lnTo>
                  <a:lnTo>
                    <a:pt x="19" y="5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39" name="Freeform 125"/>
            <p:cNvSpPr>
              <a:spLocks/>
            </p:cNvSpPr>
            <p:nvPr/>
          </p:nvSpPr>
          <p:spPr bwMode="auto">
            <a:xfrm>
              <a:off x="1053" y="1818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3 w 88"/>
                <a:gd name="T3" fmla="*/ 0 h 56"/>
                <a:gd name="T4" fmla="*/ 61 w 88"/>
                <a:gd name="T5" fmla="*/ 3 h 56"/>
                <a:gd name="T6" fmla="*/ 69 w 88"/>
                <a:gd name="T7" fmla="*/ 5 h 56"/>
                <a:gd name="T8" fmla="*/ 75 w 88"/>
                <a:gd name="T9" fmla="*/ 9 h 56"/>
                <a:gd name="T10" fmla="*/ 80 w 88"/>
                <a:gd name="T11" fmla="*/ 12 h 56"/>
                <a:gd name="T12" fmla="*/ 84 w 88"/>
                <a:gd name="T13" fmla="*/ 18 h 56"/>
                <a:gd name="T14" fmla="*/ 87 w 88"/>
                <a:gd name="T15" fmla="*/ 23 h 56"/>
                <a:gd name="T16" fmla="*/ 88 w 88"/>
                <a:gd name="T17" fmla="*/ 28 h 56"/>
                <a:gd name="T18" fmla="*/ 87 w 88"/>
                <a:gd name="T19" fmla="*/ 34 h 56"/>
                <a:gd name="T20" fmla="*/ 84 w 88"/>
                <a:gd name="T21" fmla="*/ 39 h 56"/>
                <a:gd name="T22" fmla="*/ 80 w 88"/>
                <a:gd name="T23" fmla="*/ 45 h 56"/>
                <a:gd name="T24" fmla="*/ 75 w 88"/>
                <a:gd name="T25" fmla="*/ 48 h 56"/>
                <a:gd name="T26" fmla="*/ 69 w 88"/>
                <a:gd name="T27" fmla="*/ 52 h 56"/>
                <a:gd name="T28" fmla="*/ 61 w 88"/>
                <a:gd name="T29" fmla="*/ 54 h 56"/>
                <a:gd name="T30" fmla="*/ 53 w 88"/>
                <a:gd name="T31" fmla="*/ 56 h 56"/>
                <a:gd name="T32" fmla="*/ 44 w 88"/>
                <a:gd name="T33" fmla="*/ 56 h 56"/>
                <a:gd name="T34" fmla="*/ 35 w 88"/>
                <a:gd name="T35" fmla="*/ 56 h 56"/>
                <a:gd name="T36" fmla="*/ 27 w 88"/>
                <a:gd name="T37" fmla="*/ 54 h 56"/>
                <a:gd name="T38" fmla="*/ 19 w 88"/>
                <a:gd name="T39" fmla="*/ 52 h 56"/>
                <a:gd name="T40" fmla="*/ 13 w 88"/>
                <a:gd name="T41" fmla="*/ 48 h 56"/>
                <a:gd name="T42" fmla="*/ 7 w 88"/>
                <a:gd name="T43" fmla="*/ 45 h 56"/>
                <a:gd name="T44" fmla="*/ 3 w 88"/>
                <a:gd name="T45" fmla="*/ 39 h 56"/>
                <a:gd name="T46" fmla="*/ 1 w 88"/>
                <a:gd name="T47" fmla="*/ 34 h 56"/>
                <a:gd name="T48" fmla="*/ 0 w 88"/>
                <a:gd name="T49" fmla="*/ 28 h 56"/>
                <a:gd name="T50" fmla="*/ 1 w 88"/>
                <a:gd name="T51" fmla="*/ 23 h 56"/>
                <a:gd name="T52" fmla="*/ 3 w 88"/>
                <a:gd name="T53" fmla="*/ 18 h 56"/>
                <a:gd name="T54" fmla="*/ 7 w 88"/>
                <a:gd name="T55" fmla="*/ 12 h 56"/>
                <a:gd name="T56" fmla="*/ 13 w 88"/>
                <a:gd name="T57" fmla="*/ 9 h 56"/>
                <a:gd name="T58" fmla="*/ 19 w 88"/>
                <a:gd name="T59" fmla="*/ 5 h 56"/>
                <a:gd name="T60" fmla="*/ 27 w 88"/>
                <a:gd name="T61" fmla="*/ 3 h 56"/>
                <a:gd name="T62" fmla="*/ 35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3" y="0"/>
                  </a:lnTo>
                  <a:lnTo>
                    <a:pt x="61" y="3"/>
                  </a:lnTo>
                  <a:lnTo>
                    <a:pt x="69" y="5"/>
                  </a:lnTo>
                  <a:lnTo>
                    <a:pt x="75" y="9"/>
                  </a:lnTo>
                  <a:lnTo>
                    <a:pt x="80" y="12"/>
                  </a:lnTo>
                  <a:lnTo>
                    <a:pt x="84" y="18"/>
                  </a:lnTo>
                  <a:lnTo>
                    <a:pt x="87" y="23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4" y="39"/>
                  </a:lnTo>
                  <a:lnTo>
                    <a:pt x="80" y="45"/>
                  </a:lnTo>
                  <a:lnTo>
                    <a:pt x="75" y="48"/>
                  </a:lnTo>
                  <a:lnTo>
                    <a:pt x="69" y="52"/>
                  </a:lnTo>
                  <a:lnTo>
                    <a:pt x="61" y="54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4"/>
                  </a:lnTo>
                  <a:lnTo>
                    <a:pt x="19" y="52"/>
                  </a:lnTo>
                  <a:lnTo>
                    <a:pt x="13" y="48"/>
                  </a:lnTo>
                  <a:lnTo>
                    <a:pt x="7" y="45"/>
                  </a:lnTo>
                  <a:lnTo>
                    <a:pt x="3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3"/>
                  </a:lnTo>
                  <a:lnTo>
                    <a:pt x="3" y="18"/>
                  </a:lnTo>
                  <a:lnTo>
                    <a:pt x="7" y="12"/>
                  </a:lnTo>
                  <a:lnTo>
                    <a:pt x="13" y="9"/>
                  </a:lnTo>
                  <a:lnTo>
                    <a:pt x="19" y="5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40" name="Freeform 126"/>
            <p:cNvSpPr>
              <a:spLocks/>
            </p:cNvSpPr>
            <p:nvPr/>
          </p:nvSpPr>
          <p:spPr bwMode="auto">
            <a:xfrm>
              <a:off x="1192" y="1688"/>
              <a:ext cx="221" cy="227"/>
            </a:xfrm>
            <a:custGeom>
              <a:avLst/>
              <a:gdLst>
                <a:gd name="T0" fmla="*/ 43 w 221"/>
                <a:gd name="T1" fmla="*/ 0 h 227"/>
                <a:gd name="T2" fmla="*/ 178 w 221"/>
                <a:gd name="T3" fmla="*/ 0 h 227"/>
                <a:gd name="T4" fmla="*/ 182 w 221"/>
                <a:gd name="T5" fmla="*/ 0 h 227"/>
                <a:gd name="T6" fmla="*/ 187 w 221"/>
                <a:gd name="T7" fmla="*/ 1 h 227"/>
                <a:gd name="T8" fmla="*/ 191 w 221"/>
                <a:gd name="T9" fmla="*/ 2 h 227"/>
                <a:gd name="T10" fmla="*/ 195 w 221"/>
                <a:gd name="T11" fmla="*/ 5 h 227"/>
                <a:gd name="T12" fmla="*/ 202 w 221"/>
                <a:gd name="T13" fmla="*/ 10 h 227"/>
                <a:gd name="T14" fmla="*/ 208 w 221"/>
                <a:gd name="T15" fmla="*/ 19 h 227"/>
                <a:gd name="T16" fmla="*/ 213 w 221"/>
                <a:gd name="T17" fmla="*/ 28 h 227"/>
                <a:gd name="T18" fmla="*/ 217 w 221"/>
                <a:gd name="T19" fmla="*/ 40 h 227"/>
                <a:gd name="T20" fmla="*/ 220 w 221"/>
                <a:gd name="T21" fmla="*/ 52 h 227"/>
                <a:gd name="T22" fmla="*/ 221 w 221"/>
                <a:gd name="T23" fmla="*/ 65 h 227"/>
                <a:gd name="T24" fmla="*/ 221 w 221"/>
                <a:gd name="T25" fmla="*/ 161 h 227"/>
                <a:gd name="T26" fmla="*/ 220 w 221"/>
                <a:gd name="T27" fmla="*/ 174 h 227"/>
                <a:gd name="T28" fmla="*/ 217 w 221"/>
                <a:gd name="T29" fmla="*/ 186 h 227"/>
                <a:gd name="T30" fmla="*/ 213 w 221"/>
                <a:gd name="T31" fmla="*/ 198 h 227"/>
                <a:gd name="T32" fmla="*/ 208 w 221"/>
                <a:gd name="T33" fmla="*/ 207 h 227"/>
                <a:gd name="T34" fmla="*/ 202 w 221"/>
                <a:gd name="T35" fmla="*/ 215 h 227"/>
                <a:gd name="T36" fmla="*/ 195 w 221"/>
                <a:gd name="T37" fmla="*/ 221 h 227"/>
                <a:gd name="T38" fmla="*/ 191 w 221"/>
                <a:gd name="T39" fmla="*/ 224 h 227"/>
                <a:gd name="T40" fmla="*/ 187 w 221"/>
                <a:gd name="T41" fmla="*/ 225 h 227"/>
                <a:gd name="T42" fmla="*/ 182 w 221"/>
                <a:gd name="T43" fmla="*/ 226 h 227"/>
                <a:gd name="T44" fmla="*/ 178 w 221"/>
                <a:gd name="T45" fmla="*/ 227 h 227"/>
                <a:gd name="T46" fmla="*/ 43 w 221"/>
                <a:gd name="T47" fmla="*/ 227 h 227"/>
                <a:gd name="T48" fmla="*/ 39 w 221"/>
                <a:gd name="T49" fmla="*/ 226 h 227"/>
                <a:gd name="T50" fmla="*/ 34 w 221"/>
                <a:gd name="T51" fmla="*/ 225 h 227"/>
                <a:gd name="T52" fmla="*/ 30 w 221"/>
                <a:gd name="T53" fmla="*/ 224 h 227"/>
                <a:gd name="T54" fmla="*/ 26 w 221"/>
                <a:gd name="T55" fmla="*/ 221 h 227"/>
                <a:gd name="T56" fmla="*/ 19 w 221"/>
                <a:gd name="T57" fmla="*/ 215 h 227"/>
                <a:gd name="T58" fmla="*/ 13 w 221"/>
                <a:gd name="T59" fmla="*/ 207 h 227"/>
                <a:gd name="T60" fmla="*/ 8 w 221"/>
                <a:gd name="T61" fmla="*/ 198 h 227"/>
                <a:gd name="T62" fmla="*/ 4 w 221"/>
                <a:gd name="T63" fmla="*/ 186 h 227"/>
                <a:gd name="T64" fmla="*/ 1 w 221"/>
                <a:gd name="T65" fmla="*/ 174 h 227"/>
                <a:gd name="T66" fmla="*/ 0 w 221"/>
                <a:gd name="T67" fmla="*/ 161 h 227"/>
                <a:gd name="T68" fmla="*/ 0 w 221"/>
                <a:gd name="T69" fmla="*/ 65 h 227"/>
                <a:gd name="T70" fmla="*/ 1 w 221"/>
                <a:gd name="T71" fmla="*/ 52 h 227"/>
                <a:gd name="T72" fmla="*/ 4 w 221"/>
                <a:gd name="T73" fmla="*/ 40 h 227"/>
                <a:gd name="T74" fmla="*/ 8 w 221"/>
                <a:gd name="T75" fmla="*/ 28 h 227"/>
                <a:gd name="T76" fmla="*/ 13 w 221"/>
                <a:gd name="T77" fmla="*/ 19 h 227"/>
                <a:gd name="T78" fmla="*/ 19 w 221"/>
                <a:gd name="T79" fmla="*/ 10 h 227"/>
                <a:gd name="T80" fmla="*/ 26 w 221"/>
                <a:gd name="T81" fmla="*/ 5 h 227"/>
                <a:gd name="T82" fmla="*/ 30 w 221"/>
                <a:gd name="T83" fmla="*/ 2 h 227"/>
                <a:gd name="T84" fmla="*/ 34 w 221"/>
                <a:gd name="T85" fmla="*/ 1 h 227"/>
                <a:gd name="T86" fmla="*/ 39 w 221"/>
                <a:gd name="T87" fmla="*/ 0 h 227"/>
                <a:gd name="T88" fmla="*/ 43 w 221"/>
                <a:gd name="T89" fmla="*/ 0 h 22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21" h="227">
                  <a:moveTo>
                    <a:pt x="43" y="0"/>
                  </a:moveTo>
                  <a:lnTo>
                    <a:pt x="178" y="0"/>
                  </a:lnTo>
                  <a:lnTo>
                    <a:pt x="182" y="0"/>
                  </a:lnTo>
                  <a:lnTo>
                    <a:pt x="187" y="1"/>
                  </a:lnTo>
                  <a:lnTo>
                    <a:pt x="191" y="2"/>
                  </a:lnTo>
                  <a:lnTo>
                    <a:pt x="195" y="5"/>
                  </a:lnTo>
                  <a:lnTo>
                    <a:pt x="202" y="10"/>
                  </a:lnTo>
                  <a:lnTo>
                    <a:pt x="208" y="19"/>
                  </a:lnTo>
                  <a:lnTo>
                    <a:pt x="213" y="28"/>
                  </a:lnTo>
                  <a:lnTo>
                    <a:pt x="217" y="40"/>
                  </a:lnTo>
                  <a:lnTo>
                    <a:pt x="220" y="52"/>
                  </a:lnTo>
                  <a:lnTo>
                    <a:pt x="221" y="65"/>
                  </a:lnTo>
                  <a:lnTo>
                    <a:pt x="221" y="161"/>
                  </a:lnTo>
                  <a:lnTo>
                    <a:pt x="220" y="174"/>
                  </a:lnTo>
                  <a:lnTo>
                    <a:pt x="217" y="186"/>
                  </a:lnTo>
                  <a:lnTo>
                    <a:pt x="213" y="198"/>
                  </a:lnTo>
                  <a:lnTo>
                    <a:pt x="208" y="207"/>
                  </a:lnTo>
                  <a:lnTo>
                    <a:pt x="202" y="215"/>
                  </a:lnTo>
                  <a:lnTo>
                    <a:pt x="195" y="221"/>
                  </a:lnTo>
                  <a:lnTo>
                    <a:pt x="191" y="224"/>
                  </a:lnTo>
                  <a:lnTo>
                    <a:pt x="187" y="225"/>
                  </a:lnTo>
                  <a:lnTo>
                    <a:pt x="182" y="226"/>
                  </a:lnTo>
                  <a:lnTo>
                    <a:pt x="178" y="227"/>
                  </a:lnTo>
                  <a:lnTo>
                    <a:pt x="43" y="227"/>
                  </a:lnTo>
                  <a:lnTo>
                    <a:pt x="39" y="226"/>
                  </a:lnTo>
                  <a:lnTo>
                    <a:pt x="34" y="225"/>
                  </a:lnTo>
                  <a:lnTo>
                    <a:pt x="30" y="224"/>
                  </a:lnTo>
                  <a:lnTo>
                    <a:pt x="26" y="221"/>
                  </a:lnTo>
                  <a:lnTo>
                    <a:pt x="19" y="215"/>
                  </a:lnTo>
                  <a:lnTo>
                    <a:pt x="13" y="207"/>
                  </a:lnTo>
                  <a:lnTo>
                    <a:pt x="8" y="198"/>
                  </a:lnTo>
                  <a:lnTo>
                    <a:pt x="4" y="186"/>
                  </a:lnTo>
                  <a:lnTo>
                    <a:pt x="1" y="174"/>
                  </a:lnTo>
                  <a:lnTo>
                    <a:pt x="0" y="161"/>
                  </a:lnTo>
                  <a:lnTo>
                    <a:pt x="0" y="65"/>
                  </a:lnTo>
                  <a:lnTo>
                    <a:pt x="1" y="52"/>
                  </a:lnTo>
                  <a:lnTo>
                    <a:pt x="4" y="40"/>
                  </a:lnTo>
                  <a:lnTo>
                    <a:pt x="8" y="28"/>
                  </a:lnTo>
                  <a:lnTo>
                    <a:pt x="13" y="19"/>
                  </a:lnTo>
                  <a:lnTo>
                    <a:pt x="19" y="10"/>
                  </a:lnTo>
                  <a:lnTo>
                    <a:pt x="26" y="5"/>
                  </a:lnTo>
                  <a:lnTo>
                    <a:pt x="30" y="2"/>
                  </a:lnTo>
                  <a:lnTo>
                    <a:pt x="34" y="1"/>
                  </a:lnTo>
                  <a:lnTo>
                    <a:pt x="39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41" name="Freeform 127"/>
            <p:cNvSpPr>
              <a:spLocks/>
            </p:cNvSpPr>
            <p:nvPr/>
          </p:nvSpPr>
          <p:spPr bwMode="auto">
            <a:xfrm>
              <a:off x="1192" y="1688"/>
              <a:ext cx="221" cy="227"/>
            </a:xfrm>
            <a:custGeom>
              <a:avLst/>
              <a:gdLst>
                <a:gd name="T0" fmla="*/ 43 w 221"/>
                <a:gd name="T1" fmla="*/ 0 h 227"/>
                <a:gd name="T2" fmla="*/ 178 w 221"/>
                <a:gd name="T3" fmla="*/ 0 h 227"/>
                <a:gd name="T4" fmla="*/ 182 w 221"/>
                <a:gd name="T5" fmla="*/ 0 h 227"/>
                <a:gd name="T6" fmla="*/ 187 w 221"/>
                <a:gd name="T7" fmla="*/ 1 h 227"/>
                <a:gd name="T8" fmla="*/ 191 w 221"/>
                <a:gd name="T9" fmla="*/ 2 h 227"/>
                <a:gd name="T10" fmla="*/ 195 w 221"/>
                <a:gd name="T11" fmla="*/ 5 h 227"/>
                <a:gd name="T12" fmla="*/ 202 w 221"/>
                <a:gd name="T13" fmla="*/ 10 h 227"/>
                <a:gd name="T14" fmla="*/ 208 w 221"/>
                <a:gd name="T15" fmla="*/ 19 h 227"/>
                <a:gd name="T16" fmla="*/ 213 w 221"/>
                <a:gd name="T17" fmla="*/ 28 h 227"/>
                <a:gd name="T18" fmla="*/ 217 w 221"/>
                <a:gd name="T19" fmla="*/ 40 h 227"/>
                <a:gd name="T20" fmla="*/ 220 w 221"/>
                <a:gd name="T21" fmla="*/ 52 h 227"/>
                <a:gd name="T22" fmla="*/ 221 w 221"/>
                <a:gd name="T23" fmla="*/ 65 h 227"/>
                <a:gd name="T24" fmla="*/ 221 w 221"/>
                <a:gd name="T25" fmla="*/ 161 h 227"/>
                <a:gd name="T26" fmla="*/ 220 w 221"/>
                <a:gd name="T27" fmla="*/ 174 h 227"/>
                <a:gd name="T28" fmla="*/ 217 w 221"/>
                <a:gd name="T29" fmla="*/ 186 h 227"/>
                <a:gd name="T30" fmla="*/ 213 w 221"/>
                <a:gd name="T31" fmla="*/ 198 h 227"/>
                <a:gd name="T32" fmla="*/ 208 w 221"/>
                <a:gd name="T33" fmla="*/ 207 h 227"/>
                <a:gd name="T34" fmla="*/ 202 w 221"/>
                <a:gd name="T35" fmla="*/ 215 h 227"/>
                <a:gd name="T36" fmla="*/ 195 w 221"/>
                <a:gd name="T37" fmla="*/ 221 h 227"/>
                <a:gd name="T38" fmla="*/ 191 w 221"/>
                <a:gd name="T39" fmla="*/ 224 h 227"/>
                <a:gd name="T40" fmla="*/ 187 w 221"/>
                <a:gd name="T41" fmla="*/ 225 h 227"/>
                <a:gd name="T42" fmla="*/ 182 w 221"/>
                <a:gd name="T43" fmla="*/ 226 h 227"/>
                <a:gd name="T44" fmla="*/ 178 w 221"/>
                <a:gd name="T45" fmla="*/ 227 h 227"/>
                <a:gd name="T46" fmla="*/ 43 w 221"/>
                <a:gd name="T47" fmla="*/ 227 h 227"/>
                <a:gd name="T48" fmla="*/ 39 w 221"/>
                <a:gd name="T49" fmla="*/ 226 h 227"/>
                <a:gd name="T50" fmla="*/ 34 w 221"/>
                <a:gd name="T51" fmla="*/ 225 h 227"/>
                <a:gd name="T52" fmla="*/ 30 w 221"/>
                <a:gd name="T53" fmla="*/ 224 h 227"/>
                <a:gd name="T54" fmla="*/ 26 w 221"/>
                <a:gd name="T55" fmla="*/ 221 h 227"/>
                <a:gd name="T56" fmla="*/ 19 w 221"/>
                <a:gd name="T57" fmla="*/ 215 h 227"/>
                <a:gd name="T58" fmla="*/ 13 w 221"/>
                <a:gd name="T59" fmla="*/ 207 h 227"/>
                <a:gd name="T60" fmla="*/ 8 w 221"/>
                <a:gd name="T61" fmla="*/ 198 h 227"/>
                <a:gd name="T62" fmla="*/ 4 w 221"/>
                <a:gd name="T63" fmla="*/ 186 h 227"/>
                <a:gd name="T64" fmla="*/ 1 w 221"/>
                <a:gd name="T65" fmla="*/ 174 h 227"/>
                <a:gd name="T66" fmla="*/ 0 w 221"/>
                <a:gd name="T67" fmla="*/ 161 h 227"/>
                <a:gd name="T68" fmla="*/ 0 w 221"/>
                <a:gd name="T69" fmla="*/ 65 h 227"/>
                <a:gd name="T70" fmla="*/ 1 w 221"/>
                <a:gd name="T71" fmla="*/ 52 h 227"/>
                <a:gd name="T72" fmla="*/ 4 w 221"/>
                <a:gd name="T73" fmla="*/ 40 h 227"/>
                <a:gd name="T74" fmla="*/ 8 w 221"/>
                <a:gd name="T75" fmla="*/ 28 h 227"/>
                <a:gd name="T76" fmla="*/ 13 w 221"/>
                <a:gd name="T77" fmla="*/ 19 h 227"/>
                <a:gd name="T78" fmla="*/ 19 w 221"/>
                <a:gd name="T79" fmla="*/ 10 h 227"/>
                <a:gd name="T80" fmla="*/ 26 w 221"/>
                <a:gd name="T81" fmla="*/ 5 h 227"/>
                <a:gd name="T82" fmla="*/ 30 w 221"/>
                <a:gd name="T83" fmla="*/ 2 h 227"/>
                <a:gd name="T84" fmla="*/ 34 w 221"/>
                <a:gd name="T85" fmla="*/ 1 h 227"/>
                <a:gd name="T86" fmla="*/ 39 w 221"/>
                <a:gd name="T87" fmla="*/ 0 h 227"/>
                <a:gd name="T88" fmla="*/ 43 w 221"/>
                <a:gd name="T89" fmla="*/ 0 h 22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21" h="227">
                  <a:moveTo>
                    <a:pt x="43" y="0"/>
                  </a:moveTo>
                  <a:lnTo>
                    <a:pt x="178" y="0"/>
                  </a:lnTo>
                  <a:lnTo>
                    <a:pt x="182" y="0"/>
                  </a:lnTo>
                  <a:lnTo>
                    <a:pt x="187" y="1"/>
                  </a:lnTo>
                  <a:lnTo>
                    <a:pt x="191" y="2"/>
                  </a:lnTo>
                  <a:lnTo>
                    <a:pt x="195" y="5"/>
                  </a:lnTo>
                  <a:lnTo>
                    <a:pt x="202" y="10"/>
                  </a:lnTo>
                  <a:lnTo>
                    <a:pt x="208" y="19"/>
                  </a:lnTo>
                  <a:lnTo>
                    <a:pt x="213" y="28"/>
                  </a:lnTo>
                  <a:lnTo>
                    <a:pt x="217" y="40"/>
                  </a:lnTo>
                  <a:lnTo>
                    <a:pt x="220" y="52"/>
                  </a:lnTo>
                  <a:lnTo>
                    <a:pt x="221" y="65"/>
                  </a:lnTo>
                  <a:lnTo>
                    <a:pt x="221" y="161"/>
                  </a:lnTo>
                  <a:lnTo>
                    <a:pt x="220" y="174"/>
                  </a:lnTo>
                  <a:lnTo>
                    <a:pt x="217" y="186"/>
                  </a:lnTo>
                  <a:lnTo>
                    <a:pt x="213" y="198"/>
                  </a:lnTo>
                  <a:lnTo>
                    <a:pt x="208" y="207"/>
                  </a:lnTo>
                  <a:lnTo>
                    <a:pt x="202" y="215"/>
                  </a:lnTo>
                  <a:lnTo>
                    <a:pt x="195" y="221"/>
                  </a:lnTo>
                  <a:lnTo>
                    <a:pt x="191" y="224"/>
                  </a:lnTo>
                  <a:lnTo>
                    <a:pt x="187" y="225"/>
                  </a:lnTo>
                  <a:lnTo>
                    <a:pt x="182" y="226"/>
                  </a:lnTo>
                  <a:lnTo>
                    <a:pt x="178" y="227"/>
                  </a:lnTo>
                  <a:lnTo>
                    <a:pt x="43" y="227"/>
                  </a:lnTo>
                  <a:lnTo>
                    <a:pt x="39" y="226"/>
                  </a:lnTo>
                  <a:lnTo>
                    <a:pt x="34" y="225"/>
                  </a:lnTo>
                  <a:lnTo>
                    <a:pt x="30" y="224"/>
                  </a:lnTo>
                  <a:lnTo>
                    <a:pt x="26" y="221"/>
                  </a:lnTo>
                  <a:lnTo>
                    <a:pt x="19" y="215"/>
                  </a:lnTo>
                  <a:lnTo>
                    <a:pt x="13" y="207"/>
                  </a:lnTo>
                  <a:lnTo>
                    <a:pt x="8" y="198"/>
                  </a:lnTo>
                  <a:lnTo>
                    <a:pt x="4" y="186"/>
                  </a:lnTo>
                  <a:lnTo>
                    <a:pt x="1" y="174"/>
                  </a:lnTo>
                  <a:lnTo>
                    <a:pt x="0" y="161"/>
                  </a:lnTo>
                  <a:lnTo>
                    <a:pt x="0" y="65"/>
                  </a:lnTo>
                  <a:lnTo>
                    <a:pt x="1" y="52"/>
                  </a:lnTo>
                  <a:lnTo>
                    <a:pt x="4" y="40"/>
                  </a:lnTo>
                  <a:lnTo>
                    <a:pt x="8" y="28"/>
                  </a:lnTo>
                  <a:lnTo>
                    <a:pt x="13" y="19"/>
                  </a:lnTo>
                  <a:lnTo>
                    <a:pt x="19" y="10"/>
                  </a:lnTo>
                  <a:lnTo>
                    <a:pt x="26" y="5"/>
                  </a:lnTo>
                  <a:lnTo>
                    <a:pt x="30" y="2"/>
                  </a:lnTo>
                  <a:lnTo>
                    <a:pt x="34" y="1"/>
                  </a:lnTo>
                  <a:lnTo>
                    <a:pt x="39" y="0"/>
                  </a:lnTo>
                  <a:lnTo>
                    <a:pt x="43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42" name="Freeform 128"/>
            <p:cNvSpPr>
              <a:spLocks/>
            </p:cNvSpPr>
            <p:nvPr/>
          </p:nvSpPr>
          <p:spPr bwMode="auto">
            <a:xfrm>
              <a:off x="1221" y="1700"/>
              <a:ext cx="174" cy="192"/>
            </a:xfrm>
            <a:custGeom>
              <a:avLst/>
              <a:gdLst>
                <a:gd name="T0" fmla="*/ 95 w 174"/>
                <a:gd name="T1" fmla="*/ 0 h 192"/>
                <a:gd name="T2" fmla="*/ 112 w 174"/>
                <a:gd name="T3" fmla="*/ 4 h 192"/>
                <a:gd name="T4" fmla="*/ 128 w 174"/>
                <a:gd name="T5" fmla="*/ 11 h 192"/>
                <a:gd name="T6" fmla="*/ 141 w 174"/>
                <a:gd name="T7" fmla="*/ 22 h 192"/>
                <a:gd name="T8" fmla="*/ 154 w 174"/>
                <a:gd name="T9" fmla="*/ 35 h 192"/>
                <a:gd name="T10" fmla="*/ 163 w 174"/>
                <a:gd name="T11" fmla="*/ 50 h 192"/>
                <a:gd name="T12" fmla="*/ 170 w 174"/>
                <a:gd name="T13" fmla="*/ 67 h 192"/>
                <a:gd name="T14" fmla="*/ 173 w 174"/>
                <a:gd name="T15" fmla="*/ 86 h 192"/>
                <a:gd name="T16" fmla="*/ 173 w 174"/>
                <a:gd name="T17" fmla="*/ 106 h 192"/>
                <a:gd name="T18" fmla="*/ 170 w 174"/>
                <a:gd name="T19" fmla="*/ 124 h 192"/>
                <a:gd name="T20" fmla="*/ 163 w 174"/>
                <a:gd name="T21" fmla="*/ 142 h 192"/>
                <a:gd name="T22" fmla="*/ 154 w 174"/>
                <a:gd name="T23" fmla="*/ 157 h 192"/>
                <a:gd name="T24" fmla="*/ 141 w 174"/>
                <a:gd name="T25" fmla="*/ 170 h 192"/>
                <a:gd name="T26" fmla="*/ 128 w 174"/>
                <a:gd name="T27" fmla="*/ 180 h 192"/>
                <a:gd name="T28" fmla="*/ 112 w 174"/>
                <a:gd name="T29" fmla="*/ 187 h 192"/>
                <a:gd name="T30" fmla="*/ 95 w 174"/>
                <a:gd name="T31" fmla="*/ 191 h 192"/>
                <a:gd name="T32" fmla="*/ 78 w 174"/>
                <a:gd name="T33" fmla="*/ 191 h 192"/>
                <a:gd name="T34" fmla="*/ 61 w 174"/>
                <a:gd name="T35" fmla="*/ 187 h 192"/>
                <a:gd name="T36" fmla="*/ 45 w 174"/>
                <a:gd name="T37" fmla="*/ 180 h 192"/>
                <a:gd name="T38" fmla="*/ 31 w 174"/>
                <a:gd name="T39" fmla="*/ 170 h 192"/>
                <a:gd name="T40" fmla="*/ 19 w 174"/>
                <a:gd name="T41" fmla="*/ 157 h 192"/>
                <a:gd name="T42" fmla="*/ 10 w 174"/>
                <a:gd name="T43" fmla="*/ 142 h 192"/>
                <a:gd name="T44" fmla="*/ 3 w 174"/>
                <a:gd name="T45" fmla="*/ 124 h 192"/>
                <a:gd name="T46" fmla="*/ 0 w 174"/>
                <a:gd name="T47" fmla="*/ 106 h 192"/>
                <a:gd name="T48" fmla="*/ 0 w 174"/>
                <a:gd name="T49" fmla="*/ 86 h 192"/>
                <a:gd name="T50" fmla="*/ 3 w 174"/>
                <a:gd name="T51" fmla="*/ 67 h 192"/>
                <a:gd name="T52" fmla="*/ 10 w 174"/>
                <a:gd name="T53" fmla="*/ 50 h 192"/>
                <a:gd name="T54" fmla="*/ 19 w 174"/>
                <a:gd name="T55" fmla="*/ 35 h 192"/>
                <a:gd name="T56" fmla="*/ 31 w 174"/>
                <a:gd name="T57" fmla="*/ 22 h 192"/>
                <a:gd name="T58" fmla="*/ 45 w 174"/>
                <a:gd name="T59" fmla="*/ 11 h 192"/>
                <a:gd name="T60" fmla="*/ 61 w 174"/>
                <a:gd name="T61" fmla="*/ 4 h 192"/>
                <a:gd name="T62" fmla="*/ 78 w 174"/>
                <a:gd name="T63" fmla="*/ 0 h 1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4" h="192">
                  <a:moveTo>
                    <a:pt x="87" y="0"/>
                  </a:moveTo>
                  <a:lnTo>
                    <a:pt x="95" y="0"/>
                  </a:lnTo>
                  <a:lnTo>
                    <a:pt x="104" y="2"/>
                  </a:lnTo>
                  <a:lnTo>
                    <a:pt x="112" y="4"/>
                  </a:lnTo>
                  <a:lnTo>
                    <a:pt x="120" y="7"/>
                  </a:lnTo>
                  <a:lnTo>
                    <a:pt x="128" y="11"/>
                  </a:lnTo>
                  <a:lnTo>
                    <a:pt x="135" y="16"/>
                  </a:lnTo>
                  <a:lnTo>
                    <a:pt x="141" y="22"/>
                  </a:lnTo>
                  <a:lnTo>
                    <a:pt x="148" y="28"/>
                  </a:lnTo>
                  <a:lnTo>
                    <a:pt x="154" y="35"/>
                  </a:lnTo>
                  <a:lnTo>
                    <a:pt x="159" y="42"/>
                  </a:lnTo>
                  <a:lnTo>
                    <a:pt x="163" y="50"/>
                  </a:lnTo>
                  <a:lnTo>
                    <a:pt x="167" y="58"/>
                  </a:lnTo>
                  <a:lnTo>
                    <a:pt x="170" y="67"/>
                  </a:lnTo>
                  <a:lnTo>
                    <a:pt x="172" y="76"/>
                  </a:lnTo>
                  <a:lnTo>
                    <a:pt x="173" y="86"/>
                  </a:lnTo>
                  <a:lnTo>
                    <a:pt x="174" y="95"/>
                  </a:lnTo>
                  <a:lnTo>
                    <a:pt x="173" y="106"/>
                  </a:lnTo>
                  <a:lnTo>
                    <a:pt x="172" y="115"/>
                  </a:lnTo>
                  <a:lnTo>
                    <a:pt x="170" y="124"/>
                  </a:lnTo>
                  <a:lnTo>
                    <a:pt x="167" y="132"/>
                  </a:lnTo>
                  <a:lnTo>
                    <a:pt x="163" y="142"/>
                  </a:lnTo>
                  <a:lnTo>
                    <a:pt x="159" y="149"/>
                  </a:lnTo>
                  <a:lnTo>
                    <a:pt x="154" y="157"/>
                  </a:lnTo>
                  <a:lnTo>
                    <a:pt x="148" y="164"/>
                  </a:lnTo>
                  <a:lnTo>
                    <a:pt x="141" y="170"/>
                  </a:lnTo>
                  <a:lnTo>
                    <a:pt x="135" y="175"/>
                  </a:lnTo>
                  <a:lnTo>
                    <a:pt x="128" y="180"/>
                  </a:lnTo>
                  <a:lnTo>
                    <a:pt x="120" y="184"/>
                  </a:lnTo>
                  <a:lnTo>
                    <a:pt x="112" y="187"/>
                  </a:lnTo>
                  <a:lnTo>
                    <a:pt x="104" y="189"/>
                  </a:lnTo>
                  <a:lnTo>
                    <a:pt x="95" y="191"/>
                  </a:lnTo>
                  <a:lnTo>
                    <a:pt x="87" y="192"/>
                  </a:lnTo>
                  <a:lnTo>
                    <a:pt x="78" y="191"/>
                  </a:lnTo>
                  <a:lnTo>
                    <a:pt x="69" y="189"/>
                  </a:lnTo>
                  <a:lnTo>
                    <a:pt x="61" y="187"/>
                  </a:lnTo>
                  <a:lnTo>
                    <a:pt x="52" y="184"/>
                  </a:lnTo>
                  <a:lnTo>
                    <a:pt x="45" y="180"/>
                  </a:lnTo>
                  <a:lnTo>
                    <a:pt x="38" y="175"/>
                  </a:lnTo>
                  <a:lnTo>
                    <a:pt x="31" y="170"/>
                  </a:lnTo>
                  <a:lnTo>
                    <a:pt x="25" y="164"/>
                  </a:lnTo>
                  <a:lnTo>
                    <a:pt x="19" y="157"/>
                  </a:lnTo>
                  <a:lnTo>
                    <a:pt x="14" y="149"/>
                  </a:lnTo>
                  <a:lnTo>
                    <a:pt x="10" y="142"/>
                  </a:lnTo>
                  <a:lnTo>
                    <a:pt x="6" y="132"/>
                  </a:lnTo>
                  <a:lnTo>
                    <a:pt x="3" y="124"/>
                  </a:lnTo>
                  <a:lnTo>
                    <a:pt x="1" y="115"/>
                  </a:lnTo>
                  <a:lnTo>
                    <a:pt x="0" y="106"/>
                  </a:lnTo>
                  <a:lnTo>
                    <a:pt x="0" y="95"/>
                  </a:lnTo>
                  <a:lnTo>
                    <a:pt x="0" y="86"/>
                  </a:lnTo>
                  <a:lnTo>
                    <a:pt x="1" y="76"/>
                  </a:lnTo>
                  <a:lnTo>
                    <a:pt x="3" y="67"/>
                  </a:lnTo>
                  <a:lnTo>
                    <a:pt x="6" y="58"/>
                  </a:lnTo>
                  <a:lnTo>
                    <a:pt x="10" y="50"/>
                  </a:lnTo>
                  <a:lnTo>
                    <a:pt x="14" y="42"/>
                  </a:lnTo>
                  <a:lnTo>
                    <a:pt x="19" y="35"/>
                  </a:lnTo>
                  <a:lnTo>
                    <a:pt x="25" y="28"/>
                  </a:lnTo>
                  <a:lnTo>
                    <a:pt x="31" y="22"/>
                  </a:lnTo>
                  <a:lnTo>
                    <a:pt x="38" y="16"/>
                  </a:lnTo>
                  <a:lnTo>
                    <a:pt x="45" y="11"/>
                  </a:lnTo>
                  <a:lnTo>
                    <a:pt x="52" y="7"/>
                  </a:lnTo>
                  <a:lnTo>
                    <a:pt x="61" y="4"/>
                  </a:lnTo>
                  <a:lnTo>
                    <a:pt x="69" y="2"/>
                  </a:lnTo>
                  <a:lnTo>
                    <a:pt x="78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43" name="Freeform 129"/>
            <p:cNvSpPr>
              <a:spLocks/>
            </p:cNvSpPr>
            <p:nvPr/>
          </p:nvSpPr>
          <p:spPr bwMode="auto">
            <a:xfrm>
              <a:off x="1221" y="1700"/>
              <a:ext cx="174" cy="192"/>
            </a:xfrm>
            <a:custGeom>
              <a:avLst/>
              <a:gdLst>
                <a:gd name="T0" fmla="*/ 95 w 174"/>
                <a:gd name="T1" fmla="*/ 0 h 192"/>
                <a:gd name="T2" fmla="*/ 112 w 174"/>
                <a:gd name="T3" fmla="*/ 4 h 192"/>
                <a:gd name="T4" fmla="*/ 128 w 174"/>
                <a:gd name="T5" fmla="*/ 11 h 192"/>
                <a:gd name="T6" fmla="*/ 141 w 174"/>
                <a:gd name="T7" fmla="*/ 22 h 192"/>
                <a:gd name="T8" fmla="*/ 154 w 174"/>
                <a:gd name="T9" fmla="*/ 35 h 192"/>
                <a:gd name="T10" fmla="*/ 163 w 174"/>
                <a:gd name="T11" fmla="*/ 50 h 192"/>
                <a:gd name="T12" fmla="*/ 170 w 174"/>
                <a:gd name="T13" fmla="*/ 67 h 192"/>
                <a:gd name="T14" fmla="*/ 173 w 174"/>
                <a:gd name="T15" fmla="*/ 86 h 192"/>
                <a:gd name="T16" fmla="*/ 173 w 174"/>
                <a:gd name="T17" fmla="*/ 106 h 192"/>
                <a:gd name="T18" fmla="*/ 170 w 174"/>
                <a:gd name="T19" fmla="*/ 124 h 192"/>
                <a:gd name="T20" fmla="*/ 163 w 174"/>
                <a:gd name="T21" fmla="*/ 142 h 192"/>
                <a:gd name="T22" fmla="*/ 154 w 174"/>
                <a:gd name="T23" fmla="*/ 157 h 192"/>
                <a:gd name="T24" fmla="*/ 141 w 174"/>
                <a:gd name="T25" fmla="*/ 170 h 192"/>
                <a:gd name="T26" fmla="*/ 128 w 174"/>
                <a:gd name="T27" fmla="*/ 180 h 192"/>
                <a:gd name="T28" fmla="*/ 112 w 174"/>
                <a:gd name="T29" fmla="*/ 187 h 192"/>
                <a:gd name="T30" fmla="*/ 95 w 174"/>
                <a:gd name="T31" fmla="*/ 191 h 192"/>
                <a:gd name="T32" fmla="*/ 78 w 174"/>
                <a:gd name="T33" fmla="*/ 191 h 192"/>
                <a:gd name="T34" fmla="*/ 61 w 174"/>
                <a:gd name="T35" fmla="*/ 187 h 192"/>
                <a:gd name="T36" fmla="*/ 45 w 174"/>
                <a:gd name="T37" fmla="*/ 180 h 192"/>
                <a:gd name="T38" fmla="*/ 31 w 174"/>
                <a:gd name="T39" fmla="*/ 170 h 192"/>
                <a:gd name="T40" fmla="*/ 19 w 174"/>
                <a:gd name="T41" fmla="*/ 157 h 192"/>
                <a:gd name="T42" fmla="*/ 10 w 174"/>
                <a:gd name="T43" fmla="*/ 142 h 192"/>
                <a:gd name="T44" fmla="*/ 3 w 174"/>
                <a:gd name="T45" fmla="*/ 124 h 192"/>
                <a:gd name="T46" fmla="*/ 0 w 174"/>
                <a:gd name="T47" fmla="*/ 106 h 192"/>
                <a:gd name="T48" fmla="*/ 0 w 174"/>
                <a:gd name="T49" fmla="*/ 86 h 192"/>
                <a:gd name="T50" fmla="*/ 3 w 174"/>
                <a:gd name="T51" fmla="*/ 67 h 192"/>
                <a:gd name="T52" fmla="*/ 10 w 174"/>
                <a:gd name="T53" fmla="*/ 50 h 192"/>
                <a:gd name="T54" fmla="*/ 19 w 174"/>
                <a:gd name="T55" fmla="*/ 35 h 192"/>
                <a:gd name="T56" fmla="*/ 31 w 174"/>
                <a:gd name="T57" fmla="*/ 22 h 192"/>
                <a:gd name="T58" fmla="*/ 45 w 174"/>
                <a:gd name="T59" fmla="*/ 11 h 192"/>
                <a:gd name="T60" fmla="*/ 61 w 174"/>
                <a:gd name="T61" fmla="*/ 4 h 192"/>
                <a:gd name="T62" fmla="*/ 78 w 174"/>
                <a:gd name="T63" fmla="*/ 0 h 1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4" h="192">
                  <a:moveTo>
                    <a:pt x="87" y="0"/>
                  </a:moveTo>
                  <a:lnTo>
                    <a:pt x="95" y="0"/>
                  </a:lnTo>
                  <a:lnTo>
                    <a:pt x="104" y="2"/>
                  </a:lnTo>
                  <a:lnTo>
                    <a:pt x="112" y="4"/>
                  </a:lnTo>
                  <a:lnTo>
                    <a:pt x="120" y="7"/>
                  </a:lnTo>
                  <a:lnTo>
                    <a:pt x="128" y="11"/>
                  </a:lnTo>
                  <a:lnTo>
                    <a:pt x="135" y="16"/>
                  </a:lnTo>
                  <a:lnTo>
                    <a:pt x="141" y="22"/>
                  </a:lnTo>
                  <a:lnTo>
                    <a:pt x="148" y="28"/>
                  </a:lnTo>
                  <a:lnTo>
                    <a:pt x="154" y="35"/>
                  </a:lnTo>
                  <a:lnTo>
                    <a:pt x="159" y="42"/>
                  </a:lnTo>
                  <a:lnTo>
                    <a:pt x="163" y="50"/>
                  </a:lnTo>
                  <a:lnTo>
                    <a:pt x="167" y="58"/>
                  </a:lnTo>
                  <a:lnTo>
                    <a:pt x="170" y="67"/>
                  </a:lnTo>
                  <a:lnTo>
                    <a:pt x="172" y="76"/>
                  </a:lnTo>
                  <a:lnTo>
                    <a:pt x="173" y="86"/>
                  </a:lnTo>
                  <a:lnTo>
                    <a:pt x="174" y="95"/>
                  </a:lnTo>
                  <a:lnTo>
                    <a:pt x="173" y="106"/>
                  </a:lnTo>
                  <a:lnTo>
                    <a:pt x="172" y="115"/>
                  </a:lnTo>
                  <a:lnTo>
                    <a:pt x="170" y="124"/>
                  </a:lnTo>
                  <a:lnTo>
                    <a:pt x="167" y="132"/>
                  </a:lnTo>
                  <a:lnTo>
                    <a:pt x="163" y="142"/>
                  </a:lnTo>
                  <a:lnTo>
                    <a:pt x="159" y="149"/>
                  </a:lnTo>
                  <a:lnTo>
                    <a:pt x="154" y="157"/>
                  </a:lnTo>
                  <a:lnTo>
                    <a:pt x="148" y="164"/>
                  </a:lnTo>
                  <a:lnTo>
                    <a:pt x="141" y="170"/>
                  </a:lnTo>
                  <a:lnTo>
                    <a:pt x="135" y="175"/>
                  </a:lnTo>
                  <a:lnTo>
                    <a:pt x="128" y="180"/>
                  </a:lnTo>
                  <a:lnTo>
                    <a:pt x="120" y="184"/>
                  </a:lnTo>
                  <a:lnTo>
                    <a:pt x="112" y="187"/>
                  </a:lnTo>
                  <a:lnTo>
                    <a:pt x="104" y="189"/>
                  </a:lnTo>
                  <a:lnTo>
                    <a:pt x="95" y="191"/>
                  </a:lnTo>
                  <a:lnTo>
                    <a:pt x="87" y="192"/>
                  </a:lnTo>
                  <a:lnTo>
                    <a:pt x="78" y="191"/>
                  </a:lnTo>
                  <a:lnTo>
                    <a:pt x="69" y="189"/>
                  </a:lnTo>
                  <a:lnTo>
                    <a:pt x="61" y="187"/>
                  </a:lnTo>
                  <a:lnTo>
                    <a:pt x="52" y="184"/>
                  </a:lnTo>
                  <a:lnTo>
                    <a:pt x="45" y="180"/>
                  </a:lnTo>
                  <a:lnTo>
                    <a:pt x="38" y="175"/>
                  </a:lnTo>
                  <a:lnTo>
                    <a:pt x="31" y="170"/>
                  </a:lnTo>
                  <a:lnTo>
                    <a:pt x="25" y="164"/>
                  </a:lnTo>
                  <a:lnTo>
                    <a:pt x="19" y="157"/>
                  </a:lnTo>
                  <a:lnTo>
                    <a:pt x="14" y="149"/>
                  </a:lnTo>
                  <a:lnTo>
                    <a:pt x="10" y="142"/>
                  </a:lnTo>
                  <a:lnTo>
                    <a:pt x="6" y="132"/>
                  </a:lnTo>
                  <a:lnTo>
                    <a:pt x="3" y="124"/>
                  </a:lnTo>
                  <a:lnTo>
                    <a:pt x="1" y="115"/>
                  </a:lnTo>
                  <a:lnTo>
                    <a:pt x="0" y="106"/>
                  </a:lnTo>
                  <a:lnTo>
                    <a:pt x="0" y="95"/>
                  </a:lnTo>
                  <a:lnTo>
                    <a:pt x="0" y="86"/>
                  </a:lnTo>
                  <a:lnTo>
                    <a:pt x="1" y="76"/>
                  </a:lnTo>
                  <a:lnTo>
                    <a:pt x="3" y="67"/>
                  </a:lnTo>
                  <a:lnTo>
                    <a:pt x="6" y="58"/>
                  </a:lnTo>
                  <a:lnTo>
                    <a:pt x="10" y="50"/>
                  </a:lnTo>
                  <a:lnTo>
                    <a:pt x="14" y="42"/>
                  </a:lnTo>
                  <a:lnTo>
                    <a:pt x="19" y="35"/>
                  </a:lnTo>
                  <a:lnTo>
                    <a:pt x="25" y="28"/>
                  </a:lnTo>
                  <a:lnTo>
                    <a:pt x="31" y="22"/>
                  </a:lnTo>
                  <a:lnTo>
                    <a:pt x="38" y="16"/>
                  </a:lnTo>
                  <a:lnTo>
                    <a:pt x="45" y="11"/>
                  </a:lnTo>
                  <a:lnTo>
                    <a:pt x="52" y="7"/>
                  </a:lnTo>
                  <a:lnTo>
                    <a:pt x="61" y="4"/>
                  </a:lnTo>
                  <a:lnTo>
                    <a:pt x="69" y="2"/>
                  </a:lnTo>
                  <a:lnTo>
                    <a:pt x="78" y="0"/>
                  </a:lnTo>
                  <a:lnTo>
                    <a:pt x="87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44" name="Freeform 130"/>
            <p:cNvSpPr>
              <a:spLocks/>
            </p:cNvSpPr>
            <p:nvPr/>
          </p:nvSpPr>
          <p:spPr bwMode="auto">
            <a:xfrm>
              <a:off x="1280" y="1757"/>
              <a:ext cx="61" cy="75"/>
            </a:xfrm>
            <a:custGeom>
              <a:avLst/>
              <a:gdLst>
                <a:gd name="T0" fmla="*/ 31 w 61"/>
                <a:gd name="T1" fmla="*/ 0 h 75"/>
                <a:gd name="T2" fmla="*/ 37 w 61"/>
                <a:gd name="T3" fmla="*/ 0 h 75"/>
                <a:gd name="T4" fmla="*/ 42 w 61"/>
                <a:gd name="T5" fmla="*/ 2 h 75"/>
                <a:gd name="T6" fmla="*/ 48 w 61"/>
                <a:gd name="T7" fmla="*/ 6 h 75"/>
                <a:gd name="T8" fmla="*/ 52 w 61"/>
                <a:gd name="T9" fmla="*/ 10 h 75"/>
                <a:gd name="T10" fmla="*/ 56 w 61"/>
                <a:gd name="T11" fmla="*/ 16 h 75"/>
                <a:gd name="T12" fmla="*/ 59 w 61"/>
                <a:gd name="T13" fmla="*/ 23 h 75"/>
                <a:gd name="T14" fmla="*/ 61 w 61"/>
                <a:gd name="T15" fmla="*/ 30 h 75"/>
                <a:gd name="T16" fmla="*/ 61 w 61"/>
                <a:gd name="T17" fmla="*/ 37 h 75"/>
                <a:gd name="T18" fmla="*/ 61 w 61"/>
                <a:gd name="T19" fmla="*/ 45 h 75"/>
                <a:gd name="T20" fmla="*/ 59 w 61"/>
                <a:gd name="T21" fmla="*/ 52 h 75"/>
                <a:gd name="T22" fmla="*/ 56 w 61"/>
                <a:gd name="T23" fmla="*/ 58 h 75"/>
                <a:gd name="T24" fmla="*/ 52 w 61"/>
                <a:gd name="T25" fmla="*/ 64 h 75"/>
                <a:gd name="T26" fmla="*/ 48 w 61"/>
                <a:gd name="T27" fmla="*/ 68 h 75"/>
                <a:gd name="T28" fmla="*/ 42 w 61"/>
                <a:gd name="T29" fmla="*/ 72 h 75"/>
                <a:gd name="T30" fmla="*/ 37 w 61"/>
                <a:gd name="T31" fmla="*/ 74 h 75"/>
                <a:gd name="T32" fmla="*/ 31 w 61"/>
                <a:gd name="T33" fmla="*/ 75 h 75"/>
                <a:gd name="T34" fmla="*/ 24 w 61"/>
                <a:gd name="T35" fmla="*/ 74 h 75"/>
                <a:gd name="T36" fmla="*/ 19 w 61"/>
                <a:gd name="T37" fmla="*/ 72 h 75"/>
                <a:gd name="T38" fmla="*/ 13 w 61"/>
                <a:gd name="T39" fmla="*/ 68 h 75"/>
                <a:gd name="T40" fmla="*/ 9 w 61"/>
                <a:gd name="T41" fmla="*/ 64 h 75"/>
                <a:gd name="T42" fmla="*/ 5 w 61"/>
                <a:gd name="T43" fmla="*/ 58 h 75"/>
                <a:gd name="T44" fmla="*/ 2 w 61"/>
                <a:gd name="T45" fmla="*/ 52 h 75"/>
                <a:gd name="T46" fmla="*/ 0 w 61"/>
                <a:gd name="T47" fmla="*/ 45 h 75"/>
                <a:gd name="T48" fmla="*/ 0 w 61"/>
                <a:gd name="T49" fmla="*/ 37 h 75"/>
                <a:gd name="T50" fmla="*/ 0 w 61"/>
                <a:gd name="T51" fmla="*/ 30 h 75"/>
                <a:gd name="T52" fmla="*/ 2 w 61"/>
                <a:gd name="T53" fmla="*/ 23 h 75"/>
                <a:gd name="T54" fmla="*/ 5 w 61"/>
                <a:gd name="T55" fmla="*/ 16 h 75"/>
                <a:gd name="T56" fmla="*/ 9 w 61"/>
                <a:gd name="T57" fmla="*/ 10 h 75"/>
                <a:gd name="T58" fmla="*/ 13 w 61"/>
                <a:gd name="T59" fmla="*/ 6 h 75"/>
                <a:gd name="T60" fmla="*/ 19 w 61"/>
                <a:gd name="T61" fmla="*/ 2 h 75"/>
                <a:gd name="T62" fmla="*/ 24 w 61"/>
                <a:gd name="T63" fmla="*/ 0 h 75"/>
                <a:gd name="T64" fmla="*/ 31 w 61"/>
                <a:gd name="T65" fmla="*/ 0 h 7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1" h="75">
                  <a:moveTo>
                    <a:pt x="31" y="0"/>
                  </a:moveTo>
                  <a:lnTo>
                    <a:pt x="37" y="0"/>
                  </a:lnTo>
                  <a:lnTo>
                    <a:pt x="42" y="2"/>
                  </a:lnTo>
                  <a:lnTo>
                    <a:pt x="48" y="6"/>
                  </a:lnTo>
                  <a:lnTo>
                    <a:pt x="52" y="10"/>
                  </a:lnTo>
                  <a:lnTo>
                    <a:pt x="56" y="16"/>
                  </a:lnTo>
                  <a:lnTo>
                    <a:pt x="59" y="23"/>
                  </a:lnTo>
                  <a:lnTo>
                    <a:pt x="61" y="30"/>
                  </a:lnTo>
                  <a:lnTo>
                    <a:pt x="61" y="37"/>
                  </a:lnTo>
                  <a:lnTo>
                    <a:pt x="61" y="45"/>
                  </a:lnTo>
                  <a:lnTo>
                    <a:pt x="59" y="52"/>
                  </a:lnTo>
                  <a:lnTo>
                    <a:pt x="56" y="58"/>
                  </a:lnTo>
                  <a:lnTo>
                    <a:pt x="52" y="64"/>
                  </a:lnTo>
                  <a:lnTo>
                    <a:pt x="48" y="68"/>
                  </a:lnTo>
                  <a:lnTo>
                    <a:pt x="42" y="72"/>
                  </a:lnTo>
                  <a:lnTo>
                    <a:pt x="37" y="74"/>
                  </a:lnTo>
                  <a:lnTo>
                    <a:pt x="31" y="75"/>
                  </a:lnTo>
                  <a:lnTo>
                    <a:pt x="24" y="74"/>
                  </a:lnTo>
                  <a:lnTo>
                    <a:pt x="19" y="72"/>
                  </a:lnTo>
                  <a:lnTo>
                    <a:pt x="13" y="68"/>
                  </a:lnTo>
                  <a:lnTo>
                    <a:pt x="9" y="64"/>
                  </a:lnTo>
                  <a:lnTo>
                    <a:pt x="5" y="58"/>
                  </a:lnTo>
                  <a:lnTo>
                    <a:pt x="2" y="52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0" y="30"/>
                  </a:lnTo>
                  <a:lnTo>
                    <a:pt x="2" y="23"/>
                  </a:lnTo>
                  <a:lnTo>
                    <a:pt x="5" y="16"/>
                  </a:lnTo>
                  <a:lnTo>
                    <a:pt x="9" y="10"/>
                  </a:lnTo>
                  <a:lnTo>
                    <a:pt x="13" y="6"/>
                  </a:lnTo>
                  <a:lnTo>
                    <a:pt x="19" y="2"/>
                  </a:lnTo>
                  <a:lnTo>
                    <a:pt x="24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45" name="Freeform 131"/>
            <p:cNvSpPr>
              <a:spLocks/>
            </p:cNvSpPr>
            <p:nvPr/>
          </p:nvSpPr>
          <p:spPr bwMode="auto">
            <a:xfrm>
              <a:off x="1280" y="1757"/>
              <a:ext cx="61" cy="75"/>
            </a:xfrm>
            <a:custGeom>
              <a:avLst/>
              <a:gdLst>
                <a:gd name="T0" fmla="*/ 31 w 61"/>
                <a:gd name="T1" fmla="*/ 0 h 75"/>
                <a:gd name="T2" fmla="*/ 37 w 61"/>
                <a:gd name="T3" fmla="*/ 0 h 75"/>
                <a:gd name="T4" fmla="*/ 42 w 61"/>
                <a:gd name="T5" fmla="*/ 2 h 75"/>
                <a:gd name="T6" fmla="*/ 48 w 61"/>
                <a:gd name="T7" fmla="*/ 6 h 75"/>
                <a:gd name="T8" fmla="*/ 52 w 61"/>
                <a:gd name="T9" fmla="*/ 10 h 75"/>
                <a:gd name="T10" fmla="*/ 56 w 61"/>
                <a:gd name="T11" fmla="*/ 16 h 75"/>
                <a:gd name="T12" fmla="*/ 59 w 61"/>
                <a:gd name="T13" fmla="*/ 23 h 75"/>
                <a:gd name="T14" fmla="*/ 61 w 61"/>
                <a:gd name="T15" fmla="*/ 30 h 75"/>
                <a:gd name="T16" fmla="*/ 61 w 61"/>
                <a:gd name="T17" fmla="*/ 37 h 75"/>
                <a:gd name="T18" fmla="*/ 61 w 61"/>
                <a:gd name="T19" fmla="*/ 45 h 75"/>
                <a:gd name="T20" fmla="*/ 59 w 61"/>
                <a:gd name="T21" fmla="*/ 52 h 75"/>
                <a:gd name="T22" fmla="*/ 56 w 61"/>
                <a:gd name="T23" fmla="*/ 58 h 75"/>
                <a:gd name="T24" fmla="*/ 52 w 61"/>
                <a:gd name="T25" fmla="*/ 64 h 75"/>
                <a:gd name="T26" fmla="*/ 48 w 61"/>
                <a:gd name="T27" fmla="*/ 68 h 75"/>
                <a:gd name="T28" fmla="*/ 42 w 61"/>
                <a:gd name="T29" fmla="*/ 72 h 75"/>
                <a:gd name="T30" fmla="*/ 37 w 61"/>
                <a:gd name="T31" fmla="*/ 74 h 75"/>
                <a:gd name="T32" fmla="*/ 31 w 61"/>
                <a:gd name="T33" fmla="*/ 75 h 75"/>
                <a:gd name="T34" fmla="*/ 24 w 61"/>
                <a:gd name="T35" fmla="*/ 74 h 75"/>
                <a:gd name="T36" fmla="*/ 19 w 61"/>
                <a:gd name="T37" fmla="*/ 72 h 75"/>
                <a:gd name="T38" fmla="*/ 13 w 61"/>
                <a:gd name="T39" fmla="*/ 68 h 75"/>
                <a:gd name="T40" fmla="*/ 9 w 61"/>
                <a:gd name="T41" fmla="*/ 64 h 75"/>
                <a:gd name="T42" fmla="*/ 5 w 61"/>
                <a:gd name="T43" fmla="*/ 58 h 75"/>
                <a:gd name="T44" fmla="*/ 2 w 61"/>
                <a:gd name="T45" fmla="*/ 52 h 75"/>
                <a:gd name="T46" fmla="*/ 0 w 61"/>
                <a:gd name="T47" fmla="*/ 45 h 75"/>
                <a:gd name="T48" fmla="*/ 0 w 61"/>
                <a:gd name="T49" fmla="*/ 37 h 75"/>
                <a:gd name="T50" fmla="*/ 0 w 61"/>
                <a:gd name="T51" fmla="*/ 30 h 75"/>
                <a:gd name="T52" fmla="*/ 2 w 61"/>
                <a:gd name="T53" fmla="*/ 23 h 75"/>
                <a:gd name="T54" fmla="*/ 5 w 61"/>
                <a:gd name="T55" fmla="*/ 16 h 75"/>
                <a:gd name="T56" fmla="*/ 9 w 61"/>
                <a:gd name="T57" fmla="*/ 10 h 75"/>
                <a:gd name="T58" fmla="*/ 13 w 61"/>
                <a:gd name="T59" fmla="*/ 6 h 75"/>
                <a:gd name="T60" fmla="*/ 19 w 61"/>
                <a:gd name="T61" fmla="*/ 2 h 75"/>
                <a:gd name="T62" fmla="*/ 24 w 61"/>
                <a:gd name="T63" fmla="*/ 0 h 75"/>
                <a:gd name="T64" fmla="*/ 31 w 61"/>
                <a:gd name="T65" fmla="*/ 0 h 7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1" h="75">
                  <a:moveTo>
                    <a:pt x="31" y="0"/>
                  </a:moveTo>
                  <a:lnTo>
                    <a:pt x="37" y="0"/>
                  </a:lnTo>
                  <a:lnTo>
                    <a:pt x="42" y="2"/>
                  </a:lnTo>
                  <a:lnTo>
                    <a:pt x="48" y="6"/>
                  </a:lnTo>
                  <a:lnTo>
                    <a:pt x="52" y="10"/>
                  </a:lnTo>
                  <a:lnTo>
                    <a:pt x="56" y="16"/>
                  </a:lnTo>
                  <a:lnTo>
                    <a:pt x="59" y="23"/>
                  </a:lnTo>
                  <a:lnTo>
                    <a:pt x="61" y="30"/>
                  </a:lnTo>
                  <a:lnTo>
                    <a:pt x="61" y="37"/>
                  </a:lnTo>
                  <a:lnTo>
                    <a:pt x="61" y="45"/>
                  </a:lnTo>
                  <a:lnTo>
                    <a:pt x="59" y="52"/>
                  </a:lnTo>
                  <a:lnTo>
                    <a:pt x="56" y="58"/>
                  </a:lnTo>
                  <a:lnTo>
                    <a:pt x="52" y="64"/>
                  </a:lnTo>
                  <a:lnTo>
                    <a:pt x="48" y="68"/>
                  </a:lnTo>
                  <a:lnTo>
                    <a:pt x="42" y="72"/>
                  </a:lnTo>
                  <a:lnTo>
                    <a:pt x="37" y="74"/>
                  </a:lnTo>
                  <a:lnTo>
                    <a:pt x="31" y="75"/>
                  </a:lnTo>
                  <a:lnTo>
                    <a:pt x="24" y="74"/>
                  </a:lnTo>
                  <a:lnTo>
                    <a:pt x="19" y="72"/>
                  </a:lnTo>
                  <a:lnTo>
                    <a:pt x="13" y="68"/>
                  </a:lnTo>
                  <a:lnTo>
                    <a:pt x="9" y="64"/>
                  </a:lnTo>
                  <a:lnTo>
                    <a:pt x="5" y="58"/>
                  </a:lnTo>
                  <a:lnTo>
                    <a:pt x="2" y="52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0" y="30"/>
                  </a:lnTo>
                  <a:lnTo>
                    <a:pt x="2" y="23"/>
                  </a:lnTo>
                  <a:lnTo>
                    <a:pt x="5" y="16"/>
                  </a:lnTo>
                  <a:lnTo>
                    <a:pt x="9" y="10"/>
                  </a:lnTo>
                  <a:lnTo>
                    <a:pt x="13" y="6"/>
                  </a:lnTo>
                  <a:lnTo>
                    <a:pt x="19" y="2"/>
                  </a:lnTo>
                  <a:lnTo>
                    <a:pt x="24" y="0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46" name="Freeform 132"/>
            <p:cNvSpPr>
              <a:spLocks/>
            </p:cNvSpPr>
            <p:nvPr/>
          </p:nvSpPr>
          <p:spPr bwMode="auto">
            <a:xfrm>
              <a:off x="982" y="1597"/>
              <a:ext cx="203" cy="159"/>
            </a:xfrm>
            <a:custGeom>
              <a:avLst/>
              <a:gdLst>
                <a:gd name="T0" fmla="*/ 40 w 203"/>
                <a:gd name="T1" fmla="*/ 0 h 159"/>
                <a:gd name="T2" fmla="*/ 163 w 203"/>
                <a:gd name="T3" fmla="*/ 0 h 159"/>
                <a:gd name="T4" fmla="*/ 171 w 203"/>
                <a:gd name="T5" fmla="*/ 1 h 159"/>
                <a:gd name="T6" fmla="*/ 178 w 203"/>
                <a:gd name="T7" fmla="*/ 4 h 159"/>
                <a:gd name="T8" fmla="*/ 185 w 203"/>
                <a:gd name="T9" fmla="*/ 8 h 159"/>
                <a:gd name="T10" fmla="*/ 191 w 203"/>
                <a:gd name="T11" fmla="*/ 14 h 159"/>
                <a:gd name="T12" fmla="*/ 195 w 203"/>
                <a:gd name="T13" fmla="*/ 21 h 159"/>
                <a:gd name="T14" fmla="*/ 199 w 203"/>
                <a:gd name="T15" fmla="*/ 28 h 159"/>
                <a:gd name="T16" fmla="*/ 202 w 203"/>
                <a:gd name="T17" fmla="*/ 37 h 159"/>
                <a:gd name="T18" fmla="*/ 203 w 203"/>
                <a:gd name="T19" fmla="*/ 47 h 159"/>
                <a:gd name="T20" fmla="*/ 203 w 203"/>
                <a:gd name="T21" fmla="*/ 113 h 159"/>
                <a:gd name="T22" fmla="*/ 202 w 203"/>
                <a:gd name="T23" fmla="*/ 121 h 159"/>
                <a:gd name="T24" fmla="*/ 199 w 203"/>
                <a:gd name="T25" fmla="*/ 131 h 159"/>
                <a:gd name="T26" fmla="*/ 195 w 203"/>
                <a:gd name="T27" fmla="*/ 138 h 159"/>
                <a:gd name="T28" fmla="*/ 191 w 203"/>
                <a:gd name="T29" fmla="*/ 145 h 159"/>
                <a:gd name="T30" fmla="*/ 185 w 203"/>
                <a:gd name="T31" fmla="*/ 150 h 159"/>
                <a:gd name="T32" fmla="*/ 178 w 203"/>
                <a:gd name="T33" fmla="*/ 155 h 159"/>
                <a:gd name="T34" fmla="*/ 171 w 203"/>
                <a:gd name="T35" fmla="*/ 157 h 159"/>
                <a:gd name="T36" fmla="*/ 163 w 203"/>
                <a:gd name="T37" fmla="*/ 159 h 159"/>
                <a:gd name="T38" fmla="*/ 40 w 203"/>
                <a:gd name="T39" fmla="*/ 159 h 159"/>
                <a:gd name="T40" fmla="*/ 32 w 203"/>
                <a:gd name="T41" fmla="*/ 157 h 159"/>
                <a:gd name="T42" fmla="*/ 25 w 203"/>
                <a:gd name="T43" fmla="*/ 155 h 159"/>
                <a:gd name="T44" fmla="*/ 17 w 203"/>
                <a:gd name="T45" fmla="*/ 150 h 159"/>
                <a:gd name="T46" fmla="*/ 11 w 203"/>
                <a:gd name="T47" fmla="*/ 145 h 159"/>
                <a:gd name="T48" fmla="*/ 6 w 203"/>
                <a:gd name="T49" fmla="*/ 138 h 159"/>
                <a:gd name="T50" fmla="*/ 3 w 203"/>
                <a:gd name="T51" fmla="*/ 131 h 159"/>
                <a:gd name="T52" fmla="*/ 0 w 203"/>
                <a:gd name="T53" fmla="*/ 121 h 159"/>
                <a:gd name="T54" fmla="*/ 0 w 203"/>
                <a:gd name="T55" fmla="*/ 113 h 159"/>
                <a:gd name="T56" fmla="*/ 0 w 203"/>
                <a:gd name="T57" fmla="*/ 47 h 159"/>
                <a:gd name="T58" fmla="*/ 0 w 203"/>
                <a:gd name="T59" fmla="*/ 37 h 159"/>
                <a:gd name="T60" fmla="*/ 3 w 203"/>
                <a:gd name="T61" fmla="*/ 28 h 159"/>
                <a:gd name="T62" fmla="*/ 6 w 203"/>
                <a:gd name="T63" fmla="*/ 21 h 159"/>
                <a:gd name="T64" fmla="*/ 11 w 203"/>
                <a:gd name="T65" fmla="*/ 14 h 159"/>
                <a:gd name="T66" fmla="*/ 17 w 203"/>
                <a:gd name="T67" fmla="*/ 8 h 159"/>
                <a:gd name="T68" fmla="*/ 25 w 203"/>
                <a:gd name="T69" fmla="*/ 4 h 159"/>
                <a:gd name="T70" fmla="*/ 32 w 203"/>
                <a:gd name="T71" fmla="*/ 1 h 159"/>
                <a:gd name="T72" fmla="*/ 40 w 203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9">
                  <a:moveTo>
                    <a:pt x="40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8" y="4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5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3" y="47"/>
                  </a:lnTo>
                  <a:lnTo>
                    <a:pt x="203" y="113"/>
                  </a:lnTo>
                  <a:lnTo>
                    <a:pt x="202" y="121"/>
                  </a:lnTo>
                  <a:lnTo>
                    <a:pt x="199" y="131"/>
                  </a:lnTo>
                  <a:lnTo>
                    <a:pt x="195" y="138"/>
                  </a:lnTo>
                  <a:lnTo>
                    <a:pt x="191" y="145"/>
                  </a:lnTo>
                  <a:lnTo>
                    <a:pt x="185" y="150"/>
                  </a:lnTo>
                  <a:lnTo>
                    <a:pt x="178" y="155"/>
                  </a:lnTo>
                  <a:lnTo>
                    <a:pt x="171" y="157"/>
                  </a:lnTo>
                  <a:lnTo>
                    <a:pt x="163" y="159"/>
                  </a:lnTo>
                  <a:lnTo>
                    <a:pt x="40" y="159"/>
                  </a:lnTo>
                  <a:lnTo>
                    <a:pt x="32" y="157"/>
                  </a:lnTo>
                  <a:lnTo>
                    <a:pt x="25" y="155"/>
                  </a:lnTo>
                  <a:lnTo>
                    <a:pt x="17" y="150"/>
                  </a:lnTo>
                  <a:lnTo>
                    <a:pt x="11" y="145"/>
                  </a:lnTo>
                  <a:lnTo>
                    <a:pt x="6" y="138"/>
                  </a:lnTo>
                  <a:lnTo>
                    <a:pt x="3" y="131"/>
                  </a:lnTo>
                  <a:lnTo>
                    <a:pt x="0" y="121"/>
                  </a:lnTo>
                  <a:lnTo>
                    <a:pt x="0" y="113"/>
                  </a:lnTo>
                  <a:lnTo>
                    <a:pt x="0" y="47"/>
                  </a:lnTo>
                  <a:lnTo>
                    <a:pt x="0" y="37"/>
                  </a:lnTo>
                  <a:lnTo>
                    <a:pt x="3" y="28"/>
                  </a:lnTo>
                  <a:lnTo>
                    <a:pt x="6" y="21"/>
                  </a:lnTo>
                  <a:lnTo>
                    <a:pt x="11" y="14"/>
                  </a:lnTo>
                  <a:lnTo>
                    <a:pt x="17" y="8"/>
                  </a:lnTo>
                  <a:lnTo>
                    <a:pt x="25" y="4"/>
                  </a:lnTo>
                  <a:lnTo>
                    <a:pt x="32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47" name="Freeform 133"/>
            <p:cNvSpPr>
              <a:spLocks/>
            </p:cNvSpPr>
            <p:nvPr/>
          </p:nvSpPr>
          <p:spPr bwMode="auto">
            <a:xfrm>
              <a:off x="982" y="1597"/>
              <a:ext cx="203" cy="159"/>
            </a:xfrm>
            <a:custGeom>
              <a:avLst/>
              <a:gdLst>
                <a:gd name="T0" fmla="*/ 40 w 203"/>
                <a:gd name="T1" fmla="*/ 0 h 159"/>
                <a:gd name="T2" fmla="*/ 163 w 203"/>
                <a:gd name="T3" fmla="*/ 0 h 159"/>
                <a:gd name="T4" fmla="*/ 171 w 203"/>
                <a:gd name="T5" fmla="*/ 1 h 159"/>
                <a:gd name="T6" fmla="*/ 178 w 203"/>
                <a:gd name="T7" fmla="*/ 4 h 159"/>
                <a:gd name="T8" fmla="*/ 185 w 203"/>
                <a:gd name="T9" fmla="*/ 8 h 159"/>
                <a:gd name="T10" fmla="*/ 191 w 203"/>
                <a:gd name="T11" fmla="*/ 14 h 159"/>
                <a:gd name="T12" fmla="*/ 195 w 203"/>
                <a:gd name="T13" fmla="*/ 21 h 159"/>
                <a:gd name="T14" fmla="*/ 199 w 203"/>
                <a:gd name="T15" fmla="*/ 28 h 159"/>
                <a:gd name="T16" fmla="*/ 202 w 203"/>
                <a:gd name="T17" fmla="*/ 37 h 159"/>
                <a:gd name="T18" fmla="*/ 203 w 203"/>
                <a:gd name="T19" fmla="*/ 47 h 159"/>
                <a:gd name="T20" fmla="*/ 203 w 203"/>
                <a:gd name="T21" fmla="*/ 113 h 159"/>
                <a:gd name="T22" fmla="*/ 202 w 203"/>
                <a:gd name="T23" fmla="*/ 121 h 159"/>
                <a:gd name="T24" fmla="*/ 199 w 203"/>
                <a:gd name="T25" fmla="*/ 131 h 159"/>
                <a:gd name="T26" fmla="*/ 195 w 203"/>
                <a:gd name="T27" fmla="*/ 138 h 159"/>
                <a:gd name="T28" fmla="*/ 191 w 203"/>
                <a:gd name="T29" fmla="*/ 145 h 159"/>
                <a:gd name="T30" fmla="*/ 185 w 203"/>
                <a:gd name="T31" fmla="*/ 150 h 159"/>
                <a:gd name="T32" fmla="*/ 178 w 203"/>
                <a:gd name="T33" fmla="*/ 155 h 159"/>
                <a:gd name="T34" fmla="*/ 171 w 203"/>
                <a:gd name="T35" fmla="*/ 157 h 159"/>
                <a:gd name="T36" fmla="*/ 163 w 203"/>
                <a:gd name="T37" fmla="*/ 159 h 159"/>
                <a:gd name="T38" fmla="*/ 40 w 203"/>
                <a:gd name="T39" fmla="*/ 159 h 159"/>
                <a:gd name="T40" fmla="*/ 32 w 203"/>
                <a:gd name="T41" fmla="*/ 157 h 159"/>
                <a:gd name="T42" fmla="*/ 25 w 203"/>
                <a:gd name="T43" fmla="*/ 155 h 159"/>
                <a:gd name="T44" fmla="*/ 17 w 203"/>
                <a:gd name="T45" fmla="*/ 150 h 159"/>
                <a:gd name="T46" fmla="*/ 11 w 203"/>
                <a:gd name="T47" fmla="*/ 145 h 159"/>
                <a:gd name="T48" fmla="*/ 6 w 203"/>
                <a:gd name="T49" fmla="*/ 138 h 159"/>
                <a:gd name="T50" fmla="*/ 3 w 203"/>
                <a:gd name="T51" fmla="*/ 131 h 159"/>
                <a:gd name="T52" fmla="*/ 0 w 203"/>
                <a:gd name="T53" fmla="*/ 121 h 159"/>
                <a:gd name="T54" fmla="*/ 0 w 203"/>
                <a:gd name="T55" fmla="*/ 113 h 159"/>
                <a:gd name="T56" fmla="*/ 0 w 203"/>
                <a:gd name="T57" fmla="*/ 47 h 159"/>
                <a:gd name="T58" fmla="*/ 0 w 203"/>
                <a:gd name="T59" fmla="*/ 37 h 159"/>
                <a:gd name="T60" fmla="*/ 3 w 203"/>
                <a:gd name="T61" fmla="*/ 28 h 159"/>
                <a:gd name="T62" fmla="*/ 6 w 203"/>
                <a:gd name="T63" fmla="*/ 21 h 159"/>
                <a:gd name="T64" fmla="*/ 11 w 203"/>
                <a:gd name="T65" fmla="*/ 14 h 159"/>
                <a:gd name="T66" fmla="*/ 17 w 203"/>
                <a:gd name="T67" fmla="*/ 8 h 159"/>
                <a:gd name="T68" fmla="*/ 25 w 203"/>
                <a:gd name="T69" fmla="*/ 4 h 159"/>
                <a:gd name="T70" fmla="*/ 32 w 203"/>
                <a:gd name="T71" fmla="*/ 1 h 159"/>
                <a:gd name="T72" fmla="*/ 40 w 203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9">
                  <a:moveTo>
                    <a:pt x="40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8" y="4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5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3" y="47"/>
                  </a:lnTo>
                  <a:lnTo>
                    <a:pt x="203" y="113"/>
                  </a:lnTo>
                  <a:lnTo>
                    <a:pt x="202" y="121"/>
                  </a:lnTo>
                  <a:lnTo>
                    <a:pt x="199" y="131"/>
                  </a:lnTo>
                  <a:lnTo>
                    <a:pt x="195" y="138"/>
                  </a:lnTo>
                  <a:lnTo>
                    <a:pt x="191" y="145"/>
                  </a:lnTo>
                  <a:lnTo>
                    <a:pt x="185" y="150"/>
                  </a:lnTo>
                  <a:lnTo>
                    <a:pt x="178" y="155"/>
                  </a:lnTo>
                  <a:lnTo>
                    <a:pt x="171" y="157"/>
                  </a:lnTo>
                  <a:lnTo>
                    <a:pt x="163" y="159"/>
                  </a:lnTo>
                  <a:lnTo>
                    <a:pt x="40" y="159"/>
                  </a:lnTo>
                  <a:lnTo>
                    <a:pt x="32" y="157"/>
                  </a:lnTo>
                  <a:lnTo>
                    <a:pt x="25" y="155"/>
                  </a:lnTo>
                  <a:lnTo>
                    <a:pt x="17" y="150"/>
                  </a:lnTo>
                  <a:lnTo>
                    <a:pt x="11" y="145"/>
                  </a:lnTo>
                  <a:lnTo>
                    <a:pt x="6" y="138"/>
                  </a:lnTo>
                  <a:lnTo>
                    <a:pt x="3" y="131"/>
                  </a:lnTo>
                  <a:lnTo>
                    <a:pt x="0" y="121"/>
                  </a:lnTo>
                  <a:lnTo>
                    <a:pt x="0" y="113"/>
                  </a:lnTo>
                  <a:lnTo>
                    <a:pt x="0" y="47"/>
                  </a:lnTo>
                  <a:lnTo>
                    <a:pt x="0" y="37"/>
                  </a:lnTo>
                  <a:lnTo>
                    <a:pt x="3" y="28"/>
                  </a:lnTo>
                  <a:lnTo>
                    <a:pt x="6" y="21"/>
                  </a:lnTo>
                  <a:lnTo>
                    <a:pt x="11" y="14"/>
                  </a:lnTo>
                  <a:lnTo>
                    <a:pt x="17" y="8"/>
                  </a:lnTo>
                  <a:lnTo>
                    <a:pt x="25" y="4"/>
                  </a:lnTo>
                  <a:lnTo>
                    <a:pt x="32" y="1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48" name="Freeform 134"/>
            <p:cNvSpPr>
              <a:spLocks/>
            </p:cNvSpPr>
            <p:nvPr/>
          </p:nvSpPr>
          <p:spPr bwMode="auto">
            <a:xfrm>
              <a:off x="1053" y="1661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3 w 88"/>
                <a:gd name="T3" fmla="*/ 0 h 56"/>
                <a:gd name="T4" fmla="*/ 61 w 88"/>
                <a:gd name="T5" fmla="*/ 1 h 56"/>
                <a:gd name="T6" fmla="*/ 69 w 88"/>
                <a:gd name="T7" fmla="*/ 5 h 56"/>
                <a:gd name="T8" fmla="*/ 75 w 88"/>
                <a:gd name="T9" fmla="*/ 8 h 56"/>
                <a:gd name="T10" fmla="*/ 80 w 88"/>
                <a:gd name="T11" fmla="*/ 12 h 56"/>
                <a:gd name="T12" fmla="*/ 84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4 h 56"/>
                <a:gd name="T20" fmla="*/ 84 w 88"/>
                <a:gd name="T21" fmla="*/ 39 h 56"/>
                <a:gd name="T22" fmla="*/ 80 w 88"/>
                <a:gd name="T23" fmla="*/ 44 h 56"/>
                <a:gd name="T24" fmla="*/ 75 w 88"/>
                <a:gd name="T25" fmla="*/ 48 h 56"/>
                <a:gd name="T26" fmla="*/ 69 w 88"/>
                <a:gd name="T27" fmla="*/ 51 h 56"/>
                <a:gd name="T28" fmla="*/ 61 w 88"/>
                <a:gd name="T29" fmla="*/ 54 h 56"/>
                <a:gd name="T30" fmla="*/ 53 w 88"/>
                <a:gd name="T31" fmla="*/ 56 h 56"/>
                <a:gd name="T32" fmla="*/ 44 w 88"/>
                <a:gd name="T33" fmla="*/ 56 h 56"/>
                <a:gd name="T34" fmla="*/ 35 w 88"/>
                <a:gd name="T35" fmla="*/ 56 h 56"/>
                <a:gd name="T36" fmla="*/ 27 w 88"/>
                <a:gd name="T37" fmla="*/ 54 h 56"/>
                <a:gd name="T38" fmla="*/ 19 w 88"/>
                <a:gd name="T39" fmla="*/ 51 h 56"/>
                <a:gd name="T40" fmla="*/ 13 w 88"/>
                <a:gd name="T41" fmla="*/ 48 h 56"/>
                <a:gd name="T42" fmla="*/ 7 w 88"/>
                <a:gd name="T43" fmla="*/ 44 h 56"/>
                <a:gd name="T44" fmla="*/ 3 w 88"/>
                <a:gd name="T45" fmla="*/ 39 h 56"/>
                <a:gd name="T46" fmla="*/ 1 w 88"/>
                <a:gd name="T47" fmla="*/ 34 h 56"/>
                <a:gd name="T48" fmla="*/ 0 w 88"/>
                <a:gd name="T49" fmla="*/ 28 h 56"/>
                <a:gd name="T50" fmla="*/ 1 w 88"/>
                <a:gd name="T51" fmla="*/ 22 h 56"/>
                <a:gd name="T52" fmla="*/ 3 w 88"/>
                <a:gd name="T53" fmla="*/ 17 h 56"/>
                <a:gd name="T54" fmla="*/ 7 w 88"/>
                <a:gd name="T55" fmla="*/ 12 h 56"/>
                <a:gd name="T56" fmla="*/ 13 w 88"/>
                <a:gd name="T57" fmla="*/ 8 h 56"/>
                <a:gd name="T58" fmla="*/ 19 w 88"/>
                <a:gd name="T59" fmla="*/ 5 h 56"/>
                <a:gd name="T60" fmla="*/ 27 w 88"/>
                <a:gd name="T61" fmla="*/ 1 h 56"/>
                <a:gd name="T62" fmla="*/ 35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3" y="0"/>
                  </a:lnTo>
                  <a:lnTo>
                    <a:pt x="61" y="1"/>
                  </a:lnTo>
                  <a:lnTo>
                    <a:pt x="69" y="5"/>
                  </a:lnTo>
                  <a:lnTo>
                    <a:pt x="75" y="8"/>
                  </a:lnTo>
                  <a:lnTo>
                    <a:pt x="80" y="12"/>
                  </a:lnTo>
                  <a:lnTo>
                    <a:pt x="84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8"/>
                  </a:lnTo>
                  <a:lnTo>
                    <a:pt x="69" y="51"/>
                  </a:lnTo>
                  <a:lnTo>
                    <a:pt x="61" y="54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4"/>
                  </a:lnTo>
                  <a:lnTo>
                    <a:pt x="19" y="51"/>
                  </a:lnTo>
                  <a:lnTo>
                    <a:pt x="13" y="48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3" y="17"/>
                  </a:lnTo>
                  <a:lnTo>
                    <a:pt x="7" y="12"/>
                  </a:lnTo>
                  <a:lnTo>
                    <a:pt x="13" y="8"/>
                  </a:lnTo>
                  <a:lnTo>
                    <a:pt x="19" y="5"/>
                  </a:lnTo>
                  <a:lnTo>
                    <a:pt x="27" y="1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49" name="Freeform 135"/>
            <p:cNvSpPr>
              <a:spLocks/>
            </p:cNvSpPr>
            <p:nvPr/>
          </p:nvSpPr>
          <p:spPr bwMode="auto">
            <a:xfrm>
              <a:off x="1053" y="1661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3 w 88"/>
                <a:gd name="T3" fmla="*/ 0 h 56"/>
                <a:gd name="T4" fmla="*/ 61 w 88"/>
                <a:gd name="T5" fmla="*/ 1 h 56"/>
                <a:gd name="T6" fmla="*/ 69 w 88"/>
                <a:gd name="T7" fmla="*/ 5 h 56"/>
                <a:gd name="T8" fmla="*/ 75 w 88"/>
                <a:gd name="T9" fmla="*/ 8 h 56"/>
                <a:gd name="T10" fmla="*/ 80 w 88"/>
                <a:gd name="T11" fmla="*/ 12 h 56"/>
                <a:gd name="T12" fmla="*/ 84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4 h 56"/>
                <a:gd name="T20" fmla="*/ 84 w 88"/>
                <a:gd name="T21" fmla="*/ 39 h 56"/>
                <a:gd name="T22" fmla="*/ 80 w 88"/>
                <a:gd name="T23" fmla="*/ 44 h 56"/>
                <a:gd name="T24" fmla="*/ 75 w 88"/>
                <a:gd name="T25" fmla="*/ 48 h 56"/>
                <a:gd name="T26" fmla="*/ 69 w 88"/>
                <a:gd name="T27" fmla="*/ 51 h 56"/>
                <a:gd name="T28" fmla="*/ 61 w 88"/>
                <a:gd name="T29" fmla="*/ 54 h 56"/>
                <a:gd name="T30" fmla="*/ 53 w 88"/>
                <a:gd name="T31" fmla="*/ 56 h 56"/>
                <a:gd name="T32" fmla="*/ 44 w 88"/>
                <a:gd name="T33" fmla="*/ 56 h 56"/>
                <a:gd name="T34" fmla="*/ 35 w 88"/>
                <a:gd name="T35" fmla="*/ 56 h 56"/>
                <a:gd name="T36" fmla="*/ 27 w 88"/>
                <a:gd name="T37" fmla="*/ 54 h 56"/>
                <a:gd name="T38" fmla="*/ 19 w 88"/>
                <a:gd name="T39" fmla="*/ 51 h 56"/>
                <a:gd name="T40" fmla="*/ 13 w 88"/>
                <a:gd name="T41" fmla="*/ 48 h 56"/>
                <a:gd name="T42" fmla="*/ 7 w 88"/>
                <a:gd name="T43" fmla="*/ 44 h 56"/>
                <a:gd name="T44" fmla="*/ 3 w 88"/>
                <a:gd name="T45" fmla="*/ 39 h 56"/>
                <a:gd name="T46" fmla="*/ 1 w 88"/>
                <a:gd name="T47" fmla="*/ 34 h 56"/>
                <a:gd name="T48" fmla="*/ 0 w 88"/>
                <a:gd name="T49" fmla="*/ 28 h 56"/>
                <a:gd name="T50" fmla="*/ 1 w 88"/>
                <a:gd name="T51" fmla="*/ 22 h 56"/>
                <a:gd name="T52" fmla="*/ 3 w 88"/>
                <a:gd name="T53" fmla="*/ 17 h 56"/>
                <a:gd name="T54" fmla="*/ 7 w 88"/>
                <a:gd name="T55" fmla="*/ 12 h 56"/>
                <a:gd name="T56" fmla="*/ 13 w 88"/>
                <a:gd name="T57" fmla="*/ 8 h 56"/>
                <a:gd name="T58" fmla="*/ 19 w 88"/>
                <a:gd name="T59" fmla="*/ 5 h 56"/>
                <a:gd name="T60" fmla="*/ 27 w 88"/>
                <a:gd name="T61" fmla="*/ 1 h 56"/>
                <a:gd name="T62" fmla="*/ 35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3" y="0"/>
                  </a:lnTo>
                  <a:lnTo>
                    <a:pt x="61" y="1"/>
                  </a:lnTo>
                  <a:lnTo>
                    <a:pt x="69" y="5"/>
                  </a:lnTo>
                  <a:lnTo>
                    <a:pt x="75" y="8"/>
                  </a:lnTo>
                  <a:lnTo>
                    <a:pt x="80" y="12"/>
                  </a:lnTo>
                  <a:lnTo>
                    <a:pt x="84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8"/>
                  </a:lnTo>
                  <a:lnTo>
                    <a:pt x="69" y="51"/>
                  </a:lnTo>
                  <a:lnTo>
                    <a:pt x="61" y="54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4"/>
                  </a:lnTo>
                  <a:lnTo>
                    <a:pt x="19" y="51"/>
                  </a:lnTo>
                  <a:lnTo>
                    <a:pt x="13" y="48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3" y="17"/>
                  </a:lnTo>
                  <a:lnTo>
                    <a:pt x="7" y="12"/>
                  </a:lnTo>
                  <a:lnTo>
                    <a:pt x="13" y="8"/>
                  </a:lnTo>
                  <a:lnTo>
                    <a:pt x="19" y="5"/>
                  </a:lnTo>
                  <a:lnTo>
                    <a:pt x="27" y="1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50" name="Freeform 136"/>
            <p:cNvSpPr>
              <a:spLocks/>
            </p:cNvSpPr>
            <p:nvPr/>
          </p:nvSpPr>
          <p:spPr bwMode="auto">
            <a:xfrm>
              <a:off x="1419" y="1688"/>
              <a:ext cx="222" cy="227"/>
            </a:xfrm>
            <a:custGeom>
              <a:avLst/>
              <a:gdLst>
                <a:gd name="T0" fmla="*/ 44 w 222"/>
                <a:gd name="T1" fmla="*/ 0 h 227"/>
                <a:gd name="T2" fmla="*/ 178 w 222"/>
                <a:gd name="T3" fmla="*/ 0 h 227"/>
                <a:gd name="T4" fmla="*/ 182 w 222"/>
                <a:gd name="T5" fmla="*/ 0 h 227"/>
                <a:gd name="T6" fmla="*/ 187 w 222"/>
                <a:gd name="T7" fmla="*/ 1 h 227"/>
                <a:gd name="T8" fmla="*/ 191 w 222"/>
                <a:gd name="T9" fmla="*/ 2 h 227"/>
                <a:gd name="T10" fmla="*/ 195 w 222"/>
                <a:gd name="T11" fmla="*/ 5 h 227"/>
                <a:gd name="T12" fmla="*/ 202 w 222"/>
                <a:gd name="T13" fmla="*/ 10 h 227"/>
                <a:gd name="T14" fmla="*/ 208 w 222"/>
                <a:gd name="T15" fmla="*/ 19 h 227"/>
                <a:gd name="T16" fmla="*/ 214 w 222"/>
                <a:gd name="T17" fmla="*/ 28 h 227"/>
                <a:gd name="T18" fmla="*/ 219 w 222"/>
                <a:gd name="T19" fmla="*/ 40 h 227"/>
                <a:gd name="T20" fmla="*/ 221 w 222"/>
                <a:gd name="T21" fmla="*/ 52 h 227"/>
                <a:gd name="T22" fmla="*/ 222 w 222"/>
                <a:gd name="T23" fmla="*/ 65 h 227"/>
                <a:gd name="T24" fmla="*/ 222 w 222"/>
                <a:gd name="T25" fmla="*/ 161 h 227"/>
                <a:gd name="T26" fmla="*/ 221 w 222"/>
                <a:gd name="T27" fmla="*/ 174 h 227"/>
                <a:gd name="T28" fmla="*/ 219 w 222"/>
                <a:gd name="T29" fmla="*/ 186 h 227"/>
                <a:gd name="T30" fmla="*/ 214 w 222"/>
                <a:gd name="T31" fmla="*/ 198 h 227"/>
                <a:gd name="T32" fmla="*/ 208 w 222"/>
                <a:gd name="T33" fmla="*/ 207 h 227"/>
                <a:gd name="T34" fmla="*/ 202 w 222"/>
                <a:gd name="T35" fmla="*/ 215 h 227"/>
                <a:gd name="T36" fmla="*/ 195 w 222"/>
                <a:gd name="T37" fmla="*/ 221 h 227"/>
                <a:gd name="T38" fmla="*/ 191 w 222"/>
                <a:gd name="T39" fmla="*/ 224 h 227"/>
                <a:gd name="T40" fmla="*/ 187 w 222"/>
                <a:gd name="T41" fmla="*/ 225 h 227"/>
                <a:gd name="T42" fmla="*/ 182 w 222"/>
                <a:gd name="T43" fmla="*/ 226 h 227"/>
                <a:gd name="T44" fmla="*/ 178 w 222"/>
                <a:gd name="T45" fmla="*/ 227 h 227"/>
                <a:gd name="T46" fmla="*/ 44 w 222"/>
                <a:gd name="T47" fmla="*/ 227 h 227"/>
                <a:gd name="T48" fmla="*/ 40 w 222"/>
                <a:gd name="T49" fmla="*/ 226 h 227"/>
                <a:gd name="T50" fmla="*/ 35 w 222"/>
                <a:gd name="T51" fmla="*/ 225 h 227"/>
                <a:gd name="T52" fmla="*/ 30 w 222"/>
                <a:gd name="T53" fmla="*/ 224 h 227"/>
                <a:gd name="T54" fmla="*/ 27 w 222"/>
                <a:gd name="T55" fmla="*/ 221 h 227"/>
                <a:gd name="T56" fmla="*/ 19 w 222"/>
                <a:gd name="T57" fmla="*/ 215 h 227"/>
                <a:gd name="T58" fmla="*/ 13 w 222"/>
                <a:gd name="T59" fmla="*/ 207 h 227"/>
                <a:gd name="T60" fmla="*/ 8 w 222"/>
                <a:gd name="T61" fmla="*/ 198 h 227"/>
                <a:gd name="T62" fmla="*/ 4 w 222"/>
                <a:gd name="T63" fmla="*/ 186 h 227"/>
                <a:gd name="T64" fmla="*/ 1 w 222"/>
                <a:gd name="T65" fmla="*/ 174 h 227"/>
                <a:gd name="T66" fmla="*/ 0 w 222"/>
                <a:gd name="T67" fmla="*/ 161 h 227"/>
                <a:gd name="T68" fmla="*/ 0 w 222"/>
                <a:gd name="T69" fmla="*/ 65 h 227"/>
                <a:gd name="T70" fmla="*/ 1 w 222"/>
                <a:gd name="T71" fmla="*/ 52 h 227"/>
                <a:gd name="T72" fmla="*/ 4 w 222"/>
                <a:gd name="T73" fmla="*/ 40 h 227"/>
                <a:gd name="T74" fmla="*/ 8 w 222"/>
                <a:gd name="T75" fmla="*/ 28 h 227"/>
                <a:gd name="T76" fmla="*/ 13 w 222"/>
                <a:gd name="T77" fmla="*/ 19 h 227"/>
                <a:gd name="T78" fmla="*/ 19 w 222"/>
                <a:gd name="T79" fmla="*/ 10 h 227"/>
                <a:gd name="T80" fmla="*/ 27 w 222"/>
                <a:gd name="T81" fmla="*/ 5 h 227"/>
                <a:gd name="T82" fmla="*/ 30 w 222"/>
                <a:gd name="T83" fmla="*/ 2 h 227"/>
                <a:gd name="T84" fmla="*/ 35 w 222"/>
                <a:gd name="T85" fmla="*/ 1 h 227"/>
                <a:gd name="T86" fmla="*/ 40 w 222"/>
                <a:gd name="T87" fmla="*/ 0 h 227"/>
                <a:gd name="T88" fmla="*/ 44 w 222"/>
                <a:gd name="T89" fmla="*/ 0 h 22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22" h="227">
                  <a:moveTo>
                    <a:pt x="44" y="0"/>
                  </a:moveTo>
                  <a:lnTo>
                    <a:pt x="178" y="0"/>
                  </a:lnTo>
                  <a:lnTo>
                    <a:pt x="182" y="0"/>
                  </a:lnTo>
                  <a:lnTo>
                    <a:pt x="187" y="1"/>
                  </a:lnTo>
                  <a:lnTo>
                    <a:pt x="191" y="2"/>
                  </a:lnTo>
                  <a:lnTo>
                    <a:pt x="195" y="5"/>
                  </a:lnTo>
                  <a:lnTo>
                    <a:pt x="202" y="10"/>
                  </a:lnTo>
                  <a:lnTo>
                    <a:pt x="208" y="19"/>
                  </a:lnTo>
                  <a:lnTo>
                    <a:pt x="214" y="28"/>
                  </a:lnTo>
                  <a:lnTo>
                    <a:pt x="219" y="40"/>
                  </a:lnTo>
                  <a:lnTo>
                    <a:pt x="221" y="52"/>
                  </a:lnTo>
                  <a:lnTo>
                    <a:pt x="222" y="65"/>
                  </a:lnTo>
                  <a:lnTo>
                    <a:pt x="222" y="161"/>
                  </a:lnTo>
                  <a:lnTo>
                    <a:pt x="221" y="174"/>
                  </a:lnTo>
                  <a:lnTo>
                    <a:pt x="219" y="186"/>
                  </a:lnTo>
                  <a:lnTo>
                    <a:pt x="214" y="198"/>
                  </a:lnTo>
                  <a:lnTo>
                    <a:pt x="208" y="207"/>
                  </a:lnTo>
                  <a:lnTo>
                    <a:pt x="202" y="215"/>
                  </a:lnTo>
                  <a:lnTo>
                    <a:pt x="195" y="221"/>
                  </a:lnTo>
                  <a:lnTo>
                    <a:pt x="191" y="224"/>
                  </a:lnTo>
                  <a:lnTo>
                    <a:pt x="187" y="225"/>
                  </a:lnTo>
                  <a:lnTo>
                    <a:pt x="182" y="226"/>
                  </a:lnTo>
                  <a:lnTo>
                    <a:pt x="178" y="227"/>
                  </a:lnTo>
                  <a:lnTo>
                    <a:pt x="44" y="227"/>
                  </a:lnTo>
                  <a:lnTo>
                    <a:pt x="40" y="226"/>
                  </a:lnTo>
                  <a:lnTo>
                    <a:pt x="35" y="225"/>
                  </a:lnTo>
                  <a:lnTo>
                    <a:pt x="30" y="224"/>
                  </a:lnTo>
                  <a:lnTo>
                    <a:pt x="27" y="221"/>
                  </a:lnTo>
                  <a:lnTo>
                    <a:pt x="19" y="215"/>
                  </a:lnTo>
                  <a:lnTo>
                    <a:pt x="13" y="207"/>
                  </a:lnTo>
                  <a:lnTo>
                    <a:pt x="8" y="198"/>
                  </a:lnTo>
                  <a:lnTo>
                    <a:pt x="4" y="186"/>
                  </a:lnTo>
                  <a:lnTo>
                    <a:pt x="1" y="174"/>
                  </a:lnTo>
                  <a:lnTo>
                    <a:pt x="0" y="161"/>
                  </a:lnTo>
                  <a:lnTo>
                    <a:pt x="0" y="65"/>
                  </a:lnTo>
                  <a:lnTo>
                    <a:pt x="1" y="52"/>
                  </a:lnTo>
                  <a:lnTo>
                    <a:pt x="4" y="40"/>
                  </a:lnTo>
                  <a:lnTo>
                    <a:pt x="8" y="28"/>
                  </a:lnTo>
                  <a:lnTo>
                    <a:pt x="13" y="19"/>
                  </a:lnTo>
                  <a:lnTo>
                    <a:pt x="19" y="10"/>
                  </a:lnTo>
                  <a:lnTo>
                    <a:pt x="27" y="5"/>
                  </a:lnTo>
                  <a:lnTo>
                    <a:pt x="30" y="2"/>
                  </a:lnTo>
                  <a:lnTo>
                    <a:pt x="35" y="1"/>
                  </a:lnTo>
                  <a:lnTo>
                    <a:pt x="40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51" name="Freeform 137"/>
            <p:cNvSpPr>
              <a:spLocks/>
            </p:cNvSpPr>
            <p:nvPr/>
          </p:nvSpPr>
          <p:spPr bwMode="auto">
            <a:xfrm>
              <a:off x="1419" y="1688"/>
              <a:ext cx="222" cy="227"/>
            </a:xfrm>
            <a:custGeom>
              <a:avLst/>
              <a:gdLst>
                <a:gd name="T0" fmla="*/ 44 w 222"/>
                <a:gd name="T1" fmla="*/ 0 h 227"/>
                <a:gd name="T2" fmla="*/ 178 w 222"/>
                <a:gd name="T3" fmla="*/ 0 h 227"/>
                <a:gd name="T4" fmla="*/ 182 w 222"/>
                <a:gd name="T5" fmla="*/ 0 h 227"/>
                <a:gd name="T6" fmla="*/ 187 w 222"/>
                <a:gd name="T7" fmla="*/ 1 h 227"/>
                <a:gd name="T8" fmla="*/ 191 w 222"/>
                <a:gd name="T9" fmla="*/ 2 h 227"/>
                <a:gd name="T10" fmla="*/ 195 w 222"/>
                <a:gd name="T11" fmla="*/ 5 h 227"/>
                <a:gd name="T12" fmla="*/ 202 w 222"/>
                <a:gd name="T13" fmla="*/ 10 h 227"/>
                <a:gd name="T14" fmla="*/ 208 w 222"/>
                <a:gd name="T15" fmla="*/ 19 h 227"/>
                <a:gd name="T16" fmla="*/ 214 w 222"/>
                <a:gd name="T17" fmla="*/ 28 h 227"/>
                <a:gd name="T18" fmla="*/ 219 w 222"/>
                <a:gd name="T19" fmla="*/ 40 h 227"/>
                <a:gd name="T20" fmla="*/ 221 w 222"/>
                <a:gd name="T21" fmla="*/ 52 h 227"/>
                <a:gd name="T22" fmla="*/ 222 w 222"/>
                <a:gd name="T23" fmla="*/ 65 h 227"/>
                <a:gd name="T24" fmla="*/ 222 w 222"/>
                <a:gd name="T25" fmla="*/ 161 h 227"/>
                <a:gd name="T26" fmla="*/ 221 w 222"/>
                <a:gd name="T27" fmla="*/ 174 h 227"/>
                <a:gd name="T28" fmla="*/ 219 w 222"/>
                <a:gd name="T29" fmla="*/ 186 h 227"/>
                <a:gd name="T30" fmla="*/ 214 w 222"/>
                <a:gd name="T31" fmla="*/ 198 h 227"/>
                <a:gd name="T32" fmla="*/ 208 w 222"/>
                <a:gd name="T33" fmla="*/ 207 h 227"/>
                <a:gd name="T34" fmla="*/ 202 w 222"/>
                <a:gd name="T35" fmla="*/ 215 h 227"/>
                <a:gd name="T36" fmla="*/ 195 w 222"/>
                <a:gd name="T37" fmla="*/ 221 h 227"/>
                <a:gd name="T38" fmla="*/ 191 w 222"/>
                <a:gd name="T39" fmla="*/ 224 h 227"/>
                <a:gd name="T40" fmla="*/ 187 w 222"/>
                <a:gd name="T41" fmla="*/ 225 h 227"/>
                <a:gd name="T42" fmla="*/ 182 w 222"/>
                <a:gd name="T43" fmla="*/ 226 h 227"/>
                <a:gd name="T44" fmla="*/ 178 w 222"/>
                <a:gd name="T45" fmla="*/ 227 h 227"/>
                <a:gd name="T46" fmla="*/ 44 w 222"/>
                <a:gd name="T47" fmla="*/ 227 h 227"/>
                <a:gd name="T48" fmla="*/ 40 w 222"/>
                <a:gd name="T49" fmla="*/ 226 h 227"/>
                <a:gd name="T50" fmla="*/ 35 w 222"/>
                <a:gd name="T51" fmla="*/ 225 h 227"/>
                <a:gd name="T52" fmla="*/ 30 w 222"/>
                <a:gd name="T53" fmla="*/ 224 h 227"/>
                <a:gd name="T54" fmla="*/ 27 w 222"/>
                <a:gd name="T55" fmla="*/ 221 h 227"/>
                <a:gd name="T56" fmla="*/ 19 w 222"/>
                <a:gd name="T57" fmla="*/ 215 h 227"/>
                <a:gd name="T58" fmla="*/ 13 w 222"/>
                <a:gd name="T59" fmla="*/ 207 h 227"/>
                <a:gd name="T60" fmla="*/ 8 w 222"/>
                <a:gd name="T61" fmla="*/ 198 h 227"/>
                <a:gd name="T62" fmla="*/ 4 w 222"/>
                <a:gd name="T63" fmla="*/ 186 h 227"/>
                <a:gd name="T64" fmla="*/ 1 w 222"/>
                <a:gd name="T65" fmla="*/ 174 h 227"/>
                <a:gd name="T66" fmla="*/ 0 w 222"/>
                <a:gd name="T67" fmla="*/ 161 h 227"/>
                <a:gd name="T68" fmla="*/ 0 w 222"/>
                <a:gd name="T69" fmla="*/ 65 h 227"/>
                <a:gd name="T70" fmla="*/ 1 w 222"/>
                <a:gd name="T71" fmla="*/ 52 h 227"/>
                <a:gd name="T72" fmla="*/ 4 w 222"/>
                <a:gd name="T73" fmla="*/ 40 h 227"/>
                <a:gd name="T74" fmla="*/ 8 w 222"/>
                <a:gd name="T75" fmla="*/ 28 h 227"/>
                <a:gd name="T76" fmla="*/ 13 w 222"/>
                <a:gd name="T77" fmla="*/ 19 h 227"/>
                <a:gd name="T78" fmla="*/ 19 w 222"/>
                <a:gd name="T79" fmla="*/ 10 h 227"/>
                <a:gd name="T80" fmla="*/ 27 w 222"/>
                <a:gd name="T81" fmla="*/ 5 h 227"/>
                <a:gd name="T82" fmla="*/ 30 w 222"/>
                <a:gd name="T83" fmla="*/ 2 h 227"/>
                <a:gd name="T84" fmla="*/ 35 w 222"/>
                <a:gd name="T85" fmla="*/ 1 h 227"/>
                <a:gd name="T86" fmla="*/ 40 w 222"/>
                <a:gd name="T87" fmla="*/ 0 h 227"/>
                <a:gd name="T88" fmla="*/ 44 w 222"/>
                <a:gd name="T89" fmla="*/ 0 h 22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22" h="227">
                  <a:moveTo>
                    <a:pt x="44" y="0"/>
                  </a:moveTo>
                  <a:lnTo>
                    <a:pt x="178" y="0"/>
                  </a:lnTo>
                  <a:lnTo>
                    <a:pt x="182" y="0"/>
                  </a:lnTo>
                  <a:lnTo>
                    <a:pt x="187" y="1"/>
                  </a:lnTo>
                  <a:lnTo>
                    <a:pt x="191" y="2"/>
                  </a:lnTo>
                  <a:lnTo>
                    <a:pt x="195" y="5"/>
                  </a:lnTo>
                  <a:lnTo>
                    <a:pt x="202" y="10"/>
                  </a:lnTo>
                  <a:lnTo>
                    <a:pt x="208" y="19"/>
                  </a:lnTo>
                  <a:lnTo>
                    <a:pt x="214" y="28"/>
                  </a:lnTo>
                  <a:lnTo>
                    <a:pt x="219" y="40"/>
                  </a:lnTo>
                  <a:lnTo>
                    <a:pt x="221" y="52"/>
                  </a:lnTo>
                  <a:lnTo>
                    <a:pt x="222" y="65"/>
                  </a:lnTo>
                  <a:lnTo>
                    <a:pt x="222" y="161"/>
                  </a:lnTo>
                  <a:lnTo>
                    <a:pt x="221" y="174"/>
                  </a:lnTo>
                  <a:lnTo>
                    <a:pt x="219" y="186"/>
                  </a:lnTo>
                  <a:lnTo>
                    <a:pt x="214" y="198"/>
                  </a:lnTo>
                  <a:lnTo>
                    <a:pt x="208" y="207"/>
                  </a:lnTo>
                  <a:lnTo>
                    <a:pt x="202" y="215"/>
                  </a:lnTo>
                  <a:lnTo>
                    <a:pt x="195" y="221"/>
                  </a:lnTo>
                  <a:lnTo>
                    <a:pt x="191" y="224"/>
                  </a:lnTo>
                  <a:lnTo>
                    <a:pt x="187" y="225"/>
                  </a:lnTo>
                  <a:lnTo>
                    <a:pt x="182" y="226"/>
                  </a:lnTo>
                  <a:lnTo>
                    <a:pt x="178" y="227"/>
                  </a:lnTo>
                  <a:lnTo>
                    <a:pt x="44" y="227"/>
                  </a:lnTo>
                  <a:lnTo>
                    <a:pt x="40" y="226"/>
                  </a:lnTo>
                  <a:lnTo>
                    <a:pt x="35" y="225"/>
                  </a:lnTo>
                  <a:lnTo>
                    <a:pt x="30" y="224"/>
                  </a:lnTo>
                  <a:lnTo>
                    <a:pt x="27" y="221"/>
                  </a:lnTo>
                  <a:lnTo>
                    <a:pt x="19" y="215"/>
                  </a:lnTo>
                  <a:lnTo>
                    <a:pt x="13" y="207"/>
                  </a:lnTo>
                  <a:lnTo>
                    <a:pt x="8" y="198"/>
                  </a:lnTo>
                  <a:lnTo>
                    <a:pt x="4" y="186"/>
                  </a:lnTo>
                  <a:lnTo>
                    <a:pt x="1" y="174"/>
                  </a:lnTo>
                  <a:lnTo>
                    <a:pt x="0" y="161"/>
                  </a:lnTo>
                  <a:lnTo>
                    <a:pt x="0" y="65"/>
                  </a:lnTo>
                  <a:lnTo>
                    <a:pt x="1" y="52"/>
                  </a:lnTo>
                  <a:lnTo>
                    <a:pt x="4" y="40"/>
                  </a:lnTo>
                  <a:lnTo>
                    <a:pt x="8" y="28"/>
                  </a:lnTo>
                  <a:lnTo>
                    <a:pt x="13" y="19"/>
                  </a:lnTo>
                  <a:lnTo>
                    <a:pt x="19" y="10"/>
                  </a:lnTo>
                  <a:lnTo>
                    <a:pt x="27" y="5"/>
                  </a:lnTo>
                  <a:lnTo>
                    <a:pt x="30" y="2"/>
                  </a:lnTo>
                  <a:lnTo>
                    <a:pt x="35" y="1"/>
                  </a:lnTo>
                  <a:lnTo>
                    <a:pt x="40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52" name="Freeform 138"/>
            <p:cNvSpPr>
              <a:spLocks/>
            </p:cNvSpPr>
            <p:nvPr/>
          </p:nvSpPr>
          <p:spPr bwMode="auto">
            <a:xfrm>
              <a:off x="1448" y="1700"/>
              <a:ext cx="174" cy="192"/>
            </a:xfrm>
            <a:custGeom>
              <a:avLst/>
              <a:gdLst>
                <a:gd name="T0" fmla="*/ 96 w 174"/>
                <a:gd name="T1" fmla="*/ 0 h 192"/>
                <a:gd name="T2" fmla="*/ 113 w 174"/>
                <a:gd name="T3" fmla="*/ 4 h 192"/>
                <a:gd name="T4" fmla="*/ 129 w 174"/>
                <a:gd name="T5" fmla="*/ 11 h 192"/>
                <a:gd name="T6" fmla="*/ 142 w 174"/>
                <a:gd name="T7" fmla="*/ 22 h 192"/>
                <a:gd name="T8" fmla="*/ 154 w 174"/>
                <a:gd name="T9" fmla="*/ 35 h 192"/>
                <a:gd name="T10" fmla="*/ 163 w 174"/>
                <a:gd name="T11" fmla="*/ 50 h 192"/>
                <a:gd name="T12" fmla="*/ 170 w 174"/>
                <a:gd name="T13" fmla="*/ 67 h 192"/>
                <a:gd name="T14" fmla="*/ 173 w 174"/>
                <a:gd name="T15" fmla="*/ 86 h 192"/>
                <a:gd name="T16" fmla="*/ 173 w 174"/>
                <a:gd name="T17" fmla="*/ 106 h 192"/>
                <a:gd name="T18" fmla="*/ 170 w 174"/>
                <a:gd name="T19" fmla="*/ 124 h 192"/>
                <a:gd name="T20" fmla="*/ 163 w 174"/>
                <a:gd name="T21" fmla="*/ 142 h 192"/>
                <a:gd name="T22" fmla="*/ 154 w 174"/>
                <a:gd name="T23" fmla="*/ 157 h 192"/>
                <a:gd name="T24" fmla="*/ 142 w 174"/>
                <a:gd name="T25" fmla="*/ 170 h 192"/>
                <a:gd name="T26" fmla="*/ 129 w 174"/>
                <a:gd name="T27" fmla="*/ 180 h 192"/>
                <a:gd name="T28" fmla="*/ 113 w 174"/>
                <a:gd name="T29" fmla="*/ 187 h 192"/>
                <a:gd name="T30" fmla="*/ 96 w 174"/>
                <a:gd name="T31" fmla="*/ 191 h 192"/>
                <a:gd name="T32" fmla="*/ 78 w 174"/>
                <a:gd name="T33" fmla="*/ 191 h 192"/>
                <a:gd name="T34" fmla="*/ 61 w 174"/>
                <a:gd name="T35" fmla="*/ 187 h 192"/>
                <a:gd name="T36" fmla="*/ 46 w 174"/>
                <a:gd name="T37" fmla="*/ 180 h 192"/>
                <a:gd name="T38" fmla="*/ 32 w 174"/>
                <a:gd name="T39" fmla="*/ 170 h 192"/>
                <a:gd name="T40" fmla="*/ 20 w 174"/>
                <a:gd name="T41" fmla="*/ 157 h 192"/>
                <a:gd name="T42" fmla="*/ 11 w 174"/>
                <a:gd name="T43" fmla="*/ 142 h 192"/>
                <a:gd name="T44" fmla="*/ 4 w 174"/>
                <a:gd name="T45" fmla="*/ 124 h 192"/>
                <a:gd name="T46" fmla="*/ 0 w 174"/>
                <a:gd name="T47" fmla="*/ 106 h 192"/>
                <a:gd name="T48" fmla="*/ 0 w 174"/>
                <a:gd name="T49" fmla="*/ 86 h 192"/>
                <a:gd name="T50" fmla="*/ 4 w 174"/>
                <a:gd name="T51" fmla="*/ 67 h 192"/>
                <a:gd name="T52" fmla="*/ 11 w 174"/>
                <a:gd name="T53" fmla="*/ 50 h 192"/>
                <a:gd name="T54" fmla="*/ 20 w 174"/>
                <a:gd name="T55" fmla="*/ 35 h 192"/>
                <a:gd name="T56" fmla="*/ 32 w 174"/>
                <a:gd name="T57" fmla="*/ 22 h 192"/>
                <a:gd name="T58" fmla="*/ 46 w 174"/>
                <a:gd name="T59" fmla="*/ 11 h 192"/>
                <a:gd name="T60" fmla="*/ 61 w 174"/>
                <a:gd name="T61" fmla="*/ 4 h 192"/>
                <a:gd name="T62" fmla="*/ 78 w 174"/>
                <a:gd name="T63" fmla="*/ 0 h 1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4" h="192">
                  <a:moveTo>
                    <a:pt x="87" y="0"/>
                  </a:moveTo>
                  <a:lnTo>
                    <a:pt x="96" y="0"/>
                  </a:lnTo>
                  <a:lnTo>
                    <a:pt x="105" y="2"/>
                  </a:lnTo>
                  <a:lnTo>
                    <a:pt x="113" y="4"/>
                  </a:lnTo>
                  <a:lnTo>
                    <a:pt x="121" y="7"/>
                  </a:lnTo>
                  <a:lnTo>
                    <a:pt x="129" y="11"/>
                  </a:lnTo>
                  <a:lnTo>
                    <a:pt x="136" y="16"/>
                  </a:lnTo>
                  <a:lnTo>
                    <a:pt x="142" y="22"/>
                  </a:lnTo>
                  <a:lnTo>
                    <a:pt x="149" y="28"/>
                  </a:lnTo>
                  <a:lnTo>
                    <a:pt x="154" y="35"/>
                  </a:lnTo>
                  <a:lnTo>
                    <a:pt x="159" y="42"/>
                  </a:lnTo>
                  <a:lnTo>
                    <a:pt x="163" y="50"/>
                  </a:lnTo>
                  <a:lnTo>
                    <a:pt x="167" y="58"/>
                  </a:lnTo>
                  <a:lnTo>
                    <a:pt x="170" y="67"/>
                  </a:lnTo>
                  <a:lnTo>
                    <a:pt x="172" y="76"/>
                  </a:lnTo>
                  <a:lnTo>
                    <a:pt x="173" y="86"/>
                  </a:lnTo>
                  <a:lnTo>
                    <a:pt x="174" y="95"/>
                  </a:lnTo>
                  <a:lnTo>
                    <a:pt x="173" y="106"/>
                  </a:lnTo>
                  <a:lnTo>
                    <a:pt x="172" y="115"/>
                  </a:lnTo>
                  <a:lnTo>
                    <a:pt x="170" y="124"/>
                  </a:lnTo>
                  <a:lnTo>
                    <a:pt x="167" y="132"/>
                  </a:lnTo>
                  <a:lnTo>
                    <a:pt x="163" y="142"/>
                  </a:lnTo>
                  <a:lnTo>
                    <a:pt x="159" y="149"/>
                  </a:lnTo>
                  <a:lnTo>
                    <a:pt x="154" y="157"/>
                  </a:lnTo>
                  <a:lnTo>
                    <a:pt x="149" y="164"/>
                  </a:lnTo>
                  <a:lnTo>
                    <a:pt x="142" y="170"/>
                  </a:lnTo>
                  <a:lnTo>
                    <a:pt x="136" y="175"/>
                  </a:lnTo>
                  <a:lnTo>
                    <a:pt x="129" y="180"/>
                  </a:lnTo>
                  <a:lnTo>
                    <a:pt x="121" y="184"/>
                  </a:lnTo>
                  <a:lnTo>
                    <a:pt x="113" y="187"/>
                  </a:lnTo>
                  <a:lnTo>
                    <a:pt x="105" y="189"/>
                  </a:lnTo>
                  <a:lnTo>
                    <a:pt x="96" y="191"/>
                  </a:lnTo>
                  <a:lnTo>
                    <a:pt x="87" y="192"/>
                  </a:lnTo>
                  <a:lnTo>
                    <a:pt x="78" y="191"/>
                  </a:lnTo>
                  <a:lnTo>
                    <a:pt x="69" y="189"/>
                  </a:lnTo>
                  <a:lnTo>
                    <a:pt x="61" y="187"/>
                  </a:lnTo>
                  <a:lnTo>
                    <a:pt x="53" y="184"/>
                  </a:lnTo>
                  <a:lnTo>
                    <a:pt x="46" y="180"/>
                  </a:lnTo>
                  <a:lnTo>
                    <a:pt x="39" y="175"/>
                  </a:lnTo>
                  <a:lnTo>
                    <a:pt x="32" y="170"/>
                  </a:lnTo>
                  <a:lnTo>
                    <a:pt x="26" y="164"/>
                  </a:lnTo>
                  <a:lnTo>
                    <a:pt x="20" y="157"/>
                  </a:lnTo>
                  <a:lnTo>
                    <a:pt x="15" y="149"/>
                  </a:lnTo>
                  <a:lnTo>
                    <a:pt x="11" y="142"/>
                  </a:lnTo>
                  <a:lnTo>
                    <a:pt x="8" y="132"/>
                  </a:lnTo>
                  <a:lnTo>
                    <a:pt x="4" y="124"/>
                  </a:lnTo>
                  <a:lnTo>
                    <a:pt x="2" y="115"/>
                  </a:lnTo>
                  <a:lnTo>
                    <a:pt x="0" y="106"/>
                  </a:lnTo>
                  <a:lnTo>
                    <a:pt x="0" y="95"/>
                  </a:lnTo>
                  <a:lnTo>
                    <a:pt x="0" y="86"/>
                  </a:lnTo>
                  <a:lnTo>
                    <a:pt x="2" y="76"/>
                  </a:lnTo>
                  <a:lnTo>
                    <a:pt x="4" y="67"/>
                  </a:lnTo>
                  <a:lnTo>
                    <a:pt x="8" y="58"/>
                  </a:lnTo>
                  <a:lnTo>
                    <a:pt x="11" y="50"/>
                  </a:lnTo>
                  <a:lnTo>
                    <a:pt x="15" y="42"/>
                  </a:lnTo>
                  <a:lnTo>
                    <a:pt x="20" y="35"/>
                  </a:lnTo>
                  <a:lnTo>
                    <a:pt x="26" y="28"/>
                  </a:lnTo>
                  <a:lnTo>
                    <a:pt x="32" y="22"/>
                  </a:lnTo>
                  <a:lnTo>
                    <a:pt x="39" y="16"/>
                  </a:lnTo>
                  <a:lnTo>
                    <a:pt x="46" y="11"/>
                  </a:lnTo>
                  <a:lnTo>
                    <a:pt x="53" y="7"/>
                  </a:lnTo>
                  <a:lnTo>
                    <a:pt x="61" y="4"/>
                  </a:lnTo>
                  <a:lnTo>
                    <a:pt x="69" y="2"/>
                  </a:lnTo>
                  <a:lnTo>
                    <a:pt x="78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53" name="Freeform 139"/>
            <p:cNvSpPr>
              <a:spLocks/>
            </p:cNvSpPr>
            <p:nvPr/>
          </p:nvSpPr>
          <p:spPr bwMode="auto">
            <a:xfrm>
              <a:off x="1448" y="1700"/>
              <a:ext cx="174" cy="192"/>
            </a:xfrm>
            <a:custGeom>
              <a:avLst/>
              <a:gdLst>
                <a:gd name="T0" fmla="*/ 96 w 174"/>
                <a:gd name="T1" fmla="*/ 0 h 192"/>
                <a:gd name="T2" fmla="*/ 113 w 174"/>
                <a:gd name="T3" fmla="*/ 4 h 192"/>
                <a:gd name="T4" fmla="*/ 129 w 174"/>
                <a:gd name="T5" fmla="*/ 11 h 192"/>
                <a:gd name="T6" fmla="*/ 142 w 174"/>
                <a:gd name="T7" fmla="*/ 22 h 192"/>
                <a:gd name="T8" fmla="*/ 154 w 174"/>
                <a:gd name="T9" fmla="*/ 35 h 192"/>
                <a:gd name="T10" fmla="*/ 163 w 174"/>
                <a:gd name="T11" fmla="*/ 50 h 192"/>
                <a:gd name="T12" fmla="*/ 170 w 174"/>
                <a:gd name="T13" fmla="*/ 67 h 192"/>
                <a:gd name="T14" fmla="*/ 173 w 174"/>
                <a:gd name="T15" fmla="*/ 86 h 192"/>
                <a:gd name="T16" fmla="*/ 173 w 174"/>
                <a:gd name="T17" fmla="*/ 106 h 192"/>
                <a:gd name="T18" fmla="*/ 170 w 174"/>
                <a:gd name="T19" fmla="*/ 124 h 192"/>
                <a:gd name="T20" fmla="*/ 163 w 174"/>
                <a:gd name="T21" fmla="*/ 142 h 192"/>
                <a:gd name="T22" fmla="*/ 154 w 174"/>
                <a:gd name="T23" fmla="*/ 157 h 192"/>
                <a:gd name="T24" fmla="*/ 142 w 174"/>
                <a:gd name="T25" fmla="*/ 170 h 192"/>
                <a:gd name="T26" fmla="*/ 129 w 174"/>
                <a:gd name="T27" fmla="*/ 180 h 192"/>
                <a:gd name="T28" fmla="*/ 113 w 174"/>
                <a:gd name="T29" fmla="*/ 187 h 192"/>
                <a:gd name="T30" fmla="*/ 96 w 174"/>
                <a:gd name="T31" fmla="*/ 191 h 192"/>
                <a:gd name="T32" fmla="*/ 78 w 174"/>
                <a:gd name="T33" fmla="*/ 191 h 192"/>
                <a:gd name="T34" fmla="*/ 61 w 174"/>
                <a:gd name="T35" fmla="*/ 187 h 192"/>
                <a:gd name="T36" fmla="*/ 46 w 174"/>
                <a:gd name="T37" fmla="*/ 180 h 192"/>
                <a:gd name="T38" fmla="*/ 32 w 174"/>
                <a:gd name="T39" fmla="*/ 170 h 192"/>
                <a:gd name="T40" fmla="*/ 20 w 174"/>
                <a:gd name="T41" fmla="*/ 157 h 192"/>
                <a:gd name="T42" fmla="*/ 11 w 174"/>
                <a:gd name="T43" fmla="*/ 142 h 192"/>
                <a:gd name="T44" fmla="*/ 4 w 174"/>
                <a:gd name="T45" fmla="*/ 124 h 192"/>
                <a:gd name="T46" fmla="*/ 0 w 174"/>
                <a:gd name="T47" fmla="*/ 106 h 192"/>
                <a:gd name="T48" fmla="*/ 0 w 174"/>
                <a:gd name="T49" fmla="*/ 86 h 192"/>
                <a:gd name="T50" fmla="*/ 4 w 174"/>
                <a:gd name="T51" fmla="*/ 67 h 192"/>
                <a:gd name="T52" fmla="*/ 11 w 174"/>
                <a:gd name="T53" fmla="*/ 50 h 192"/>
                <a:gd name="T54" fmla="*/ 20 w 174"/>
                <a:gd name="T55" fmla="*/ 35 h 192"/>
                <a:gd name="T56" fmla="*/ 32 w 174"/>
                <a:gd name="T57" fmla="*/ 22 h 192"/>
                <a:gd name="T58" fmla="*/ 46 w 174"/>
                <a:gd name="T59" fmla="*/ 11 h 192"/>
                <a:gd name="T60" fmla="*/ 61 w 174"/>
                <a:gd name="T61" fmla="*/ 4 h 192"/>
                <a:gd name="T62" fmla="*/ 78 w 174"/>
                <a:gd name="T63" fmla="*/ 0 h 1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4" h="192">
                  <a:moveTo>
                    <a:pt x="87" y="0"/>
                  </a:moveTo>
                  <a:lnTo>
                    <a:pt x="96" y="0"/>
                  </a:lnTo>
                  <a:lnTo>
                    <a:pt x="105" y="2"/>
                  </a:lnTo>
                  <a:lnTo>
                    <a:pt x="113" y="4"/>
                  </a:lnTo>
                  <a:lnTo>
                    <a:pt x="121" y="7"/>
                  </a:lnTo>
                  <a:lnTo>
                    <a:pt x="129" y="11"/>
                  </a:lnTo>
                  <a:lnTo>
                    <a:pt x="136" y="16"/>
                  </a:lnTo>
                  <a:lnTo>
                    <a:pt x="142" y="22"/>
                  </a:lnTo>
                  <a:lnTo>
                    <a:pt x="149" y="28"/>
                  </a:lnTo>
                  <a:lnTo>
                    <a:pt x="154" y="35"/>
                  </a:lnTo>
                  <a:lnTo>
                    <a:pt x="159" y="42"/>
                  </a:lnTo>
                  <a:lnTo>
                    <a:pt x="163" y="50"/>
                  </a:lnTo>
                  <a:lnTo>
                    <a:pt x="167" y="58"/>
                  </a:lnTo>
                  <a:lnTo>
                    <a:pt x="170" y="67"/>
                  </a:lnTo>
                  <a:lnTo>
                    <a:pt x="172" y="76"/>
                  </a:lnTo>
                  <a:lnTo>
                    <a:pt x="173" y="86"/>
                  </a:lnTo>
                  <a:lnTo>
                    <a:pt x="174" y="95"/>
                  </a:lnTo>
                  <a:lnTo>
                    <a:pt x="173" y="106"/>
                  </a:lnTo>
                  <a:lnTo>
                    <a:pt x="172" y="115"/>
                  </a:lnTo>
                  <a:lnTo>
                    <a:pt x="170" y="124"/>
                  </a:lnTo>
                  <a:lnTo>
                    <a:pt x="167" y="132"/>
                  </a:lnTo>
                  <a:lnTo>
                    <a:pt x="163" y="142"/>
                  </a:lnTo>
                  <a:lnTo>
                    <a:pt x="159" y="149"/>
                  </a:lnTo>
                  <a:lnTo>
                    <a:pt x="154" y="157"/>
                  </a:lnTo>
                  <a:lnTo>
                    <a:pt x="149" y="164"/>
                  </a:lnTo>
                  <a:lnTo>
                    <a:pt x="142" y="170"/>
                  </a:lnTo>
                  <a:lnTo>
                    <a:pt x="136" y="175"/>
                  </a:lnTo>
                  <a:lnTo>
                    <a:pt x="129" y="180"/>
                  </a:lnTo>
                  <a:lnTo>
                    <a:pt x="121" y="184"/>
                  </a:lnTo>
                  <a:lnTo>
                    <a:pt x="113" y="187"/>
                  </a:lnTo>
                  <a:lnTo>
                    <a:pt x="105" y="189"/>
                  </a:lnTo>
                  <a:lnTo>
                    <a:pt x="96" y="191"/>
                  </a:lnTo>
                  <a:lnTo>
                    <a:pt x="87" y="192"/>
                  </a:lnTo>
                  <a:lnTo>
                    <a:pt x="78" y="191"/>
                  </a:lnTo>
                  <a:lnTo>
                    <a:pt x="69" y="189"/>
                  </a:lnTo>
                  <a:lnTo>
                    <a:pt x="61" y="187"/>
                  </a:lnTo>
                  <a:lnTo>
                    <a:pt x="53" y="184"/>
                  </a:lnTo>
                  <a:lnTo>
                    <a:pt x="46" y="180"/>
                  </a:lnTo>
                  <a:lnTo>
                    <a:pt x="39" y="175"/>
                  </a:lnTo>
                  <a:lnTo>
                    <a:pt x="32" y="170"/>
                  </a:lnTo>
                  <a:lnTo>
                    <a:pt x="26" y="164"/>
                  </a:lnTo>
                  <a:lnTo>
                    <a:pt x="20" y="157"/>
                  </a:lnTo>
                  <a:lnTo>
                    <a:pt x="15" y="149"/>
                  </a:lnTo>
                  <a:lnTo>
                    <a:pt x="11" y="142"/>
                  </a:lnTo>
                  <a:lnTo>
                    <a:pt x="8" y="132"/>
                  </a:lnTo>
                  <a:lnTo>
                    <a:pt x="4" y="124"/>
                  </a:lnTo>
                  <a:lnTo>
                    <a:pt x="2" y="115"/>
                  </a:lnTo>
                  <a:lnTo>
                    <a:pt x="0" y="106"/>
                  </a:lnTo>
                  <a:lnTo>
                    <a:pt x="0" y="95"/>
                  </a:lnTo>
                  <a:lnTo>
                    <a:pt x="0" y="86"/>
                  </a:lnTo>
                  <a:lnTo>
                    <a:pt x="2" y="76"/>
                  </a:lnTo>
                  <a:lnTo>
                    <a:pt x="4" y="67"/>
                  </a:lnTo>
                  <a:lnTo>
                    <a:pt x="8" y="58"/>
                  </a:lnTo>
                  <a:lnTo>
                    <a:pt x="11" y="50"/>
                  </a:lnTo>
                  <a:lnTo>
                    <a:pt x="15" y="42"/>
                  </a:lnTo>
                  <a:lnTo>
                    <a:pt x="20" y="35"/>
                  </a:lnTo>
                  <a:lnTo>
                    <a:pt x="26" y="28"/>
                  </a:lnTo>
                  <a:lnTo>
                    <a:pt x="32" y="22"/>
                  </a:lnTo>
                  <a:lnTo>
                    <a:pt x="39" y="16"/>
                  </a:lnTo>
                  <a:lnTo>
                    <a:pt x="46" y="11"/>
                  </a:lnTo>
                  <a:lnTo>
                    <a:pt x="53" y="7"/>
                  </a:lnTo>
                  <a:lnTo>
                    <a:pt x="61" y="4"/>
                  </a:lnTo>
                  <a:lnTo>
                    <a:pt x="69" y="2"/>
                  </a:lnTo>
                  <a:lnTo>
                    <a:pt x="78" y="0"/>
                  </a:lnTo>
                  <a:lnTo>
                    <a:pt x="87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54" name="Freeform 140"/>
            <p:cNvSpPr>
              <a:spLocks/>
            </p:cNvSpPr>
            <p:nvPr/>
          </p:nvSpPr>
          <p:spPr bwMode="auto">
            <a:xfrm>
              <a:off x="1507" y="1757"/>
              <a:ext cx="62" cy="75"/>
            </a:xfrm>
            <a:custGeom>
              <a:avLst/>
              <a:gdLst>
                <a:gd name="T0" fmla="*/ 31 w 62"/>
                <a:gd name="T1" fmla="*/ 0 h 75"/>
                <a:gd name="T2" fmla="*/ 37 w 62"/>
                <a:gd name="T3" fmla="*/ 0 h 75"/>
                <a:gd name="T4" fmla="*/ 44 w 62"/>
                <a:gd name="T5" fmla="*/ 2 h 75"/>
                <a:gd name="T6" fmla="*/ 49 w 62"/>
                <a:gd name="T7" fmla="*/ 6 h 75"/>
                <a:gd name="T8" fmla="*/ 53 w 62"/>
                <a:gd name="T9" fmla="*/ 10 h 75"/>
                <a:gd name="T10" fmla="*/ 57 w 62"/>
                <a:gd name="T11" fmla="*/ 16 h 75"/>
                <a:gd name="T12" fmla="*/ 60 w 62"/>
                <a:gd name="T13" fmla="*/ 23 h 75"/>
                <a:gd name="T14" fmla="*/ 62 w 62"/>
                <a:gd name="T15" fmla="*/ 30 h 75"/>
                <a:gd name="T16" fmla="*/ 62 w 62"/>
                <a:gd name="T17" fmla="*/ 37 h 75"/>
                <a:gd name="T18" fmla="*/ 62 w 62"/>
                <a:gd name="T19" fmla="*/ 45 h 75"/>
                <a:gd name="T20" fmla="*/ 60 w 62"/>
                <a:gd name="T21" fmla="*/ 52 h 75"/>
                <a:gd name="T22" fmla="*/ 57 w 62"/>
                <a:gd name="T23" fmla="*/ 58 h 75"/>
                <a:gd name="T24" fmla="*/ 53 w 62"/>
                <a:gd name="T25" fmla="*/ 64 h 75"/>
                <a:gd name="T26" fmla="*/ 49 w 62"/>
                <a:gd name="T27" fmla="*/ 68 h 75"/>
                <a:gd name="T28" fmla="*/ 44 w 62"/>
                <a:gd name="T29" fmla="*/ 72 h 75"/>
                <a:gd name="T30" fmla="*/ 37 w 62"/>
                <a:gd name="T31" fmla="*/ 74 h 75"/>
                <a:gd name="T32" fmla="*/ 31 w 62"/>
                <a:gd name="T33" fmla="*/ 75 h 75"/>
                <a:gd name="T34" fmla="*/ 24 w 62"/>
                <a:gd name="T35" fmla="*/ 74 h 75"/>
                <a:gd name="T36" fmla="*/ 19 w 62"/>
                <a:gd name="T37" fmla="*/ 72 h 75"/>
                <a:gd name="T38" fmla="*/ 13 w 62"/>
                <a:gd name="T39" fmla="*/ 68 h 75"/>
                <a:gd name="T40" fmla="*/ 9 w 62"/>
                <a:gd name="T41" fmla="*/ 64 h 75"/>
                <a:gd name="T42" fmla="*/ 5 w 62"/>
                <a:gd name="T43" fmla="*/ 58 h 75"/>
                <a:gd name="T44" fmla="*/ 2 w 62"/>
                <a:gd name="T45" fmla="*/ 52 h 75"/>
                <a:gd name="T46" fmla="*/ 1 w 62"/>
                <a:gd name="T47" fmla="*/ 45 h 75"/>
                <a:gd name="T48" fmla="*/ 0 w 62"/>
                <a:gd name="T49" fmla="*/ 37 h 75"/>
                <a:gd name="T50" fmla="*/ 1 w 62"/>
                <a:gd name="T51" fmla="*/ 30 h 75"/>
                <a:gd name="T52" fmla="*/ 2 w 62"/>
                <a:gd name="T53" fmla="*/ 23 h 75"/>
                <a:gd name="T54" fmla="*/ 5 w 62"/>
                <a:gd name="T55" fmla="*/ 16 h 75"/>
                <a:gd name="T56" fmla="*/ 9 w 62"/>
                <a:gd name="T57" fmla="*/ 10 h 75"/>
                <a:gd name="T58" fmla="*/ 13 w 62"/>
                <a:gd name="T59" fmla="*/ 6 h 75"/>
                <a:gd name="T60" fmla="*/ 19 w 62"/>
                <a:gd name="T61" fmla="*/ 2 h 75"/>
                <a:gd name="T62" fmla="*/ 24 w 62"/>
                <a:gd name="T63" fmla="*/ 0 h 75"/>
                <a:gd name="T64" fmla="*/ 31 w 62"/>
                <a:gd name="T65" fmla="*/ 0 h 7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2" h="75">
                  <a:moveTo>
                    <a:pt x="31" y="0"/>
                  </a:moveTo>
                  <a:lnTo>
                    <a:pt x="37" y="0"/>
                  </a:lnTo>
                  <a:lnTo>
                    <a:pt x="44" y="2"/>
                  </a:lnTo>
                  <a:lnTo>
                    <a:pt x="49" y="6"/>
                  </a:lnTo>
                  <a:lnTo>
                    <a:pt x="53" y="10"/>
                  </a:lnTo>
                  <a:lnTo>
                    <a:pt x="57" y="16"/>
                  </a:lnTo>
                  <a:lnTo>
                    <a:pt x="60" y="23"/>
                  </a:lnTo>
                  <a:lnTo>
                    <a:pt x="62" y="30"/>
                  </a:lnTo>
                  <a:lnTo>
                    <a:pt x="62" y="37"/>
                  </a:lnTo>
                  <a:lnTo>
                    <a:pt x="62" y="45"/>
                  </a:lnTo>
                  <a:lnTo>
                    <a:pt x="60" y="52"/>
                  </a:lnTo>
                  <a:lnTo>
                    <a:pt x="57" y="58"/>
                  </a:lnTo>
                  <a:lnTo>
                    <a:pt x="53" y="64"/>
                  </a:lnTo>
                  <a:lnTo>
                    <a:pt x="49" y="68"/>
                  </a:lnTo>
                  <a:lnTo>
                    <a:pt x="44" y="72"/>
                  </a:lnTo>
                  <a:lnTo>
                    <a:pt x="37" y="74"/>
                  </a:lnTo>
                  <a:lnTo>
                    <a:pt x="31" y="75"/>
                  </a:lnTo>
                  <a:lnTo>
                    <a:pt x="24" y="74"/>
                  </a:lnTo>
                  <a:lnTo>
                    <a:pt x="19" y="72"/>
                  </a:lnTo>
                  <a:lnTo>
                    <a:pt x="13" y="68"/>
                  </a:lnTo>
                  <a:lnTo>
                    <a:pt x="9" y="64"/>
                  </a:lnTo>
                  <a:lnTo>
                    <a:pt x="5" y="58"/>
                  </a:lnTo>
                  <a:lnTo>
                    <a:pt x="2" y="52"/>
                  </a:lnTo>
                  <a:lnTo>
                    <a:pt x="1" y="45"/>
                  </a:lnTo>
                  <a:lnTo>
                    <a:pt x="0" y="37"/>
                  </a:lnTo>
                  <a:lnTo>
                    <a:pt x="1" y="30"/>
                  </a:lnTo>
                  <a:lnTo>
                    <a:pt x="2" y="23"/>
                  </a:lnTo>
                  <a:lnTo>
                    <a:pt x="5" y="16"/>
                  </a:lnTo>
                  <a:lnTo>
                    <a:pt x="9" y="10"/>
                  </a:lnTo>
                  <a:lnTo>
                    <a:pt x="13" y="6"/>
                  </a:lnTo>
                  <a:lnTo>
                    <a:pt x="19" y="2"/>
                  </a:lnTo>
                  <a:lnTo>
                    <a:pt x="24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55" name="Freeform 141"/>
            <p:cNvSpPr>
              <a:spLocks/>
            </p:cNvSpPr>
            <p:nvPr/>
          </p:nvSpPr>
          <p:spPr bwMode="auto">
            <a:xfrm>
              <a:off x="1507" y="1757"/>
              <a:ext cx="62" cy="75"/>
            </a:xfrm>
            <a:custGeom>
              <a:avLst/>
              <a:gdLst>
                <a:gd name="T0" fmla="*/ 31 w 62"/>
                <a:gd name="T1" fmla="*/ 0 h 75"/>
                <a:gd name="T2" fmla="*/ 37 w 62"/>
                <a:gd name="T3" fmla="*/ 0 h 75"/>
                <a:gd name="T4" fmla="*/ 44 w 62"/>
                <a:gd name="T5" fmla="*/ 2 h 75"/>
                <a:gd name="T6" fmla="*/ 49 w 62"/>
                <a:gd name="T7" fmla="*/ 6 h 75"/>
                <a:gd name="T8" fmla="*/ 53 w 62"/>
                <a:gd name="T9" fmla="*/ 10 h 75"/>
                <a:gd name="T10" fmla="*/ 57 w 62"/>
                <a:gd name="T11" fmla="*/ 16 h 75"/>
                <a:gd name="T12" fmla="*/ 60 w 62"/>
                <a:gd name="T13" fmla="*/ 23 h 75"/>
                <a:gd name="T14" fmla="*/ 62 w 62"/>
                <a:gd name="T15" fmla="*/ 30 h 75"/>
                <a:gd name="T16" fmla="*/ 62 w 62"/>
                <a:gd name="T17" fmla="*/ 37 h 75"/>
                <a:gd name="T18" fmla="*/ 62 w 62"/>
                <a:gd name="T19" fmla="*/ 45 h 75"/>
                <a:gd name="T20" fmla="*/ 60 w 62"/>
                <a:gd name="T21" fmla="*/ 52 h 75"/>
                <a:gd name="T22" fmla="*/ 57 w 62"/>
                <a:gd name="T23" fmla="*/ 58 h 75"/>
                <a:gd name="T24" fmla="*/ 53 w 62"/>
                <a:gd name="T25" fmla="*/ 64 h 75"/>
                <a:gd name="T26" fmla="*/ 49 w 62"/>
                <a:gd name="T27" fmla="*/ 68 h 75"/>
                <a:gd name="T28" fmla="*/ 44 w 62"/>
                <a:gd name="T29" fmla="*/ 72 h 75"/>
                <a:gd name="T30" fmla="*/ 37 w 62"/>
                <a:gd name="T31" fmla="*/ 74 h 75"/>
                <a:gd name="T32" fmla="*/ 31 w 62"/>
                <a:gd name="T33" fmla="*/ 75 h 75"/>
                <a:gd name="T34" fmla="*/ 24 w 62"/>
                <a:gd name="T35" fmla="*/ 74 h 75"/>
                <a:gd name="T36" fmla="*/ 19 w 62"/>
                <a:gd name="T37" fmla="*/ 72 h 75"/>
                <a:gd name="T38" fmla="*/ 13 w 62"/>
                <a:gd name="T39" fmla="*/ 68 h 75"/>
                <a:gd name="T40" fmla="*/ 9 w 62"/>
                <a:gd name="T41" fmla="*/ 64 h 75"/>
                <a:gd name="T42" fmla="*/ 5 w 62"/>
                <a:gd name="T43" fmla="*/ 58 h 75"/>
                <a:gd name="T44" fmla="*/ 2 w 62"/>
                <a:gd name="T45" fmla="*/ 52 h 75"/>
                <a:gd name="T46" fmla="*/ 1 w 62"/>
                <a:gd name="T47" fmla="*/ 45 h 75"/>
                <a:gd name="T48" fmla="*/ 0 w 62"/>
                <a:gd name="T49" fmla="*/ 37 h 75"/>
                <a:gd name="T50" fmla="*/ 1 w 62"/>
                <a:gd name="T51" fmla="*/ 30 h 75"/>
                <a:gd name="T52" fmla="*/ 2 w 62"/>
                <a:gd name="T53" fmla="*/ 23 h 75"/>
                <a:gd name="T54" fmla="*/ 5 w 62"/>
                <a:gd name="T55" fmla="*/ 16 h 75"/>
                <a:gd name="T56" fmla="*/ 9 w 62"/>
                <a:gd name="T57" fmla="*/ 10 h 75"/>
                <a:gd name="T58" fmla="*/ 13 w 62"/>
                <a:gd name="T59" fmla="*/ 6 h 75"/>
                <a:gd name="T60" fmla="*/ 19 w 62"/>
                <a:gd name="T61" fmla="*/ 2 h 75"/>
                <a:gd name="T62" fmla="*/ 24 w 62"/>
                <a:gd name="T63" fmla="*/ 0 h 75"/>
                <a:gd name="T64" fmla="*/ 31 w 62"/>
                <a:gd name="T65" fmla="*/ 0 h 7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2" h="75">
                  <a:moveTo>
                    <a:pt x="31" y="0"/>
                  </a:moveTo>
                  <a:lnTo>
                    <a:pt x="37" y="0"/>
                  </a:lnTo>
                  <a:lnTo>
                    <a:pt x="44" y="2"/>
                  </a:lnTo>
                  <a:lnTo>
                    <a:pt x="49" y="6"/>
                  </a:lnTo>
                  <a:lnTo>
                    <a:pt x="53" y="10"/>
                  </a:lnTo>
                  <a:lnTo>
                    <a:pt x="57" y="16"/>
                  </a:lnTo>
                  <a:lnTo>
                    <a:pt x="60" y="23"/>
                  </a:lnTo>
                  <a:lnTo>
                    <a:pt x="62" y="30"/>
                  </a:lnTo>
                  <a:lnTo>
                    <a:pt x="62" y="37"/>
                  </a:lnTo>
                  <a:lnTo>
                    <a:pt x="62" y="45"/>
                  </a:lnTo>
                  <a:lnTo>
                    <a:pt x="60" y="52"/>
                  </a:lnTo>
                  <a:lnTo>
                    <a:pt x="57" y="58"/>
                  </a:lnTo>
                  <a:lnTo>
                    <a:pt x="53" y="64"/>
                  </a:lnTo>
                  <a:lnTo>
                    <a:pt x="49" y="68"/>
                  </a:lnTo>
                  <a:lnTo>
                    <a:pt x="44" y="72"/>
                  </a:lnTo>
                  <a:lnTo>
                    <a:pt x="37" y="74"/>
                  </a:lnTo>
                  <a:lnTo>
                    <a:pt x="31" y="75"/>
                  </a:lnTo>
                  <a:lnTo>
                    <a:pt x="24" y="74"/>
                  </a:lnTo>
                  <a:lnTo>
                    <a:pt x="19" y="72"/>
                  </a:lnTo>
                  <a:lnTo>
                    <a:pt x="13" y="68"/>
                  </a:lnTo>
                  <a:lnTo>
                    <a:pt x="9" y="64"/>
                  </a:lnTo>
                  <a:lnTo>
                    <a:pt x="5" y="58"/>
                  </a:lnTo>
                  <a:lnTo>
                    <a:pt x="2" y="52"/>
                  </a:lnTo>
                  <a:lnTo>
                    <a:pt x="1" y="45"/>
                  </a:lnTo>
                  <a:lnTo>
                    <a:pt x="0" y="37"/>
                  </a:lnTo>
                  <a:lnTo>
                    <a:pt x="1" y="30"/>
                  </a:lnTo>
                  <a:lnTo>
                    <a:pt x="2" y="23"/>
                  </a:lnTo>
                  <a:lnTo>
                    <a:pt x="5" y="16"/>
                  </a:lnTo>
                  <a:lnTo>
                    <a:pt x="9" y="10"/>
                  </a:lnTo>
                  <a:lnTo>
                    <a:pt x="13" y="6"/>
                  </a:lnTo>
                  <a:lnTo>
                    <a:pt x="19" y="2"/>
                  </a:lnTo>
                  <a:lnTo>
                    <a:pt x="24" y="0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56" name="Freeform 142"/>
            <p:cNvSpPr>
              <a:spLocks/>
            </p:cNvSpPr>
            <p:nvPr/>
          </p:nvSpPr>
          <p:spPr bwMode="auto">
            <a:xfrm>
              <a:off x="1192" y="1233"/>
              <a:ext cx="221" cy="227"/>
            </a:xfrm>
            <a:custGeom>
              <a:avLst/>
              <a:gdLst>
                <a:gd name="T0" fmla="*/ 43 w 221"/>
                <a:gd name="T1" fmla="*/ 0 h 227"/>
                <a:gd name="T2" fmla="*/ 178 w 221"/>
                <a:gd name="T3" fmla="*/ 0 h 227"/>
                <a:gd name="T4" fmla="*/ 182 w 221"/>
                <a:gd name="T5" fmla="*/ 1 h 227"/>
                <a:gd name="T6" fmla="*/ 187 w 221"/>
                <a:gd name="T7" fmla="*/ 2 h 227"/>
                <a:gd name="T8" fmla="*/ 191 w 221"/>
                <a:gd name="T9" fmla="*/ 3 h 227"/>
                <a:gd name="T10" fmla="*/ 195 w 221"/>
                <a:gd name="T11" fmla="*/ 5 h 227"/>
                <a:gd name="T12" fmla="*/ 202 w 221"/>
                <a:gd name="T13" fmla="*/ 11 h 227"/>
                <a:gd name="T14" fmla="*/ 208 w 221"/>
                <a:gd name="T15" fmla="*/ 19 h 227"/>
                <a:gd name="T16" fmla="*/ 213 w 221"/>
                <a:gd name="T17" fmla="*/ 29 h 227"/>
                <a:gd name="T18" fmla="*/ 217 w 221"/>
                <a:gd name="T19" fmla="*/ 40 h 227"/>
                <a:gd name="T20" fmla="*/ 220 w 221"/>
                <a:gd name="T21" fmla="*/ 53 h 227"/>
                <a:gd name="T22" fmla="*/ 221 w 221"/>
                <a:gd name="T23" fmla="*/ 66 h 227"/>
                <a:gd name="T24" fmla="*/ 221 w 221"/>
                <a:gd name="T25" fmla="*/ 162 h 227"/>
                <a:gd name="T26" fmla="*/ 220 w 221"/>
                <a:gd name="T27" fmla="*/ 174 h 227"/>
                <a:gd name="T28" fmla="*/ 217 w 221"/>
                <a:gd name="T29" fmla="*/ 187 h 227"/>
                <a:gd name="T30" fmla="*/ 213 w 221"/>
                <a:gd name="T31" fmla="*/ 198 h 227"/>
                <a:gd name="T32" fmla="*/ 208 w 221"/>
                <a:gd name="T33" fmla="*/ 208 h 227"/>
                <a:gd name="T34" fmla="*/ 202 w 221"/>
                <a:gd name="T35" fmla="*/ 216 h 227"/>
                <a:gd name="T36" fmla="*/ 195 w 221"/>
                <a:gd name="T37" fmla="*/ 222 h 227"/>
                <a:gd name="T38" fmla="*/ 191 w 221"/>
                <a:gd name="T39" fmla="*/ 224 h 227"/>
                <a:gd name="T40" fmla="*/ 187 w 221"/>
                <a:gd name="T41" fmla="*/ 226 h 227"/>
                <a:gd name="T42" fmla="*/ 182 w 221"/>
                <a:gd name="T43" fmla="*/ 227 h 227"/>
                <a:gd name="T44" fmla="*/ 178 w 221"/>
                <a:gd name="T45" fmla="*/ 227 h 227"/>
                <a:gd name="T46" fmla="*/ 43 w 221"/>
                <a:gd name="T47" fmla="*/ 227 h 227"/>
                <a:gd name="T48" fmla="*/ 39 w 221"/>
                <a:gd name="T49" fmla="*/ 227 h 227"/>
                <a:gd name="T50" fmla="*/ 34 w 221"/>
                <a:gd name="T51" fmla="*/ 226 h 227"/>
                <a:gd name="T52" fmla="*/ 30 w 221"/>
                <a:gd name="T53" fmla="*/ 224 h 227"/>
                <a:gd name="T54" fmla="*/ 26 w 221"/>
                <a:gd name="T55" fmla="*/ 222 h 227"/>
                <a:gd name="T56" fmla="*/ 19 w 221"/>
                <a:gd name="T57" fmla="*/ 216 h 227"/>
                <a:gd name="T58" fmla="*/ 13 w 221"/>
                <a:gd name="T59" fmla="*/ 208 h 227"/>
                <a:gd name="T60" fmla="*/ 8 w 221"/>
                <a:gd name="T61" fmla="*/ 198 h 227"/>
                <a:gd name="T62" fmla="*/ 4 w 221"/>
                <a:gd name="T63" fmla="*/ 187 h 227"/>
                <a:gd name="T64" fmla="*/ 1 w 221"/>
                <a:gd name="T65" fmla="*/ 174 h 227"/>
                <a:gd name="T66" fmla="*/ 0 w 221"/>
                <a:gd name="T67" fmla="*/ 162 h 227"/>
                <a:gd name="T68" fmla="*/ 0 w 221"/>
                <a:gd name="T69" fmla="*/ 66 h 227"/>
                <a:gd name="T70" fmla="*/ 1 w 221"/>
                <a:gd name="T71" fmla="*/ 53 h 227"/>
                <a:gd name="T72" fmla="*/ 4 w 221"/>
                <a:gd name="T73" fmla="*/ 40 h 227"/>
                <a:gd name="T74" fmla="*/ 8 w 221"/>
                <a:gd name="T75" fmla="*/ 29 h 227"/>
                <a:gd name="T76" fmla="*/ 13 w 221"/>
                <a:gd name="T77" fmla="*/ 19 h 227"/>
                <a:gd name="T78" fmla="*/ 19 w 221"/>
                <a:gd name="T79" fmla="*/ 11 h 227"/>
                <a:gd name="T80" fmla="*/ 26 w 221"/>
                <a:gd name="T81" fmla="*/ 5 h 227"/>
                <a:gd name="T82" fmla="*/ 30 w 221"/>
                <a:gd name="T83" fmla="*/ 3 h 227"/>
                <a:gd name="T84" fmla="*/ 34 w 221"/>
                <a:gd name="T85" fmla="*/ 2 h 227"/>
                <a:gd name="T86" fmla="*/ 39 w 221"/>
                <a:gd name="T87" fmla="*/ 1 h 227"/>
                <a:gd name="T88" fmla="*/ 43 w 221"/>
                <a:gd name="T89" fmla="*/ 0 h 22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21" h="227">
                  <a:moveTo>
                    <a:pt x="43" y="0"/>
                  </a:moveTo>
                  <a:lnTo>
                    <a:pt x="178" y="0"/>
                  </a:lnTo>
                  <a:lnTo>
                    <a:pt x="182" y="1"/>
                  </a:lnTo>
                  <a:lnTo>
                    <a:pt x="187" y="2"/>
                  </a:lnTo>
                  <a:lnTo>
                    <a:pt x="191" y="3"/>
                  </a:lnTo>
                  <a:lnTo>
                    <a:pt x="195" y="5"/>
                  </a:lnTo>
                  <a:lnTo>
                    <a:pt x="202" y="11"/>
                  </a:lnTo>
                  <a:lnTo>
                    <a:pt x="208" y="19"/>
                  </a:lnTo>
                  <a:lnTo>
                    <a:pt x="213" y="29"/>
                  </a:lnTo>
                  <a:lnTo>
                    <a:pt x="217" y="40"/>
                  </a:lnTo>
                  <a:lnTo>
                    <a:pt x="220" y="53"/>
                  </a:lnTo>
                  <a:lnTo>
                    <a:pt x="221" y="66"/>
                  </a:lnTo>
                  <a:lnTo>
                    <a:pt x="221" y="162"/>
                  </a:lnTo>
                  <a:lnTo>
                    <a:pt x="220" y="174"/>
                  </a:lnTo>
                  <a:lnTo>
                    <a:pt x="217" y="187"/>
                  </a:lnTo>
                  <a:lnTo>
                    <a:pt x="213" y="198"/>
                  </a:lnTo>
                  <a:lnTo>
                    <a:pt x="208" y="208"/>
                  </a:lnTo>
                  <a:lnTo>
                    <a:pt x="202" y="216"/>
                  </a:lnTo>
                  <a:lnTo>
                    <a:pt x="195" y="222"/>
                  </a:lnTo>
                  <a:lnTo>
                    <a:pt x="191" y="224"/>
                  </a:lnTo>
                  <a:lnTo>
                    <a:pt x="187" y="226"/>
                  </a:lnTo>
                  <a:lnTo>
                    <a:pt x="182" y="227"/>
                  </a:lnTo>
                  <a:lnTo>
                    <a:pt x="178" y="227"/>
                  </a:lnTo>
                  <a:lnTo>
                    <a:pt x="43" y="227"/>
                  </a:lnTo>
                  <a:lnTo>
                    <a:pt x="39" y="227"/>
                  </a:lnTo>
                  <a:lnTo>
                    <a:pt x="34" y="226"/>
                  </a:lnTo>
                  <a:lnTo>
                    <a:pt x="30" y="224"/>
                  </a:lnTo>
                  <a:lnTo>
                    <a:pt x="26" y="222"/>
                  </a:lnTo>
                  <a:lnTo>
                    <a:pt x="19" y="216"/>
                  </a:lnTo>
                  <a:lnTo>
                    <a:pt x="13" y="208"/>
                  </a:lnTo>
                  <a:lnTo>
                    <a:pt x="8" y="198"/>
                  </a:lnTo>
                  <a:lnTo>
                    <a:pt x="4" y="187"/>
                  </a:lnTo>
                  <a:lnTo>
                    <a:pt x="1" y="174"/>
                  </a:lnTo>
                  <a:lnTo>
                    <a:pt x="0" y="162"/>
                  </a:lnTo>
                  <a:lnTo>
                    <a:pt x="0" y="66"/>
                  </a:lnTo>
                  <a:lnTo>
                    <a:pt x="1" y="53"/>
                  </a:lnTo>
                  <a:lnTo>
                    <a:pt x="4" y="40"/>
                  </a:lnTo>
                  <a:lnTo>
                    <a:pt x="8" y="29"/>
                  </a:lnTo>
                  <a:lnTo>
                    <a:pt x="13" y="19"/>
                  </a:lnTo>
                  <a:lnTo>
                    <a:pt x="19" y="11"/>
                  </a:lnTo>
                  <a:lnTo>
                    <a:pt x="26" y="5"/>
                  </a:lnTo>
                  <a:lnTo>
                    <a:pt x="30" y="3"/>
                  </a:lnTo>
                  <a:lnTo>
                    <a:pt x="34" y="2"/>
                  </a:lnTo>
                  <a:lnTo>
                    <a:pt x="39" y="1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57" name="Freeform 143"/>
            <p:cNvSpPr>
              <a:spLocks/>
            </p:cNvSpPr>
            <p:nvPr/>
          </p:nvSpPr>
          <p:spPr bwMode="auto">
            <a:xfrm>
              <a:off x="1192" y="1233"/>
              <a:ext cx="221" cy="227"/>
            </a:xfrm>
            <a:custGeom>
              <a:avLst/>
              <a:gdLst>
                <a:gd name="T0" fmla="*/ 43 w 221"/>
                <a:gd name="T1" fmla="*/ 0 h 227"/>
                <a:gd name="T2" fmla="*/ 178 w 221"/>
                <a:gd name="T3" fmla="*/ 0 h 227"/>
                <a:gd name="T4" fmla="*/ 182 w 221"/>
                <a:gd name="T5" fmla="*/ 1 h 227"/>
                <a:gd name="T6" fmla="*/ 187 w 221"/>
                <a:gd name="T7" fmla="*/ 2 h 227"/>
                <a:gd name="T8" fmla="*/ 191 w 221"/>
                <a:gd name="T9" fmla="*/ 3 h 227"/>
                <a:gd name="T10" fmla="*/ 195 w 221"/>
                <a:gd name="T11" fmla="*/ 5 h 227"/>
                <a:gd name="T12" fmla="*/ 202 w 221"/>
                <a:gd name="T13" fmla="*/ 11 h 227"/>
                <a:gd name="T14" fmla="*/ 208 w 221"/>
                <a:gd name="T15" fmla="*/ 19 h 227"/>
                <a:gd name="T16" fmla="*/ 213 w 221"/>
                <a:gd name="T17" fmla="*/ 29 h 227"/>
                <a:gd name="T18" fmla="*/ 217 w 221"/>
                <a:gd name="T19" fmla="*/ 40 h 227"/>
                <a:gd name="T20" fmla="*/ 220 w 221"/>
                <a:gd name="T21" fmla="*/ 53 h 227"/>
                <a:gd name="T22" fmla="*/ 221 w 221"/>
                <a:gd name="T23" fmla="*/ 66 h 227"/>
                <a:gd name="T24" fmla="*/ 221 w 221"/>
                <a:gd name="T25" fmla="*/ 162 h 227"/>
                <a:gd name="T26" fmla="*/ 220 w 221"/>
                <a:gd name="T27" fmla="*/ 174 h 227"/>
                <a:gd name="T28" fmla="*/ 217 w 221"/>
                <a:gd name="T29" fmla="*/ 187 h 227"/>
                <a:gd name="T30" fmla="*/ 213 w 221"/>
                <a:gd name="T31" fmla="*/ 198 h 227"/>
                <a:gd name="T32" fmla="*/ 208 w 221"/>
                <a:gd name="T33" fmla="*/ 208 h 227"/>
                <a:gd name="T34" fmla="*/ 202 w 221"/>
                <a:gd name="T35" fmla="*/ 216 h 227"/>
                <a:gd name="T36" fmla="*/ 195 w 221"/>
                <a:gd name="T37" fmla="*/ 222 h 227"/>
                <a:gd name="T38" fmla="*/ 191 w 221"/>
                <a:gd name="T39" fmla="*/ 224 h 227"/>
                <a:gd name="T40" fmla="*/ 187 w 221"/>
                <a:gd name="T41" fmla="*/ 226 h 227"/>
                <a:gd name="T42" fmla="*/ 182 w 221"/>
                <a:gd name="T43" fmla="*/ 227 h 227"/>
                <a:gd name="T44" fmla="*/ 178 w 221"/>
                <a:gd name="T45" fmla="*/ 227 h 227"/>
                <a:gd name="T46" fmla="*/ 43 w 221"/>
                <a:gd name="T47" fmla="*/ 227 h 227"/>
                <a:gd name="T48" fmla="*/ 39 w 221"/>
                <a:gd name="T49" fmla="*/ 227 h 227"/>
                <a:gd name="T50" fmla="*/ 34 w 221"/>
                <a:gd name="T51" fmla="*/ 226 h 227"/>
                <a:gd name="T52" fmla="*/ 30 w 221"/>
                <a:gd name="T53" fmla="*/ 224 h 227"/>
                <a:gd name="T54" fmla="*/ 26 w 221"/>
                <a:gd name="T55" fmla="*/ 222 h 227"/>
                <a:gd name="T56" fmla="*/ 19 w 221"/>
                <a:gd name="T57" fmla="*/ 216 h 227"/>
                <a:gd name="T58" fmla="*/ 13 w 221"/>
                <a:gd name="T59" fmla="*/ 208 h 227"/>
                <a:gd name="T60" fmla="*/ 8 w 221"/>
                <a:gd name="T61" fmla="*/ 198 h 227"/>
                <a:gd name="T62" fmla="*/ 4 w 221"/>
                <a:gd name="T63" fmla="*/ 187 h 227"/>
                <a:gd name="T64" fmla="*/ 1 w 221"/>
                <a:gd name="T65" fmla="*/ 174 h 227"/>
                <a:gd name="T66" fmla="*/ 0 w 221"/>
                <a:gd name="T67" fmla="*/ 162 h 227"/>
                <a:gd name="T68" fmla="*/ 0 w 221"/>
                <a:gd name="T69" fmla="*/ 66 h 227"/>
                <a:gd name="T70" fmla="*/ 1 w 221"/>
                <a:gd name="T71" fmla="*/ 53 h 227"/>
                <a:gd name="T72" fmla="*/ 4 w 221"/>
                <a:gd name="T73" fmla="*/ 40 h 227"/>
                <a:gd name="T74" fmla="*/ 8 w 221"/>
                <a:gd name="T75" fmla="*/ 29 h 227"/>
                <a:gd name="T76" fmla="*/ 13 w 221"/>
                <a:gd name="T77" fmla="*/ 19 h 227"/>
                <a:gd name="T78" fmla="*/ 19 w 221"/>
                <a:gd name="T79" fmla="*/ 11 h 227"/>
                <a:gd name="T80" fmla="*/ 26 w 221"/>
                <a:gd name="T81" fmla="*/ 5 h 227"/>
                <a:gd name="T82" fmla="*/ 30 w 221"/>
                <a:gd name="T83" fmla="*/ 3 h 227"/>
                <a:gd name="T84" fmla="*/ 34 w 221"/>
                <a:gd name="T85" fmla="*/ 2 h 227"/>
                <a:gd name="T86" fmla="*/ 39 w 221"/>
                <a:gd name="T87" fmla="*/ 1 h 227"/>
                <a:gd name="T88" fmla="*/ 43 w 221"/>
                <a:gd name="T89" fmla="*/ 0 h 22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21" h="227">
                  <a:moveTo>
                    <a:pt x="43" y="0"/>
                  </a:moveTo>
                  <a:lnTo>
                    <a:pt x="178" y="0"/>
                  </a:lnTo>
                  <a:lnTo>
                    <a:pt x="182" y="1"/>
                  </a:lnTo>
                  <a:lnTo>
                    <a:pt x="187" y="2"/>
                  </a:lnTo>
                  <a:lnTo>
                    <a:pt x="191" y="3"/>
                  </a:lnTo>
                  <a:lnTo>
                    <a:pt x="195" y="5"/>
                  </a:lnTo>
                  <a:lnTo>
                    <a:pt x="202" y="11"/>
                  </a:lnTo>
                  <a:lnTo>
                    <a:pt x="208" y="19"/>
                  </a:lnTo>
                  <a:lnTo>
                    <a:pt x="213" y="29"/>
                  </a:lnTo>
                  <a:lnTo>
                    <a:pt x="217" y="40"/>
                  </a:lnTo>
                  <a:lnTo>
                    <a:pt x="220" y="53"/>
                  </a:lnTo>
                  <a:lnTo>
                    <a:pt x="221" y="66"/>
                  </a:lnTo>
                  <a:lnTo>
                    <a:pt x="221" y="162"/>
                  </a:lnTo>
                  <a:lnTo>
                    <a:pt x="220" y="174"/>
                  </a:lnTo>
                  <a:lnTo>
                    <a:pt x="217" y="187"/>
                  </a:lnTo>
                  <a:lnTo>
                    <a:pt x="213" y="198"/>
                  </a:lnTo>
                  <a:lnTo>
                    <a:pt x="208" y="208"/>
                  </a:lnTo>
                  <a:lnTo>
                    <a:pt x="202" y="216"/>
                  </a:lnTo>
                  <a:lnTo>
                    <a:pt x="195" y="222"/>
                  </a:lnTo>
                  <a:lnTo>
                    <a:pt x="191" y="224"/>
                  </a:lnTo>
                  <a:lnTo>
                    <a:pt x="187" y="226"/>
                  </a:lnTo>
                  <a:lnTo>
                    <a:pt x="182" y="227"/>
                  </a:lnTo>
                  <a:lnTo>
                    <a:pt x="178" y="227"/>
                  </a:lnTo>
                  <a:lnTo>
                    <a:pt x="43" y="227"/>
                  </a:lnTo>
                  <a:lnTo>
                    <a:pt x="39" y="227"/>
                  </a:lnTo>
                  <a:lnTo>
                    <a:pt x="34" y="226"/>
                  </a:lnTo>
                  <a:lnTo>
                    <a:pt x="30" y="224"/>
                  </a:lnTo>
                  <a:lnTo>
                    <a:pt x="26" y="222"/>
                  </a:lnTo>
                  <a:lnTo>
                    <a:pt x="19" y="216"/>
                  </a:lnTo>
                  <a:lnTo>
                    <a:pt x="13" y="208"/>
                  </a:lnTo>
                  <a:lnTo>
                    <a:pt x="8" y="198"/>
                  </a:lnTo>
                  <a:lnTo>
                    <a:pt x="4" y="187"/>
                  </a:lnTo>
                  <a:lnTo>
                    <a:pt x="1" y="174"/>
                  </a:lnTo>
                  <a:lnTo>
                    <a:pt x="0" y="162"/>
                  </a:lnTo>
                  <a:lnTo>
                    <a:pt x="0" y="66"/>
                  </a:lnTo>
                  <a:lnTo>
                    <a:pt x="1" y="53"/>
                  </a:lnTo>
                  <a:lnTo>
                    <a:pt x="4" y="40"/>
                  </a:lnTo>
                  <a:lnTo>
                    <a:pt x="8" y="29"/>
                  </a:lnTo>
                  <a:lnTo>
                    <a:pt x="13" y="19"/>
                  </a:lnTo>
                  <a:lnTo>
                    <a:pt x="19" y="11"/>
                  </a:lnTo>
                  <a:lnTo>
                    <a:pt x="26" y="5"/>
                  </a:lnTo>
                  <a:lnTo>
                    <a:pt x="30" y="3"/>
                  </a:lnTo>
                  <a:lnTo>
                    <a:pt x="34" y="2"/>
                  </a:lnTo>
                  <a:lnTo>
                    <a:pt x="39" y="1"/>
                  </a:lnTo>
                  <a:lnTo>
                    <a:pt x="43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58" name="Freeform 144"/>
            <p:cNvSpPr>
              <a:spLocks/>
            </p:cNvSpPr>
            <p:nvPr/>
          </p:nvSpPr>
          <p:spPr bwMode="auto">
            <a:xfrm>
              <a:off x="1221" y="1245"/>
              <a:ext cx="174" cy="193"/>
            </a:xfrm>
            <a:custGeom>
              <a:avLst/>
              <a:gdLst>
                <a:gd name="T0" fmla="*/ 95 w 174"/>
                <a:gd name="T1" fmla="*/ 0 h 193"/>
                <a:gd name="T2" fmla="*/ 112 w 174"/>
                <a:gd name="T3" fmla="*/ 4 h 193"/>
                <a:gd name="T4" fmla="*/ 128 w 174"/>
                <a:gd name="T5" fmla="*/ 12 h 193"/>
                <a:gd name="T6" fmla="*/ 141 w 174"/>
                <a:gd name="T7" fmla="*/ 23 h 193"/>
                <a:gd name="T8" fmla="*/ 154 w 174"/>
                <a:gd name="T9" fmla="*/ 35 h 193"/>
                <a:gd name="T10" fmla="*/ 163 w 174"/>
                <a:gd name="T11" fmla="*/ 51 h 193"/>
                <a:gd name="T12" fmla="*/ 170 w 174"/>
                <a:gd name="T13" fmla="*/ 68 h 193"/>
                <a:gd name="T14" fmla="*/ 173 w 174"/>
                <a:gd name="T15" fmla="*/ 87 h 193"/>
                <a:gd name="T16" fmla="*/ 173 w 174"/>
                <a:gd name="T17" fmla="*/ 106 h 193"/>
                <a:gd name="T18" fmla="*/ 170 w 174"/>
                <a:gd name="T19" fmla="*/ 125 h 193"/>
                <a:gd name="T20" fmla="*/ 163 w 174"/>
                <a:gd name="T21" fmla="*/ 141 h 193"/>
                <a:gd name="T22" fmla="*/ 154 w 174"/>
                <a:gd name="T23" fmla="*/ 158 h 193"/>
                <a:gd name="T24" fmla="*/ 141 w 174"/>
                <a:gd name="T25" fmla="*/ 170 h 193"/>
                <a:gd name="T26" fmla="*/ 128 w 174"/>
                <a:gd name="T27" fmla="*/ 181 h 193"/>
                <a:gd name="T28" fmla="*/ 112 w 174"/>
                <a:gd name="T29" fmla="*/ 188 h 193"/>
                <a:gd name="T30" fmla="*/ 95 w 174"/>
                <a:gd name="T31" fmla="*/ 191 h 193"/>
                <a:gd name="T32" fmla="*/ 78 w 174"/>
                <a:gd name="T33" fmla="*/ 191 h 193"/>
                <a:gd name="T34" fmla="*/ 61 w 174"/>
                <a:gd name="T35" fmla="*/ 188 h 193"/>
                <a:gd name="T36" fmla="*/ 45 w 174"/>
                <a:gd name="T37" fmla="*/ 181 h 193"/>
                <a:gd name="T38" fmla="*/ 31 w 174"/>
                <a:gd name="T39" fmla="*/ 170 h 193"/>
                <a:gd name="T40" fmla="*/ 19 w 174"/>
                <a:gd name="T41" fmla="*/ 158 h 193"/>
                <a:gd name="T42" fmla="*/ 10 w 174"/>
                <a:gd name="T43" fmla="*/ 141 h 193"/>
                <a:gd name="T44" fmla="*/ 3 w 174"/>
                <a:gd name="T45" fmla="*/ 125 h 193"/>
                <a:gd name="T46" fmla="*/ 0 w 174"/>
                <a:gd name="T47" fmla="*/ 106 h 193"/>
                <a:gd name="T48" fmla="*/ 0 w 174"/>
                <a:gd name="T49" fmla="*/ 87 h 193"/>
                <a:gd name="T50" fmla="*/ 3 w 174"/>
                <a:gd name="T51" fmla="*/ 68 h 193"/>
                <a:gd name="T52" fmla="*/ 10 w 174"/>
                <a:gd name="T53" fmla="*/ 51 h 193"/>
                <a:gd name="T54" fmla="*/ 19 w 174"/>
                <a:gd name="T55" fmla="*/ 35 h 193"/>
                <a:gd name="T56" fmla="*/ 31 w 174"/>
                <a:gd name="T57" fmla="*/ 23 h 193"/>
                <a:gd name="T58" fmla="*/ 45 w 174"/>
                <a:gd name="T59" fmla="*/ 12 h 193"/>
                <a:gd name="T60" fmla="*/ 61 w 174"/>
                <a:gd name="T61" fmla="*/ 4 h 193"/>
                <a:gd name="T62" fmla="*/ 78 w 174"/>
                <a:gd name="T63" fmla="*/ 0 h 19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4" h="193">
                  <a:moveTo>
                    <a:pt x="87" y="0"/>
                  </a:moveTo>
                  <a:lnTo>
                    <a:pt x="95" y="0"/>
                  </a:lnTo>
                  <a:lnTo>
                    <a:pt x="104" y="2"/>
                  </a:lnTo>
                  <a:lnTo>
                    <a:pt x="112" y="4"/>
                  </a:lnTo>
                  <a:lnTo>
                    <a:pt x="120" y="7"/>
                  </a:lnTo>
                  <a:lnTo>
                    <a:pt x="128" y="12"/>
                  </a:lnTo>
                  <a:lnTo>
                    <a:pt x="135" y="17"/>
                  </a:lnTo>
                  <a:lnTo>
                    <a:pt x="141" y="23"/>
                  </a:lnTo>
                  <a:lnTo>
                    <a:pt x="148" y="28"/>
                  </a:lnTo>
                  <a:lnTo>
                    <a:pt x="154" y="35"/>
                  </a:lnTo>
                  <a:lnTo>
                    <a:pt x="159" y="42"/>
                  </a:lnTo>
                  <a:lnTo>
                    <a:pt x="163" y="51"/>
                  </a:lnTo>
                  <a:lnTo>
                    <a:pt x="167" y="59"/>
                  </a:lnTo>
                  <a:lnTo>
                    <a:pt x="170" y="68"/>
                  </a:lnTo>
                  <a:lnTo>
                    <a:pt x="172" y="77"/>
                  </a:lnTo>
                  <a:lnTo>
                    <a:pt x="173" y="87"/>
                  </a:lnTo>
                  <a:lnTo>
                    <a:pt x="174" y="96"/>
                  </a:lnTo>
                  <a:lnTo>
                    <a:pt x="173" y="106"/>
                  </a:lnTo>
                  <a:lnTo>
                    <a:pt x="172" y="116"/>
                  </a:lnTo>
                  <a:lnTo>
                    <a:pt x="170" y="125"/>
                  </a:lnTo>
                  <a:lnTo>
                    <a:pt x="167" y="133"/>
                  </a:lnTo>
                  <a:lnTo>
                    <a:pt x="163" y="141"/>
                  </a:lnTo>
                  <a:lnTo>
                    <a:pt x="159" y="150"/>
                  </a:lnTo>
                  <a:lnTo>
                    <a:pt x="154" y="158"/>
                  </a:lnTo>
                  <a:lnTo>
                    <a:pt x="148" y="164"/>
                  </a:lnTo>
                  <a:lnTo>
                    <a:pt x="141" y="170"/>
                  </a:lnTo>
                  <a:lnTo>
                    <a:pt x="135" y="176"/>
                  </a:lnTo>
                  <a:lnTo>
                    <a:pt x="128" y="181"/>
                  </a:lnTo>
                  <a:lnTo>
                    <a:pt x="120" y="184"/>
                  </a:lnTo>
                  <a:lnTo>
                    <a:pt x="112" y="188"/>
                  </a:lnTo>
                  <a:lnTo>
                    <a:pt x="104" y="190"/>
                  </a:lnTo>
                  <a:lnTo>
                    <a:pt x="95" y="191"/>
                  </a:lnTo>
                  <a:lnTo>
                    <a:pt x="87" y="193"/>
                  </a:lnTo>
                  <a:lnTo>
                    <a:pt x="78" y="191"/>
                  </a:lnTo>
                  <a:lnTo>
                    <a:pt x="69" y="190"/>
                  </a:lnTo>
                  <a:lnTo>
                    <a:pt x="61" y="188"/>
                  </a:lnTo>
                  <a:lnTo>
                    <a:pt x="52" y="184"/>
                  </a:lnTo>
                  <a:lnTo>
                    <a:pt x="45" y="181"/>
                  </a:lnTo>
                  <a:lnTo>
                    <a:pt x="38" y="176"/>
                  </a:lnTo>
                  <a:lnTo>
                    <a:pt x="31" y="170"/>
                  </a:lnTo>
                  <a:lnTo>
                    <a:pt x="25" y="164"/>
                  </a:lnTo>
                  <a:lnTo>
                    <a:pt x="19" y="158"/>
                  </a:lnTo>
                  <a:lnTo>
                    <a:pt x="14" y="150"/>
                  </a:lnTo>
                  <a:lnTo>
                    <a:pt x="10" y="141"/>
                  </a:lnTo>
                  <a:lnTo>
                    <a:pt x="6" y="133"/>
                  </a:lnTo>
                  <a:lnTo>
                    <a:pt x="3" y="125"/>
                  </a:lnTo>
                  <a:lnTo>
                    <a:pt x="1" y="116"/>
                  </a:lnTo>
                  <a:lnTo>
                    <a:pt x="0" y="106"/>
                  </a:lnTo>
                  <a:lnTo>
                    <a:pt x="0" y="96"/>
                  </a:lnTo>
                  <a:lnTo>
                    <a:pt x="0" y="87"/>
                  </a:lnTo>
                  <a:lnTo>
                    <a:pt x="1" y="77"/>
                  </a:lnTo>
                  <a:lnTo>
                    <a:pt x="3" y="68"/>
                  </a:lnTo>
                  <a:lnTo>
                    <a:pt x="6" y="59"/>
                  </a:lnTo>
                  <a:lnTo>
                    <a:pt x="10" y="51"/>
                  </a:lnTo>
                  <a:lnTo>
                    <a:pt x="14" y="42"/>
                  </a:lnTo>
                  <a:lnTo>
                    <a:pt x="19" y="35"/>
                  </a:lnTo>
                  <a:lnTo>
                    <a:pt x="25" y="28"/>
                  </a:lnTo>
                  <a:lnTo>
                    <a:pt x="31" y="23"/>
                  </a:lnTo>
                  <a:lnTo>
                    <a:pt x="38" y="17"/>
                  </a:lnTo>
                  <a:lnTo>
                    <a:pt x="45" y="12"/>
                  </a:lnTo>
                  <a:lnTo>
                    <a:pt x="52" y="7"/>
                  </a:lnTo>
                  <a:lnTo>
                    <a:pt x="61" y="4"/>
                  </a:lnTo>
                  <a:lnTo>
                    <a:pt x="69" y="2"/>
                  </a:lnTo>
                  <a:lnTo>
                    <a:pt x="78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59" name="Freeform 145"/>
            <p:cNvSpPr>
              <a:spLocks/>
            </p:cNvSpPr>
            <p:nvPr/>
          </p:nvSpPr>
          <p:spPr bwMode="auto">
            <a:xfrm>
              <a:off x="1221" y="1245"/>
              <a:ext cx="174" cy="193"/>
            </a:xfrm>
            <a:custGeom>
              <a:avLst/>
              <a:gdLst>
                <a:gd name="T0" fmla="*/ 95 w 174"/>
                <a:gd name="T1" fmla="*/ 0 h 193"/>
                <a:gd name="T2" fmla="*/ 112 w 174"/>
                <a:gd name="T3" fmla="*/ 4 h 193"/>
                <a:gd name="T4" fmla="*/ 128 w 174"/>
                <a:gd name="T5" fmla="*/ 12 h 193"/>
                <a:gd name="T6" fmla="*/ 141 w 174"/>
                <a:gd name="T7" fmla="*/ 23 h 193"/>
                <a:gd name="T8" fmla="*/ 154 w 174"/>
                <a:gd name="T9" fmla="*/ 35 h 193"/>
                <a:gd name="T10" fmla="*/ 163 w 174"/>
                <a:gd name="T11" fmla="*/ 51 h 193"/>
                <a:gd name="T12" fmla="*/ 170 w 174"/>
                <a:gd name="T13" fmla="*/ 68 h 193"/>
                <a:gd name="T14" fmla="*/ 173 w 174"/>
                <a:gd name="T15" fmla="*/ 87 h 193"/>
                <a:gd name="T16" fmla="*/ 173 w 174"/>
                <a:gd name="T17" fmla="*/ 106 h 193"/>
                <a:gd name="T18" fmla="*/ 170 w 174"/>
                <a:gd name="T19" fmla="*/ 125 h 193"/>
                <a:gd name="T20" fmla="*/ 163 w 174"/>
                <a:gd name="T21" fmla="*/ 141 h 193"/>
                <a:gd name="T22" fmla="*/ 154 w 174"/>
                <a:gd name="T23" fmla="*/ 158 h 193"/>
                <a:gd name="T24" fmla="*/ 141 w 174"/>
                <a:gd name="T25" fmla="*/ 170 h 193"/>
                <a:gd name="T26" fmla="*/ 128 w 174"/>
                <a:gd name="T27" fmla="*/ 181 h 193"/>
                <a:gd name="T28" fmla="*/ 112 w 174"/>
                <a:gd name="T29" fmla="*/ 188 h 193"/>
                <a:gd name="T30" fmla="*/ 95 w 174"/>
                <a:gd name="T31" fmla="*/ 191 h 193"/>
                <a:gd name="T32" fmla="*/ 78 w 174"/>
                <a:gd name="T33" fmla="*/ 191 h 193"/>
                <a:gd name="T34" fmla="*/ 61 w 174"/>
                <a:gd name="T35" fmla="*/ 188 h 193"/>
                <a:gd name="T36" fmla="*/ 45 w 174"/>
                <a:gd name="T37" fmla="*/ 181 h 193"/>
                <a:gd name="T38" fmla="*/ 31 w 174"/>
                <a:gd name="T39" fmla="*/ 170 h 193"/>
                <a:gd name="T40" fmla="*/ 19 w 174"/>
                <a:gd name="T41" fmla="*/ 158 h 193"/>
                <a:gd name="T42" fmla="*/ 10 w 174"/>
                <a:gd name="T43" fmla="*/ 141 h 193"/>
                <a:gd name="T44" fmla="*/ 3 w 174"/>
                <a:gd name="T45" fmla="*/ 125 h 193"/>
                <a:gd name="T46" fmla="*/ 0 w 174"/>
                <a:gd name="T47" fmla="*/ 106 h 193"/>
                <a:gd name="T48" fmla="*/ 0 w 174"/>
                <a:gd name="T49" fmla="*/ 87 h 193"/>
                <a:gd name="T50" fmla="*/ 3 w 174"/>
                <a:gd name="T51" fmla="*/ 68 h 193"/>
                <a:gd name="T52" fmla="*/ 10 w 174"/>
                <a:gd name="T53" fmla="*/ 51 h 193"/>
                <a:gd name="T54" fmla="*/ 19 w 174"/>
                <a:gd name="T55" fmla="*/ 35 h 193"/>
                <a:gd name="T56" fmla="*/ 31 w 174"/>
                <a:gd name="T57" fmla="*/ 23 h 193"/>
                <a:gd name="T58" fmla="*/ 45 w 174"/>
                <a:gd name="T59" fmla="*/ 12 h 193"/>
                <a:gd name="T60" fmla="*/ 61 w 174"/>
                <a:gd name="T61" fmla="*/ 4 h 193"/>
                <a:gd name="T62" fmla="*/ 78 w 174"/>
                <a:gd name="T63" fmla="*/ 0 h 19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4" h="193">
                  <a:moveTo>
                    <a:pt x="87" y="0"/>
                  </a:moveTo>
                  <a:lnTo>
                    <a:pt x="95" y="0"/>
                  </a:lnTo>
                  <a:lnTo>
                    <a:pt x="104" y="2"/>
                  </a:lnTo>
                  <a:lnTo>
                    <a:pt x="112" y="4"/>
                  </a:lnTo>
                  <a:lnTo>
                    <a:pt x="120" y="7"/>
                  </a:lnTo>
                  <a:lnTo>
                    <a:pt x="128" y="12"/>
                  </a:lnTo>
                  <a:lnTo>
                    <a:pt x="135" y="17"/>
                  </a:lnTo>
                  <a:lnTo>
                    <a:pt x="141" y="23"/>
                  </a:lnTo>
                  <a:lnTo>
                    <a:pt x="148" y="28"/>
                  </a:lnTo>
                  <a:lnTo>
                    <a:pt x="154" y="35"/>
                  </a:lnTo>
                  <a:lnTo>
                    <a:pt x="159" y="42"/>
                  </a:lnTo>
                  <a:lnTo>
                    <a:pt x="163" y="51"/>
                  </a:lnTo>
                  <a:lnTo>
                    <a:pt x="167" y="59"/>
                  </a:lnTo>
                  <a:lnTo>
                    <a:pt x="170" y="68"/>
                  </a:lnTo>
                  <a:lnTo>
                    <a:pt x="172" y="77"/>
                  </a:lnTo>
                  <a:lnTo>
                    <a:pt x="173" y="87"/>
                  </a:lnTo>
                  <a:lnTo>
                    <a:pt x="174" y="96"/>
                  </a:lnTo>
                  <a:lnTo>
                    <a:pt x="173" y="106"/>
                  </a:lnTo>
                  <a:lnTo>
                    <a:pt x="172" y="116"/>
                  </a:lnTo>
                  <a:lnTo>
                    <a:pt x="170" y="125"/>
                  </a:lnTo>
                  <a:lnTo>
                    <a:pt x="167" y="133"/>
                  </a:lnTo>
                  <a:lnTo>
                    <a:pt x="163" y="141"/>
                  </a:lnTo>
                  <a:lnTo>
                    <a:pt x="159" y="150"/>
                  </a:lnTo>
                  <a:lnTo>
                    <a:pt x="154" y="158"/>
                  </a:lnTo>
                  <a:lnTo>
                    <a:pt x="148" y="164"/>
                  </a:lnTo>
                  <a:lnTo>
                    <a:pt x="141" y="170"/>
                  </a:lnTo>
                  <a:lnTo>
                    <a:pt x="135" y="176"/>
                  </a:lnTo>
                  <a:lnTo>
                    <a:pt x="128" y="181"/>
                  </a:lnTo>
                  <a:lnTo>
                    <a:pt x="120" y="184"/>
                  </a:lnTo>
                  <a:lnTo>
                    <a:pt x="112" y="188"/>
                  </a:lnTo>
                  <a:lnTo>
                    <a:pt x="104" y="190"/>
                  </a:lnTo>
                  <a:lnTo>
                    <a:pt x="95" y="191"/>
                  </a:lnTo>
                  <a:lnTo>
                    <a:pt x="87" y="193"/>
                  </a:lnTo>
                  <a:lnTo>
                    <a:pt x="78" y="191"/>
                  </a:lnTo>
                  <a:lnTo>
                    <a:pt x="69" y="190"/>
                  </a:lnTo>
                  <a:lnTo>
                    <a:pt x="61" y="188"/>
                  </a:lnTo>
                  <a:lnTo>
                    <a:pt x="52" y="184"/>
                  </a:lnTo>
                  <a:lnTo>
                    <a:pt x="45" y="181"/>
                  </a:lnTo>
                  <a:lnTo>
                    <a:pt x="38" y="176"/>
                  </a:lnTo>
                  <a:lnTo>
                    <a:pt x="31" y="170"/>
                  </a:lnTo>
                  <a:lnTo>
                    <a:pt x="25" y="164"/>
                  </a:lnTo>
                  <a:lnTo>
                    <a:pt x="19" y="158"/>
                  </a:lnTo>
                  <a:lnTo>
                    <a:pt x="14" y="150"/>
                  </a:lnTo>
                  <a:lnTo>
                    <a:pt x="10" y="141"/>
                  </a:lnTo>
                  <a:lnTo>
                    <a:pt x="6" y="133"/>
                  </a:lnTo>
                  <a:lnTo>
                    <a:pt x="3" y="125"/>
                  </a:lnTo>
                  <a:lnTo>
                    <a:pt x="1" y="116"/>
                  </a:lnTo>
                  <a:lnTo>
                    <a:pt x="0" y="106"/>
                  </a:lnTo>
                  <a:lnTo>
                    <a:pt x="0" y="96"/>
                  </a:lnTo>
                  <a:lnTo>
                    <a:pt x="0" y="87"/>
                  </a:lnTo>
                  <a:lnTo>
                    <a:pt x="1" y="77"/>
                  </a:lnTo>
                  <a:lnTo>
                    <a:pt x="3" y="68"/>
                  </a:lnTo>
                  <a:lnTo>
                    <a:pt x="6" y="59"/>
                  </a:lnTo>
                  <a:lnTo>
                    <a:pt x="10" y="51"/>
                  </a:lnTo>
                  <a:lnTo>
                    <a:pt x="14" y="42"/>
                  </a:lnTo>
                  <a:lnTo>
                    <a:pt x="19" y="35"/>
                  </a:lnTo>
                  <a:lnTo>
                    <a:pt x="25" y="28"/>
                  </a:lnTo>
                  <a:lnTo>
                    <a:pt x="31" y="23"/>
                  </a:lnTo>
                  <a:lnTo>
                    <a:pt x="38" y="17"/>
                  </a:lnTo>
                  <a:lnTo>
                    <a:pt x="45" y="12"/>
                  </a:lnTo>
                  <a:lnTo>
                    <a:pt x="52" y="7"/>
                  </a:lnTo>
                  <a:lnTo>
                    <a:pt x="61" y="4"/>
                  </a:lnTo>
                  <a:lnTo>
                    <a:pt x="69" y="2"/>
                  </a:lnTo>
                  <a:lnTo>
                    <a:pt x="78" y="0"/>
                  </a:lnTo>
                  <a:lnTo>
                    <a:pt x="87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60" name="Freeform 146"/>
            <p:cNvSpPr>
              <a:spLocks/>
            </p:cNvSpPr>
            <p:nvPr/>
          </p:nvSpPr>
          <p:spPr bwMode="auto">
            <a:xfrm>
              <a:off x="1280" y="1303"/>
              <a:ext cx="61" cy="74"/>
            </a:xfrm>
            <a:custGeom>
              <a:avLst/>
              <a:gdLst>
                <a:gd name="T0" fmla="*/ 31 w 61"/>
                <a:gd name="T1" fmla="*/ 0 h 74"/>
                <a:gd name="T2" fmla="*/ 37 w 61"/>
                <a:gd name="T3" fmla="*/ 0 h 74"/>
                <a:gd name="T4" fmla="*/ 42 w 61"/>
                <a:gd name="T5" fmla="*/ 2 h 74"/>
                <a:gd name="T6" fmla="*/ 48 w 61"/>
                <a:gd name="T7" fmla="*/ 5 h 74"/>
                <a:gd name="T8" fmla="*/ 52 w 61"/>
                <a:gd name="T9" fmla="*/ 10 h 74"/>
                <a:gd name="T10" fmla="*/ 56 w 61"/>
                <a:gd name="T11" fmla="*/ 16 h 74"/>
                <a:gd name="T12" fmla="*/ 59 w 61"/>
                <a:gd name="T13" fmla="*/ 22 h 74"/>
                <a:gd name="T14" fmla="*/ 61 w 61"/>
                <a:gd name="T15" fmla="*/ 30 h 74"/>
                <a:gd name="T16" fmla="*/ 61 w 61"/>
                <a:gd name="T17" fmla="*/ 37 h 74"/>
                <a:gd name="T18" fmla="*/ 61 w 61"/>
                <a:gd name="T19" fmla="*/ 45 h 74"/>
                <a:gd name="T20" fmla="*/ 59 w 61"/>
                <a:gd name="T21" fmla="*/ 52 h 74"/>
                <a:gd name="T22" fmla="*/ 56 w 61"/>
                <a:gd name="T23" fmla="*/ 58 h 74"/>
                <a:gd name="T24" fmla="*/ 52 w 61"/>
                <a:gd name="T25" fmla="*/ 64 h 74"/>
                <a:gd name="T26" fmla="*/ 48 w 61"/>
                <a:gd name="T27" fmla="*/ 68 h 74"/>
                <a:gd name="T28" fmla="*/ 42 w 61"/>
                <a:gd name="T29" fmla="*/ 72 h 74"/>
                <a:gd name="T30" fmla="*/ 37 w 61"/>
                <a:gd name="T31" fmla="*/ 74 h 74"/>
                <a:gd name="T32" fmla="*/ 31 w 61"/>
                <a:gd name="T33" fmla="*/ 74 h 74"/>
                <a:gd name="T34" fmla="*/ 24 w 61"/>
                <a:gd name="T35" fmla="*/ 74 h 74"/>
                <a:gd name="T36" fmla="*/ 19 w 61"/>
                <a:gd name="T37" fmla="*/ 72 h 74"/>
                <a:gd name="T38" fmla="*/ 13 w 61"/>
                <a:gd name="T39" fmla="*/ 68 h 74"/>
                <a:gd name="T40" fmla="*/ 9 w 61"/>
                <a:gd name="T41" fmla="*/ 64 h 74"/>
                <a:gd name="T42" fmla="*/ 5 w 61"/>
                <a:gd name="T43" fmla="*/ 58 h 74"/>
                <a:gd name="T44" fmla="*/ 2 w 61"/>
                <a:gd name="T45" fmla="*/ 52 h 74"/>
                <a:gd name="T46" fmla="*/ 0 w 61"/>
                <a:gd name="T47" fmla="*/ 45 h 74"/>
                <a:gd name="T48" fmla="*/ 0 w 61"/>
                <a:gd name="T49" fmla="*/ 37 h 74"/>
                <a:gd name="T50" fmla="*/ 0 w 61"/>
                <a:gd name="T51" fmla="*/ 30 h 74"/>
                <a:gd name="T52" fmla="*/ 2 w 61"/>
                <a:gd name="T53" fmla="*/ 22 h 74"/>
                <a:gd name="T54" fmla="*/ 5 w 61"/>
                <a:gd name="T55" fmla="*/ 16 h 74"/>
                <a:gd name="T56" fmla="*/ 9 w 61"/>
                <a:gd name="T57" fmla="*/ 10 h 74"/>
                <a:gd name="T58" fmla="*/ 13 w 61"/>
                <a:gd name="T59" fmla="*/ 5 h 74"/>
                <a:gd name="T60" fmla="*/ 19 w 61"/>
                <a:gd name="T61" fmla="*/ 2 h 74"/>
                <a:gd name="T62" fmla="*/ 24 w 61"/>
                <a:gd name="T63" fmla="*/ 0 h 74"/>
                <a:gd name="T64" fmla="*/ 31 w 61"/>
                <a:gd name="T65" fmla="*/ 0 h 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1" h="74">
                  <a:moveTo>
                    <a:pt x="31" y="0"/>
                  </a:moveTo>
                  <a:lnTo>
                    <a:pt x="37" y="0"/>
                  </a:lnTo>
                  <a:lnTo>
                    <a:pt x="42" y="2"/>
                  </a:lnTo>
                  <a:lnTo>
                    <a:pt x="48" y="5"/>
                  </a:lnTo>
                  <a:lnTo>
                    <a:pt x="52" y="10"/>
                  </a:lnTo>
                  <a:lnTo>
                    <a:pt x="56" y="16"/>
                  </a:lnTo>
                  <a:lnTo>
                    <a:pt x="59" y="22"/>
                  </a:lnTo>
                  <a:lnTo>
                    <a:pt x="61" y="30"/>
                  </a:lnTo>
                  <a:lnTo>
                    <a:pt x="61" y="37"/>
                  </a:lnTo>
                  <a:lnTo>
                    <a:pt x="61" y="45"/>
                  </a:lnTo>
                  <a:lnTo>
                    <a:pt x="59" y="52"/>
                  </a:lnTo>
                  <a:lnTo>
                    <a:pt x="56" y="58"/>
                  </a:lnTo>
                  <a:lnTo>
                    <a:pt x="52" y="64"/>
                  </a:lnTo>
                  <a:lnTo>
                    <a:pt x="48" y="68"/>
                  </a:lnTo>
                  <a:lnTo>
                    <a:pt x="42" y="72"/>
                  </a:lnTo>
                  <a:lnTo>
                    <a:pt x="37" y="74"/>
                  </a:lnTo>
                  <a:lnTo>
                    <a:pt x="31" y="74"/>
                  </a:lnTo>
                  <a:lnTo>
                    <a:pt x="24" y="74"/>
                  </a:lnTo>
                  <a:lnTo>
                    <a:pt x="19" y="72"/>
                  </a:lnTo>
                  <a:lnTo>
                    <a:pt x="13" y="68"/>
                  </a:lnTo>
                  <a:lnTo>
                    <a:pt x="9" y="64"/>
                  </a:lnTo>
                  <a:lnTo>
                    <a:pt x="5" y="58"/>
                  </a:lnTo>
                  <a:lnTo>
                    <a:pt x="2" y="52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9" y="10"/>
                  </a:lnTo>
                  <a:lnTo>
                    <a:pt x="13" y="5"/>
                  </a:lnTo>
                  <a:lnTo>
                    <a:pt x="19" y="2"/>
                  </a:lnTo>
                  <a:lnTo>
                    <a:pt x="24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61" name="Freeform 147"/>
            <p:cNvSpPr>
              <a:spLocks/>
            </p:cNvSpPr>
            <p:nvPr/>
          </p:nvSpPr>
          <p:spPr bwMode="auto">
            <a:xfrm>
              <a:off x="1280" y="1303"/>
              <a:ext cx="61" cy="74"/>
            </a:xfrm>
            <a:custGeom>
              <a:avLst/>
              <a:gdLst>
                <a:gd name="T0" fmla="*/ 31 w 61"/>
                <a:gd name="T1" fmla="*/ 0 h 74"/>
                <a:gd name="T2" fmla="*/ 37 w 61"/>
                <a:gd name="T3" fmla="*/ 0 h 74"/>
                <a:gd name="T4" fmla="*/ 42 w 61"/>
                <a:gd name="T5" fmla="*/ 2 h 74"/>
                <a:gd name="T6" fmla="*/ 48 w 61"/>
                <a:gd name="T7" fmla="*/ 5 h 74"/>
                <a:gd name="T8" fmla="*/ 52 w 61"/>
                <a:gd name="T9" fmla="*/ 10 h 74"/>
                <a:gd name="T10" fmla="*/ 56 w 61"/>
                <a:gd name="T11" fmla="*/ 16 h 74"/>
                <a:gd name="T12" fmla="*/ 59 w 61"/>
                <a:gd name="T13" fmla="*/ 22 h 74"/>
                <a:gd name="T14" fmla="*/ 61 w 61"/>
                <a:gd name="T15" fmla="*/ 30 h 74"/>
                <a:gd name="T16" fmla="*/ 61 w 61"/>
                <a:gd name="T17" fmla="*/ 37 h 74"/>
                <a:gd name="T18" fmla="*/ 61 w 61"/>
                <a:gd name="T19" fmla="*/ 45 h 74"/>
                <a:gd name="T20" fmla="*/ 59 w 61"/>
                <a:gd name="T21" fmla="*/ 52 h 74"/>
                <a:gd name="T22" fmla="*/ 56 w 61"/>
                <a:gd name="T23" fmla="*/ 58 h 74"/>
                <a:gd name="T24" fmla="*/ 52 w 61"/>
                <a:gd name="T25" fmla="*/ 64 h 74"/>
                <a:gd name="T26" fmla="*/ 48 w 61"/>
                <a:gd name="T27" fmla="*/ 68 h 74"/>
                <a:gd name="T28" fmla="*/ 42 w 61"/>
                <a:gd name="T29" fmla="*/ 72 h 74"/>
                <a:gd name="T30" fmla="*/ 37 w 61"/>
                <a:gd name="T31" fmla="*/ 74 h 74"/>
                <a:gd name="T32" fmla="*/ 31 w 61"/>
                <a:gd name="T33" fmla="*/ 74 h 74"/>
                <a:gd name="T34" fmla="*/ 24 w 61"/>
                <a:gd name="T35" fmla="*/ 74 h 74"/>
                <a:gd name="T36" fmla="*/ 19 w 61"/>
                <a:gd name="T37" fmla="*/ 72 h 74"/>
                <a:gd name="T38" fmla="*/ 13 w 61"/>
                <a:gd name="T39" fmla="*/ 68 h 74"/>
                <a:gd name="T40" fmla="*/ 9 w 61"/>
                <a:gd name="T41" fmla="*/ 64 h 74"/>
                <a:gd name="T42" fmla="*/ 5 w 61"/>
                <a:gd name="T43" fmla="*/ 58 h 74"/>
                <a:gd name="T44" fmla="*/ 2 w 61"/>
                <a:gd name="T45" fmla="*/ 52 h 74"/>
                <a:gd name="T46" fmla="*/ 0 w 61"/>
                <a:gd name="T47" fmla="*/ 45 h 74"/>
                <a:gd name="T48" fmla="*/ 0 w 61"/>
                <a:gd name="T49" fmla="*/ 37 h 74"/>
                <a:gd name="T50" fmla="*/ 0 w 61"/>
                <a:gd name="T51" fmla="*/ 30 h 74"/>
                <a:gd name="T52" fmla="*/ 2 w 61"/>
                <a:gd name="T53" fmla="*/ 22 h 74"/>
                <a:gd name="T54" fmla="*/ 5 w 61"/>
                <a:gd name="T55" fmla="*/ 16 h 74"/>
                <a:gd name="T56" fmla="*/ 9 w 61"/>
                <a:gd name="T57" fmla="*/ 10 h 74"/>
                <a:gd name="T58" fmla="*/ 13 w 61"/>
                <a:gd name="T59" fmla="*/ 5 h 74"/>
                <a:gd name="T60" fmla="*/ 19 w 61"/>
                <a:gd name="T61" fmla="*/ 2 h 74"/>
                <a:gd name="T62" fmla="*/ 24 w 61"/>
                <a:gd name="T63" fmla="*/ 0 h 74"/>
                <a:gd name="T64" fmla="*/ 31 w 61"/>
                <a:gd name="T65" fmla="*/ 0 h 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1" h="74">
                  <a:moveTo>
                    <a:pt x="31" y="0"/>
                  </a:moveTo>
                  <a:lnTo>
                    <a:pt x="37" y="0"/>
                  </a:lnTo>
                  <a:lnTo>
                    <a:pt x="42" y="2"/>
                  </a:lnTo>
                  <a:lnTo>
                    <a:pt x="48" y="5"/>
                  </a:lnTo>
                  <a:lnTo>
                    <a:pt x="52" y="10"/>
                  </a:lnTo>
                  <a:lnTo>
                    <a:pt x="56" y="16"/>
                  </a:lnTo>
                  <a:lnTo>
                    <a:pt x="59" y="22"/>
                  </a:lnTo>
                  <a:lnTo>
                    <a:pt x="61" y="30"/>
                  </a:lnTo>
                  <a:lnTo>
                    <a:pt x="61" y="37"/>
                  </a:lnTo>
                  <a:lnTo>
                    <a:pt x="61" y="45"/>
                  </a:lnTo>
                  <a:lnTo>
                    <a:pt x="59" y="52"/>
                  </a:lnTo>
                  <a:lnTo>
                    <a:pt x="56" y="58"/>
                  </a:lnTo>
                  <a:lnTo>
                    <a:pt x="52" y="64"/>
                  </a:lnTo>
                  <a:lnTo>
                    <a:pt x="48" y="68"/>
                  </a:lnTo>
                  <a:lnTo>
                    <a:pt x="42" y="72"/>
                  </a:lnTo>
                  <a:lnTo>
                    <a:pt x="37" y="74"/>
                  </a:lnTo>
                  <a:lnTo>
                    <a:pt x="31" y="74"/>
                  </a:lnTo>
                  <a:lnTo>
                    <a:pt x="24" y="74"/>
                  </a:lnTo>
                  <a:lnTo>
                    <a:pt x="19" y="72"/>
                  </a:lnTo>
                  <a:lnTo>
                    <a:pt x="13" y="68"/>
                  </a:lnTo>
                  <a:lnTo>
                    <a:pt x="9" y="64"/>
                  </a:lnTo>
                  <a:lnTo>
                    <a:pt x="5" y="58"/>
                  </a:lnTo>
                  <a:lnTo>
                    <a:pt x="2" y="52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9" y="10"/>
                  </a:lnTo>
                  <a:lnTo>
                    <a:pt x="13" y="5"/>
                  </a:lnTo>
                  <a:lnTo>
                    <a:pt x="19" y="2"/>
                  </a:lnTo>
                  <a:lnTo>
                    <a:pt x="24" y="0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62" name="Freeform 148"/>
            <p:cNvSpPr>
              <a:spLocks/>
            </p:cNvSpPr>
            <p:nvPr/>
          </p:nvSpPr>
          <p:spPr bwMode="auto">
            <a:xfrm>
              <a:off x="1419" y="1233"/>
              <a:ext cx="222" cy="227"/>
            </a:xfrm>
            <a:custGeom>
              <a:avLst/>
              <a:gdLst>
                <a:gd name="T0" fmla="*/ 44 w 222"/>
                <a:gd name="T1" fmla="*/ 0 h 227"/>
                <a:gd name="T2" fmla="*/ 178 w 222"/>
                <a:gd name="T3" fmla="*/ 0 h 227"/>
                <a:gd name="T4" fmla="*/ 182 w 222"/>
                <a:gd name="T5" fmla="*/ 1 h 227"/>
                <a:gd name="T6" fmla="*/ 187 w 222"/>
                <a:gd name="T7" fmla="*/ 2 h 227"/>
                <a:gd name="T8" fmla="*/ 191 w 222"/>
                <a:gd name="T9" fmla="*/ 3 h 227"/>
                <a:gd name="T10" fmla="*/ 195 w 222"/>
                <a:gd name="T11" fmla="*/ 5 h 227"/>
                <a:gd name="T12" fmla="*/ 202 w 222"/>
                <a:gd name="T13" fmla="*/ 11 h 227"/>
                <a:gd name="T14" fmla="*/ 208 w 222"/>
                <a:gd name="T15" fmla="*/ 19 h 227"/>
                <a:gd name="T16" fmla="*/ 214 w 222"/>
                <a:gd name="T17" fmla="*/ 29 h 227"/>
                <a:gd name="T18" fmla="*/ 219 w 222"/>
                <a:gd name="T19" fmla="*/ 40 h 227"/>
                <a:gd name="T20" fmla="*/ 221 w 222"/>
                <a:gd name="T21" fmla="*/ 53 h 227"/>
                <a:gd name="T22" fmla="*/ 222 w 222"/>
                <a:gd name="T23" fmla="*/ 66 h 227"/>
                <a:gd name="T24" fmla="*/ 222 w 222"/>
                <a:gd name="T25" fmla="*/ 162 h 227"/>
                <a:gd name="T26" fmla="*/ 221 w 222"/>
                <a:gd name="T27" fmla="*/ 174 h 227"/>
                <a:gd name="T28" fmla="*/ 219 w 222"/>
                <a:gd name="T29" fmla="*/ 187 h 227"/>
                <a:gd name="T30" fmla="*/ 214 w 222"/>
                <a:gd name="T31" fmla="*/ 198 h 227"/>
                <a:gd name="T32" fmla="*/ 208 w 222"/>
                <a:gd name="T33" fmla="*/ 208 h 227"/>
                <a:gd name="T34" fmla="*/ 202 w 222"/>
                <a:gd name="T35" fmla="*/ 216 h 227"/>
                <a:gd name="T36" fmla="*/ 195 w 222"/>
                <a:gd name="T37" fmla="*/ 222 h 227"/>
                <a:gd name="T38" fmla="*/ 191 w 222"/>
                <a:gd name="T39" fmla="*/ 224 h 227"/>
                <a:gd name="T40" fmla="*/ 187 w 222"/>
                <a:gd name="T41" fmla="*/ 226 h 227"/>
                <a:gd name="T42" fmla="*/ 182 w 222"/>
                <a:gd name="T43" fmla="*/ 227 h 227"/>
                <a:gd name="T44" fmla="*/ 178 w 222"/>
                <a:gd name="T45" fmla="*/ 227 h 227"/>
                <a:gd name="T46" fmla="*/ 44 w 222"/>
                <a:gd name="T47" fmla="*/ 227 h 227"/>
                <a:gd name="T48" fmla="*/ 40 w 222"/>
                <a:gd name="T49" fmla="*/ 227 h 227"/>
                <a:gd name="T50" fmla="*/ 35 w 222"/>
                <a:gd name="T51" fmla="*/ 226 h 227"/>
                <a:gd name="T52" fmla="*/ 30 w 222"/>
                <a:gd name="T53" fmla="*/ 224 h 227"/>
                <a:gd name="T54" fmla="*/ 27 w 222"/>
                <a:gd name="T55" fmla="*/ 222 h 227"/>
                <a:gd name="T56" fmla="*/ 19 w 222"/>
                <a:gd name="T57" fmla="*/ 216 h 227"/>
                <a:gd name="T58" fmla="*/ 13 w 222"/>
                <a:gd name="T59" fmla="*/ 208 h 227"/>
                <a:gd name="T60" fmla="*/ 8 w 222"/>
                <a:gd name="T61" fmla="*/ 198 h 227"/>
                <a:gd name="T62" fmla="*/ 4 w 222"/>
                <a:gd name="T63" fmla="*/ 187 h 227"/>
                <a:gd name="T64" fmla="*/ 1 w 222"/>
                <a:gd name="T65" fmla="*/ 174 h 227"/>
                <a:gd name="T66" fmla="*/ 0 w 222"/>
                <a:gd name="T67" fmla="*/ 162 h 227"/>
                <a:gd name="T68" fmla="*/ 0 w 222"/>
                <a:gd name="T69" fmla="*/ 66 h 227"/>
                <a:gd name="T70" fmla="*/ 1 w 222"/>
                <a:gd name="T71" fmla="*/ 53 h 227"/>
                <a:gd name="T72" fmla="*/ 4 w 222"/>
                <a:gd name="T73" fmla="*/ 40 h 227"/>
                <a:gd name="T74" fmla="*/ 8 w 222"/>
                <a:gd name="T75" fmla="*/ 29 h 227"/>
                <a:gd name="T76" fmla="*/ 13 w 222"/>
                <a:gd name="T77" fmla="*/ 19 h 227"/>
                <a:gd name="T78" fmla="*/ 19 w 222"/>
                <a:gd name="T79" fmla="*/ 11 h 227"/>
                <a:gd name="T80" fmla="*/ 27 w 222"/>
                <a:gd name="T81" fmla="*/ 5 h 227"/>
                <a:gd name="T82" fmla="*/ 30 w 222"/>
                <a:gd name="T83" fmla="*/ 3 h 227"/>
                <a:gd name="T84" fmla="*/ 35 w 222"/>
                <a:gd name="T85" fmla="*/ 2 h 227"/>
                <a:gd name="T86" fmla="*/ 40 w 222"/>
                <a:gd name="T87" fmla="*/ 1 h 227"/>
                <a:gd name="T88" fmla="*/ 44 w 222"/>
                <a:gd name="T89" fmla="*/ 0 h 22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22" h="227">
                  <a:moveTo>
                    <a:pt x="44" y="0"/>
                  </a:moveTo>
                  <a:lnTo>
                    <a:pt x="178" y="0"/>
                  </a:lnTo>
                  <a:lnTo>
                    <a:pt x="182" y="1"/>
                  </a:lnTo>
                  <a:lnTo>
                    <a:pt x="187" y="2"/>
                  </a:lnTo>
                  <a:lnTo>
                    <a:pt x="191" y="3"/>
                  </a:lnTo>
                  <a:lnTo>
                    <a:pt x="195" y="5"/>
                  </a:lnTo>
                  <a:lnTo>
                    <a:pt x="202" y="11"/>
                  </a:lnTo>
                  <a:lnTo>
                    <a:pt x="208" y="19"/>
                  </a:lnTo>
                  <a:lnTo>
                    <a:pt x="214" y="29"/>
                  </a:lnTo>
                  <a:lnTo>
                    <a:pt x="219" y="40"/>
                  </a:lnTo>
                  <a:lnTo>
                    <a:pt x="221" y="53"/>
                  </a:lnTo>
                  <a:lnTo>
                    <a:pt x="222" y="66"/>
                  </a:lnTo>
                  <a:lnTo>
                    <a:pt x="222" y="162"/>
                  </a:lnTo>
                  <a:lnTo>
                    <a:pt x="221" y="174"/>
                  </a:lnTo>
                  <a:lnTo>
                    <a:pt x="219" y="187"/>
                  </a:lnTo>
                  <a:lnTo>
                    <a:pt x="214" y="198"/>
                  </a:lnTo>
                  <a:lnTo>
                    <a:pt x="208" y="208"/>
                  </a:lnTo>
                  <a:lnTo>
                    <a:pt x="202" y="216"/>
                  </a:lnTo>
                  <a:lnTo>
                    <a:pt x="195" y="222"/>
                  </a:lnTo>
                  <a:lnTo>
                    <a:pt x="191" y="224"/>
                  </a:lnTo>
                  <a:lnTo>
                    <a:pt x="187" y="226"/>
                  </a:lnTo>
                  <a:lnTo>
                    <a:pt x="182" y="227"/>
                  </a:lnTo>
                  <a:lnTo>
                    <a:pt x="178" y="227"/>
                  </a:lnTo>
                  <a:lnTo>
                    <a:pt x="44" y="227"/>
                  </a:lnTo>
                  <a:lnTo>
                    <a:pt x="40" y="227"/>
                  </a:lnTo>
                  <a:lnTo>
                    <a:pt x="35" y="226"/>
                  </a:lnTo>
                  <a:lnTo>
                    <a:pt x="30" y="224"/>
                  </a:lnTo>
                  <a:lnTo>
                    <a:pt x="27" y="222"/>
                  </a:lnTo>
                  <a:lnTo>
                    <a:pt x="19" y="216"/>
                  </a:lnTo>
                  <a:lnTo>
                    <a:pt x="13" y="208"/>
                  </a:lnTo>
                  <a:lnTo>
                    <a:pt x="8" y="198"/>
                  </a:lnTo>
                  <a:lnTo>
                    <a:pt x="4" y="187"/>
                  </a:lnTo>
                  <a:lnTo>
                    <a:pt x="1" y="174"/>
                  </a:lnTo>
                  <a:lnTo>
                    <a:pt x="0" y="162"/>
                  </a:lnTo>
                  <a:lnTo>
                    <a:pt x="0" y="66"/>
                  </a:lnTo>
                  <a:lnTo>
                    <a:pt x="1" y="53"/>
                  </a:lnTo>
                  <a:lnTo>
                    <a:pt x="4" y="40"/>
                  </a:lnTo>
                  <a:lnTo>
                    <a:pt x="8" y="29"/>
                  </a:lnTo>
                  <a:lnTo>
                    <a:pt x="13" y="19"/>
                  </a:lnTo>
                  <a:lnTo>
                    <a:pt x="19" y="11"/>
                  </a:lnTo>
                  <a:lnTo>
                    <a:pt x="27" y="5"/>
                  </a:lnTo>
                  <a:lnTo>
                    <a:pt x="30" y="3"/>
                  </a:lnTo>
                  <a:lnTo>
                    <a:pt x="35" y="2"/>
                  </a:lnTo>
                  <a:lnTo>
                    <a:pt x="40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63" name="Freeform 149"/>
            <p:cNvSpPr>
              <a:spLocks/>
            </p:cNvSpPr>
            <p:nvPr/>
          </p:nvSpPr>
          <p:spPr bwMode="auto">
            <a:xfrm>
              <a:off x="1419" y="1233"/>
              <a:ext cx="222" cy="227"/>
            </a:xfrm>
            <a:custGeom>
              <a:avLst/>
              <a:gdLst>
                <a:gd name="T0" fmla="*/ 44 w 222"/>
                <a:gd name="T1" fmla="*/ 0 h 227"/>
                <a:gd name="T2" fmla="*/ 178 w 222"/>
                <a:gd name="T3" fmla="*/ 0 h 227"/>
                <a:gd name="T4" fmla="*/ 182 w 222"/>
                <a:gd name="T5" fmla="*/ 1 h 227"/>
                <a:gd name="T6" fmla="*/ 187 w 222"/>
                <a:gd name="T7" fmla="*/ 2 h 227"/>
                <a:gd name="T8" fmla="*/ 191 w 222"/>
                <a:gd name="T9" fmla="*/ 3 h 227"/>
                <a:gd name="T10" fmla="*/ 195 w 222"/>
                <a:gd name="T11" fmla="*/ 5 h 227"/>
                <a:gd name="T12" fmla="*/ 202 w 222"/>
                <a:gd name="T13" fmla="*/ 11 h 227"/>
                <a:gd name="T14" fmla="*/ 208 w 222"/>
                <a:gd name="T15" fmla="*/ 19 h 227"/>
                <a:gd name="T16" fmla="*/ 214 w 222"/>
                <a:gd name="T17" fmla="*/ 29 h 227"/>
                <a:gd name="T18" fmla="*/ 219 w 222"/>
                <a:gd name="T19" fmla="*/ 40 h 227"/>
                <a:gd name="T20" fmla="*/ 221 w 222"/>
                <a:gd name="T21" fmla="*/ 53 h 227"/>
                <a:gd name="T22" fmla="*/ 222 w 222"/>
                <a:gd name="T23" fmla="*/ 66 h 227"/>
                <a:gd name="T24" fmla="*/ 222 w 222"/>
                <a:gd name="T25" fmla="*/ 162 h 227"/>
                <a:gd name="T26" fmla="*/ 221 w 222"/>
                <a:gd name="T27" fmla="*/ 174 h 227"/>
                <a:gd name="T28" fmla="*/ 219 w 222"/>
                <a:gd name="T29" fmla="*/ 187 h 227"/>
                <a:gd name="T30" fmla="*/ 214 w 222"/>
                <a:gd name="T31" fmla="*/ 198 h 227"/>
                <a:gd name="T32" fmla="*/ 208 w 222"/>
                <a:gd name="T33" fmla="*/ 208 h 227"/>
                <a:gd name="T34" fmla="*/ 202 w 222"/>
                <a:gd name="T35" fmla="*/ 216 h 227"/>
                <a:gd name="T36" fmla="*/ 195 w 222"/>
                <a:gd name="T37" fmla="*/ 222 h 227"/>
                <a:gd name="T38" fmla="*/ 191 w 222"/>
                <a:gd name="T39" fmla="*/ 224 h 227"/>
                <a:gd name="T40" fmla="*/ 187 w 222"/>
                <a:gd name="T41" fmla="*/ 226 h 227"/>
                <a:gd name="T42" fmla="*/ 182 w 222"/>
                <a:gd name="T43" fmla="*/ 227 h 227"/>
                <a:gd name="T44" fmla="*/ 178 w 222"/>
                <a:gd name="T45" fmla="*/ 227 h 227"/>
                <a:gd name="T46" fmla="*/ 44 w 222"/>
                <a:gd name="T47" fmla="*/ 227 h 227"/>
                <a:gd name="T48" fmla="*/ 40 w 222"/>
                <a:gd name="T49" fmla="*/ 227 h 227"/>
                <a:gd name="T50" fmla="*/ 35 w 222"/>
                <a:gd name="T51" fmla="*/ 226 h 227"/>
                <a:gd name="T52" fmla="*/ 30 w 222"/>
                <a:gd name="T53" fmla="*/ 224 h 227"/>
                <a:gd name="T54" fmla="*/ 27 w 222"/>
                <a:gd name="T55" fmla="*/ 222 h 227"/>
                <a:gd name="T56" fmla="*/ 19 w 222"/>
                <a:gd name="T57" fmla="*/ 216 h 227"/>
                <a:gd name="T58" fmla="*/ 13 w 222"/>
                <a:gd name="T59" fmla="*/ 208 h 227"/>
                <a:gd name="T60" fmla="*/ 8 w 222"/>
                <a:gd name="T61" fmla="*/ 198 h 227"/>
                <a:gd name="T62" fmla="*/ 4 w 222"/>
                <a:gd name="T63" fmla="*/ 187 h 227"/>
                <a:gd name="T64" fmla="*/ 1 w 222"/>
                <a:gd name="T65" fmla="*/ 174 h 227"/>
                <a:gd name="T66" fmla="*/ 0 w 222"/>
                <a:gd name="T67" fmla="*/ 162 h 227"/>
                <a:gd name="T68" fmla="*/ 0 w 222"/>
                <a:gd name="T69" fmla="*/ 66 h 227"/>
                <a:gd name="T70" fmla="*/ 1 w 222"/>
                <a:gd name="T71" fmla="*/ 53 h 227"/>
                <a:gd name="T72" fmla="*/ 4 w 222"/>
                <a:gd name="T73" fmla="*/ 40 h 227"/>
                <a:gd name="T74" fmla="*/ 8 w 222"/>
                <a:gd name="T75" fmla="*/ 29 h 227"/>
                <a:gd name="T76" fmla="*/ 13 w 222"/>
                <a:gd name="T77" fmla="*/ 19 h 227"/>
                <a:gd name="T78" fmla="*/ 19 w 222"/>
                <a:gd name="T79" fmla="*/ 11 h 227"/>
                <a:gd name="T80" fmla="*/ 27 w 222"/>
                <a:gd name="T81" fmla="*/ 5 h 227"/>
                <a:gd name="T82" fmla="*/ 30 w 222"/>
                <a:gd name="T83" fmla="*/ 3 h 227"/>
                <a:gd name="T84" fmla="*/ 35 w 222"/>
                <a:gd name="T85" fmla="*/ 2 h 227"/>
                <a:gd name="T86" fmla="*/ 40 w 222"/>
                <a:gd name="T87" fmla="*/ 1 h 227"/>
                <a:gd name="T88" fmla="*/ 44 w 222"/>
                <a:gd name="T89" fmla="*/ 0 h 22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22" h="227">
                  <a:moveTo>
                    <a:pt x="44" y="0"/>
                  </a:moveTo>
                  <a:lnTo>
                    <a:pt x="178" y="0"/>
                  </a:lnTo>
                  <a:lnTo>
                    <a:pt x="182" y="1"/>
                  </a:lnTo>
                  <a:lnTo>
                    <a:pt x="187" y="2"/>
                  </a:lnTo>
                  <a:lnTo>
                    <a:pt x="191" y="3"/>
                  </a:lnTo>
                  <a:lnTo>
                    <a:pt x="195" y="5"/>
                  </a:lnTo>
                  <a:lnTo>
                    <a:pt x="202" y="11"/>
                  </a:lnTo>
                  <a:lnTo>
                    <a:pt x="208" y="19"/>
                  </a:lnTo>
                  <a:lnTo>
                    <a:pt x="214" y="29"/>
                  </a:lnTo>
                  <a:lnTo>
                    <a:pt x="219" y="40"/>
                  </a:lnTo>
                  <a:lnTo>
                    <a:pt x="221" y="53"/>
                  </a:lnTo>
                  <a:lnTo>
                    <a:pt x="222" y="66"/>
                  </a:lnTo>
                  <a:lnTo>
                    <a:pt x="222" y="162"/>
                  </a:lnTo>
                  <a:lnTo>
                    <a:pt x="221" y="174"/>
                  </a:lnTo>
                  <a:lnTo>
                    <a:pt x="219" y="187"/>
                  </a:lnTo>
                  <a:lnTo>
                    <a:pt x="214" y="198"/>
                  </a:lnTo>
                  <a:lnTo>
                    <a:pt x="208" y="208"/>
                  </a:lnTo>
                  <a:lnTo>
                    <a:pt x="202" y="216"/>
                  </a:lnTo>
                  <a:lnTo>
                    <a:pt x="195" y="222"/>
                  </a:lnTo>
                  <a:lnTo>
                    <a:pt x="191" y="224"/>
                  </a:lnTo>
                  <a:lnTo>
                    <a:pt x="187" y="226"/>
                  </a:lnTo>
                  <a:lnTo>
                    <a:pt x="182" y="227"/>
                  </a:lnTo>
                  <a:lnTo>
                    <a:pt x="178" y="227"/>
                  </a:lnTo>
                  <a:lnTo>
                    <a:pt x="44" y="227"/>
                  </a:lnTo>
                  <a:lnTo>
                    <a:pt x="40" y="227"/>
                  </a:lnTo>
                  <a:lnTo>
                    <a:pt x="35" y="226"/>
                  </a:lnTo>
                  <a:lnTo>
                    <a:pt x="30" y="224"/>
                  </a:lnTo>
                  <a:lnTo>
                    <a:pt x="27" y="222"/>
                  </a:lnTo>
                  <a:lnTo>
                    <a:pt x="19" y="216"/>
                  </a:lnTo>
                  <a:lnTo>
                    <a:pt x="13" y="208"/>
                  </a:lnTo>
                  <a:lnTo>
                    <a:pt x="8" y="198"/>
                  </a:lnTo>
                  <a:lnTo>
                    <a:pt x="4" y="187"/>
                  </a:lnTo>
                  <a:lnTo>
                    <a:pt x="1" y="174"/>
                  </a:lnTo>
                  <a:lnTo>
                    <a:pt x="0" y="162"/>
                  </a:lnTo>
                  <a:lnTo>
                    <a:pt x="0" y="66"/>
                  </a:lnTo>
                  <a:lnTo>
                    <a:pt x="1" y="53"/>
                  </a:lnTo>
                  <a:lnTo>
                    <a:pt x="4" y="40"/>
                  </a:lnTo>
                  <a:lnTo>
                    <a:pt x="8" y="29"/>
                  </a:lnTo>
                  <a:lnTo>
                    <a:pt x="13" y="19"/>
                  </a:lnTo>
                  <a:lnTo>
                    <a:pt x="19" y="11"/>
                  </a:lnTo>
                  <a:lnTo>
                    <a:pt x="27" y="5"/>
                  </a:lnTo>
                  <a:lnTo>
                    <a:pt x="30" y="3"/>
                  </a:lnTo>
                  <a:lnTo>
                    <a:pt x="35" y="2"/>
                  </a:lnTo>
                  <a:lnTo>
                    <a:pt x="40" y="1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64" name="Freeform 150"/>
            <p:cNvSpPr>
              <a:spLocks/>
            </p:cNvSpPr>
            <p:nvPr/>
          </p:nvSpPr>
          <p:spPr bwMode="auto">
            <a:xfrm>
              <a:off x="1448" y="1245"/>
              <a:ext cx="174" cy="193"/>
            </a:xfrm>
            <a:custGeom>
              <a:avLst/>
              <a:gdLst>
                <a:gd name="T0" fmla="*/ 96 w 174"/>
                <a:gd name="T1" fmla="*/ 0 h 193"/>
                <a:gd name="T2" fmla="*/ 113 w 174"/>
                <a:gd name="T3" fmla="*/ 4 h 193"/>
                <a:gd name="T4" fmla="*/ 129 w 174"/>
                <a:gd name="T5" fmla="*/ 12 h 193"/>
                <a:gd name="T6" fmla="*/ 142 w 174"/>
                <a:gd name="T7" fmla="*/ 23 h 193"/>
                <a:gd name="T8" fmla="*/ 154 w 174"/>
                <a:gd name="T9" fmla="*/ 35 h 193"/>
                <a:gd name="T10" fmla="*/ 163 w 174"/>
                <a:gd name="T11" fmla="*/ 51 h 193"/>
                <a:gd name="T12" fmla="*/ 170 w 174"/>
                <a:gd name="T13" fmla="*/ 68 h 193"/>
                <a:gd name="T14" fmla="*/ 173 w 174"/>
                <a:gd name="T15" fmla="*/ 87 h 193"/>
                <a:gd name="T16" fmla="*/ 173 w 174"/>
                <a:gd name="T17" fmla="*/ 106 h 193"/>
                <a:gd name="T18" fmla="*/ 170 w 174"/>
                <a:gd name="T19" fmla="*/ 125 h 193"/>
                <a:gd name="T20" fmla="*/ 163 w 174"/>
                <a:gd name="T21" fmla="*/ 141 h 193"/>
                <a:gd name="T22" fmla="*/ 154 w 174"/>
                <a:gd name="T23" fmla="*/ 158 h 193"/>
                <a:gd name="T24" fmla="*/ 142 w 174"/>
                <a:gd name="T25" fmla="*/ 170 h 193"/>
                <a:gd name="T26" fmla="*/ 129 w 174"/>
                <a:gd name="T27" fmla="*/ 181 h 193"/>
                <a:gd name="T28" fmla="*/ 113 w 174"/>
                <a:gd name="T29" fmla="*/ 188 h 193"/>
                <a:gd name="T30" fmla="*/ 96 w 174"/>
                <a:gd name="T31" fmla="*/ 191 h 193"/>
                <a:gd name="T32" fmla="*/ 78 w 174"/>
                <a:gd name="T33" fmla="*/ 191 h 193"/>
                <a:gd name="T34" fmla="*/ 61 w 174"/>
                <a:gd name="T35" fmla="*/ 188 h 193"/>
                <a:gd name="T36" fmla="*/ 46 w 174"/>
                <a:gd name="T37" fmla="*/ 181 h 193"/>
                <a:gd name="T38" fmla="*/ 32 w 174"/>
                <a:gd name="T39" fmla="*/ 170 h 193"/>
                <a:gd name="T40" fmla="*/ 20 w 174"/>
                <a:gd name="T41" fmla="*/ 158 h 193"/>
                <a:gd name="T42" fmla="*/ 11 w 174"/>
                <a:gd name="T43" fmla="*/ 141 h 193"/>
                <a:gd name="T44" fmla="*/ 4 w 174"/>
                <a:gd name="T45" fmla="*/ 125 h 193"/>
                <a:gd name="T46" fmla="*/ 0 w 174"/>
                <a:gd name="T47" fmla="*/ 106 h 193"/>
                <a:gd name="T48" fmla="*/ 0 w 174"/>
                <a:gd name="T49" fmla="*/ 87 h 193"/>
                <a:gd name="T50" fmla="*/ 4 w 174"/>
                <a:gd name="T51" fmla="*/ 68 h 193"/>
                <a:gd name="T52" fmla="*/ 11 w 174"/>
                <a:gd name="T53" fmla="*/ 51 h 193"/>
                <a:gd name="T54" fmla="*/ 20 w 174"/>
                <a:gd name="T55" fmla="*/ 35 h 193"/>
                <a:gd name="T56" fmla="*/ 32 w 174"/>
                <a:gd name="T57" fmla="*/ 23 h 193"/>
                <a:gd name="T58" fmla="*/ 46 w 174"/>
                <a:gd name="T59" fmla="*/ 12 h 193"/>
                <a:gd name="T60" fmla="*/ 61 w 174"/>
                <a:gd name="T61" fmla="*/ 4 h 193"/>
                <a:gd name="T62" fmla="*/ 78 w 174"/>
                <a:gd name="T63" fmla="*/ 0 h 19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4" h="193">
                  <a:moveTo>
                    <a:pt x="87" y="0"/>
                  </a:moveTo>
                  <a:lnTo>
                    <a:pt x="96" y="0"/>
                  </a:lnTo>
                  <a:lnTo>
                    <a:pt x="105" y="2"/>
                  </a:lnTo>
                  <a:lnTo>
                    <a:pt x="113" y="4"/>
                  </a:lnTo>
                  <a:lnTo>
                    <a:pt x="121" y="7"/>
                  </a:lnTo>
                  <a:lnTo>
                    <a:pt x="129" y="12"/>
                  </a:lnTo>
                  <a:lnTo>
                    <a:pt x="136" y="17"/>
                  </a:lnTo>
                  <a:lnTo>
                    <a:pt x="142" y="23"/>
                  </a:lnTo>
                  <a:lnTo>
                    <a:pt x="149" y="28"/>
                  </a:lnTo>
                  <a:lnTo>
                    <a:pt x="154" y="35"/>
                  </a:lnTo>
                  <a:lnTo>
                    <a:pt x="159" y="42"/>
                  </a:lnTo>
                  <a:lnTo>
                    <a:pt x="163" y="51"/>
                  </a:lnTo>
                  <a:lnTo>
                    <a:pt x="167" y="59"/>
                  </a:lnTo>
                  <a:lnTo>
                    <a:pt x="170" y="68"/>
                  </a:lnTo>
                  <a:lnTo>
                    <a:pt x="172" y="77"/>
                  </a:lnTo>
                  <a:lnTo>
                    <a:pt x="173" y="87"/>
                  </a:lnTo>
                  <a:lnTo>
                    <a:pt x="174" y="96"/>
                  </a:lnTo>
                  <a:lnTo>
                    <a:pt x="173" y="106"/>
                  </a:lnTo>
                  <a:lnTo>
                    <a:pt x="172" y="116"/>
                  </a:lnTo>
                  <a:lnTo>
                    <a:pt x="170" y="125"/>
                  </a:lnTo>
                  <a:lnTo>
                    <a:pt x="167" y="133"/>
                  </a:lnTo>
                  <a:lnTo>
                    <a:pt x="163" y="141"/>
                  </a:lnTo>
                  <a:lnTo>
                    <a:pt x="159" y="150"/>
                  </a:lnTo>
                  <a:lnTo>
                    <a:pt x="154" y="158"/>
                  </a:lnTo>
                  <a:lnTo>
                    <a:pt x="149" y="164"/>
                  </a:lnTo>
                  <a:lnTo>
                    <a:pt x="142" y="170"/>
                  </a:lnTo>
                  <a:lnTo>
                    <a:pt x="136" y="176"/>
                  </a:lnTo>
                  <a:lnTo>
                    <a:pt x="129" y="181"/>
                  </a:lnTo>
                  <a:lnTo>
                    <a:pt x="121" y="184"/>
                  </a:lnTo>
                  <a:lnTo>
                    <a:pt x="113" y="188"/>
                  </a:lnTo>
                  <a:lnTo>
                    <a:pt x="105" y="190"/>
                  </a:lnTo>
                  <a:lnTo>
                    <a:pt x="96" y="191"/>
                  </a:lnTo>
                  <a:lnTo>
                    <a:pt x="87" y="193"/>
                  </a:lnTo>
                  <a:lnTo>
                    <a:pt x="78" y="191"/>
                  </a:lnTo>
                  <a:lnTo>
                    <a:pt x="69" y="190"/>
                  </a:lnTo>
                  <a:lnTo>
                    <a:pt x="61" y="188"/>
                  </a:lnTo>
                  <a:lnTo>
                    <a:pt x="53" y="184"/>
                  </a:lnTo>
                  <a:lnTo>
                    <a:pt x="46" y="181"/>
                  </a:lnTo>
                  <a:lnTo>
                    <a:pt x="39" y="176"/>
                  </a:lnTo>
                  <a:lnTo>
                    <a:pt x="32" y="170"/>
                  </a:lnTo>
                  <a:lnTo>
                    <a:pt x="26" y="164"/>
                  </a:lnTo>
                  <a:lnTo>
                    <a:pt x="20" y="158"/>
                  </a:lnTo>
                  <a:lnTo>
                    <a:pt x="15" y="150"/>
                  </a:lnTo>
                  <a:lnTo>
                    <a:pt x="11" y="141"/>
                  </a:lnTo>
                  <a:lnTo>
                    <a:pt x="8" y="133"/>
                  </a:lnTo>
                  <a:lnTo>
                    <a:pt x="4" y="125"/>
                  </a:lnTo>
                  <a:lnTo>
                    <a:pt x="2" y="116"/>
                  </a:lnTo>
                  <a:lnTo>
                    <a:pt x="0" y="106"/>
                  </a:lnTo>
                  <a:lnTo>
                    <a:pt x="0" y="96"/>
                  </a:lnTo>
                  <a:lnTo>
                    <a:pt x="0" y="87"/>
                  </a:lnTo>
                  <a:lnTo>
                    <a:pt x="2" y="77"/>
                  </a:lnTo>
                  <a:lnTo>
                    <a:pt x="4" y="68"/>
                  </a:lnTo>
                  <a:lnTo>
                    <a:pt x="8" y="59"/>
                  </a:lnTo>
                  <a:lnTo>
                    <a:pt x="11" y="51"/>
                  </a:lnTo>
                  <a:lnTo>
                    <a:pt x="15" y="42"/>
                  </a:lnTo>
                  <a:lnTo>
                    <a:pt x="20" y="35"/>
                  </a:lnTo>
                  <a:lnTo>
                    <a:pt x="26" y="28"/>
                  </a:lnTo>
                  <a:lnTo>
                    <a:pt x="32" y="23"/>
                  </a:lnTo>
                  <a:lnTo>
                    <a:pt x="39" y="17"/>
                  </a:lnTo>
                  <a:lnTo>
                    <a:pt x="46" y="12"/>
                  </a:lnTo>
                  <a:lnTo>
                    <a:pt x="53" y="7"/>
                  </a:lnTo>
                  <a:lnTo>
                    <a:pt x="61" y="4"/>
                  </a:lnTo>
                  <a:lnTo>
                    <a:pt x="69" y="2"/>
                  </a:lnTo>
                  <a:lnTo>
                    <a:pt x="78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65" name="Freeform 151"/>
            <p:cNvSpPr>
              <a:spLocks/>
            </p:cNvSpPr>
            <p:nvPr/>
          </p:nvSpPr>
          <p:spPr bwMode="auto">
            <a:xfrm>
              <a:off x="1448" y="1245"/>
              <a:ext cx="174" cy="193"/>
            </a:xfrm>
            <a:custGeom>
              <a:avLst/>
              <a:gdLst>
                <a:gd name="T0" fmla="*/ 96 w 174"/>
                <a:gd name="T1" fmla="*/ 0 h 193"/>
                <a:gd name="T2" fmla="*/ 113 w 174"/>
                <a:gd name="T3" fmla="*/ 4 h 193"/>
                <a:gd name="T4" fmla="*/ 129 w 174"/>
                <a:gd name="T5" fmla="*/ 12 h 193"/>
                <a:gd name="T6" fmla="*/ 142 w 174"/>
                <a:gd name="T7" fmla="*/ 23 h 193"/>
                <a:gd name="T8" fmla="*/ 154 w 174"/>
                <a:gd name="T9" fmla="*/ 35 h 193"/>
                <a:gd name="T10" fmla="*/ 163 w 174"/>
                <a:gd name="T11" fmla="*/ 51 h 193"/>
                <a:gd name="T12" fmla="*/ 170 w 174"/>
                <a:gd name="T13" fmla="*/ 68 h 193"/>
                <a:gd name="T14" fmla="*/ 173 w 174"/>
                <a:gd name="T15" fmla="*/ 87 h 193"/>
                <a:gd name="T16" fmla="*/ 173 w 174"/>
                <a:gd name="T17" fmla="*/ 106 h 193"/>
                <a:gd name="T18" fmla="*/ 170 w 174"/>
                <a:gd name="T19" fmla="*/ 125 h 193"/>
                <a:gd name="T20" fmla="*/ 163 w 174"/>
                <a:gd name="T21" fmla="*/ 141 h 193"/>
                <a:gd name="T22" fmla="*/ 154 w 174"/>
                <a:gd name="T23" fmla="*/ 158 h 193"/>
                <a:gd name="T24" fmla="*/ 142 w 174"/>
                <a:gd name="T25" fmla="*/ 170 h 193"/>
                <a:gd name="T26" fmla="*/ 129 w 174"/>
                <a:gd name="T27" fmla="*/ 181 h 193"/>
                <a:gd name="T28" fmla="*/ 113 w 174"/>
                <a:gd name="T29" fmla="*/ 188 h 193"/>
                <a:gd name="T30" fmla="*/ 96 w 174"/>
                <a:gd name="T31" fmla="*/ 191 h 193"/>
                <a:gd name="T32" fmla="*/ 78 w 174"/>
                <a:gd name="T33" fmla="*/ 191 h 193"/>
                <a:gd name="T34" fmla="*/ 61 w 174"/>
                <a:gd name="T35" fmla="*/ 188 h 193"/>
                <a:gd name="T36" fmla="*/ 46 w 174"/>
                <a:gd name="T37" fmla="*/ 181 h 193"/>
                <a:gd name="T38" fmla="*/ 32 w 174"/>
                <a:gd name="T39" fmla="*/ 170 h 193"/>
                <a:gd name="T40" fmla="*/ 20 w 174"/>
                <a:gd name="T41" fmla="*/ 158 h 193"/>
                <a:gd name="T42" fmla="*/ 11 w 174"/>
                <a:gd name="T43" fmla="*/ 141 h 193"/>
                <a:gd name="T44" fmla="*/ 4 w 174"/>
                <a:gd name="T45" fmla="*/ 125 h 193"/>
                <a:gd name="T46" fmla="*/ 0 w 174"/>
                <a:gd name="T47" fmla="*/ 106 h 193"/>
                <a:gd name="T48" fmla="*/ 0 w 174"/>
                <a:gd name="T49" fmla="*/ 87 h 193"/>
                <a:gd name="T50" fmla="*/ 4 w 174"/>
                <a:gd name="T51" fmla="*/ 68 h 193"/>
                <a:gd name="T52" fmla="*/ 11 w 174"/>
                <a:gd name="T53" fmla="*/ 51 h 193"/>
                <a:gd name="T54" fmla="*/ 20 w 174"/>
                <a:gd name="T55" fmla="*/ 35 h 193"/>
                <a:gd name="T56" fmla="*/ 32 w 174"/>
                <a:gd name="T57" fmla="*/ 23 h 193"/>
                <a:gd name="T58" fmla="*/ 46 w 174"/>
                <a:gd name="T59" fmla="*/ 12 h 193"/>
                <a:gd name="T60" fmla="*/ 61 w 174"/>
                <a:gd name="T61" fmla="*/ 4 h 193"/>
                <a:gd name="T62" fmla="*/ 78 w 174"/>
                <a:gd name="T63" fmla="*/ 0 h 19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4" h="193">
                  <a:moveTo>
                    <a:pt x="87" y="0"/>
                  </a:moveTo>
                  <a:lnTo>
                    <a:pt x="96" y="0"/>
                  </a:lnTo>
                  <a:lnTo>
                    <a:pt x="105" y="2"/>
                  </a:lnTo>
                  <a:lnTo>
                    <a:pt x="113" y="4"/>
                  </a:lnTo>
                  <a:lnTo>
                    <a:pt x="121" y="7"/>
                  </a:lnTo>
                  <a:lnTo>
                    <a:pt x="129" y="12"/>
                  </a:lnTo>
                  <a:lnTo>
                    <a:pt x="136" y="17"/>
                  </a:lnTo>
                  <a:lnTo>
                    <a:pt x="142" y="23"/>
                  </a:lnTo>
                  <a:lnTo>
                    <a:pt x="149" y="28"/>
                  </a:lnTo>
                  <a:lnTo>
                    <a:pt x="154" y="35"/>
                  </a:lnTo>
                  <a:lnTo>
                    <a:pt x="159" y="42"/>
                  </a:lnTo>
                  <a:lnTo>
                    <a:pt x="163" y="51"/>
                  </a:lnTo>
                  <a:lnTo>
                    <a:pt x="167" y="59"/>
                  </a:lnTo>
                  <a:lnTo>
                    <a:pt x="170" y="68"/>
                  </a:lnTo>
                  <a:lnTo>
                    <a:pt x="172" y="77"/>
                  </a:lnTo>
                  <a:lnTo>
                    <a:pt x="173" y="87"/>
                  </a:lnTo>
                  <a:lnTo>
                    <a:pt x="174" y="96"/>
                  </a:lnTo>
                  <a:lnTo>
                    <a:pt x="173" y="106"/>
                  </a:lnTo>
                  <a:lnTo>
                    <a:pt x="172" y="116"/>
                  </a:lnTo>
                  <a:lnTo>
                    <a:pt x="170" y="125"/>
                  </a:lnTo>
                  <a:lnTo>
                    <a:pt x="167" y="133"/>
                  </a:lnTo>
                  <a:lnTo>
                    <a:pt x="163" y="141"/>
                  </a:lnTo>
                  <a:lnTo>
                    <a:pt x="159" y="150"/>
                  </a:lnTo>
                  <a:lnTo>
                    <a:pt x="154" y="158"/>
                  </a:lnTo>
                  <a:lnTo>
                    <a:pt x="149" y="164"/>
                  </a:lnTo>
                  <a:lnTo>
                    <a:pt x="142" y="170"/>
                  </a:lnTo>
                  <a:lnTo>
                    <a:pt x="136" y="176"/>
                  </a:lnTo>
                  <a:lnTo>
                    <a:pt x="129" y="181"/>
                  </a:lnTo>
                  <a:lnTo>
                    <a:pt x="121" y="184"/>
                  </a:lnTo>
                  <a:lnTo>
                    <a:pt x="113" y="188"/>
                  </a:lnTo>
                  <a:lnTo>
                    <a:pt x="105" y="190"/>
                  </a:lnTo>
                  <a:lnTo>
                    <a:pt x="96" y="191"/>
                  </a:lnTo>
                  <a:lnTo>
                    <a:pt x="87" y="193"/>
                  </a:lnTo>
                  <a:lnTo>
                    <a:pt x="78" y="191"/>
                  </a:lnTo>
                  <a:lnTo>
                    <a:pt x="69" y="190"/>
                  </a:lnTo>
                  <a:lnTo>
                    <a:pt x="61" y="188"/>
                  </a:lnTo>
                  <a:lnTo>
                    <a:pt x="53" y="184"/>
                  </a:lnTo>
                  <a:lnTo>
                    <a:pt x="46" y="181"/>
                  </a:lnTo>
                  <a:lnTo>
                    <a:pt x="39" y="176"/>
                  </a:lnTo>
                  <a:lnTo>
                    <a:pt x="32" y="170"/>
                  </a:lnTo>
                  <a:lnTo>
                    <a:pt x="26" y="164"/>
                  </a:lnTo>
                  <a:lnTo>
                    <a:pt x="20" y="158"/>
                  </a:lnTo>
                  <a:lnTo>
                    <a:pt x="15" y="150"/>
                  </a:lnTo>
                  <a:lnTo>
                    <a:pt x="11" y="141"/>
                  </a:lnTo>
                  <a:lnTo>
                    <a:pt x="8" y="133"/>
                  </a:lnTo>
                  <a:lnTo>
                    <a:pt x="4" y="125"/>
                  </a:lnTo>
                  <a:lnTo>
                    <a:pt x="2" y="116"/>
                  </a:lnTo>
                  <a:lnTo>
                    <a:pt x="0" y="106"/>
                  </a:lnTo>
                  <a:lnTo>
                    <a:pt x="0" y="96"/>
                  </a:lnTo>
                  <a:lnTo>
                    <a:pt x="0" y="87"/>
                  </a:lnTo>
                  <a:lnTo>
                    <a:pt x="2" y="77"/>
                  </a:lnTo>
                  <a:lnTo>
                    <a:pt x="4" y="68"/>
                  </a:lnTo>
                  <a:lnTo>
                    <a:pt x="8" y="59"/>
                  </a:lnTo>
                  <a:lnTo>
                    <a:pt x="11" y="51"/>
                  </a:lnTo>
                  <a:lnTo>
                    <a:pt x="15" y="42"/>
                  </a:lnTo>
                  <a:lnTo>
                    <a:pt x="20" y="35"/>
                  </a:lnTo>
                  <a:lnTo>
                    <a:pt x="26" y="28"/>
                  </a:lnTo>
                  <a:lnTo>
                    <a:pt x="32" y="23"/>
                  </a:lnTo>
                  <a:lnTo>
                    <a:pt x="39" y="17"/>
                  </a:lnTo>
                  <a:lnTo>
                    <a:pt x="46" y="12"/>
                  </a:lnTo>
                  <a:lnTo>
                    <a:pt x="53" y="7"/>
                  </a:lnTo>
                  <a:lnTo>
                    <a:pt x="61" y="4"/>
                  </a:lnTo>
                  <a:lnTo>
                    <a:pt x="69" y="2"/>
                  </a:lnTo>
                  <a:lnTo>
                    <a:pt x="78" y="0"/>
                  </a:lnTo>
                  <a:lnTo>
                    <a:pt x="87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66" name="Freeform 152"/>
            <p:cNvSpPr>
              <a:spLocks/>
            </p:cNvSpPr>
            <p:nvPr/>
          </p:nvSpPr>
          <p:spPr bwMode="auto">
            <a:xfrm>
              <a:off x="1507" y="1303"/>
              <a:ext cx="62" cy="74"/>
            </a:xfrm>
            <a:custGeom>
              <a:avLst/>
              <a:gdLst>
                <a:gd name="T0" fmla="*/ 31 w 62"/>
                <a:gd name="T1" fmla="*/ 0 h 74"/>
                <a:gd name="T2" fmla="*/ 37 w 62"/>
                <a:gd name="T3" fmla="*/ 0 h 74"/>
                <a:gd name="T4" fmla="*/ 44 w 62"/>
                <a:gd name="T5" fmla="*/ 2 h 74"/>
                <a:gd name="T6" fmla="*/ 49 w 62"/>
                <a:gd name="T7" fmla="*/ 5 h 74"/>
                <a:gd name="T8" fmla="*/ 53 w 62"/>
                <a:gd name="T9" fmla="*/ 10 h 74"/>
                <a:gd name="T10" fmla="*/ 57 w 62"/>
                <a:gd name="T11" fmla="*/ 16 h 74"/>
                <a:gd name="T12" fmla="*/ 60 w 62"/>
                <a:gd name="T13" fmla="*/ 22 h 74"/>
                <a:gd name="T14" fmla="*/ 62 w 62"/>
                <a:gd name="T15" fmla="*/ 30 h 74"/>
                <a:gd name="T16" fmla="*/ 62 w 62"/>
                <a:gd name="T17" fmla="*/ 37 h 74"/>
                <a:gd name="T18" fmla="*/ 62 w 62"/>
                <a:gd name="T19" fmla="*/ 45 h 74"/>
                <a:gd name="T20" fmla="*/ 60 w 62"/>
                <a:gd name="T21" fmla="*/ 52 h 74"/>
                <a:gd name="T22" fmla="*/ 57 w 62"/>
                <a:gd name="T23" fmla="*/ 58 h 74"/>
                <a:gd name="T24" fmla="*/ 53 w 62"/>
                <a:gd name="T25" fmla="*/ 64 h 74"/>
                <a:gd name="T26" fmla="*/ 49 w 62"/>
                <a:gd name="T27" fmla="*/ 68 h 74"/>
                <a:gd name="T28" fmla="*/ 44 w 62"/>
                <a:gd name="T29" fmla="*/ 72 h 74"/>
                <a:gd name="T30" fmla="*/ 37 w 62"/>
                <a:gd name="T31" fmla="*/ 74 h 74"/>
                <a:gd name="T32" fmla="*/ 31 w 62"/>
                <a:gd name="T33" fmla="*/ 74 h 74"/>
                <a:gd name="T34" fmla="*/ 24 w 62"/>
                <a:gd name="T35" fmla="*/ 74 h 74"/>
                <a:gd name="T36" fmla="*/ 19 w 62"/>
                <a:gd name="T37" fmla="*/ 72 h 74"/>
                <a:gd name="T38" fmla="*/ 13 w 62"/>
                <a:gd name="T39" fmla="*/ 68 h 74"/>
                <a:gd name="T40" fmla="*/ 9 w 62"/>
                <a:gd name="T41" fmla="*/ 64 h 74"/>
                <a:gd name="T42" fmla="*/ 5 w 62"/>
                <a:gd name="T43" fmla="*/ 58 h 74"/>
                <a:gd name="T44" fmla="*/ 2 w 62"/>
                <a:gd name="T45" fmla="*/ 52 h 74"/>
                <a:gd name="T46" fmla="*/ 1 w 62"/>
                <a:gd name="T47" fmla="*/ 45 h 74"/>
                <a:gd name="T48" fmla="*/ 0 w 62"/>
                <a:gd name="T49" fmla="*/ 37 h 74"/>
                <a:gd name="T50" fmla="*/ 1 w 62"/>
                <a:gd name="T51" fmla="*/ 30 h 74"/>
                <a:gd name="T52" fmla="*/ 2 w 62"/>
                <a:gd name="T53" fmla="*/ 22 h 74"/>
                <a:gd name="T54" fmla="*/ 5 w 62"/>
                <a:gd name="T55" fmla="*/ 16 h 74"/>
                <a:gd name="T56" fmla="*/ 9 w 62"/>
                <a:gd name="T57" fmla="*/ 10 h 74"/>
                <a:gd name="T58" fmla="*/ 13 w 62"/>
                <a:gd name="T59" fmla="*/ 5 h 74"/>
                <a:gd name="T60" fmla="*/ 19 w 62"/>
                <a:gd name="T61" fmla="*/ 2 h 74"/>
                <a:gd name="T62" fmla="*/ 24 w 62"/>
                <a:gd name="T63" fmla="*/ 0 h 74"/>
                <a:gd name="T64" fmla="*/ 31 w 62"/>
                <a:gd name="T65" fmla="*/ 0 h 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2" h="74">
                  <a:moveTo>
                    <a:pt x="31" y="0"/>
                  </a:moveTo>
                  <a:lnTo>
                    <a:pt x="37" y="0"/>
                  </a:lnTo>
                  <a:lnTo>
                    <a:pt x="44" y="2"/>
                  </a:lnTo>
                  <a:lnTo>
                    <a:pt x="49" y="5"/>
                  </a:lnTo>
                  <a:lnTo>
                    <a:pt x="53" y="10"/>
                  </a:lnTo>
                  <a:lnTo>
                    <a:pt x="57" y="16"/>
                  </a:lnTo>
                  <a:lnTo>
                    <a:pt x="60" y="22"/>
                  </a:lnTo>
                  <a:lnTo>
                    <a:pt x="62" y="30"/>
                  </a:lnTo>
                  <a:lnTo>
                    <a:pt x="62" y="37"/>
                  </a:lnTo>
                  <a:lnTo>
                    <a:pt x="62" y="45"/>
                  </a:lnTo>
                  <a:lnTo>
                    <a:pt x="60" y="52"/>
                  </a:lnTo>
                  <a:lnTo>
                    <a:pt x="57" y="58"/>
                  </a:lnTo>
                  <a:lnTo>
                    <a:pt x="53" y="64"/>
                  </a:lnTo>
                  <a:lnTo>
                    <a:pt x="49" y="68"/>
                  </a:lnTo>
                  <a:lnTo>
                    <a:pt x="44" y="72"/>
                  </a:lnTo>
                  <a:lnTo>
                    <a:pt x="37" y="74"/>
                  </a:lnTo>
                  <a:lnTo>
                    <a:pt x="31" y="74"/>
                  </a:lnTo>
                  <a:lnTo>
                    <a:pt x="24" y="74"/>
                  </a:lnTo>
                  <a:lnTo>
                    <a:pt x="19" y="72"/>
                  </a:lnTo>
                  <a:lnTo>
                    <a:pt x="13" y="68"/>
                  </a:lnTo>
                  <a:lnTo>
                    <a:pt x="9" y="64"/>
                  </a:lnTo>
                  <a:lnTo>
                    <a:pt x="5" y="58"/>
                  </a:lnTo>
                  <a:lnTo>
                    <a:pt x="2" y="52"/>
                  </a:lnTo>
                  <a:lnTo>
                    <a:pt x="1" y="45"/>
                  </a:lnTo>
                  <a:lnTo>
                    <a:pt x="0" y="37"/>
                  </a:lnTo>
                  <a:lnTo>
                    <a:pt x="1" y="30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9" y="10"/>
                  </a:lnTo>
                  <a:lnTo>
                    <a:pt x="13" y="5"/>
                  </a:lnTo>
                  <a:lnTo>
                    <a:pt x="19" y="2"/>
                  </a:lnTo>
                  <a:lnTo>
                    <a:pt x="24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67" name="Freeform 153"/>
            <p:cNvSpPr>
              <a:spLocks/>
            </p:cNvSpPr>
            <p:nvPr/>
          </p:nvSpPr>
          <p:spPr bwMode="auto">
            <a:xfrm>
              <a:off x="1507" y="1303"/>
              <a:ext cx="62" cy="74"/>
            </a:xfrm>
            <a:custGeom>
              <a:avLst/>
              <a:gdLst>
                <a:gd name="T0" fmla="*/ 31 w 62"/>
                <a:gd name="T1" fmla="*/ 0 h 74"/>
                <a:gd name="T2" fmla="*/ 37 w 62"/>
                <a:gd name="T3" fmla="*/ 0 h 74"/>
                <a:gd name="T4" fmla="*/ 44 w 62"/>
                <a:gd name="T5" fmla="*/ 2 h 74"/>
                <a:gd name="T6" fmla="*/ 49 w 62"/>
                <a:gd name="T7" fmla="*/ 5 h 74"/>
                <a:gd name="T8" fmla="*/ 53 w 62"/>
                <a:gd name="T9" fmla="*/ 10 h 74"/>
                <a:gd name="T10" fmla="*/ 57 w 62"/>
                <a:gd name="T11" fmla="*/ 16 h 74"/>
                <a:gd name="T12" fmla="*/ 60 w 62"/>
                <a:gd name="T13" fmla="*/ 22 h 74"/>
                <a:gd name="T14" fmla="*/ 62 w 62"/>
                <a:gd name="T15" fmla="*/ 30 h 74"/>
                <a:gd name="T16" fmla="*/ 62 w 62"/>
                <a:gd name="T17" fmla="*/ 37 h 74"/>
                <a:gd name="T18" fmla="*/ 62 w 62"/>
                <a:gd name="T19" fmla="*/ 45 h 74"/>
                <a:gd name="T20" fmla="*/ 60 w 62"/>
                <a:gd name="T21" fmla="*/ 52 h 74"/>
                <a:gd name="T22" fmla="*/ 57 w 62"/>
                <a:gd name="T23" fmla="*/ 58 h 74"/>
                <a:gd name="T24" fmla="*/ 53 w 62"/>
                <a:gd name="T25" fmla="*/ 64 h 74"/>
                <a:gd name="T26" fmla="*/ 49 w 62"/>
                <a:gd name="T27" fmla="*/ 68 h 74"/>
                <a:gd name="T28" fmla="*/ 44 w 62"/>
                <a:gd name="T29" fmla="*/ 72 h 74"/>
                <a:gd name="T30" fmla="*/ 37 w 62"/>
                <a:gd name="T31" fmla="*/ 74 h 74"/>
                <a:gd name="T32" fmla="*/ 31 w 62"/>
                <a:gd name="T33" fmla="*/ 74 h 74"/>
                <a:gd name="T34" fmla="*/ 24 w 62"/>
                <a:gd name="T35" fmla="*/ 74 h 74"/>
                <a:gd name="T36" fmla="*/ 19 w 62"/>
                <a:gd name="T37" fmla="*/ 72 h 74"/>
                <a:gd name="T38" fmla="*/ 13 w 62"/>
                <a:gd name="T39" fmla="*/ 68 h 74"/>
                <a:gd name="T40" fmla="*/ 9 w 62"/>
                <a:gd name="T41" fmla="*/ 64 h 74"/>
                <a:gd name="T42" fmla="*/ 5 w 62"/>
                <a:gd name="T43" fmla="*/ 58 h 74"/>
                <a:gd name="T44" fmla="*/ 2 w 62"/>
                <a:gd name="T45" fmla="*/ 52 h 74"/>
                <a:gd name="T46" fmla="*/ 1 w 62"/>
                <a:gd name="T47" fmla="*/ 45 h 74"/>
                <a:gd name="T48" fmla="*/ 0 w 62"/>
                <a:gd name="T49" fmla="*/ 37 h 74"/>
                <a:gd name="T50" fmla="*/ 1 w 62"/>
                <a:gd name="T51" fmla="*/ 30 h 74"/>
                <a:gd name="T52" fmla="*/ 2 w 62"/>
                <a:gd name="T53" fmla="*/ 22 h 74"/>
                <a:gd name="T54" fmla="*/ 5 w 62"/>
                <a:gd name="T55" fmla="*/ 16 h 74"/>
                <a:gd name="T56" fmla="*/ 9 w 62"/>
                <a:gd name="T57" fmla="*/ 10 h 74"/>
                <a:gd name="T58" fmla="*/ 13 w 62"/>
                <a:gd name="T59" fmla="*/ 5 h 74"/>
                <a:gd name="T60" fmla="*/ 19 w 62"/>
                <a:gd name="T61" fmla="*/ 2 h 74"/>
                <a:gd name="T62" fmla="*/ 24 w 62"/>
                <a:gd name="T63" fmla="*/ 0 h 74"/>
                <a:gd name="T64" fmla="*/ 31 w 62"/>
                <a:gd name="T65" fmla="*/ 0 h 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2" h="74">
                  <a:moveTo>
                    <a:pt x="31" y="0"/>
                  </a:moveTo>
                  <a:lnTo>
                    <a:pt x="37" y="0"/>
                  </a:lnTo>
                  <a:lnTo>
                    <a:pt x="44" y="2"/>
                  </a:lnTo>
                  <a:lnTo>
                    <a:pt x="49" y="5"/>
                  </a:lnTo>
                  <a:lnTo>
                    <a:pt x="53" y="10"/>
                  </a:lnTo>
                  <a:lnTo>
                    <a:pt x="57" y="16"/>
                  </a:lnTo>
                  <a:lnTo>
                    <a:pt x="60" y="22"/>
                  </a:lnTo>
                  <a:lnTo>
                    <a:pt x="62" y="30"/>
                  </a:lnTo>
                  <a:lnTo>
                    <a:pt x="62" y="37"/>
                  </a:lnTo>
                  <a:lnTo>
                    <a:pt x="62" y="45"/>
                  </a:lnTo>
                  <a:lnTo>
                    <a:pt x="60" y="52"/>
                  </a:lnTo>
                  <a:lnTo>
                    <a:pt x="57" y="58"/>
                  </a:lnTo>
                  <a:lnTo>
                    <a:pt x="53" y="64"/>
                  </a:lnTo>
                  <a:lnTo>
                    <a:pt x="49" y="68"/>
                  </a:lnTo>
                  <a:lnTo>
                    <a:pt x="44" y="72"/>
                  </a:lnTo>
                  <a:lnTo>
                    <a:pt x="37" y="74"/>
                  </a:lnTo>
                  <a:lnTo>
                    <a:pt x="31" y="74"/>
                  </a:lnTo>
                  <a:lnTo>
                    <a:pt x="24" y="74"/>
                  </a:lnTo>
                  <a:lnTo>
                    <a:pt x="19" y="72"/>
                  </a:lnTo>
                  <a:lnTo>
                    <a:pt x="13" y="68"/>
                  </a:lnTo>
                  <a:lnTo>
                    <a:pt x="9" y="64"/>
                  </a:lnTo>
                  <a:lnTo>
                    <a:pt x="5" y="58"/>
                  </a:lnTo>
                  <a:lnTo>
                    <a:pt x="2" y="52"/>
                  </a:lnTo>
                  <a:lnTo>
                    <a:pt x="1" y="45"/>
                  </a:lnTo>
                  <a:lnTo>
                    <a:pt x="0" y="37"/>
                  </a:lnTo>
                  <a:lnTo>
                    <a:pt x="1" y="30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9" y="10"/>
                  </a:lnTo>
                  <a:lnTo>
                    <a:pt x="13" y="5"/>
                  </a:lnTo>
                  <a:lnTo>
                    <a:pt x="19" y="2"/>
                  </a:lnTo>
                  <a:lnTo>
                    <a:pt x="24" y="0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68" name="Freeform 154"/>
            <p:cNvSpPr>
              <a:spLocks/>
            </p:cNvSpPr>
            <p:nvPr/>
          </p:nvSpPr>
          <p:spPr bwMode="auto">
            <a:xfrm>
              <a:off x="982" y="1912"/>
              <a:ext cx="203" cy="158"/>
            </a:xfrm>
            <a:custGeom>
              <a:avLst/>
              <a:gdLst>
                <a:gd name="T0" fmla="*/ 40 w 203"/>
                <a:gd name="T1" fmla="*/ 0 h 158"/>
                <a:gd name="T2" fmla="*/ 163 w 203"/>
                <a:gd name="T3" fmla="*/ 0 h 158"/>
                <a:gd name="T4" fmla="*/ 171 w 203"/>
                <a:gd name="T5" fmla="*/ 1 h 158"/>
                <a:gd name="T6" fmla="*/ 178 w 203"/>
                <a:gd name="T7" fmla="*/ 4 h 158"/>
                <a:gd name="T8" fmla="*/ 185 w 203"/>
                <a:gd name="T9" fmla="*/ 8 h 158"/>
                <a:gd name="T10" fmla="*/ 191 w 203"/>
                <a:gd name="T11" fmla="*/ 14 h 158"/>
                <a:gd name="T12" fmla="*/ 195 w 203"/>
                <a:gd name="T13" fmla="*/ 21 h 158"/>
                <a:gd name="T14" fmla="*/ 199 w 203"/>
                <a:gd name="T15" fmla="*/ 28 h 158"/>
                <a:gd name="T16" fmla="*/ 202 w 203"/>
                <a:gd name="T17" fmla="*/ 37 h 158"/>
                <a:gd name="T18" fmla="*/ 203 w 203"/>
                <a:gd name="T19" fmla="*/ 46 h 158"/>
                <a:gd name="T20" fmla="*/ 203 w 203"/>
                <a:gd name="T21" fmla="*/ 113 h 158"/>
                <a:gd name="T22" fmla="*/ 202 w 203"/>
                <a:gd name="T23" fmla="*/ 122 h 158"/>
                <a:gd name="T24" fmla="*/ 199 w 203"/>
                <a:gd name="T25" fmla="*/ 130 h 158"/>
                <a:gd name="T26" fmla="*/ 195 w 203"/>
                <a:gd name="T27" fmla="*/ 138 h 158"/>
                <a:gd name="T28" fmla="*/ 191 w 203"/>
                <a:gd name="T29" fmla="*/ 144 h 158"/>
                <a:gd name="T30" fmla="*/ 185 w 203"/>
                <a:gd name="T31" fmla="*/ 150 h 158"/>
                <a:gd name="T32" fmla="*/ 178 w 203"/>
                <a:gd name="T33" fmla="*/ 154 h 158"/>
                <a:gd name="T34" fmla="*/ 171 w 203"/>
                <a:gd name="T35" fmla="*/ 157 h 158"/>
                <a:gd name="T36" fmla="*/ 163 w 203"/>
                <a:gd name="T37" fmla="*/ 158 h 158"/>
                <a:gd name="T38" fmla="*/ 40 w 203"/>
                <a:gd name="T39" fmla="*/ 158 h 158"/>
                <a:gd name="T40" fmla="*/ 32 w 203"/>
                <a:gd name="T41" fmla="*/ 157 h 158"/>
                <a:gd name="T42" fmla="*/ 25 w 203"/>
                <a:gd name="T43" fmla="*/ 154 h 158"/>
                <a:gd name="T44" fmla="*/ 17 w 203"/>
                <a:gd name="T45" fmla="*/ 150 h 158"/>
                <a:gd name="T46" fmla="*/ 11 w 203"/>
                <a:gd name="T47" fmla="*/ 144 h 158"/>
                <a:gd name="T48" fmla="*/ 6 w 203"/>
                <a:gd name="T49" fmla="*/ 138 h 158"/>
                <a:gd name="T50" fmla="*/ 3 w 203"/>
                <a:gd name="T51" fmla="*/ 130 h 158"/>
                <a:gd name="T52" fmla="*/ 0 w 203"/>
                <a:gd name="T53" fmla="*/ 122 h 158"/>
                <a:gd name="T54" fmla="*/ 0 w 203"/>
                <a:gd name="T55" fmla="*/ 113 h 158"/>
                <a:gd name="T56" fmla="*/ 0 w 203"/>
                <a:gd name="T57" fmla="*/ 46 h 158"/>
                <a:gd name="T58" fmla="*/ 0 w 203"/>
                <a:gd name="T59" fmla="*/ 37 h 158"/>
                <a:gd name="T60" fmla="*/ 3 w 203"/>
                <a:gd name="T61" fmla="*/ 28 h 158"/>
                <a:gd name="T62" fmla="*/ 6 w 203"/>
                <a:gd name="T63" fmla="*/ 21 h 158"/>
                <a:gd name="T64" fmla="*/ 11 w 203"/>
                <a:gd name="T65" fmla="*/ 14 h 158"/>
                <a:gd name="T66" fmla="*/ 17 w 203"/>
                <a:gd name="T67" fmla="*/ 8 h 158"/>
                <a:gd name="T68" fmla="*/ 25 w 203"/>
                <a:gd name="T69" fmla="*/ 4 h 158"/>
                <a:gd name="T70" fmla="*/ 32 w 203"/>
                <a:gd name="T71" fmla="*/ 1 h 158"/>
                <a:gd name="T72" fmla="*/ 40 w 203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8">
                  <a:moveTo>
                    <a:pt x="40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8" y="4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5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3" y="46"/>
                  </a:lnTo>
                  <a:lnTo>
                    <a:pt x="203" y="113"/>
                  </a:lnTo>
                  <a:lnTo>
                    <a:pt x="202" y="122"/>
                  </a:lnTo>
                  <a:lnTo>
                    <a:pt x="199" y="130"/>
                  </a:lnTo>
                  <a:lnTo>
                    <a:pt x="195" y="138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78" y="154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40" y="158"/>
                  </a:lnTo>
                  <a:lnTo>
                    <a:pt x="32" y="157"/>
                  </a:lnTo>
                  <a:lnTo>
                    <a:pt x="25" y="154"/>
                  </a:lnTo>
                  <a:lnTo>
                    <a:pt x="17" y="150"/>
                  </a:lnTo>
                  <a:lnTo>
                    <a:pt x="11" y="144"/>
                  </a:lnTo>
                  <a:lnTo>
                    <a:pt x="6" y="138"/>
                  </a:lnTo>
                  <a:lnTo>
                    <a:pt x="3" y="130"/>
                  </a:lnTo>
                  <a:lnTo>
                    <a:pt x="0" y="122"/>
                  </a:lnTo>
                  <a:lnTo>
                    <a:pt x="0" y="113"/>
                  </a:lnTo>
                  <a:lnTo>
                    <a:pt x="0" y="46"/>
                  </a:lnTo>
                  <a:lnTo>
                    <a:pt x="0" y="37"/>
                  </a:lnTo>
                  <a:lnTo>
                    <a:pt x="3" y="28"/>
                  </a:lnTo>
                  <a:lnTo>
                    <a:pt x="6" y="21"/>
                  </a:lnTo>
                  <a:lnTo>
                    <a:pt x="11" y="14"/>
                  </a:lnTo>
                  <a:lnTo>
                    <a:pt x="17" y="8"/>
                  </a:lnTo>
                  <a:lnTo>
                    <a:pt x="25" y="4"/>
                  </a:lnTo>
                  <a:lnTo>
                    <a:pt x="32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69" name="Freeform 155"/>
            <p:cNvSpPr>
              <a:spLocks/>
            </p:cNvSpPr>
            <p:nvPr/>
          </p:nvSpPr>
          <p:spPr bwMode="auto">
            <a:xfrm>
              <a:off x="982" y="1912"/>
              <a:ext cx="203" cy="158"/>
            </a:xfrm>
            <a:custGeom>
              <a:avLst/>
              <a:gdLst>
                <a:gd name="T0" fmla="*/ 40 w 203"/>
                <a:gd name="T1" fmla="*/ 0 h 158"/>
                <a:gd name="T2" fmla="*/ 163 w 203"/>
                <a:gd name="T3" fmla="*/ 0 h 158"/>
                <a:gd name="T4" fmla="*/ 171 w 203"/>
                <a:gd name="T5" fmla="*/ 1 h 158"/>
                <a:gd name="T6" fmla="*/ 178 w 203"/>
                <a:gd name="T7" fmla="*/ 4 h 158"/>
                <a:gd name="T8" fmla="*/ 185 w 203"/>
                <a:gd name="T9" fmla="*/ 8 h 158"/>
                <a:gd name="T10" fmla="*/ 191 w 203"/>
                <a:gd name="T11" fmla="*/ 14 h 158"/>
                <a:gd name="T12" fmla="*/ 195 w 203"/>
                <a:gd name="T13" fmla="*/ 21 h 158"/>
                <a:gd name="T14" fmla="*/ 199 w 203"/>
                <a:gd name="T15" fmla="*/ 28 h 158"/>
                <a:gd name="T16" fmla="*/ 202 w 203"/>
                <a:gd name="T17" fmla="*/ 37 h 158"/>
                <a:gd name="T18" fmla="*/ 203 w 203"/>
                <a:gd name="T19" fmla="*/ 46 h 158"/>
                <a:gd name="T20" fmla="*/ 203 w 203"/>
                <a:gd name="T21" fmla="*/ 113 h 158"/>
                <a:gd name="T22" fmla="*/ 202 w 203"/>
                <a:gd name="T23" fmla="*/ 122 h 158"/>
                <a:gd name="T24" fmla="*/ 199 w 203"/>
                <a:gd name="T25" fmla="*/ 130 h 158"/>
                <a:gd name="T26" fmla="*/ 195 w 203"/>
                <a:gd name="T27" fmla="*/ 138 h 158"/>
                <a:gd name="T28" fmla="*/ 191 w 203"/>
                <a:gd name="T29" fmla="*/ 144 h 158"/>
                <a:gd name="T30" fmla="*/ 185 w 203"/>
                <a:gd name="T31" fmla="*/ 150 h 158"/>
                <a:gd name="T32" fmla="*/ 178 w 203"/>
                <a:gd name="T33" fmla="*/ 154 h 158"/>
                <a:gd name="T34" fmla="*/ 171 w 203"/>
                <a:gd name="T35" fmla="*/ 157 h 158"/>
                <a:gd name="T36" fmla="*/ 163 w 203"/>
                <a:gd name="T37" fmla="*/ 158 h 158"/>
                <a:gd name="T38" fmla="*/ 40 w 203"/>
                <a:gd name="T39" fmla="*/ 158 h 158"/>
                <a:gd name="T40" fmla="*/ 32 w 203"/>
                <a:gd name="T41" fmla="*/ 157 h 158"/>
                <a:gd name="T42" fmla="*/ 25 w 203"/>
                <a:gd name="T43" fmla="*/ 154 h 158"/>
                <a:gd name="T44" fmla="*/ 17 w 203"/>
                <a:gd name="T45" fmla="*/ 150 h 158"/>
                <a:gd name="T46" fmla="*/ 11 w 203"/>
                <a:gd name="T47" fmla="*/ 144 h 158"/>
                <a:gd name="T48" fmla="*/ 6 w 203"/>
                <a:gd name="T49" fmla="*/ 138 h 158"/>
                <a:gd name="T50" fmla="*/ 3 w 203"/>
                <a:gd name="T51" fmla="*/ 130 h 158"/>
                <a:gd name="T52" fmla="*/ 0 w 203"/>
                <a:gd name="T53" fmla="*/ 122 h 158"/>
                <a:gd name="T54" fmla="*/ 0 w 203"/>
                <a:gd name="T55" fmla="*/ 113 h 158"/>
                <a:gd name="T56" fmla="*/ 0 w 203"/>
                <a:gd name="T57" fmla="*/ 46 h 158"/>
                <a:gd name="T58" fmla="*/ 0 w 203"/>
                <a:gd name="T59" fmla="*/ 37 h 158"/>
                <a:gd name="T60" fmla="*/ 3 w 203"/>
                <a:gd name="T61" fmla="*/ 28 h 158"/>
                <a:gd name="T62" fmla="*/ 6 w 203"/>
                <a:gd name="T63" fmla="*/ 21 h 158"/>
                <a:gd name="T64" fmla="*/ 11 w 203"/>
                <a:gd name="T65" fmla="*/ 14 h 158"/>
                <a:gd name="T66" fmla="*/ 17 w 203"/>
                <a:gd name="T67" fmla="*/ 8 h 158"/>
                <a:gd name="T68" fmla="*/ 25 w 203"/>
                <a:gd name="T69" fmla="*/ 4 h 158"/>
                <a:gd name="T70" fmla="*/ 32 w 203"/>
                <a:gd name="T71" fmla="*/ 1 h 158"/>
                <a:gd name="T72" fmla="*/ 40 w 203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8">
                  <a:moveTo>
                    <a:pt x="40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8" y="4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5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3" y="46"/>
                  </a:lnTo>
                  <a:lnTo>
                    <a:pt x="203" y="113"/>
                  </a:lnTo>
                  <a:lnTo>
                    <a:pt x="202" y="122"/>
                  </a:lnTo>
                  <a:lnTo>
                    <a:pt x="199" y="130"/>
                  </a:lnTo>
                  <a:lnTo>
                    <a:pt x="195" y="138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78" y="154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40" y="158"/>
                  </a:lnTo>
                  <a:lnTo>
                    <a:pt x="32" y="157"/>
                  </a:lnTo>
                  <a:lnTo>
                    <a:pt x="25" y="154"/>
                  </a:lnTo>
                  <a:lnTo>
                    <a:pt x="17" y="150"/>
                  </a:lnTo>
                  <a:lnTo>
                    <a:pt x="11" y="144"/>
                  </a:lnTo>
                  <a:lnTo>
                    <a:pt x="6" y="138"/>
                  </a:lnTo>
                  <a:lnTo>
                    <a:pt x="3" y="130"/>
                  </a:lnTo>
                  <a:lnTo>
                    <a:pt x="0" y="122"/>
                  </a:lnTo>
                  <a:lnTo>
                    <a:pt x="0" y="113"/>
                  </a:lnTo>
                  <a:lnTo>
                    <a:pt x="0" y="46"/>
                  </a:lnTo>
                  <a:lnTo>
                    <a:pt x="0" y="37"/>
                  </a:lnTo>
                  <a:lnTo>
                    <a:pt x="3" y="28"/>
                  </a:lnTo>
                  <a:lnTo>
                    <a:pt x="6" y="21"/>
                  </a:lnTo>
                  <a:lnTo>
                    <a:pt x="11" y="14"/>
                  </a:lnTo>
                  <a:lnTo>
                    <a:pt x="17" y="8"/>
                  </a:lnTo>
                  <a:lnTo>
                    <a:pt x="25" y="4"/>
                  </a:lnTo>
                  <a:lnTo>
                    <a:pt x="32" y="1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70" name="Freeform 156"/>
            <p:cNvSpPr>
              <a:spLocks/>
            </p:cNvSpPr>
            <p:nvPr/>
          </p:nvSpPr>
          <p:spPr bwMode="auto">
            <a:xfrm>
              <a:off x="1053" y="1976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3 w 88"/>
                <a:gd name="T3" fmla="*/ 0 h 56"/>
                <a:gd name="T4" fmla="*/ 61 w 88"/>
                <a:gd name="T5" fmla="*/ 2 h 56"/>
                <a:gd name="T6" fmla="*/ 69 w 88"/>
                <a:gd name="T7" fmla="*/ 4 h 56"/>
                <a:gd name="T8" fmla="*/ 75 w 88"/>
                <a:gd name="T9" fmla="*/ 8 h 56"/>
                <a:gd name="T10" fmla="*/ 80 w 88"/>
                <a:gd name="T11" fmla="*/ 11 h 56"/>
                <a:gd name="T12" fmla="*/ 84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3 h 56"/>
                <a:gd name="T20" fmla="*/ 84 w 88"/>
                <a:gd name="T21" fmla="*/ 39 h 56"/>
                <a:gd name="T22" fmla="*/ 80 w 88"/>
                <a:gd name="T23" fmla="*/ 44 h 56"/>
                <a:gd name="T24" fmla="*/ 75 w 88"/>
                <a:gd name="T25" fmla="*/ 47 h 56"/>
                <a:gd name="T26" fmla="*/ 69 w 88"/>
                <a:gd name="T27" fmla="*/ 51 h 56"/>
                <a:gd name="T28" fmla="*/ 61 w 88"/>
                <a:gd name="T29" fmla="*/ 53 h 56"/>
                <a:gd name="T30" fmla="*/ 53 w 88"/>
                <a:gd name="T31" fmla="*/ 56 h 56"/>
                <a:gd name="T32" fmla="*/ 44 w 88"/>
                <a:gd name="T33" fmla="*/ 56 h 56"/>
                <a:gd name="T34" fmla="*/ 35 w 88"/>
                <a:gd name="T35" fmla="*/ 56 h 56"/>
                <a:gd name="T36" fmla="*/ 27 w 88"/>
                <a:gd name="T37" fmla="*/ 53 h 56"/>
                <a:gd name="T38" fmla="*/ 19 w 88"/>
                <a:gd name="T39" fmla="*/ 51 h 56"/>
                <a:gd name="T40" fmla="*/ 13 w 88"/>
                <a:gd name="T41" fmla="*/ 47 h 56"/>
                <a:gd name="T42" fmla="*/ 7 w 88"/>
                <a:gd name="T43" fmla="*/ 44 h 56"/>
                <a:gd name="T44" fmla="*/ 3 w 88"/>
                <a:gd name="T45" fmla="*/ 39 h 56"/>
                <a:gd name="T46" fmla="*/ 1 w 88"/>
                <a:gd name="T47" fmla="*/ 33 h 56"/>
                <a:gd name="T48" fmla="*/ 0 w 88"/>
                <a:gd name="T49" fmla="*/ 28 h 56"/>
                <a:gd name="T50" fmla="*/ 1 w 88"/>
                <a:gd name="T51" fmla="*/ 22 h 56"/>
                <a:gd name="T52" fmla="*/ 3 w 88"/>
                <a:gd name="T53" fmla="*/ 17 h 56"/>
                <a:gd name="T54" fmla="*/ 7 w 88"/>
                <a:gd name="T55" fmla="*/ 11 h 56"/>
                <a:gd name="T56" fmla="*/ 13 w 88"/>
                <a:gd name="T57" fmla="*/ 8 h 56"/>
                <a:gd name="T58" fmla="*/ 19 w 88"/>
                <a:gd name="T59" fmla="*/ 4 h 56"/>
                <a:gd name="T60" fmla="*/ 27 w 88"/>
                <a:gd name="T61" fmla="*/ 2 h 56"/>
                <a:gd name="T62" fmla="*/ 35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9" y="4"/>
                  </a:lnTo>
                  <a:lnTo>
                    <a:pt x="75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3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7"/>
                  </a:lnTo>
                  <a:lnTo>
                    <a:pt x="69" y="51"/>
                  </a:lnTo>
                  <a:lnTo>
                    <a:pt x="61" y="53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3"/>
                  </a:lnTo>
                  <a:lnTo>
                    <a:pt x="19" y="51"/>
                  </a:lnTo>
                  <a:lnTo>
                    <a:pt x="13" y="47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3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3" y="17"/>
                  </a:lnTo>
                  <a:lnTo>
                    <a:pt x="7" y="11"/>
                  </a:lnTo>
                  <a:lnTo>
                    <a:pt x="13" y="8"/>
                  </a:lnTo>
                  <a:lnTo>
                    <a:pt x="19" y="4"/>
                  </a:lnTo>
                  <a:lnTo>
                    <a:pt x="27" y="2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71" name="Freeform 157"/>
            <p:cNvSpPr>
              <a:spLocks/>
            </p:cNvSpPr>
            <p:nvPr/>
          </p:nvSpPr>
          <p:spPr bwMode="auto">
            <a:xfrm>
              <a:off x="1053" y="1976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3 w 88"/>
                <a:gd name="T3" fmla="*/ 0 h 56"/>
                <a:gd name="T4" fmla="*/ 61 w 88"/>
                <a:gd name="T5" fmla="*/ 2 h 56"/>
                <a:gd name="T6" fmla="*/ 69 w 88"/>
                <a:gd name="T7" fmla="*/ 4 h 56"/>
                <a:gd name="T8" fmla="*/ 75 w 88"/>
                <a:gd name="T9" fmla="*/ 8 h 56"/>
                <a:gd name="T10" fmla="*/ 80 w 88"/>
                <a:gd name="T11" fmla="*/ 11 h 56"/>
                <a:gd name="T12" fmla="*/ 84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3 h 56"/>
                <a:gd name="T20" fmla="*/ 84 w 88"/>
                <a:gd name="T21" fmla="*/ 39 h 56"/>
                <a:gd name="T22" fmla="*/ 80 w 88"/>
                <a:gd name="T23" fmla="*/ 44 h 56"/>
                <a:gd name="T24" fmla="*/ 75 w 88"/>
                <a:gd name="T25" fmla="*/ 47 h 56"/>
                <a:gd name="T26" fmla="*/ 69 w 88"/>
                <a:gd name="T27" fmla="*/ 51 h 56"/>
                <a:gd name="T28" fmla="*/ 61 w 88"/>
                <a:gd name="T29" fmla="*/ 53 h 56"/>
                <a:gd name="T30" fmla="*/ 53 w 88"/>
                <a:gd name="T31" fmla="*/ 56 h 56"/>
                <a:gd name="T32" fmla="*/ 44 w 88"/>
                <a:gd name="T33" fmla="*/ 56 h 56"/>
                <a:gd name="T34" fmla="*/ 35 w 88"/>
                <a:gd name="T35" fmla="*/ 56 h 56"/>
                <a:gd name="T36" fmla="*/ 27 w 88"/>
                <a:gd name="T37" fmla="*/ 53 h 56"/>
                <a:gd name="T38" fmla="*/ 19 w 88"/>
                <a:gd name="T39" fmla="*/ 51 h 56"/>
                <a:gd name="T40" fmla="*/ 13 w 88"/>
                <a:gd name="T41" fmla="*/ 47 h 56"/>
                <a:gd name="T42" fmla="*/ 7 w 88"/>
                <a:gd name="T43" fmla="*/ 44 h 56"/>
                <a:gd name="T44" fmla="*/ 3 w 88"/>
                <a:gd name="T45" fmla="*/ 39 h 56"/>
                <a:gd name="T46" fmla="*/ 1 w 88"/>
                <a:gd name="T47" fmla="*/ 33 h 56"/>
                <a:gd name="T48" fmla="*/ 0 w 88"/>
                <a:gd name="T49" fmla="*/ 28 h 56"/>
                <a:gd name="T50" fmla="*/ 1 w 88"/>
                <a:gd name="T51" fmla="*/ 22 h 56"/>
                <a:gd name="T52" fmla="*/ 3 w 88"/>
                <a:gd name="T53" fmla="*/ 17 h 56"/>
                <a:gd name="T54" fmla="*/ 7 w 88"/>
                <a:gd name="T55" fmla="*/ 11 h 56"/>
                <a:gd name="T56" fmla="*/ 13 w 88"/>
                <a:gd name="T57" fmla="*/ 8 h 56"/>
                <a:gd name="T58" fmla="*/ 19 w 88"/>
                <a:gd name="T59" fmla="*/ 4 h 56"/>
                <a:gd name="T60" fmla="*/ 27 w 88"/>
                <a:gd name="T61" fmla="*/ 2 h 56"/>
                <a:gd name="T62" fmla="*/ 35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9" y="4"/>
                  </a:lnTo>
                  <a:lnTo>
                    <a:pt x="75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3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7"/>
                  </a:lnTo>
                  <a:lnTo>
                    <a:pt x="69" y="51"/>
                  </a:lnTo>
                  <a:lnTo>
                    <a:pt x="61" y="53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3"/>
                  </a:lnTo>
                  <a:lnTo>
                    <a:pt x="19" y="51"/>
                  </a:lnTo>
                  <a:lnTo>
                    <a:pt x="13" y="47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3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3" y="17"/>
                  </a:lnTo>
                  <a:lnTo>
                    <a:pt x="7" y="11"/>
                  </a:lnTo>
                  <a:lnTo>
                    <a:pt x="13" y="8"/>
                  </a:lnTo>
                  <a:lnTo>
                    <a:pt x="19" y="4"/>
                  </a:lnTo>
                  <a:lnTo>
                    <a:pt x="27" y="2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72" name="Freeform 158"/>
            <p:cNvSpPr>
              <a:spLocks/>
            </p:cNvSpPr>
            <p:nvPr/>
          </p:nvSpPr>
          <p:spPr bwMode="auto">
            <a:xfrm>
              <a:off x="1179" y="1912"/>
              <a:ext cx="203" cy="158"/>
            </a:xfrm>
            <a:custGeom>
              <a:avLst/>
              <a:gdLst>
                <a:gd name="T0" fmla="*/ 40 w 203"/>
                <a:gd name="T1" fmla="*/ 0 h 158"/>
                <a:gd name="T2" fmla="*/ 163 w 203"/>
                <a:gd name="T3" fmla="*/ 0 h 158"/>
                <a:gd name="T4" fmla="*/ 171 w 203"/>
                <a:gd name="T5" fmla="*/ 1 h 158"/>
                <a:gd name="T6" fmla="*/ 178 w 203"/>
                <a:gd name="T7" fmla="*/ 4 h 158"/>
                <a:gd name="T8" fmla="*/ 186 w 203"/>
                <a:gd name="T9" fmla="*/ 8 h 158"/>
                <a:gd name="T10" fmla="*/ 192 w 203"/>
                <a:gd name="T11" fmla="*/ 14 h 158"/>
                <a:gd name="T12" fmla="*/ 196 w 203"/>
                <a:gd name="T13" fmla="*/ 21 h 158"/>
                <a:gd name="T14" fmla="*/ 200 w 203"/>
                <a:gd name="T15" fmla="*/ 28 h 158"/>
                <a:gd name="T16" fmla="*/ 202 w 203"/>
                <a:gd name="T17" fmla="*/ 37 h 158"/>
                <a:gd name="T18" fmla="*/ 203 w 203"/>
                <a:gd name="T19" fmla="*/ 46 h 158"/>
                <a:gd name="T20" fmla="*/ 203 w 203"/>
                <a:gd name="T21" fmla="*/ 113 h 158"/>
                <a:gd name="T22" fmla="*/ 202 w 203"/>
                <a:gd name="T23" fmla="*/ 122 h 158"/>
                <a:gd name="T24" fmla="*/ 200 w 203"/>
                <a:gd name="T25" fmla="*/ 130 h 158"/>
                <a:gd name="T26" fmla="*/ 196 w 203"/>
                <a:gd name="T27" fmla="*/ 138 h 158"/>
                <a:gd name="T28" fmla="*/ 192 w 203"/>
                <a:gd name="T29" fmla="*/ 144 h 158"/>
                <a:gd name="T30" fmla="*/ 186 w 203"/>
                <a:gd name="T31" fmla="*/ 150 h 158"/>
                <a:gd name="T32" fmla="*/ 178 w 203"/>
                <a:gd name="T33" fmla="*/ 154 h 158"/>
                <a:gd name="T34" fmla="*/ 171 w 203"/>
                <a:gd name="T35" fmla="*/ 157 h 158"/>
                <a:gd name="T36" fmla="*/ 163 w 203"/>
                <a:gd name="T37" fmla="*/ 158 h 158"/>
                <a:gd name="T38" fmla="*/ 40 w 203"/>
                <a:gd name="T39" fmla="*/ 158 h 158"/>
                <a:gd name="T40" fmla="*/ 32 w 203"/>
                <a:gd name="T41" fmla="*/ 157 h 158"/>
                <a:gd name="T42" fmla="*/ 25 w 203"/>
                <a:gd name="T43" fmla="*/ 154 h 158"/>
                <a:gd name="T44" fmla="*/ 18 w 203"/>
                <a:gd name="T45" fmla="*/ 150 h 158"/>
                <a:gd name="T46" fmla="*/ 12 w 203"/>
                <a:gd name="T47" fmla="*/ 144 h 158"/>
                <a:gd name="T48" fmla="*/ 7 w 203"/>
                <a:gd name="T49" fmla="*/ 138 h 158"/>
                <a:gd name="T50" fmla="*/ 3 w 203"/>
                <a:gd name="T51" fmla="*/ 130 h 158"/>
                <a:gd name="T52" fmla="*/ 0 w 203"/>
                <a:gd name="T53" fmla="*/ 122 h 158"/>
                <a:gd name="T54" fmla="*/ 0 w 203"/>
                <a:gd name="T55" fmla="*/ 113 h 158"/>
                <a:gd name="T56" fmla="*/ 0 w 203"/>
                <a:gd name="T57" fmla="*/ 46 h 158"/>
                <a:gd name="T58" fmla="*/ 0 w 203"/>
                <a:gd name="T59" fmla="*/ 37 h 158"/>
                <a:gd name="T60" fmla="*/ 3 w 203"/>
                <a:gd name="T61" fmla="*/ 28 h 158"/>
                <a:gd name="T62" fmla="*/ 7 w 203"/>
                <a:gd name="T63" fmla="*/ 21 h 158"/>
                <a:gd name="T64" fmla="*/ 12 w 203"/>
                <a:gd name="T65" fmla="*/ 14 h 158"/>
                <a:gd name="T66" fmla="*/ 18 w 203"/>
                <a:gd name="T67" fmla="*/ 8 h 158"/>
                <a:gd name="T68" fmla="*/ 25 w 203"/>
                <a:gd name="T69" fmla="*/ 4 h 158"/>
                <a:gd name="T70" fmla="*/ 32 w 203"/>
                <a:gd name="T71" fmla="*/ 1 h 158"/>
                <a:gd name="T72" fmla="*/ 40 w 203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8">
                  <a:moveTo>
                    <a:pt x="40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8" y="4"/>
                  </a:lnTo>
                  <a:lnTo>
                    <a:pt x="186" y="8"/>
                  </a:lnTo>
                  <a:lnTo>
                    <a:pt x="192" y="14"/>
                  </a:lnTo>
                  <a:lnTo>
                    <a:pt x="196" y="21"/>
                  </a:lnTo>
                  <a:lnTo>
                    <a:pt x="200" y="28"/>
                  </a:lnTo>
                  <a:lnTo>
                    <a:pt x="202" y="37"/>
                  </a:lnTo>
                  <a:lnTo>
                    <a:pt x="203" y="46"/>
                  </a:lnTo>
                  <a:lnTo>
                    <a:pt x="203" y="113"/>
                  </a:lnTo>
                  <a:lnTo>
                    <a:pt x="202" y="122"/>
                  </a:lnTo>
                  <a:lnTo>
                    <a:pt x="200" y="130"/>
                  </a:lnTo>
                  <a:lnTo>
                    <a:pt x="196" y="138"/>
                  </a:lnTo>
                  <a:lnTo>
                    <a:pt x="192" y="144"/>
                  </a:lnTo>
                  <a:lnTo>
                    <a:pt x="186" y="150"/>
                  </a:lnTo>
                  <a:lnTo>
                    <a:pt x="178" y="154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40" y="158"/>
                  </a:lnTo>
                  <a:lnTo>
                    <a:pt x="32" y="157"/>
                  </a:lnTo>
                  <a:lnTo>
                    <a:pt x="25" y="154"/>
                  </a:lnTo>
                  <a:lnTo>
                    <a:pt x="18" y="150"/>
                  </a:lnTo>
                  <a:lnTo>
                    <a:pt x="12" y="144"/>
                  </a:lnTo>
                  <a:lnTo>
                    <a:pt x="7" y="138"/>
                  </a:lnTo>
                  <a:lnTo>
                    <a:pt x="3" y="130"/>
                  </a:lnTo>
                  <a:lnTo>
                    <a:pt x="0" y="122"/>
                  </a:lnTo>
                  <a:lnTo>
                    <a:pt x="0" y="113"/>
                  </a:lnTo>
                  <a:lnTo>
                    <a:pt x="0" y="46"/>
                  </a:lnTo>
                  <a:lnTo>
                    <a:pt x="0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8" y="8"/>
                  </a:lnTo>
                  <a:lnTo>
                    <a:pt x="25" y="4"/>
                  </a:lnTo>
                  <a:lnTo>
                    <a:pt x="32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73" name="Freeform 159"/>
            <p:cNvSpPr>
              <a:spLocks/>
            </p:cNvSpPr>
            <p:nvPr/>
          </p:nvSpPr>
          <p:spPr bwMode="auto">
            <a:xfrm>
              <a:off x="1179" y="1912"/>
              <a:ext cx="203" cy="158"/>
            </a:xfrm>
            <a:custGeom>
              <a:avLst/>
              <a:gdLst>
                <a:gd name="T0" fmla="*/ 40 w 203"/>
                <a:gd name="T1" fmla="*/ 0 h 158"/>
                <a:gd name="T2" fmla="*/ 163 w 203"/>
                <a:gd name="T3" fmla="*/ 0 h 158"/>
                <a:gd name="T4" fmla="*/ 171 w 203"/>
                <a:gd name="T5" fmla="*/ 1 h 158"/>
                <a:gd name="T6" fmla="*/ 178 w 203"/>
                <a:gd name="T7" fmla="*/ 4 h 158"/>
                <a:gd name="T8" fmla="*/ 186 w 203"/>
                <a:gd name="T9" fmla="*/ 8 h 158"/>
                <a:gd name="T10" fmla="*/ 192 w 203"/>
                <a:gd name="T11" fmla="*/ 14 h 158"/>
                <a:gd name="T12" fmla="*/ 196 w 203"/>
                <a:gd name="T13" fmla="*/ 21 h 158"/>
                <a:gd name="T14" fmla="*/ 200 w 203"/>
                <a:gd name="T15" fmla="*/ 28 h 158"/>
                <a:gd name="T16" fmla="*/ 202 w 203"/>
                <a:gd name="T17" fmla="*/ 37 h 158"/>
                <a:gd name="T18" fmla="*/ 203 w 203"/>
                <a:gd name="T19" fmla="*/ 46 h 158"/>
                <a:gd name="T20" fmla="*/ 203 w 203"/>
                <a:gd name="T21" fmla="*/ 113 h 158"/>
                <a:gd name="T22" fmla="*/ 202 w 203"/>
                <a:gd name="T23" fmla="*/ 122 h 158"/>
                <a:gd name="T24" fmla="*/ 200 w 203"/>
                <a:gd name="T25" fmla="*/ 130 h 158"/>
                <a:gd name="T26" fmla="*/ 196 w 203"/>
                <a:gd name="T27" fmla="*/ 138 h 158"/>
                <a:gd name="T28" fmla="*/ 192 w 203"/>
                <a:gd name="T29" fmla="*/ 144 h 158"/>
                <a:gd name="T30" fmla="*/ 186 w 203"/>
                <a:gd name="T31" fmla="*/ 150 h 158"/>
                <a:gd name="T32" fmla="*/ 178 w 203"/>
                <a:gd name="T33" fmla="*/ 154 h 158"/>
                <a:gd name="T34" fmla="*/ 171 w 203"/>
                <a:gd name="T35" fmla="*/ 157 h 158"/>
                <a:gd name="T36" fmla="*/ 163 w 203"/>
                <a:gd name="T37" fmla="*/ 158 h 158"/>
                <a:gd name="T38" fmla="*/ 40 w 203"/>
                <a:gd name="T39" fmla="*/ 158 h 158"/>
                <a:gd name="T40" fmla="*/ 32 w 203"/>
                <a:gd name="T41" fmla="*/ 157 h 158"/>
                <a:gd name="T42" fmla="*/ 25 w 203"/>
                <a:gd name="T43" fmla="*/ 154 h 158"/>
                <a:gd name="T44" fmla="*/ 18 w 203"/>
                <a:gd name="T45" fmla="*/ 150 h 158"/>
                <a:gd name="T46" fmla="*/ 12 w 203"/>
                <a:gd name="T47" fmla="*/ 144 h 158"/>
                <a:gd name="T48" fmla="*/ 7 w 203"/>
                <a:gd name="T49" fmla="*/ 138 h 158"/>
                <a:gd name="T50" fmla="*/ 3 w 203"/>
                <a:gd name="T51" fmla="*/ 130 h 158"/>
                <a:gd name="T52" fmla="*/ 0 w 203"/>
                <a:gd name="T53" fmla="*/ 122 h 158"/>
                <a:gd name="T54" fmla="*/ 0 w 203"/>
                <a:gd name="T55" fmla="*/ 113 h 158"/>
                <a:gd name="T56" fmla="*/ 0 w 203"/>
                <a:gd name="T57" fmla="*/ 46 h 158"/>
                <a:gd name="T58" fmla="*/ 0 w 203"/>
                <a:gd name="T59" fmla="*/ 37 h 158"/>
                <a:gd name="T60" fmla="*/ 3 w 203"/>
                <a:gd name="T61" fmla="*/ 28 h 158"/>
                <a:gd name="T62" fmla="*/ 7 w 203"/>
                <a:gd name="T63" fmla="*/ 21 h 158"/>
                <a:gd name="T64" fmla="*/ 12 w 203"/>
                <a:gd name="T65" fmla="*/ 14 h 158"/>
                <a:gd name="T66" fmla="*/ 18 w 203"/>
                <a:gd name="T67" fmla="*/ 8 h 158"/>
                <a:gd name="T68" fmla="*/ 25 w 203"/>
                <a:gd name="T69" fmla="*/ 4 h 158"/>
                <a:gd name="T70" fmla="*/ 32 w 203"/>
                <a:gd name="T71" fmla="*/ 1 h 158"/>
                <a:gd name="T72" fmla="*/ 40 w 203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8">
                  <a:moveTo>
                    <a:pt x="40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8" y="4"/>
                  </a:lnTo>
                  <a:lnTo>
                    <a:pt x="186" y="8"/>
                  </a:lnTo>
                  <a:lnTo>
                    <a:pt x="192" y="14"/>
                  </a:lnTo>
                  <a:lnTo>
                    <a:pt x="196" y="21"/>
                  </a:lnTo>
                  <a:lnTo>
                    <a:pt x="200" y="28"/>
                  </a:lnTo>
                  <a:lnTo>
                    <a:pt x="202" y="37"/>
                  </a:lnTo>
                  <a:lnTo>
                    <a:pt x="203" y="46"/>
                  </a:lnTo>
                  <a:lnTo>
                    <a:pt x="203" y="113"/>
                  </a:lnTo>
                  <a:lnTo>
                    <a:pt x="202" y="122"/>
                  </a:lnTo>
                  <a:lnTo>
                    <a:pt x="200" y="130"/>
                  </a:lnTo>
                  <a:lnTo>
                    <a:pt x="196" y="138"/>
                  </a:lnTo>
                  <a:lnTo>
                    <a:pt x="192" y="144"/>
                  </a:lnTo>
                  <a:lnTo>
                    <a:pt x="186" y="150"/>
                  </a:lnTo>
                  <a:lnTo>
                    <a:pt x="178" y="154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40" y="158"/>
                  </a:lnTo>
                  <a:lnTo>
                    <a:pt x="32" y="157"/>
                  </a:lnTo>
                  <a:lnTo>
                    <a:pt x="25" y="154"/>
                  </a:lnTo>
                  <a:lnTo>
                    <a:pt x="18" y="150"/>
                  </a:lnTo>
                  <a:lnTo>
                    <a:pt x="12" y="144"/>
                  </a:lnTo>
                  <a:lnTo>
                    <a:pt x="7" y="138"/>
                  </a:lnTo>
                  <a:lnTo>
                    <a:pt x="3" y="130"/>
                  </a:lnTo>
                  <a:lnTo>
                    <a:pt x="0" y="122"/>
                  </a:lnTo>
                  <a:lnTo>
                    <a:pt x="0" y="113"/>
                  </a:lnTo>
                  <a:lnTo>
                    <a:pt x="0" y="46"/>
                  </a:lnTo>
                  <a:lnTo>
                    <a:pt x="0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8" y="8"/>
                  </a:lnTo>
                  <a:lnTo>
                    <a:pt x="25" y="4"/>
                  </a:lnTo>
                  <a:lnTo>
                    <a:pt x="32" y="1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74" name="Freeform 160"/>
            <p:cNvSpPr>
              <a:spLocks/>
            </p:cNvSpPr>
            <p:nvPr/>
          </p:nvSpPr>
          <p:spPr bwMode="auto">
            <a:xfrm>
              <a:off x="1250" y="1976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3 w 88"/>
                <a:gd name="T3" fmla="*/ 0 h 56"/>
                <a:gd name="T4" fmla="*/ 61 w 88"/>
                <a:gd name="T5" fmla="*/ 2 h 56"/>
                <a:gd name="T6" fmla="*/ 69 w 88"/>
                <a:gd name="T7" fmla="*/ 4 h 56"/>
                <a:gd name="T8" fmla="*/ 75 w 88"/>
                <a:gd name="T9" fmla="*/ 8 h 56"/>
                <a:gd name="T10" fmla="*/ 80 w 88"/>
                <a:gd name="T11" fmla="*/ 11 h 56"/>
                <a:gd name="T12" fmla="*/ 84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3 h 56"/>
                <a:gd name="T20" fmla="*/ 84 w 88"/>
                <a:gd name="T21" fmla="*/ 39 h 56"/>
                <a:gd name="T22" fmla="*/ 80 w 88"/>
                <a:gd name="T23" fmla="*/ 44 h 56"/>
                <a:gd name="T24" fmla="*/ 75 w 88"/>
                <a:gd name="T25" fmla="*/ 47 h 56"/>
                <a:gd name="T26" fmla="*/ 69 w 88"/>
                <a:gd name="T27" fmla="*/ 51 h 56"/>
                <a:gd name="T28" fmla="*/ 61 w 88"/>
                <a:gd name="T29" fmla="*/ 53 h 56"/>
                <a:gd name="T30" fmla="*/ 53 w 88"/>
                <a:gd name="T31" fmla="*/ 56 h 56"/>
                <a:gd name="T32" fmla="*/ 44 w 88"/>
                <a:gd name="T33" fmla="*/ 56 h 56"/>
                <a:gd name="T34" fmla="*/ 36 w 88"/>
                <a:gd name="T35" fmla="*/ 56 h 56"/>
                <a:gd name="T36" fmla="*/ 28 w 88"/>
                <a:gd name="T37" fmla="*/ 53 h 56"/>
                <a:gd name="T38" fmla="*/ 19 w 88"/>
                <a:gd name="T39" fmla="*/ 51 h 56"/>
                <a:gd name="T40" fmla="*/ 13 w 88"/>
                <a:gd name="T41" fmla="*/ 47 h 56"/>
                <a:gd name="T42" fmla="*/ 8 w 88"/>
                <a:gd name="T43" fmla="*/ 44 h 56"/>
                <a:gd name="T44" fmla="*/ 4 w 88"/>
                <a:gd name="T45" fmla="*/ 39 h 56"/>
                <a:gd name="T46" fmla="*/ 1 w 88"/>
                <a:gd name="T47" fmla="*/ 33 h 56"/>
                <a:gd name="T48" fmla="*/ 0 w 88"/>
                <a:gd name="T49" fmla="*/ 28 h 56"/>
                <a:gd name="T50" fmla="*/ 1 w 88"/>
                <a:gd name="T51" fmla="*/ 22 h 56"/>
                <a:gd name="T52" fmla="*/ 4 w 88"/>
                <a:gd name="T53" fmla="*/ 17 h 56"/>
                <a:gd name="T54" fmla="*/ 8 w 88"/>
                <a:gd name="T55" fmla="*/ 11 h 56"/>
                <a:gd name="T56" fmla="*/ 13 w 88"/>
                <a:gd name="T57" fmla="*/ 8 h 56"/>
                <a:gd name="T58" fmla="*/ 19 w 88"/>
                <a:gd name="T59" fmla="*/ 4 h 56"/>
                <a:gd name="T60" fmla="*/ 28 w 88"/>
                <a:gd name="T61" fmla="*/ 2 h 56"/>
                <a:gd name="T62" fmla="*/ 36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9" y="4"/>
                  </a:lnTo>
                  <a:lnTo>
                    <a:pt x="75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3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7"/>
                  </a:lnTo>
                  <a:lnTo>
                    <a:pt x="69" y="51"/>
                  </a:lnTo>
                  <a:lnTo>
                    <a:pt x="61" y="53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6" y="56"/>
                  </a:lnTo>
                  <a:lnTo>
                    <a:pt x="28" y="53"/>
                  </a:lnTo>
                  <a:lnTo>
                    <a:pt x="19" y="51"/>
                  </a:lnTo>
                  <a:lnTo>
                    <a:pt x="13" y="47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1" y="33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3" y="8"/>
                  </a:lnTo>
                  <a:lnTo>
                    <a:pt x="19" y="4"/>
                  </a:lnTo>
                  <a:lnTo>
                    <a:pt x="28" y="2"/>
                  </a:lnTo>
                  <a:lnTo>
                    <a:pt x="36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75" name="Freeform 161"/>
            <p:cNvSpPr>
              <a:spLocks/>
            </p:cNvSpPr>
            <p:nvPr/>
          </p:nvSpPr>
          <p:spPr bwMode="auto">
            <a:xfrm>
              <a:off x="1250" y="1976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3 w 88"/>
                <a:gd name="T3" fmla="*/ 0 h 56"/>
                <a:gd name="T4" fmla="*/ 61 w 88"/>
                <a:gd name="T5" fmla="*/ 2 h 56"/>
                <a:gd name="T6" fmla="*/ 69 w 88"/>
                <a:gd name="T7" fmla="*/ 4 h 56"/>
                <a:gd name="T8" fmla="*/ 75 w 88"/>
                <a:gd name="T9" fmla="*/ 8 h 56"/>
                <a:gd name="T10" fmla="*/ 80 w 88"/>
                <a:gd name="T11" fmla="*/ 11 h 56"/>
                <a:gd name="T12" fmla="*/ 84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3 h 56"/>
                <a:gd name="T20" fmla="*/ 84 w 88"/>
                <a:gd name="T21" fmla="*/ 39 h 56"/>
                <a:gd name="T22" fmla="*/ 80 w 88"/>
                <a:gd name="T23" fmla="*/ 44 h 56"/>
                <a:gd name="T24" fmla="*/ 75 w 88"/>
                <a:gd name="T25" fmla="*/ 47 h 56"/>
                <a:gd name="T26" fmla="*/ 69 w 88"/>
                <a:gd name="T27" fmla="*/ 51 h 56"/>
                <a:gd name="T28" fmla="*/ 61 w 88"/>
                <a:gd name="T29" fmla="*/ 53 h 56"/>
                <a:gd name="T30" fmla="*/ 53 w 88"/>
                <a:gd name="T31" fmla="*/ 56 h 56"/>
                <a:gd name="T32" fmla="*/ 44 w 88"/>
                <a:gd name="T33" fmla="*/ 56 h 56"/>
                <a:gd name="T34" fmla="*/ 36 w 88"/>
                <a:gd name="T35" fmla="*/ 56 h 56"/>
                <a:gd name="T36" fmla="*/ 28 w 88"/>
                <a:gd name="T37" fmla="*/ 53 h 56"/>
                <a:gd name="T38" fmla="*/ 19 w 88"/>
                <a:gd name="T39" fmla="*/ 51 h 56"/>
                <a:gd name="T40" fmla="*/ 13 w 88"/>
                <a:gd name="T41" fmla="*/ 47 h 56"/>
                <a:gd name="T42" fmla="*/ 8 w 88"/>
                <a:gd name="T43" fmla="*/ 44 h 56"/>
                <a:gd name="T44" fmla="*/ 4 w 88"/>
                <a:gd name="T45" fmla="*/ 39 h 56"/>
                <a:gd name="T46" fmla="*/ 1 w 88"/>
                <a:gd name="T47" fmla="*/ 33 h 56"/>
                <a:gd name="T48" fmla="*/ 0 w 88"/>
                <a:gd name="T49" fmla="*/ 28 h 56"/>
                <a:gd name="T50" fmla="*/ 1 w 88"/>
                <a:gd name="T51" fmla="*/ 22 h 56"/>
                <a:gd name="T52" fmla="*/ 4 w 88"/>
                <a:gd name="T53" fmla="*/ 17 h 56"/>
                <a:gd name="T54" fmla="*/ 8 w 88"/>
                <a:gd name="T55" fmla="*/ 11 h 56"/>
                <a:gd name="T56" fmla="*/ 13 w 88"/>
                <a:gd name="T57" fmla="*/ 8 h 56"/>
                <a:gd name="T58" fmla="*/ 19 w 88"/>
                <a:gd name="T59" fmla="*/ 4 h 56"/>
                <a:gd name="T60" fmla="*/ 28 w 88"/>
                <a:gd name="T61" fmla="*/ 2 h 56"/>
                <a:gd name="T62" fmla="*/ 36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9" y="4"/>
                  </a:lnTo>
                  <a:lnTo>
                    <a:pt x="75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3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7"/>
                  </a:lnTo>
                  <a:lnTo>
                    <a:pt x="69" y="51"/>
                  </a:lnTo>
                  <a:lnTo>
                    <a:pt x="61" y="53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6" y="56"/>
                  </a:lnTo>
                  <a:lnTo>
                    <a:pt x="28" y="53"/>
                  </a:lnTo>
                  <a:lnTo>
                    <a:pt x="19" y="51"/>
                  </a:lnTo>
                  <a:lnTo>
                    <a:pt x="13" y="47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1" y="33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3" y="8"/>
                  </a:lnTo>
                  <a:lnTo>
                    <a:pt x="19" y="4"/>
                  </a:lnTo>
                  <a:lnTo>
                    <a:pt x="28" y="2"/>
                  </a:lnTo>
                  <a:lnTo>
                    <a:pt x="36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76" name="Freeform 162"/>
            <p:cNvSpPr>
              <a:spLocks/>
            </p:cNvSpPr>
            <p:nvPr/>
          </p:nvSpPr>
          <p:spPr bwMode="auto">
            <a:xfrm>
              <a:off x="1377" y="1912"/>
              <a:ext cx="202" cy="158"/>
            </a:xfrm>
            <a:custGeom>
              <a:avLst/>
              <a:gdLst>
                <a:gd name="T0" fmla="*/ 39 w 202"/>
                <a:gd name="T1" fmla="*/ 0 h 158"/>
                <a:gd name="T2" fmla="*/ 162 w 202"/>
                <a:gd name="T3" fmla="*/ 0 h 158"/>
                <a:gd name="T4" fmla="*/ 171 w 202"/>
                <a:gd name="T5" fmla="*/ 1 h 158"/>
                <a:gd name="T6" fmla="*/ 178 w 202"/>
                <a:gd name="T7" fmla="*/ 4 h 158"/>
                <a:gd name="T8" fmla="*/ 185 w 202"/>
                <a:gd name="T9" fmla="*/ 8 h 158"/>
                <a:gd name="T10" fmla="*/ 191 w 202"/>
                <a:gd name="T11" fmla="*/ 14 h 158"/>
                <a:gd name="T12" fmla="*/ 196 w 202"/>
                <a:gd name="T13" fmla="*/ 21 h 158"/>
                <a:gd name="T14" fmla="*/ 199 w 202"/>
                <a:gd name="T15" fmla="*/ 28 h 158"/>
                <a:gd name="T16" fmla="*/ 202 w 202"/>
                <a:gd name="T17" fmla="*/ 37 h 158"/>
                <a:gd name="T18" fmla="*/ 202 w 202"/>
                <a:gd name="T19" fmla="*/ 46 h 158"/>
                <a:gd name="T20" fmla="*/ 202 w 202"/>
                <a:gd name="T21" fmla="*/ 113 h 158"/>
                <a:gd name="T22" fmla="*/ 202 w 202"/>
                <a:gd name="T23" fmla="*/ 122 h 158"/>
                <a:gd name="T24" fmla="*/ 199 w 202"/>
                <a:gd name="T25" fmla="*/ 130 h 158"/>
                <a:gd name="T26" fmla="*/ 196 w 202"/>
                <a:gd name="T27" fmla="*/ 138 h 158"/>
                <a:gd name="T28" fmla="*/ 191 w 202"/>
                <a:gd name="T29" fmla="*/ 144 h 158"/>
                <a:gd name="T30" fmla="*/ 185 w 202"/>
                <a:gd name="T31" fmla="*/ 150 h 158"/>
                <a:gd name="T32" fmla="*/ 178 w 202"/>
                <a:gd name="T33" fmla="*/ 154 h 158"/>
                <a:gd name="T34" fmla="*/ 171 w 202"/>
                <a:gd name="T35" fmla="*/ 157 h 158"/>
                <a:gd name="T36" fmla="*/ 162 w 202"/>
                <a:gd name="T37" fmla="*/ 158 h 158"/>
                <a:gd name="T38" fmla="*/ 39 w 202"/>
                <a:gd name="T39" fmla="*/ 158 h 158"/>
                <a:gd name="T40" fmla="*/ 31 w 202"/>
                <a:gd name="T41" fmla="*/ 157 h 158"/>
                <a:gd name="T42" fmla="*/ 24 w 202"/>
                <a:gd name="T43" fmla="*/ 154 h 158"/>
                <a:gd name="T44" fmla="*/ 17 w 202"/>
                <a:gd name="T45" fmla="*/ 150 h 158"/>
                <a:gd name="T46" fmla="*/ 11 w 202"/>
                <a:gd name="T47" fmla="*/ 144 h 158"/>
                <a:gd name="T48" fmla="*/ 7 w 202"/>
                <a:gd name="T49" fmla="*/ 138 h 158"/>
                <a:gd name="T50" fmla="*/ 3 w 202"/>
                <a:gd name="T51" fmla="*/ 130 h 158"/>
                <a:gd name="T52" fmla="*/ 1 w 202"/>
                <a:gd name="T53" fmla="*/ 122 h 158"/>
                <a:gd name="T54" fmla="*/ 0 w 202"/>
                <a:gd name="T55" fmla="*/ 113 h 158"/>
                <a:gd name="T56" fmla="*/ 0 w 202"/>
                <a:gd name="T57" fmla="*/ 46 h 158"/>
                <a:gd name="T58" fmla="*/ 1 w 202"/>
                <a:gd name="T59" fmla="*/ 37 h 158"/>
                <a:gd name="T60" fmla="*/ 3 w 202"/>
                <a:gd name="T61" fmla="*/ 28 h 158"/>
                <a:gd name="T62" fmla="*/ 7 w 202"/>
                <a:gd name="T63" fmla="*/ 21 h 158"/>
                <a:gd name="T64" fmla="*/ 11 w 202"/>
                <a:gd name="T65" fmla="*/ 14 h 158"/>
                <a:gd name="T66" fmla="*/ 17 w 202"/>
                <a:gd name="T67" fmla="*/ 8 h 158"/>
                <a:gd name="T68" fmla="*/ 24 w 202"/>
                <a:gd name="T69" fmla="*/ 4 h 158"/>
                <a:gd name="T70" fmla="*/ 31 w 202"/>
                <a:gd name="T71" fmla="*/ 1 h 158"/>
                <a:gd name="T72" fmla="*/ 39 w 202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8">
                  <a:moveTo>
                    <a:pt x="39" y="0"/>
                  </a:moveTo>
                  <a:lnTo>
                    <a:pt x="162" y="0"/>
                  </a:lnTo>
                  <a:lnTo>
                    <a:pt x="171" y="1"/>
                  </a:lnTo>
                  <a:lnTo>
                    <a:pt x="178" y="4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2" y="46"/>
                  </a:lnTo>
                  <a:lnTo>
                    <a:pt x="202" y="113"/>
                  </a:lnTo>
                  <a:lnTo>
                    <a:pt x="202" y="122"/>
                  </a:lnTo>
                  <a:lnTo>
                    <a:pt x="199" y="130"/>
                  </a:lnTo>
                  <a:lnTo>
                    <a:pt x="196" y="138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78" y="154"/>
                  </a:lnTo>
                  <a:lnTo>
                    <a:pt x="171" y="157"/>
                  </a:lnTo>
                  <a:lnTo>
                    <a:pt x="162" y="158"/>
                  </a:lnTo>
                  <a:lnTo>
                    <a:pt x="39" y="158"/>
                  </a:lnTo>
                  <a:lnTo>
                    <a:pt x="31" y="157"/>
                  </a:lnTo>
                  <a:lnTo>
                    <a:pt x="24" y="154"/>
                  </a:lnTo>
                  <a:lnTo>
                    <a:pt x="17" y="150"/>
                  </a:lnTo>
                  <a:lnTo>
                    <a:pt x="11" y="144"/>
                  </a:lnTo>
                  <a:lnTo>
                    <a:pt x="7" y="138"/>
                  </a:lnTo>
                  <a:lnTo>
                    <a:pt x="3" y="130"/>
                  </a:lnTo>
                  <a:lnTo>
                    <a:pt x="1" y="122"/>
                  </a:lnTo>
                  <a:lnTo>
                    <a:pt x="0" y="113"/>
                  </a:lnTo>
                  <a:lnTo>
                    <a:pt x="0" y="46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1" y="14"/>
                  </a:lnTo>
                  <a:lnTo>
                    <a:pt x="17" y="8"/>
                  </a:lnTo>
                  <a:lnTo>
                    <a:pt x="24" y="4"/>
                  </a:lnTo>
                  <a:lnTo>
                    <a:pt x="31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77" name="Freeform 163"/>
            <p:cNvSpPr>
              <a:spLocks/>
            </p:cNvSpPr>
            <p:nvPr/>
          </p:nvSpPr>
          <p:spPr bwMode="auto">
            <a:xfrm>
              <a:off x="1377" y="1912"/>
              <a:ext cx="202" cy="158"/>
            </a:xfrm>
            <a:custGeom>
              <a:avLst/>
              <a:gdLst>
                <a:gd name="T0" fmla="*/ 39 w 202"/>
                <a:gd name="T1" fmla="*/ 0 h 158"/>
                <a:gd name="T2" fmla="*/ 162 w 202"/>
                <a:gd name="T3" fmla="*/ 0 h 158"/>
                <a:gd name="T4" fmla="*/ 171 w 202"/>
                <a:gd name="T5" fmla="*/ 1 h 158"/>
                <a:gd name="T6" fmla="*/ 178 w 202"/>
                <a:gd name="T7" fmla="*/ 4 h 158"/>
                <a:gd name="T8" fmla="*/ 185 w 202"/>
                <a:gd name="T9" fmla="*/ 8 h 158"/>
                <a:gd name="T10" fmla="*/ 191 w 202"/>
                <a:gd name="T11" fmla="*/ 14 h 158"/>
                <a:gd name="T12" fmla="*/ 196 w 202"/>
                <a:gd name="T13" fmla="*/ 21 h 158"/>
                <a:gd name="T14" fmla="*/ 199 w 202"/>
                <a:gd name="T15" fmla="*/ 28 h 158"/>
                <a:gd name="T16" fmla="*/ 202 w 202"/>
                <a:gd name="T17" fmla="*/ 37 h 158"/>
                <a:gd name="T18" fmla="*/ 202 w 202"/>
                <a:gd name="T19" fmla="*/ 46 h 158"/>
                <a:gd name="T20" fmla="*/ 202 w 202"/>
                <a:gd name="T21" fmla="*/ 113 h 158"/>
                <a:gd name="T22" fmla="*/ 202 w 202"/>
                <a:gd name="T23" fmla="*/ 122 h 158"/>
                <a:gd name="T24" fmla="*/ 199 w 202"/>
                <a:gd name="T25" fmla="*/ 130 h 158"/>
                <a:gd name="T26" fmla="*/ 196 w 202"/>
                <a:gd name="T27" fmla="*/ 138 h 158"/>
                <a:gd name="T28" fmla="*/ 191 w 202"/>
                <a:gd name="T29" fmla="*/ 144 h 158"/>
                <a:gd name="T30" fmla="*/ 185 w 202"/>
                <a:gd name="T31" fmla="*/ 150 h 158"/>
                <a:gd name="T32" fmla="*/ 178 w 202"/>
                <a:gd name="T33" fmla="*/ 154 h 158"/>
                <a:gd name="T34" fmla="*/ 171 w 202"/>
                <a:gd name="T35" fmla="*/ 157 h 158"/>
                <a:gd name="T36" fmla="*/ 162 w 202"/>
                <a:gd name="T37" fmla="*/ 158 h 158"/>
                <a:gd name="T38" fmla="*/ 39 w 202"/>
                <a:gd name="T39" fmla="*/ 158 h 158"/>
                <a:gd name="T40" fmla="*/ 31 w 202"/>
                <a:gd name="T41" fmla="*/ 157 h 158"/>
                <a:gd name="T42" fmla="*/ 24 w 202"/>
                <a:gd name="T43" fmla="*/ 154 h 158"/>
                <a:gd name="T44" fmla="*/ 17 w 202"/>
                <a:gd name="T45" fmla="*/ 150 h 158"/>
                <a:gd name="T46" fmla="*/ 11 w 202"/>
                <a:gd name="T47" fmla="*/ 144 h 158"/>
                <a:gd name="T48" fmla="*/ 7 w 202"/>
                <a:gd name="T49" fmla="*/ 138 h 158"/>
                <a:gd name="T50" fmla="*/ 3 w 202"/>
                <a:gd name="T51" fmla="*/ 130 h 158"/>
                <a:gd name="T52" fmla="*/ 1 w 202"/>
                <a:gd name="T53" fmla="*/ 122 h 158"/>
                <a:gd name="T54" fmla="*/ 0 w 202"/>
                <a:gd name="T55" fmla="*/ 113 h 158"/>
                <a:gd name="T56" fmla="*/ 0 w 202"/>
                <a:gd name="T57" fmla="*/ 46 h 158"/>
                <a:gd name="T58" fmla="*/ 1 w 202"/>
                <a:gd name="T59" fmla="*/ 37 h 158"/>
                <a:gd name="T60" fmla="*/ 3 w 202"/>
                <a:gd name="T61" fmla="*/ 28 h 158"/>
                <a:gd name="T62" fmla="*/ 7 w 202"/>
                <a:gd name="T63" fmla="*/ 21 h 158"/>
                <a:gd name="T64" fmla="*/ 11 w 202"/>
                <a:gd name="T65" fmla="*/ 14 h 158"/>
                <a:gd name="T66" fmla="*/ 17 w 202"/>
                <a:gd name="T67" fmla="*/ 8 h 158"/>
                <a:gd name="T68" fmla="*/ 24 w 202"/>
                <a:gd name="T69" fmla="*/ 4 h 158"/>
                <a:gd name="T70" fmla="*/ 31 w 202"/>
                <a:gd name="T71" fmla="*/ 1 h 158"/>
                <a:gd name="T72" fmla="*/ 39 w 202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8">
                  <a:moveTo>
                    <a:pt x="39" y="0"/>
                  </a:moveTo>
                  <a:lnTo>
                    <a:pt x="162" y="0"/>
                  </a:lnTo>
                  <a:lnTo>
                    <a:pt x="171" y="1"/>
                  </a:lnTo>
                  <a:lnTo>
                    <a:pt x="178" y="4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2" y="46"/>
                  </a:lnTo>
                  <a:lnTo>
                    <a:pt x="202" y="113"/>
                  </a:lnTo>
                  <a:lnTo>
                    <a:pt x="202" y="122"/>
                  </a:lnTo>
                  <a:lnTo>
                    <a:pt x="199" y="130"/>
                  </a:lnTo>
                  <a:lnTo>
                    <a:pt x="196" y="138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78" y="154"/>
                  </a:lnTo>
                  <a:lnTo>
                    <a:pt x="171" y="157"/>
                  </a:lnTo>
                  <a:lnTo>
                    <a:pt x="162" y="158"/>
                  </a:lnTo>
                  <a:lnTo>
                    <a:pt x="39" y="158"/>
                  </a:lnTo>
                  <a:lnTo>
                    <a:pt x="31" y="157"/>
                  </a:lnTo>
                  <a:lnTo>
                    <a:pt x="24" y="154"/>
                  </a:lnTo>
                  <a:lnTo>
                    <a:pt x="17" y="150"/>
                  </a:lnTo>
                  <a:lnTo>
                    <a:pt x="11" y="144"/>
                  </a:lnTo>
                  <a:lnTo>
                    <a:pt x="7" y="138"/>
                  </a:lnTo>
                  <a:lnTo>
                    <a:pt x="3" y="130"/>
                  </a:lnTo>
                  <a:lnTo>
                    <a:pt x="1" y="122"/>
                  </a:lnTo>
                  <a:lnTo>
                    <a:pt x="0" y="113"/>
                  </a:lnTo>
                  <a:lnTo>
                    <a:pt x="0" y="46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1" y="14"/>
                  </a:lnTo>
                  <a:lnTo>
                    <a:pt x="17" y="8"/>
                  </a:lnTo>
                  <a:lnTo>
                    <a:pt x="24" y="4"/>
                  </a:lnTo>
                  <a:lnTo>
                    <a:pt x="31" y="1"/>
                  </a:lnTo>
                  <a:lnTo>
                    <a:pt x="39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78" name="Freeform 164"/>
            <p:cNvSpPr>
              <a:spLocks/>
            </p:cNvSpPr>
            <p:nvPr/>
          </p:nvSpPr>
          <p:spPr bwMode="auto">
            <a:xfrm>
              <a:off x="1447" y="1976"/>
              <a:ext cx="88" cy="56"/>
            </a:xfrm>
            <a:custGeom>
              <a:avLst/>
              <a:gdLst>
                <a:gd name="T0" fmla="*/ 45 w 88"/>
                <a:gd name="T1" fmla="*/ 0 h 56"/>
                <a:gd name="T2" fmla="*/ 53 w 88"/>
                <a:gd name="T3" fmla="*/ 0 h 56"/>
                <a:gd name="T4" fmla="*/ 61 w 88"/>
                <a:gd name="T5" fmla="*/ 2 h 56"/>
                <a:gd name="T6" fmla="*/ 69 w 88"/>
                <a:gd name="T7" fmla="*/ 4 h 56"/>
                <a:gd name="T8" fmla="*/ 75 w 88"/>
                <a:gd name="T9" fmla="*/ 8 h 56"/>
                <a:gd name="T10" fmla="*/ 81 w 88"/>
                <a:gd name="T11" fmla="*/ 11 h 56"/>
                <a:gd name="T12" fmla="*/ 85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3 h 56"/>
                <a:gd name="T20" fmla="*/ 85 w 88"/>
                <a:gd name="T21" fmla="*/ 39 h 56"/>
                <a:gd name="T22" fmla="*/ 81 w 88"/>
                <a:gd name="T23" fmla="*/ 44 h 56"/>
                <a:gd name="T24" fmla="*/ 75 w 88"/>
                <a:gd name="T25" fmla="*/ 47 h 56"/>
                <a:gd name="T26" fmla="*/ 69 w 88"/>
                <a:gd name="T27" fmla="*/ 51 h 56"/>
                <a:gd name="T28" fmla="*/ 61 w 88"/>
                <a:gd name="T29" fmla="*/ 53 h 56"/>
                <a:gd name="T30" fmla="*/ 53 w 88"/>
                <a:gd name="T31" fmla="*/ 56 h 56"/>
                <a:gd name="T32" fmla="*/ 45 w 88"/>
                <a:gd name="T33" fmla="*/ 56 h 56"/>
                <a:gd name="T34" fmla="*/ 36 w 88"/>
                <a:gd name="T35" fmla="*/ 56 h 56"/>
                <a:gd name="T36" fmla="*/ 28 w 88"/>
                <a:gd name="T37" fmla="*/ 53 h 56"/>
                <a:gd name="T38" fmla="*/ 20 w 88"/>
                <a:gd name="T39" fmla="*/ 51 h 56"/>
                <a:gd name="T40" fmla="*/ 14 w 88"/>
                <a:gd name="T41" fmla="*/ 47 h 56"/>
                <a:gd name="T42" fmla="*/ 9 w 88"/>
                <a:gd name="T43" fmla="*/ 44 h 56"/>
                <a:gd name="T44" fmla="*/ 4 w 88"/>
                <a:gd name="T45" fmla="*/ 39 h 56"/>
                <a:gd name="T46" fmla="*/ 1 w 88"/>
                <a:gd name="T47" fmla="*/ 33 h 56"/>
                <a:gd name="T48" fmla="*/ 0 w 88"/>
                <a:gd name="T49" fmla="*/ 28 h 56"/>
                <a:gd name="T50" fmla="*/ 1 w 88"/>
                <a:gd name="T51" fmla="*/ 22 h 56"/>
                <a:gd name="T52" fmla="*/ 4 w 88"/>
                <a:gd name="T53" fmla="*/ 17 h 56"/>
                <a:gd name="T54" fmla="*/ 9 w 88"/>
                <a:gd name="T55" fmla="*/ 11 h 56"/>
                <a:gd name="T56" fmla="*/ 14 w 88"/>
                <a:gd name="T57" fmla="*/ 8 h 56"/>
                <a:gd name="T58" fmla="*/ 20 w 88"/>
                <a:gd name="T59" fmla="*/ 4 h 56"/>
                <a:gd name="T60" fmla="*/ 28 w 88"/>
                <a:gd name="T61" fmla="*/ 2 h 56"/>
                <a:gd name="T62" fmla="*/ 36 w 88"/>
                <a:gd name="T63" fmla="*/ 0 h 56"/>
                <a:gd name="T64" fmla="*/ 45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5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9" y="4"/>
                  </a:lnTo>
                  <a:lnTo>
                    <a:pt x="75" y="8"/>
                  </a:lnTo>
                  <a:lnTo>
                    <a:pt x="81" y="11"/>
                  </a:lnTo>
                  <a:lnTo>
                    <a:pt x="85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3"/>
                  </a:lnTo>
                  <a:lnTo>
                    <a:pt x="85" y="39"/>
                  </a:lnTo>
                  <a:lnTo>
                    <a:pt x="81" y="44"/>
                  </a:lnTo>
                  <a:lnTo>
                    <a:pt x="75" y="47"/>
                  </a:lnTo>
                  <a:lnTo>
                    <a:pt x="69" y="51"/>
                  </a:lnTo>
                  <a:lnTo>
                    <a:pt x="61" y="53"/>
                  </a:lnTo>
                  <a:lnTo>
                    <a:pt x="53" y="56"/>
                  </a:lnTo>
                  <a:lnTo>
                    <a:pt x="45" y="56"/>
                  </a:lnTo>
                  <a:lnTo>
                    <a:pt x="36" y="56"/>
                  </a:lnTo>
                  <a:lnTo>
                    <a:pt x="28" y="53"/>
                  </a:lnTo>
                  <a:lnTo>
                    <a:pt x="20" y="51"/>
                  </a:lnTo>
                  <a:lnTo>
                    <a:pt x="14" y="47"/>
                  </a:lnTo>
                  <a:lnTo>
                    <a:pt x="9" y="44"/>
                  </a:lnTo>
                  <a:lnTo>
                    <a:pt x="4" y="39"/>
                  </a:lnTo>
                  <a:lnTo>
                    <a:pt x="1" y="33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9" y="11"/>
                  </a:lnTo>
                  <a:lnTo>
                    <a:pt x="14" y="8"/>
                  </a:lnTo>
                  <a:lnTo>
                    <a:pt x="20" y="4"/>
                  </a:lnTo>
                  <a:lnTo>
                    <a:pt x="28" y="2"/>
                  </a:lnTo>
                  <a:lnTo>
                    <a:pt x="36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79" name="Freeform 165"/>
            <p:cNvSpPr>
              <a:spLocks/>
            </p:cNvSpPr>
            <p:nvPr/>
          </p:nvSpPr>
          <p:spPr bwMode="auto">
            <a:xfrm>
              <a:off x="1447" y="1976"/>
              <a:ext cx="88" cy="56"/>
            </a:xfrm>
            <a:custGeom>
              <a:avLst/>
              <a:gdLst>
                <a:gd name="T0" fmla="*/ 45 w 88"/>
                <a:gd name="T1" fmla="*/ 0 h 56"/>
                <a:gd name="T2" fmla="*/ 53 w 88"/>
                <a:gd name="T3" fmla="*/ 0 h 56"/>
                <a:gd name="T4" fmla="*/ 61 w 88"/>
                <a:gd name="T5" fmla="*/ 2 h 56"/>
                <a:gd name="T6" fmla="*/ 69 w 88"/>
                <a:gd name="T7" fmla="*/ 4 h 56"/>
                <a:gd name="T8" fmla="*/ 75 w 88"/>
                <a:gd name="T9" fmla="*/ 8 h 56"/>
                <a:gd name="T10" fmla="*/ 81 w 88"/>
                <a:gd name="T11" fmla="*/ 11 h 56"/>
                <a:gd name="T12" fmla="*/ 85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3 h 56"/>
                <a:gd name="T20" fmla="*/ 85 w 88"/>
                <a:gd name="T21" fmla="*/ 39 h 56"/>
                <a:gd name="T22" fmla="*/ 81 w 88"/>
                <a:gd name="T23" fmla="*/ 44 h 56"/>
                <a:gd name="T24" fmla="*/ 75 w 88"/>
                <a:gd name="T25" fmla="*/ 47 h 56"/>
                <a:gd name="T26" fmla="*/ 69 w 88"/>
                <a:gd name="T27" fmla="*/ 51 h 56"/>
                <a:gd name="T28" fmla="*/ 61 w 88"/>
                <a:gd name="T29" fmla="*/ 53 h 56"/>
                <a:gd name="T30" fmla="*/ 53 w 88"/>
                <a:gd name="T31" fmla="*/ 56 h 56"/>
                <a:gd name="T32" fmla="*/ 45 w 88"/>
                <a:gd name="T33" fmla="*/ 56 h 56"/>
                <a:gd name="T34" fmla="*/ 36 w 88"/>
                <a:gd name="T35" fmla="*/ 56 h 56"/>
                <a:gd name="T36" fmla="*/ 28 w 88"/>
                <a:gd name="T37" fmla="*/ 53 h 56"/>
                <a:gd name="T38" fmla="*/ 20 w 88"/>
                <a:gd name="T39" fmla="*/ 51 h 56"/>
                <a:gd name="T40" fmla="*/ 14 w 88"/>
                <a:gd name="T41" fmla="*/ 47 h 56"/>
                <a:gd name="T42" fmla="*/ 9 w 88"/>
                <a:gd name="T43" fmla="*/ 44 h 56"/>
                <a:gd name="T44" fmla="*/ 4 w 88"/>
                <a:gd name="T45" fmla="*/ 39 h 56"/>
                <a:gd name="T46" fmla="*/ 1 w 88"/>
                <a:gd name="T47" fmla="*/ 33 h 56"/>
                <a:gd name="T48" fmla="*/ 0 w 88"/>
                <a:gd name="T49" fmla="*/ 28 h 56"/>
                <a:gd name="T50" fmla="*/ 1 w 88"/>
                <a:gd name="T51" fmla="*/ 22 h 56"/>
                <a:gd name="T52" fmla="*/ 4 w 88"/>
                <a:gd name="T53" fmla="*/ 17 h 56"/>
                <a:gd name="T54" fmla="*/ 9 w 88"/>
                <a:gd name="T55" fmla="*/ 11 h 56"/>
                <a:gd name="T56" fmla="*/ 14 w 88"/>
                <a:gd name="T57" fmla="*/ 8 h 56"/>
                <a:gd name="T58" fmla="*/ 20 w 88"/>
                <a:gd name="T59" fmla="*/ 4 h 56"/>
                <a:gd name="T60" fmla="*/ 28 w 88"/>
                <a:gd name="T61" fmla="*/ 2 h 56"/>
                <a:gd name="T62" fmla="*/ 36 w 88"/>
                <a:gd name="T63" fmla="*/ 0 h 56"/>
                <a:gd name="T64" fmla="*/ 45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5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9" y="4"/>
                  </a:lnTo>
                  <a:lnTo>
                    <a:pt x="75" y="8"/>
                  </a:lnTo>
                  <a:lnTo>
                    <a:pt x="81" y="11"/>
                  </a:lnTo>
                  <a:lnTo>
                    <a:pt x="85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3"/>
                  </a:lnTo>
                  <a:lnTo>
                    <a:pt x="85" y="39"/>
                  </a:lnTo>
                  <a:lnTo>
                    <a:pt x="81" y="44"/>
                  </a:lnTo>
                  <a:lnTo>
                    <a:pt x="75" y="47"/>
                  </a:lnTo>
                  <a:lnTo>
                    <a:pt x="69" y="51"/>
                  </a:lnTo>
                  <a:lnTo>
                    <a:pt x="61" y="53"/>
                  </a:lnTo>
                  <a:lnTo>
                    <a:pt x="53" y="56"/>
                  </a:lnTo>
                  <a:lnTo>
                    <a:pt x="45" y="56"/>
                  </a:lnTo>
                  <a:lnTo>
                    <a:pt x="36" y="56"/>
                  </a:lnTo>
                  <a:lnTo>
                    <a:pt x="28" y="53"/>
                  </a:lnTo>
                  <a:lnTo>
                    <a:pt x="20" y="51"/>
                  </a:lnTo>
                  <a:lnTo>
                    <a:pt x="14" y="47"/>
                  </a:lnTo>
                  <a:lnTo>
                    <a:pt x="9" y="44"/>
                  </a:lnTo>
                  <a:lnTo>
                    <a:pt x="4" y="39"/>
                  </a:lnTo>
                  <a:lnTo>
                    <a:pt x="1" y="33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9" y="11"/>
                  </a:lnTo>
                  <a:lnTo>
                    <a:pt x="14" y="8"/>
                  </a:lnTo>
                  <a:lnTo>
                    <a:pt x="20" y="4"/>
                  </a:lnTo>
                  <a:lnTo>
                    <a:pt x="28" y="2"/>
                  </a:lnTo>
                  <a:lnTo>
                    <a:pt x="36" y="0"/>
                  </a:lnTo>
                  <a:lnTo>
                    <a:pt x="45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80" name="Freeform 166"/>
            <p:cNvSpPr>
              <a:spLocks/>
            </p:cNvSpPr>
            <p:nvPr/>
          </p:nvSpPr>
          <p:spPr bwMode="auto">
            <a:xfrm>
              <a:off x="1574" y="1912"/>
              <a:ext cx="202" cy="158"/>
            </a:xfrm>
            <a:custGeom>
              <a:avLst/>
              <a:gdLst>
                <a:gd name="T0" fmla="*/ 39 w 202"/>
                <a:gd name="T1" fmla="*/ 0 h 158"/>
                <a:gd name="T2" fmla="*/ 163 w 202"/>
                <a:gd name="T3" fmla="*/ 0 h 158"/>
                <a:gd name="T4" fmla="*/ 171 w 202"/>
                <a:gd name="T5" fmla="*/ 1 h 158"/>
                <a:gd name="T6" fmla="*/ 178 w 202"/>
                <a:gd name="T7" fmla="*/ 4 h 158"/>
                <a:gd name="T8" fmla="*/ 185 w 202"/>
                <a:gd name="T9" fmla="*/ 8 h 158"/>
                <a:gd name="T10" fmla="*/ 191 w 202"/>
                <a:gd name="T11" fmla="*/ 14 h 158"/>
                <a:gd name="T12" fmla="*/ 196 w 202"/>
                <a:gd name="T13" fmla="*/ 21 h 158"/>
                <a:gd name="T14" fmla="*/ 199 w 202"/>
                <a:gd name="T15" fmla="*/ 28 h 158"/>
                <a:gd name="T16" fmla="*/ 202 w 202"/>
                <a:gd name="T17" fmla="*/ 37 h 158"/>
                <a:gd name="T18" fmla="*/ 202 w 202"/>
                <a:gd name="T19" fmla="*/ 46 h 158"/>
                <a:gd name="T20" fmla="*/ 202 w 202"/>
                <a:gd name="T21" fmla="*/ 113 h 158"/>
                <a:gd name="T22" fmla="*/ 202 w 202"/>
                <a:gd name="T23" fmla="*/ 122 h 158"/>
                <a:gd name="T24" fmla="*/ 199 w 202"/>
                <a:gd name="T25" fmla="*/ 130 h 158"/>
                <a:gd name="T26" fmla="*/ 196 w 202"/>
                <a:gd name="T27" fmla="*/ 138 h 158"/>
                <a:gd name="T28" fmla="*/ 191 w 202"/>
                <a:gd name="T29" fmla="*/ 144 h 158"/>
                <a:gd name="T30" fmla="*/ 185 w 202"/>
                <a:gd name="T31" fmla="*/ 150 h 158"/>
                <a:gd name="T32" fmla="*/ 178 w 202"/>
                <a:gd name="T33" fmla="*/ 154 h 158"/>
                <a:gd name="T34" fmla="*/ 171 w 202"/>
                <a:gd name="T35" fmla="*/ 157 h 158"/>
                <a:gd name="T36" fmla="*/ 163 w 202"/>
                <a:gd name="T37" fmla="*/ 158 h 158"/>
                <a:gd name="T38" fmla="*/ 39 w 202"/>
                <a:gd name="T39" fmla="*/ 158 h 158"/>
                <a:gd name="T40" fmla="*/ 31 w 202"/>
                <a:gd name="T41" fmla="*/ 157 h 158"/>
                <a:gd name="T42" fmla="*/ 24 w 202"/>
                <a:gd name="T43" fmla="*/ 154 h 158"/>
                <a:gd name="T44" fmla="*/ 17 w 202"/>
                <a:gd name="T45" fmla="*/ 150 h 158"/>
                <a:gd name="T46" fmla="*/ 11 w 202"/>
                <a:gd name="T47" fmla="*/ 144 h 158"/>
                <a:gd name="T48" fmla="*/ 7 w 202"/>
                <a:gd name="T49" fmla="*/ 138 h 158"/>
                <a:gd name="T50" fmla="*/ 3 w 202"/>
                <a:gd name="T51" fmla="*/ 130 h 158"/>
                <a:gd name="T52" fmla="*/ 1 w 202"/>
                <a:gd name="T53" fmla="*/ 122 h 158"/>
                <a:gd name="T54" fmla="*/ 0 w 202"/>
                <a:gd name="T55" fmla="*/ 113 h 158"/>
                <a:gd name="T56" fmla="*/ 0 w 202"/>
                <a:gd name="T57" fmla="*/ 46 h 158"/>
                <a:gd name="T58" fmla="*/ 1 w 202"/>
                <a:gd name="T59" fmla="*/ 37 h 158"/>
                <a:gd name="T60" fmla="*/ 3 w 202"/>
                <a:gd name="T61" fmla="*/ 28 h 158"/>
                <a:gd name="T62" fmla="*/ 7 w 202"/>
                <a:gd name="T63" fmla="*/ 21 h 158"/>
                <a:gd name="T64" fmla="*/ 11 w 202"/>
                <a:gd name="T65" fmla="*/ 14 h 158"/>
                <a:gd name="T66" fmla="*/ 17 w 202"/>
                <a:gd name="T67" fmla="*/ 8 h 158"/>
                <a:gd name="T68" fmla="*/ 24 w 202"/>
                <a:gd name="T69" fmla="*/ 4 h 158"/>
                <a:gd name="T70" fmla="*/ 31 w 202"/>
                <a:gd name="T71" fmla="*/ 1 h 158"/>
                <a:gd name="T72" fmla="*/ 39 w 202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8">
                  <a:moveTo>
                    <a:pt x="39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8" y="4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2" y="46"/>
                  </a:lnTo>
                  <a:lnTo>
                    <a:pt x="202" y="113"/>
                  </a:lnTo>
                  <a:lnTo>
                    <a:pt x="202" y="122"/>
                  </a:lnTo>
                  <a:lnTo>
                    <a:pt x="199" y="130"/>
                  </a:lnTo>
                  <a:lnTo>
                    <a:pt x="196" y="138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78" y="154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39" y="158"/>
                  </a:lnTo>
                  <a:lnTo>
                    <a:pt x="31" y="157"/>
                  </a:lnTo>
                  <a:lnTo>
                    <a:pt x="24" y="154"/>
                  </a:lnTo>
                  <a:lnTo>
                    <a:pt x="17" y="150"/>
                  </a:lnTo>
                  <a:lnTo>
                    <a:pt x="11" y="144"/>
                  </a:lnTo>
                  <a:lnTo>
                    <a:pt x="7" y="138"/>
                  </a:lnTo>
                  <a:lnTo>
                    <a:pt x="3" y="130"/>
                  </a:lnTo>
                  <a:lnTo>
                    <a:pt x="1" y="122"/>
                  </a:lnTo>
                  <a:lnTo>
                    <a:pt x="0" y="113"/>
                  </a:lnTo>
                  <a:lnTo>
                    <a:pt x="0" y="46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1" y="14"/>
                  </a:lnTo>
                  <a:lnTo>
                    <a:pt x="17" y="8"/>
                  </a:lnTo>
                  <a:lnTo>
                    <a:pt x="24" y="4"/>
                  </a:lnTo>
                  <a:lnTo>
                    <a:pt x="31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81" name="Freeform 167"/>
            <p:cNvSpPr>
              <a:spLocks/>
            </p:cNvSpPr>
            <p:nvPr/>
          </p:nvSpPr>
          <p:spPr bwMode="auto">
            <a:xfrm>
              <a:off x="1574" y="1912"/>
              <a:ext cx="202" cy="158"/>
            </a:xfrm>
            <a:custGeom>
              <a:avLst/>
              <a:gdLst>
                <a:gd name="T0" fmla="*/ 39 w 202"/>
                <a:gd name="T1" fmla="*/ 0 h 158"/>
                <a:gd name="T2" fmla="*/ 163 w 202"/>
                <a:gd name="T3" fmla="*/ 0 h 158"/>
                <a:gd name="T4" fmla="*/ 171 w 202"/>
                <a:gd name="T5" fmla="*/ 1 h 158"/>
                <a:gd name="T6" fmla="*/ 178 w 202"/>
                <a:gd name="T7" fmla="*/ 4 h 158"/>
                <a:gd name="T8" fmla="*/ 185 w 202"/>
                <a:gd name="T9" fmla="*/ 8 h 158"/>
                <a:gd name="T10" fmla="*/ 191 w 202"/>
                <a:gd name="T11" fmla="*/ 14 h 158"/>
                <a:gd name="T12" fmla="*/ 196 w 202"/>
                <a:gd name="T13" fmla="*/ 21 h 158"/>
                <a:gd name="T14" fmla="*/ 199 w 202"/>
                <a:gd name="T15" fmla="*/ 28 h 158"/>
                <a:gd name="T16" fmla="*/ 202 w 202"/>
                <a:gd name="T17" fmla="*/ 37 h 158"/>
                <a:gd name="T18" fmla="*/ 202 w 202"/>
                <a:gd name="T19" fmla="*/ 46 h 158"/>
                <a:gd name="T20" fmla="*/ 202 w 202"/>
                <a:gd name="T21" fmla="*/ 113 h 158"/>
                <a:gd name="T22" fmla="*/ 202 w 202"/>
                <a:gd name="T23" fmla="*/ 122 h 158"/>
                <a:gd name="T24" fmla="*/ 199 w 202"/>
                <a:gd name="T25" fmla="*/ 130 h 158"/>
                <a:gd name="T26" fmla="*/ 196 w 202"/>
                <a:gd name="T27" fmla="*/ 138 h 158"/>
                <a:gd name="T28" fmla="*/ 191 w 202"/>
                <a:gd name="T29" fmla="*/ 144 h 158"/>
                <a:gd name="T30" fmla="*/ 185 w 202"/>
                <a:gd name="T31" fmla="*/ 150 h 158"/>
                <a:gd name="T32" fmla="*/ 178 w 202"/>
                <a:gd name="T33" fmla="*/ 154 h 158"/>
                <a:gd name="T34" fmla="*/ 171 w 202"/>
                <a:gd name="T35" fmla="*/ 157 h 158"/>
                <a:gd name="T36" fmla="*/ 163 w 202"/>
                <a:gd name="T37" fmla="*/ 158 h 158"/>
                <a:gd name="T38" fmla="*/ 39 w 202"/>
                <a:gd name="T39" fmla="*/ 158 h 158"/>
                <a:gd name="T40" fmla="*/ 31 w 202"/>
                <a:gd name="T41" fmla="*/ 157 h 158"/>
                <a:gd name="T42" fmla="*/ 24 w 202"/>
                <a:gd name="T43" fmla="*/ 154 h 158"/>
                <a:gd name="T44" fmla="*/ 17 w 202"/>
                <a:gd name="T45" fmla="*/ 150 h 158"/>
                <a:gd name="T46" fmla="*/ 11 w 202"/>
                <a:gd name="T47" fmla="*/ 144 h 158"/>
                <a:gd name="T48" fmla="*/ 7 w 202"/>
                <a:gd name="T49" fmla="*/ 138 h 158"/>
                <a:gd name="T50" fmla="*/ 3 w 202"/>
                <a:gd name="T51" fmla="*/ 130 h 158"/>
                <a:gd name="T52" fmla="*/ 1 w 202"/>
                <a:gd name="T53" fmla="*/ 122 h 158"/>
                <a:gd name="T54" fmla="*/ 0 w 202"/>
                <a:gd name="T55" fmla="*/ 113 h 158"/>
                <a:gd name="T56" fmla="*/ 0 w 202"/>
                <a:gd name="T57" fmla="*/ 46 h 158"/>
                <a:gd name="T58" fmla="*/ 1 w 202"/>
                <a:gd name="T59" fmla="*/ 37 h 158"/>
                <a:gd name="T60" fmla="*/ 3 w 202"/>
                <a:gd name="T61" fmla="*/ 28 h 158"/>
                <a:gd name="T62" fmla="*/ 7 w 202"/>
                <a:gd name="T63" fmla="*/ 21 h 158"/>
                <a:gd name="T64" fmla="*/ 11 w 202"/>
                <a:gd name="T65" fmla="*/ 14 h 158"/>
                <a:gd name="T66" fmla="*/ 17 w 202"/>
                <a:gd name="T67" fmla="*/ 8 h 158"/>
                <a:gd name="T68" fmla="*/ 24 w 202"/>
                <a:gd name="T69" fmla="*/ 4 h 158"/>
                <a:gd name="T70" fmla="*/ 31 w 202"/>
                <a:gd name="T71" fmla="*/ 1 h 158"/>
                <a:gd name="T72" fmla="*/ 39 w 202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8">
                  <a:moveTo>
                    <a:pt x="39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8" y="4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2" y="46"/>
                  </a:lnTo>
                  <a:lnTo>
                    <a:pt x="202" y="113"/>
                  </a:lnTo>
                  <a:lnTo>
                    <a:pt x="202" y="122"/>
                  </a:lnTo>
                  <a:lnTo>
                    <a:pt x="199" y="130"/>
                  </a:lnTo>
                  <a:lnTo>
                    <a:pt x="196" y="138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78" y="154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39" y="158"/>
                  </a:lnTo>
                  <a:lnTo>
                    <a:pt x="31" y="157"/>
                  </a:lnTo>
                  <a:lnTo>
                    <a:pt x="24" y="154"/>
                  </a:lnTo>
                  <a:lnTo>
                    <a:pt x="17" y="150"/>
                  </a:lnTo>
                  <a:lnTo>
                    <a:pt x="11" y="144"/>
                  </a:lnTo>
                  <a:lnTo>
                    <a:pt x="7" y="138"/>
                  </a:lnTo>
                  <a:lnTo>
                    <a:pt x="3" y="130"/>
                  </a:lnTo>
                  <a:lnTo>
                    <a:pt x="1" y="122"/>
                  </a:lnTo>
                  <a:lnTo>
                    <a:pt x="0" y="113"/>
                  </a:lnTo>
                  <a:lnTo>
                    <a:pt x="0" y="46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1" y="14"/>
                  </a:lnTo>
                  <a:lnTo>
                    <a:pt x="17" y="8"/>
                  </a:lnTo>
                  <a:lnTo>
                    <a:pt x="24" y="4"/>
                  </a:lnTo>
                  <a:lnTo>
                    <a:pt x="31" y="1"/>
                  </a:lnTo>
                  <a:lnTo>
                    <a:pt x="39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82" name="Freeform 168"/>
            <p:cNvSpPr>
              <a:spLocks/>
            </p:cNvSpPr>
            <p:nvPr/>
          </p:nvSpPr>
          <p:spPr bwMode="auto">
            <a:xfrm>
              <a:off x="1645" y="1976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2 w 88"/>
                <a:gd name="T3" fmla="*/ 0 h 56"/>
                <a:gd name="T4" fmla="*/ 61 w 88"/>
                <a:gd name="T5" fmla="*/ 2 h 56"/>
                <a:gd name="T6" fmla="*/ 68 w 88"/>
                <a:gd name="T7" fmla="*/ 4 h 56"/>
                <a:gd name="T8" fmla="*/ 74 w 88"/>
                <a:gd name="T9" fmla="*/ 8 h 56"/>
                <a:gd name="T10" fmla="*/ 80 w 88"/>
                <a:gd name="T11" fmla="*/ 11 h 56"/>
                <a:gd name="T12" fmla="*/ 85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3 h 56"/>
                <a:gd name="T20" fmla="*/ 85 w 88"/>
                <a:gd name="T21" fmla="*/ 39 h 56"/>
                <a:gd name="T22" fmla="*/ 80 w 88"/>
                <a:gd name="T23" fmla="*/ 44 h 56"/>
                <a:gd name="T24" fmla="*/ 74 w 88"/>
                <a:gd name="T25" fmla="*/ 47 h 56"/>
                <a:gd name="T26" fmla="*/ 68 w 88"/>
                <a:gd name="T27" fmla="*/ 51 h 56"/>
                <a:gd name="T28" fmla="*/ 61 w 88"/>
                <a:gd name="T29" fmla="*/ 53 h 56"/>
                <a:gd name="T30" fmla="*/ 52 w 88"/>
                <a:gd name="T31" fmla="*/ 56 h 56"/>
                <a:gd name="T32" fmla="*/ 44 w 88"/>
                <a:gd name="T33" fmla="*/ 56 h 56"/>
                <a:gd name="T34" fmla="*/ 35 w 88"/>
                <a:gd name="T35" fmla="*/ 56 h 56"/>
                <a:gd name="T36" fmla="*/ 27 w 88"/>
                <a:gd name="T37" fmla="*/ 53 h 56"/>
                <a:gd name="T38" fmla="*/ 20 w 88"/>
                <a:gd name="T39" fmla="*/ 51 h 56"/>
                <a:gd name="T40" fmla="*/ 13 w 88"/>
                <a:gd name="T41" fmla="*/ 47 h 56"/>
                <a:gd name="T42" fmla="*/ 8 w 88"/>
                <a:gd name="T43" fmla="*/ 44 h 56"/>
                <a:gd name="T44" fmla="*/ 4 w 88"/>
                <a:gd name="T45" fmla="*/ 39 h 56"/>
                <a:gd name="T46" fmla="*/ 1 w 88"/>
                <a:gd name="T47" fmla="*/ 33 h 56"/>
                <a:gd name="T48" fmla="*/ 0 w 88"/>
                <a:gd name="T49" fmla="*/ 28 h 56"/>
                <a:gd name="T50" fmla="*/ 1 w 88"/>
                <a:gd name="T51" fmla="*/ 22 h 56"/>
                <a:gd name="T52" fmla="*/ 4 w 88"/>
                <a:gd name="T53" fmla="*/ 17 h 56"/>
                <a:gd name="T54" fmla="*/ 8 w 88"/>
                <a:gd name="T55" fmla="*/ 11 h 56"/>
                <a:gd name="T56" fmla="*/ 13 w 88"/>
                <a:gd name="T57" fmla="*/ 8 h 56"/>
                <a:gd name="T58" fmla="*/ 20 w 88"/>
                <a:gd name="T59" fmla="*/ 4 h 56"/>
                <a:gd name="T60" fmla="*/ 27 w 88"/>
                <a:gd name="T61" fmla="*/ 2 h 56"/>
                <a:gd name="T62" fmla="*/ 35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2" y="0"/>
                  </a:lnTo>
                  <a:lnTo>
                    <a:pt x="61" y="2"/>
                  </a:lnTo>
                  <a:lnTo>
                    <a:pt x="68" y="4"/>
                  </a:lnTo>
                  <a:lnTo>
                    <a:pt x="74" y="8"/>
                  </a:lnTo>
                  <a:lnTo>
                    <a:pt x="80" y="11"/>
                  </a:lnTo>
                  <a:lnTo>
                    <a:pt x="85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3"/>
                  </a:lnTo>
                  <a:lnTo>
                    <a:pt x="85" y="39"/>
                  </a:lnTo>
                  <a:lnTo>
                    <a:pt x="80" y="44"/>
                  </a:lnTo>
                  <a:lnTo>
                    <a:pt x="74" y="47"/>
                  </a:lnTo>
                  <a:lnTo>
                    <a:pt x="68" y="51"/>
                  </a:lnTo>
                  <a:lnTo>
                    <a:pt x="61" y="53"/>
                  </a:lnTo>
                  <a:lnTo>
                    <a:pt x="52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3"/>
                  </a:lnTo>
                  <a:lnTo>
                    <a:pt x="20" y="51"/>
                  </a:lnTo>
                  <a:lnTo>
                    <a:pt x="13" y="47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1" y="33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3" y="8"/>
                  </a:lnTo>
                  <a:lnTo>
                    <a:pt x="20" y="4"/>
                  </a:lnTo>
                  <a:lnTo>
                    <a:pt x="27" y="2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83" name="Freeform 169"/>
            <p:cNvSpPr>
              <a:spLocks/>
            </p:cNvSpPr>
            <p:nvPr/>
          </p:nvSpPr>
          <p:spPr bwMode="auto">
            <a:xfrm>
              <a:off x="1645" y="1976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2 w 88"/>
                <a:gd name="T3" fmla="*/ 0 h 56"/>
                <a:gd name="T4" fmla="*/ 61 w 88"/>
                <a:gd name="T5" fmla="*/ 2 h 56"/>
                <a:gd name="T6" fmla="*/ 68 w 88"/>
                <a:gd name="T7" fmla="*/ 4 h 56"/>
                <a:gd name="T8" fmla="*/ 74 w 88"/>
                <a:gd name="T9" fmla="*/ 8 h 56"/>
                <a:gd name="T10" fmla="*/ 80 w 88"/>
                <a:gd name="T11" fmla="*/ 11 h 56"/>
                <a:gd name="T12" fmla="*/ 85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3 h 56"/>
                <a:gd name="T20" fmla="*/ 85 w 88"/>
                <a:gd name="T21" fmla="*/ 39 h 56"/>
                <a:gd name="T22" fmla="*/ 80 w 88"/>
                <a:gd name="T23" fmla="*/ 44 h 56"/>
                <a:gd name="T24" fmla="*/ 74 w 88"/>
                <a:gd name="T25" fmla="*/ 47 h 56"/>
                <a:gd name="T26" fmla="*/ 68 w 88"/>
                <a:gd name="T27" fmla="*/ 51 h 56"/>
                <a:gd name="T28" fmla="*/ 61 w 88"/>
                <a:gd name="T29" fmla="*/ 53 h 56"/>
                <a:gd name="T30" fmla="*/ 52 w 88"/>
                <a:gd name="T31" fmla="*/ 56 h 56"/>
                <a:gd name="T32" fmla="*/ 44 w 88"/>
                <a:gd name="T33" fmla="*/ 56 h 56"/>
                <a:gd name="T34" fmla="*/ 35 w 88"/>
                <a:gd name="T35" fmla="*/ 56 h 56"/>
                <a:gd name="T36" fmla="*/ 27 w 88"/>
                <a:gd name="T37" fmla="*/ 53 h 56"/>
                <a:gd name="T38" fmla="*/ 20 w 88"/>
                <a:gd name="T39" fmla="*/ 51 h 56"/>
                <a:gd name="T40" fmla="*/ 13 w 88"/>
                <a:gd name="T41" fmla="*/ 47 h 56"/>
                <a:gd name="T42" fmla="*/ 8 w 88"/>
                <a:gd name="T43" fmla="*/ 44 h 56"/>
                <a:gd name="T44" fmla="*/ 4 w 88"/>
                <a:gd name="T45" fmla="*/ 39 h 56"/>
                <a:gd name="T46" fmla="*/ 1 w 88"/>
                <a:gd name="T47" fmla="*/ 33 h 56"/>
                <a:gd name="T48" fmla="*/ 0 w 88"/>
                <a:gd name="T49" fmla="*/ 28 h 56"/>
                <a:gd name="T50" fmla="*/ 1 w 88"/>
                <a:gd name="T51" fmla="*/ 22 h 56"/>
                <a:gd name="T52" fmla="*/ 4 w 88"/>
                <a:gd name="T53" fmla="*/ 17 h 56"/>
                <a:gd name="T54" fmla="*/ 8 w 88"/>
                <a:gd name="T55" fmla="*/ 11 h 56"/>
                <a:gd name="T56" fmla="*/ 13 w 88"/>
                <a:gd name="T57" fmla="*/ 8 h 56"/>
                <a:gd name="T58" fmla="*/ 20 w 88"/>
                <a:gd name="T59" fmla="*/ 4 h 56"/>
                <a:gd name="T60" fmla="*/ 27 w 88"/>
                <a:gd name="T61" fmla="*/ 2 h 56"/>
                <a:gd name="T62" fmla="*/ 35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2" y="0"/>
                  </a:lnTo>
                  <a:lnTo>
                    <a:pt x="61" y="2"/>
                  </a:lnTo>
                  <a:lnTo>
                    <a:pt x="68" y="4"/>
                  </a:lnTo>
                  <a:lnTo>
                    <a:pt x="74" y="8"/>
                  </a:lnTo>
                  <a:lnTo>
                    <a:pt x="80" y="11"/>
                  </a:lnTo>
                  <a:lnTo>
                    <a:pt x="85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3"/>
                  </a:lnTo>
                  <a:lnTo>
                    <a:pt x="85" y="39"/>
                  </a:lnTo>
                  <a:lnTo>
                    <a:pt x="80" y="44"/>
                  </a:lnTo>
                  <a:lnTo>
                    <a:pt x="74" y="47"/>
                  </a:lnTo>
                  <a:lnTo>
                    <a:pt x="68" y="51"/>
                  </a:lnTo>
                  <a:lnTo>
                    <a:pt x="61" y="53"/>
                  </a:lnTo>
                  <a:lnTo>
                    <a:pt x="52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3"/>
                  </a:lnTo>
                  <a:lnTo>
                    <a:pt x="20" y="51"/>
                  </a:lnTo>
                  <a:lnTo>
                    <a:pt x="13" y="47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1" y="33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3" y="8"/>
                  </a:lnTo>
                  <a:lnTo>
                    <a:pt x="20" y="4"/>
                  </a:lnTo>
                  <a:lnTo>
                    <a:pt x="27" y="2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84" name="Freeform 170"/>
            <p:cNvSpPr>
              <a:spLocks/>
            </p:cNvSpPr>
            <p:nvPr/>
          </p:nvSpPr>
          <p:spPr bwMode="auto">
            <a:xfrm>
              <a:off x="1647" y="1530"/>
              <a:ext cx="221" cy="227"/>
            </a:xfrm>
            <a:custGeom>
              <a:avLst/>
              <a:gdLst>
                <a:gd name="T0" fmla="*/ 43 w 221"/>
                <a:gd name="T1" fmla="*/ 0 h 227"/>
                <a:gd name="T2" fmla="*/ 178 w 221"/>
                <a:gd name="T3" fmla="*/ 0 h 227"/>
                <a:gd name="T4" fmla="*/ 183 w 221"/>
                <a:gd name="T5" fmla="*/ 1 h 227"/>
                <a:gd name="T6" fmla="*/ 187 w 221"/>
                <a:gd name="T7" fmla="*/ 2 h 227"/>
                <a:gd name="T8" fmla="*/ 191 w 221"/>
                <a:gd name="T9" fmla="*/ 3 h 227"/>
                <a:gd name="T10" fmla="*/ 195 w 221"/>
                <a:gd name="T11" fmla="*/ 5 h 227"/>
                <a:gd name="T12" fmla="*/ 202 w 221"/>
                <a:gd name="T13" fmla="*/ 11 h 227"/>
                <a:gd name="T14" fmla="*/ 209 w 221"/>
                <a:gd name="T15" fmla="*/ 19 h 227"/>
                <a:gd name="T16" fmla="*/ 214 w 221"/>
                <a:gd name="T17" fmla="*/ 29 h 227"/>
                <a:gd name="T18" fmla="*/ 218 w 221"/>
                <a:gd name="T19" fmla="*/ 40 h 227"/>
                <a:gd name="T20" fmla="*/ 220 w 221"/>
                <a:gd name="T21" fmla="*/ 53 h 227"/>
                <a:gd name="T22" fmla="*/ 221 w 221"/>
                <a:gd name="T23" fmla="*/ 66 h 227"/>
                <a:gd name="T24" fmla="*/ 221 w 221"/>
                <a:gd name="T25" fmla="*/ 161 h 227"/>
                <a:gd name="T26" fmla="*/ 220 w 221"/>
                <a:gd name="T27" fmla="*/ 174 h 227"/>
                <a:gd name="T28" fmla="*/ 218 w 221"/>
                <a:gd name="T29" fmla="*/ 187 h 227"/>
                <a:gd name="T30" fmla="*/ 214 w 221"/>
                <a:gd name="T31" fmla="*/ 199 h 227"/>
                <a:gd name="T32" fmla="*/ 209 w 221"/>
                <a:gd name="T33" fmla="*/ 208 h 227"/>
                <a:gd name="T34" fmla="*/ 202 w 221"/>
                <a:gd name="T35" fmla="*/ 216 h 227"/>
                <a:gd name="T36" fmla="*/ 195 w 221"/>
                <a:gd name="T37" fmla="*/ 222 h 227"/>
                <a:gd name="T38" fmla="*/ 191 w 221"/>
                <a:gd name="T39" fmla="*/ 224 h 227"/>
                <a:gd name="T40" fmla="*/ 187 w 221"/>
                <a:gd name="T41" fmla="*/ 226 h 227"/>
                <a:gd name="T42" fmla="*/ 183 w 221"/>
                <a:gd name="T43" fmla="*/ 227 h 227"/>
                <a:gd name="T44" fmla="*/ 178 w 221"/>
                <a:gd name="T45" fmla="*/ 227 h 227"/>
                <a:gd name="T46" fmla="*/ 43 w 221"/>
                <a:gd name="T47" fmla="*/ 227 h 227"/>
                <a:gd name="T48" fmla="*/ 39 w 221"/>
                <a:gd name="T49" fmla="*/ 227 h 227"/>
                <a:gd name="T50" fmla="*/ 35 w 221"/>
                <a:gd name="T51" fmla="*/ 226 h 227"/>
                <a:gd name="T52" fmla="*/ 31 w 221"/>
                <a:gd name="T53" fmla="*/ 224 h 227"/>
                <a:gd name="T54" fmla="*/ 27 w 221"/>
                <a:gd name="T55" fmla="*/ 222 h 227"/>
                <a:gd name="T56" fmla="*/ 19 w 221"/>
                <a:gd name="T57" fmla="*/ 216 h 227"/>
                <a:gd name="T58" fmla="*/ 13 w 221"/>
                <a:gd name="T59" fmla="*/ 208 h 227"/>
                <a:gd name="T60" fmla="*/ 8 w 221"/>
                <a:gd name="T61" fmla="*/ 199 h 227"/>
                <a:gd name="T62" fmla="*/ 4 w 221"/>
                <a:gd name="T63" fmla="*/ 187 h 227"/>
                <a:gd name="T64" fmla="*/ 1 w 221"/>
                <a:gd name="T65" fmla="*/ 174 h 227"/>
                <a:gd name="T66" fmla="*/ 0 w 221"/>
                <a:gd name="T67" fmla="*/ 161 h 227"/>
                <a:gd name="T68" fmla="*/ 0 w 221"/>
                <a:gd name="T69" fmla="*/ 66 h 227"/>
                <a:gd name="T70" fmla="*/ 1 w 221"/>
                <a:gd name="T71" fmla="*/ 53 h 227"/>
                <a:gd name="T72" fmla="*/ 4 w 221"/>
                <a:gd name="T73" fmla="*/ 40 h 227"/>
                <a:gd name="T74" fmla="*/ 8 w 221"/>
                <a:gd name="T75" fmla="*/ 29 h 227"/>
                <a:gd name="T76" fmla="*/ 13 w 221"/>
                <a:gd name="T77" fmla="*/ 19 h 227"/>
                <a:gd name="T78" fmla="*/ 19 w 221"/>
                <a:gd name="T79" fmla="*/ 11 h 227"/>
                <a:gd name="T80" fmla="*/ 27 w 221"/>
                <a:gd name="T81" fmla="*/ 5 h 227"/>
                <a:gd name="T82" fmla="*/ 31 w 221"/>
                <a:gd name="T83" fmla="*/ 3 h 227"/>
                <a:gd name="T84" fmla="*/ 35 w 221"/>
                <a:gd name="T85" fmla="*/ 2 h 227"/>
                <a:gd name="T86" fmla="*/ 39 w 221"/>
                <a:gd name="T87" fmla="*/ 1 h 227"/>
                <a:gd name="T88" fmla="*/ 43 w 221"/>
                <a:gd name="T89" fmla="*/ 0 h 22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21" h="227">
                  <a:moveTo>
                    <a:pt x="43" y="0"/>
                  </a:moveTo>
                  <a:lnTo>
                    <a:pt x="178" y="0"/>
                  </a:lnTo>
                  <a:lnTo>
                    <a:pt x="183" y="1"/>
                  </a:lnTo>
                  <a:lnTo>
                    <a:pt x="187" y="2"/>
                  </a:lnTo>
                  <a:lnTo>
                    <a:pt x="191" y="3"/>
                  </a:lnTo>
                  <a:lnTo>
                    <a:pt x="195" y="5"/>
                  </a:lnTo>
                  <a:lnTo>
                    <a:pt x="202" y="11"/>
                  </a:lnTo>
                  <a:lnTo>
                    <a:pt x="209" y="19"/>
                  </a:lnTo>
                  <a:lnTo>
                    <a:pt x="214" y="29"/>
                  </a:lnTo>
                  <a:lnTo>
                    <a:pt x="218" y="40"/>
                  </a:lnTo>
                  <a:lnTo>
                    <a:pt x="220" y="53"/>
                  </a:lnTo>
                  <a:lnTo>
                    <a:pt x="221" y="66"/>
                  </a:lnTo>
                  <a:lnTo>
                    <a:pt x="221" y="161"/>
                  </a:lnTo>
                  <a:lnTo>
                    <a:pt x="220" y="174"/>
                  </a:lnTo>
                  <a:lnTo>
                    <a:pt x="218" y="187"/>
                  </a:lnTo>
                  <a:lnTo>
                    <a:pt x="214" y="199"/>
                  </a:lnTo>
                  <a:lnTo>
                    <a:pt x="209" y="208"/>
                  </a:lnTo>
                  <a:lnTo>
                    <a:pt x="202" y="216"/>
                  </a:lnTo>
                  <a:lnTo>
                    <a:pt x="195" y="222"/>
                  </a:lnTo>
                  <a:lnTo>
                    <a:pt x="191" y="224"/>
                  </a:lnTo>
                  <a:lnTo>
                    <a:pt x="187" y="226"/>
                  </a:lnTo>
                  <a:lnTo>
                    <a:pt x="183" y="227"/>
                  </a:lnTo>
                  <a:lnTo>
                    <a:pt x="178" y="227"/>
                  </a:lnTo>
                  <a:lnTo>
                    <a:pt x="43" y="227"/>
                  </a:lnTo>
                  <a:lnTo>
                    <a:pt x="39" y="227"/>
                  </a:lnTo>
                  <a:lnTo>
                    <a:pt x="35" y="226"/>
                  </a:lnTo>
                  <a:lnTo>
                    <a:pt x="31" y="224"/>
                  </a:lnTo>
                  <a:lnTo>
                    <a:pt x="27" y="222"/>
                  </a:lnTo>
                  <a:lnTo>
                    <a:pt x="19" y="216"/>
                  </a:lnTo>
                  <a:lnTo>
                    <a:pt x="13" y="208"/>
                  </a:lnTo>
                  <a:lnTo>
                    <a:pt x="8" y="199"/>
                  </a:lnTo>
                  <a:lnTo>
                    <a:pt x="4" y="187"/>
                  </a:lnTo>
                  <a:lnTo>
                    <a:pt x="1" y="174"/>
                  </a:lnTo>
                  <a:lnTo>
                    <a:pt x="0" y="161"/>
                  </a:lnTo>
                  <a:lnTo>
                    <a:pt x="0" y="66"/>
                  </a:lnTo>
                  <a:lnTo>
                    <a:pt x="1" y="53"/>
                  </a:lnTo>
                  <a:lnTo>
                    <a:pt x="4" y="40"/>
                  </a:lnTo>
                  <a:lnTo>
                    <a:pt x="8" y="29"/>
                  </a:lnTo>
                  <a:lnTo>
                    <a:pt x="13" y="19"/>
                  </a:lnTo>
                  <a:lnTo>
                    <a:pt x="19" y="11"/>
                  </a:lnTo>
                  <a:lnTo>
                    <a:pt x="27" y="5"/>
                  </a:lnTo>
                  <a:lnTo>
                    <a:pt x="31" y="3"/>
                  </a:lnTo>
                  <a:lnTo>
                    <a:pt x="35" y="2"/>
                  </a:lnTo>
                  <a:lnTo>
                    <a:pt x="39" y="1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85" name="Freeform 171"/>
            <p:cNvSpPr>
              <a:spLocks/>
            </p:cNvSpPr>
            <p:nvPr/>
          </p:nvSpPr>
          <p:spPr bwMode="auto">
            <a:xfrm>
              <a:off x="1647" y="1530"/>
              <a:ext cx="221" cy="227"/>
            </a:xfrm>
            <a:custGeom>
              <a:avLst/>
              <a:gdLst>
                <a:gd name="T0" fmla="*/ 43 w 221"/>
                <a:gd name="T1" fmla="*/ 0 h 227"/>
                <a:gd name="T2" fmla="*/ 178 w 221"/>
                <a:gd name="T3" fmla="*/ 0 h 227"/>
                <a:gd name="T4" fmla="*/ 183 w 221"/>
                <a:gd name="T5" fmla="*/ 1 h 227"/>
                <a:gd name="T6" fmla="*/ 187 w 221"/>
                <a:gd name="T7" fmla="*/ 2 h 227"/>
                <a:gd name="T8" fmla="*/ 191 w 221"/>
                <a:gd name="T9" fmla="*/ 3 h 227"/>
                <a:gd name="T10" fmla="*/ 195 w 221"/>
                <a:gd name="T11" fmla="*/ 5 h 227"/>
                <a:gd name="T12" fmla="*/ 202 w 221"/>
                <a:gd name="T13" fmla="*/ 11 h 227"/>
                <a:gd name="T14" fmla="*/ 209 w 221"/>
                <a:gd name="T15" fmla="*/ 19 h 227"/>
                <a:gd name="T16" fmla="*/ 214 w 221"/>
                <a:gd name="T17" fmla="*/ 29 h 227"/>
                <a:gd name="T18" fmla="*/ 218 w 221"/>
                <a:gd name="T19" fmla="*/ 40 h 227"/>
                <a:gd name="T20" fmla="*/ 220 w 221"/>
                <a:gd name="T21" fmla="*/ 53 h 227"/>
                <a:gd name="T22" fmla="*/ 221 w 221"/>
                <a:gd name="T23" fmla="*/ 66 h 227"/>
                <a:gd name="T24" fmla="*/ 221 w 221"/>
                <a:gd name="T25" fmla="*/ 161 h 227"/>
                <a:gd name="T26" fmla="*/ 220 w 221"/>
                <a:gd name="T27" fmla="*/ 174 h 227"/>
                <a:gd name="T28" fmla="*/ 218 w 221"/>
                <a:gd name="T29" fmla="*/ 187 h 227"/>
                <a:gd name="T30" fmla="*/ 214 w 221"/>
                <a:gd name="T31" fmla="*/ 199 h 227"/>
                <a:gd name="T32" fmla="*/ 209 w 221"/>
                <a:gd name="T33" fmla="*/ 208 h 227"/>
                <a:gd name="T34" fmla="*/ 202 w 221"/>
                <a:gd name="T35" fmla="*/ 216 h 227"/>
                <a:gd name="T36" fmla="*/ 195 w 221"/>
                <a:gd name="T37" fmla="*/ 222 h 227"/>
                <a:gd name="T38" fmla="*/ 191 w 221"/>
                <a:gd name="T39" fmla="*/ 224 h 227"/>
                <a:gd name="T40" fmla="*/ 187 w 221"/>
                <a:gd name="T41" fmla="*/ 226 h 227"/>
                <a:gd name="T42" fmla="*/ 183 w 221"/>
                <a:gd name="T43" fmla="*/ 227 h 227"/>
                <a:gd name="T44" fmla="*/ 178 w 221"/>
                <a:gd name="T45" fmla="*/ 227 h 227"/>
                <a:gd name="T46" fmla="*/ 43 w 221"/>
                <a:gd name="T47" fmla="*/ 227 h 227"/>
                <a:gd name="T48" fmla="*/ 39 w 221"/>
                <a:gd name="T49" fmla="*/ 227 h 227"/>
                <a:gd name="T50" fmla="*/ 35 w 221"/>
                <a:gd name="T51" fmla="*/ 226 h 227"/>
                <a:gd name="T52" fmla="*/ 31 w 221"/>
                <a:gd name="T53" fmla="*/ 224 h 227"/>
                <a:gd name="T54" fmla="*/ 27 w 221"/>
                <a:gd name="T55" fmla="*/ 222 h 227"/>
                <a:gd name="T56" fmla="*/ 19 w 221"/>
                <a:gd name="T57" fmla="*/ 216 h 227"/>
                <a:gd name="T58" fmla="*/ 13 w 221"/>
                <a:gd name="T59" fmla="*/ 208 h 227"/>
                <a:gd name="T60" fmla="*/ 8 w 221"/>
                <a:gd name="T61" fmla="*/ 199 h 227"/>
                <a:gd name="T62" fmla="*/ 4 w 221"/>
                <a:gd name="T63" fmla="*/ 187 h 227"/>
                <a:gd name="T64" fmla="*/ 1 w 221"/>
                <a:gd name="T65" fmla="*/ 174 h 227"/>
                <a:gd name="T66" fmla="*/ 0 w 221"/>
                <a:gd name="T67" fmla="*/ 161 h 227"/>
                <a:gd name="T68" fmla="*/ 0 w 221"/>
                <a:gd name="T69" fmla="*/ 66 h 227"/>
                <a:gd name="T70" fmla="*/ 1 w 221"/>
                <a:gd name="T71" fmla="*/ 53 h 227"/>
                <a:gd name="T72" fmla="*/ 4 w 221"/>
                <a:gd name="T73" fmla="*/ 40 h 227"/>
                <a:gd name="T74" fmla="*/ 8 w 221"/>
                <a:gd name="T75" fmla="*/ 29 h 227"/>
                <a:gd name="T76" fmla="*/ 13 w 221"/>
                <a:gd name="T77" fmla="*/ 19 h 227"/>
                <a:gd name="T78" fmla="*/ 19 w 221"/>
                <a:gd name="T79" fmla="*/ 11 h 227"/>
                <a:gd name="T80" fmla="*/ 27 w 221"/>
                <a:gd name="T81" fmla="*/ 5 h 227"/>
                <a:gd name="T82" fmla="*/ 31 w 221"/>
                <a:gd name="T83" fmla="*/ 3 h 227"/>
                <a:gd name="T84" fmla="*/ 35 w 221"/>
                <a:gd name="T85" fmla="*/ 2 h 227"/>
                <a:gd name="T86" fmla="*/ 39 w 221"/>
                <a:gd name="T87" fmla="*/ 1 h 227"/>
                <a:gd name="T88" fmla="*/ 43 w 221"/>
                <a:gd name="T89" fmla="*/ 0 h 22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21" h="227">
                  <a:moveTo>
                    <a:pt x="43" y="0"/>
                  </a:moveTo>
                  <a:lnTo>
                    <a:pt x="178" y="0"/>
                  </a:lnTo>
                  <a:lnTo>
                    <a:pt x="183" y="1"/>
                  </a:lnTo>
                  <a:lnTo>
                    <a:pt x="187" y="2"/>
                  </a:lnTo>
                  <a:lnTo>
                    <a:pt x="191" y="3"/>
                  </a:lnTo>
                  <a:lnTo>
                    <a:pt x="195" y="5"/>
                  </a:lnTo>
                  <a:lnTo>
                    <a:pt x="202" y="11"/>
                  </a:lnTo>
                  <a:lnTo>
                    <a:pt x="209" y="19"/>
                  </a:lnTo>
                  <a:lnTo>
                    <a:pt x="214" y="29"/>
                  </a:lnTo>
                  <a:lnTo>
                    <a:pt x="218" y="40"/>
                  </a:lnTo>
                  <a:lnTo>
                    <a:pt x="220" y="53"/>
                  </a:lnTo>
                  <a:lnTo>
                    <a:pt x="221" y="66"/>
                  </a:lnTo>
                  <a:lnTo>
                    <a:pt x="221" y="161"/>
                  </a:lnTo>
                  <a:lnTo>
                    <a:pt x="220" y="174"/>
                  </a:lnTo>
                  <a:lnTo>
                    <a:pt x="218" y="187"/>
                  </a:lnTo>
                  <a:lnTo>
                    <a:pt x="214" y="199"/>
                  </a:lnTo>
                  <a:lnTo>
                    <a:pt x="209" y="208"/>
                  </a:lnTo>
                  <a:lnTo>
                    <a:pt x="202" y="216"/>
                  </a:lnTo>
                  <a:lnTo>
                    <a:pt x="195" y="222"/>
                  </a:lnTo>
                  <a:lnTo>
                    <a:pt x="191" y="224"/>
                  </a:lnTo>
                  <a:lnTo>
                    <a:pt x="187" y="226"/>
                  </a:lnTo>
                  <a:lnTo>
                    <a:pt x="183" y="227"/>
                  </a:lnTo>
                  <a:lnTo>
                    <a:pt x="178" y="227"/>
                  </a:lnTo>
                  <a:lnTo>
                    <a:pt x="43" y="227"/>
                  </a:lnTo>
                  <a:lnTo>
                    <a:pt x="39" y="227"/>
                  </a:lnTo>
                  <a:lnTo>
                    <a:pt x="35" y="226"/>
                  </a:lnTo>
                  <a:lnTo>
                    <a:pt x="31" y="224"/>
                  </a:lnTo>
                  <a:lnTo>
                    <a:pt x="27" y="222"/>
                  </a:lnTo>
                  <a:lnTo>
                    <a:pt x="19" y="216"/>
                  </a:lnTo>
                  <a:lnTo>
                    <a:pt x="13" y="208"/>
                  </a:lnTo>
                  <a:lnTo>
                    <a:pt x="8" y="199"/>
                  </a:lnTo>
                  <a:lnTo>
                    <a:pt x="4" y="187"/>
                  </a:lnTo>
                  <a:lnTo>
                    <a:pt x="1" y="174"/>
                  </a:lnTo>
                  <a:lnTo>
                    <a:pt x="0" y="161"/>
                  </a:lnTo>
                  <a:lnTo>
                    <a:pt x="0" y="66"/>
                  </a:lnTo>
                  <a:lnTo>
                    <a:pt x="1" y="53"/>
                  </a:lnTo>
                  <a:lnTo>
                    <a:pt x="4" y="40"/>
                  </a:lnTo>
                  <a:lnTo>
                    <a:pt x="8" y="29"/>
                  </a:lnTo>
                  <a:lnTo>
                    <a:pt x="13" y="19"/>
                  </a:lnTo>
                  <a:lnTo>
                    <a:pt x="19" y="11"/>
                  </a:lnTo>
                  <a:lnTo>
                    <a:pt x="27" y="5"/>
                  </a:lnTo>
                  <a:lnTo>
                    <a:pt x="31" y="3"/>
                  </a:lnTo>
                  <a:lnTo>
                    <a:pt x="35" y="2"/>
                  </a:lnTo>
                  <a:lnTo>
                    <a:pt x="39" y="1"/>
                  </a:lnTo>
                  <a:lnTo>
                    <a:pt x="43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86" name="Freeform 172"/>
            <p:cNvSpPr>
              <a:spLocks/>
            </p:cNvSpPr>
            <p:nvPr/>
          </p:nvSpPr>
          <p:spPr bwMode="auto">
            <a:xfrm>
              <a:off x="1676" y="1542"/>
              <a:ext cx="174" cy="193"/>
            </a:xfrm>
            <a:custGeom>
              <a:avLst/>
              <a:gdLst>
                <a:gd name="T0" fmla="*/ 96 w 174"/>
                <a:gd name="T1" fmla="*/ 0 h 193"/>
                <a:gd name="T2" fmla="*/ 112 w 174"/>
                <a:gd name="T3" fmla="*/ 5 h 193"/>
                <a:gd name="T4" fmla="*/ 128 w 174"/>
                <a:gd name="T5" fmla="*/ 12 h 193"/>
                <a:gd name="T6" fmla="*/ 143 w 174"/>
                <a:gd name="T7" fmla="*/ 23 h 193"/>
                <a:gd name="T8" fmla="*/ 154 w 174"/>
                <a:gd name="T9" fmla="*/ 35 h 193"/>
                <a:gd name="T10" fmla="*/ 164 w 174"/>
                <a:gd name="T11" fmla="*/ 50 h 193"/>
                <a:gd name="T12" fmla="*/ 170 w 174"/>
                <a:gd name="T13" fmla="*/ 68 h 193"/>
                <a:gd name="T14" fmla="*/ 174 w 174"/>
                <a:gd name="T15" fmla="*/ 87 h 193"/>
                <a:gd name="T16" fmla="*/ 174 w 174"/>
                <a:gd name="T17" fmla="*/ 106 h 193"/>
                <a:gd name="T18" fmla="*/ 170 w 174"/>
                <a:gd name="T19" fmla="*/ 125 h 193"/>
                <a:gd name="T20" fmla="*/ 164 w 174"/>
                <a:gd name="T21" fmla="*/ 142 h 193"/>
                <a:gd name="T22" fmla="*/ 154 w 174"/>
                <a:gd name="T23" fmla="*/ 158 h 193"/>
                <a:gd name="T24" fmla="*/ 143 w 174"/>
                <a:gd name="T25" fmla="*/ 170 h 193"/>
                <a:gd name="T26" fmla="*/ 128 w 174"/>
                <a:gd name="T27" fmla="*/ 181 h 193"/>
                <a:gd name="T28" fmla="*/ 112 w 174"/>
                <a:gd name="T29" fmla="*/ 188 h 193"/>
                <a:gd name="T30" fmla="*/ 96 w 174"/>
                <a:gd name="T31" fmla="*/ 191 h 193"/>
                <a:gd name="T32" fmla="*/ 78 w 174"/>
                <a:gd name="T33" fmla="*/ 191 h 193"/>
                <a:gd name="T34" fmla="*/ 61 w 174"/>
                <a:gd name="T35" fmla="*/ 188 h 193"/>
                <a:gd name="T36" fmla="*/ 45 w 174"/>
                <a:gd name="T37" fmla="*/ 181 h 193"/>
                <a:gd name="T38" fmla="*/ 31 w 174"/>
                <a:gd name="T39" fmla="*/ 170 h 193"/>
                <a:gd name="T40" fmla="*/ 20 w 174"/>
                <a:gd name="T41" fmla="*/ 158 h 193"/>
                <a:gd name="T42" fmla="*/ 10 w 174"/>
                <a:gd name="T43" fmla="*/ 142 h 193"/>
                <a:gd name="T44" fmla="*/ 4 w 174"/>
                <a:gd name="T45" fmla="*/ 125 h 193"/>
                <a:gd name="T46" fmla="*/ 0 w 174"/>
                <a:gd name="T47" fmla="*/ 106 h 193"/>
                <a:gd name="T48" fmla="*/ 0 w 174"/>
                <a:gd name="T49" fmla="*/ 87 h 193"/>
                <a:gd name="T50" fmla="*/ 4 w 174"/>
                <a:gd name="T51" fmla="*/ 68 h 193"/>
                <a:gd name="T52" fmla="*/ 10 w 174"/>
                <a:gd name="T53" fmla="*/ 50 h 193"/>
                <a:gd name="T54" fmla="*/ 20 w 174"/>
                <a:gd name="T55" fmla="*/ 35 h 193"/>
                <a:gd name="T56" fmla="*/ 31 w 174"/>
                <a:gd name="T57" fmla="*/ 23 h 193"/>
                <a:gd name="T58" fmla="*/ 45 w 174"/>
                <a:gd name="T59" fmla="*/ 12 h 193"/>
                <a:gd name="T60" fmla="*/ 61 w 174"/>
                <a:gd name="T61" fmla="*/ 5 h 193"/>
                <a:gd name="T62" fmla="*/ 78 w 174"/>
                <a:gd name="T63" fmla="*/ 0 h 19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4" h="193">
                  <a:moveTo>
                    <a:pt x="87" y="0"/>
                  </a:moveTo>
                  <a:lnTo>
                    <a:pt x="96" y="0"/>
                  </a:lnTo>
                  <a:lnTo>
                    <a:pt x="104" y="3"/>
                  </a:lnTo>
                  <a:lnTo>
                    <a:pt x="112" y="5"/>
                  </a:lnTo>
                  <a:lnTo>
                    <a:pt x="120" y="7"/>
                  </a:lnTo>
                  <a:lnTo>
                    <a:pt x="128" y="12"/>
                  </a:lnTo>
                  <a:lnTo>
                    <a:pt x="135" y="17"/>
                  </a:lnTo>
                  <a:lnTo>
                    <a:pt x="143" y="23"/>
                  </a:lnTo>
                  <a:lnTo>
                    <a:pt x="149" y="28"/>
                  </a:lnTo>
                  <a:lnTo>
                    <a:pt x="154" y="35"/>
                  </a:lnTo>
                  <a:lnTo>
                    <a:pt x="159" y="42"/>
                  </a:lnTo>
                  <a:lnTo>
                    <a:pt x="164" y="50"/>
                  </a:lnTo>
                  <a:lnTo>
                    <a:pt x="167" y="59"/>
                  </a:lnTo>
                  <a:lnTo>
                    <a:pt x="170" y="68"/>
                  </a:lnTo>
                  <a:lnTo>
                    <a:pt x="172" y="77"/>
                  </a:lnTo>
                  <a:lnTo>
                    <a:pt x="174" y="87"/>
                  </a:lnTo>
                  <a:lnTo>
                    <a:pt x="174" y="96"/>
                  </a:lnTo>
                  <a:lnTo>
                    <a:pt x="174" y="106"/>
                  </a:lnTo>
                  <a:lnTo>
                    <a:pt x="172" y="116"/>
                  </a:lnTo>
                  <a:lnTo>
                    <a:pt x="170" y="125"/>
                  </a:lnTo>
                  <a:lnTo>
                    <a:pt x="167" y="133"/>
                  </a:lnTo>
                  <a:lnTo>
                    <a:pt x="164" y="142"/>
                  </a:lnTo>
                  <a:lnTo>
                    <a:pt x="159" y="149"/>
                  </a:lnTo>
                  <a:lnTo>
                    <a:pt x="154" y="158"/>
                  </a:lnTo>
                  <a:lnTo>
                    <a:pt x="149" y="165"/>
                  </a:lnTo>
                  <a:lnTo>
                    <a:pt x="143" y="170"/>
                  </a:lnTo>
                  <a:lnTo>
                    <a:pt x="135" y="176"/>
                  </a:lnTo>
                  <a:lnTo>
                    <a:pt x="128" y="181"/>
                  </a:lnTo>
                  <a:lnTo>
                    <a:pt x="120" y="184"/>
                  </a:lnTo>
                  <a:lnTo>
                    <a:pt x="112" y="188"/>
                  </a:lnTo>
                  <a:lnTo>
                    <a:pt x="104" y="190"/>
                  </a:lnTo>
                  <a:lnTo>
                    <a:pt x="96" y="191"/>
                  </a:lnTo>
                  <a:lnTo>
                    <a:pt x="87" y="193"/>
                  </a:lnTo>
                  <a:lnTo>
                    <a:pt x="78" y="191"/>
                  </a:lnTo>
                  <a:lnTo>
                    <a:pt x="70" y="190"/>
                  </a:lnTo>
                  <a:lnTo>
                    <a:pt x="61" y="188"/>
                  </a:lnTo>
                  <a:lnTo>
                    <a:pt x="54" y="184"/>
                  </a:lnTo>
                  <a:lnTo>
                    <a:pt x="45" y="181"/>
                  </a:lnTo>
                  <a:lnTo>
                    <a:pt x="38" y="176"/>
                  </a:lnTo>
                  <a:lnTo>
                    <a:pt x="31" y="170"/>
                  </a:lnTo>
                  <a:lnTo>
                    <a:pt x="25" y="165"/>
                  </a:lnTo>
                  <a:lnTo>
                    <a:pt x="20" y="158"/>
                  </a:lnTo>
                  <a:lnTo>
                    <a:pt x="15" y="149"/>
                  </a:lnTo>
                  <a:lnTo>
                    <a:pt x="10" y="142"/>
                  </a:lnTo>
                  <a:lnTo>
                    <a:pt x="7" y="133"/>
                  </a:lnTo>
                  <a:lnTo>
                    <a:pt x="4" y="125"/>
                  </a:lnTo>
                  <a:lnTo>
                    <a:pt x="2" y="116"/>
                  </a:lnTo>
                  <a:lnTo>
                    <a:pt x="0" y="106"/>
                  </a:lnTo>
                  <a:lnTo>
                    <a:pt x="0" y="96"/>
                  </a:lnTo>
                  <a:lnTo>
                    <a:pt x="0" y="87"/>
                  </a:lnTo>
                  <a:lnTo>
                    <a:pt x="2" y="77"/>
                  </a:lnTo>
                  <a:lnTo>
                    <a:pt x="4" y="68"/>
                  </a:lnTo>
                  <a:lnTo>
                    <a:pt x="7" y="59"/>
                  </a:lnTo>
                  <a:lnTo>
                    <a:pt x="10" y="50"/>
                  </a:lnTo>
                  <a:lnTo>
                    <a:pt x="15" y="42"/>
                  </a:lnTo>
                  <a:lnTo>
                    <a:pt x="20" y="35"/>
                  </a:lnTo>
                  <a:lnTo>
                    <a:pt x="25" y="28"/>
                  </a:lnTo>
                  <a:lnTo>
                    <a:pt x="31" y="23"/>
                  </a:lnTo>
                  <a:lnTo>
                    <a:pt x="38" y="17"/>
                  </a:lnTo>
                  <a:lnTo>
                    <a:pt x="45" y="12"/>
                  </a:lnTo>
                  <a:lnTo>
                    <a:pt x="54" y="7"/>
                  </a:lnTo>
                  <a:lnTo>
                    <a:pt x="61" y="5"/>
                  </a:lnTo>
                  <a:lnTo>
                    <a:pt x="70" y="3"/>
                  </a:lnTo>
                  <a:lnTo>
                    <a:pt x="78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87" name="Freeform 173"/>
            <p:cNvSpPr>
              <a:spLocks/>
            </p:cNvSpPr>
            <p:nvPr/>
          </p:nvSpPr>
          <p:spPr bwMode="auto">
            <a:xfrm>
              <a:off x="1676" y="1542"/>
              <a:ext cx="174" cy="193"/>
            </a:xfrm>
            <a:custGeom>
              <a:avLst/>
              <a:gdLst>
                <a:gd name="T0" fmla="*/ 96 w 174"/>
                <a:gd name="T1" fmla="*/ 0 h 193"/>
                <a:gd name="T2" fmla="*/ 112 w 174"/>
                <a:gd name="T3" fmla="*/ 5 h 193"/>
                <a:gd name="T4" fmla="*/ 128 w 174"/>
                <a:gd name="T5" fmla="*/ 12 h 193"/>
                <a:gd name="T6" fmla="*/ 143 w 174"/>
                <a:gd name="T7" fmla="*/ 23 h 193"/>
                <a:gd name="T8" fmla="*/ 154 w 174"/>
                <a:gd name="T9" fmla="*/ 35 h 193"/>
                <a:gd name="T10" fmla="*/ 164 w 174"/>
                <a:gd name="T11" fmla="*/ 50 h 193"/>
                <a:gd name="T12" fmla="*/ 170 w 174"/>
                <a:gd name="T13" fmla="*/ 68 h 193"/>
                <a:gd name="T14" fmla="*/ 174 w 174"/>
                <a:gd name="T15" fmla="*/ 87 h 193"/>
                <a:gd name="T16" fmla="*/ 174 w 174"/>
                <a:gd name="T17" fmla="*/ 106 h 193"/>
                <a:gd name="T18" fmla="*/ 170 w 174"/>
                <a:gd name="T19" fmla="*/ 125 h 193"/>
                <a:gd name="T20" fmla="*/ 164 w 174"/>
                <a:gd name="T21" fmla="*/ 142 h 193"/>
                <a:gd name="T22" fmla="*/ 154 w 174"/>
                <a:gd name="T23" fmla="*/ 158 h 193"/>
                <a:gd name="T24" fmla="*/ 143 w 174"/>
                <a:gd name="T25" fmla="*/ 170 h 193"/>
                <a:gd name="T26" fmla="*/ 128 w 174"/>
                <a:gd name="T27" fmla="*/ 181 h 193"/>
                <a:gd name="T28" fmla="*/ 112 w 174"/>
                <a:gd name="T29" fmla="*/ 188 h 193"/>
                <a:gd name="T30" fmla="*/ 96 w 174"/>
                <a:gd name="T31" fmla="*/ 191 h 193"/>
                <a:gd name="T32" fmla="*/ 78 w 174"/>
                <a:gd name="T33" fmla="*/ 191 h 193"/>
                <a:gd name="T34" fmla="*/ 61 w 174"/>
                <a:gd name="T35" fmla="*/ 188 h 193"/>
                <a:gd name="T36" fmla="*/ 45 w 174"/>
                <a:gd name="T37" fmla="*/ 181 h 193"/>
                <a:gd name="T38" fmla="*/ 31 w 174"/>
                <a:gd name="T39" fmla="*/ 170 h 193"/>
                <a:gd name="T40" fmla="*/ 20 w 174"/>
                <a:gd name="T41" fmla="*/ 158 h 193"/>
                <a:gd name="T42" fmla="*/ 10 w 174"/>
                <a:gd name="T43" fmla="*/ 142 h 193"/>
                <a:gd name="T44" fmla="*/ 4 w 174"/>
                <a:gd name="T45" fmla="*/ 125 h 193"/>
                <a:gd name="T46" fmla="*/ 0 w 174"/>
                <a:gd name="T47" fmla="*/ 106 h 193"/>
                <a:gd name="T48" fmla="*/ 0 w 174"/>
                <a:gd name="T49" fmla="*/ 87 h 193"/>
                <a:gd name="T50" fmla="*/ 4 w 174"/>
                <a:gd name="T51" fmla="*/ 68 h 193"/>
                <a:gd name="T52" fmla="*/ 10 w 174"/>
                <a:gd name="T53" fmla="*/ 50 h 193"/>
                <a:gd name="T54" fmla="*/ 20 w 174"/>
                <a:gd name="T55" fmla="*/ 35 h 193"/>
                <a:gd name="T56" fmla="*/ 31 w 174"/>
                <a:gd name="T57" fmla="*/ 23 h 193"/>
                <a:gd name="T58" fmla="*/ 45 w 174"/>
                <a:gd name="T59" fmla="*/ 12 h 193"/>
                <a:gd name="T60" fmla="*/ 61 w 174"/>
                <a:gd name="T61" fmla="*/ 5 h 193"/>
                <a:gd name="T62" fmla="*/ 78 w 174"/>
                <a:gd name="T63" fmla="*/ 0 h 19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4" h="193">
                  <a:moveTo>
                    <a:pt x="87" y="0"/>
                  </a:moveTo>
                  <a:lnTo>
                    <a:pt x="96" y="0"/>
                  </a:lnTo>
                  <a:lnTo>
                    <a:pt x="104" y="3"/>
                  </a:lnTo>
                  <a:lnTo>
                    <a:pt x="112" y="5"/>
                  </a:lnTo>
                  <a:lnTo>
                    <a:pt x="120" y="7"/>
                  </a:lnTo>
                  <a:lnTo>
                    <a:pt x="128" y="12"/>
                  </a:lnTo>
                  <a:lnTo>
                    <a:pt x="135" y="17"/>
                  </a:lnTo>
                  <a:lnTo>
                    <a:pt x="143" y="23"/>
                  </a:lnTo>
                  <a:lnTo>
                    <a:pt x="149" y="28"/>
                  </a:lnTo>
                  <a:lnTo>
                    <a:pt x="154" y="35"/>
                  </a:lnTo>
                  <a:lnTo>
                    <a:pt x="159" y="42"/>
                  </a:lnTo>
                  <a:lnTo>
                    <a:pt x="164" y="50"/>
                  </a:lnTo>
                  <a:lnTo>
                    <a:pt x="167" y="59"/>
                  </a:lnTo>
                  <a:lnTo>
                    <a:pt x="170" y="68"/>
                  </a:lnTo>
                  <a:lnTo>
                    <a:pt x="172" y="77"/>
                  </a:lnTo>
                  <a:lnTo>
                    <a:pt x="174" y="87"/>
                  </a:lnTo>
                  <a:lnTo>
                    <a:pt x="174" y="96"/>
                  </a:lnTo>
                  <a:lnTo>
                    <a:pt x="174" y="106"/>
                  </a:lnTo>
                  <a:lnTo>
                    <a:pt x="172" y="116"/>
                  </a:lnTo>
                  <a:lnTo>
                    <a:pt x="170" y="125"/>
                  </a:lnTo>
                  <a:lnTo>
                    <a:pt x="167" y="133"/>
                  </a:lnTo>
                  <a:lnTo>
                    <a:pt x="164" y="142"/>
                  </a:lnTo>
                  <a:lnTo>
                    <a:pt x="159" y="149"/>
                  </a:lnTo>
                  <a:lnTo>
                    <a:pt x="154" y="158"/>
                  </a:lnTo>
                  <a:lnTo>
                    <a:pt x="149" y="165"/>
                  </a:lnTo>
                  <a:lnTo>
                    <a:pt x="143" y="170"/>
                  </a:lnTo>
                  <a:lnTo>
                    <a:pt x="135" y="176"/>
                  </a:lnTo>
                  <a:lnTo>
                    <a:pt x="128" y="181"/>
                  </a:lnTo>
                  <a:lnTo>
                    <a:pt x="120" y="184"/>
                  </a:lnTo>
                  <a:lnTo>
                    <a:pt x="112" y="188"/>
                  </a:lnTo>
                  <a:lnTo>
                    <a:pt x="104" y="190"/>
                  </a:lnTo>
                  <a:lnTo>
                    <a:pt x="96" y="191"/>
                  </a:lnTo>
                  <a:lnTo>
                    <a:pt x="87" y="193"/>
                  </a:lnTo>
                  <a:lnTo>
                    <a:pt x="78" y="191"/>
                  </a:lnTo>
                  <a:lnTo>
                    <a:pt x="70" y="190"/>
                  </a:lnTo>
                  <a:lnTo>
                    <a:pt x="61" y="188"/>
                  </a:lnTo>
                  <a:lnTo>
                    <a:pt x="54" y="184"/>
                  </a:lnTo>
                  <a:lnTo>
                    <a:pt x="45" y="181"/>
                  </a:lnTo>
                  <a:lnTo>
                    <a:pt x="38" y="176"/>
                  </a:lnTo>
                  <a:lnTo>
                    <a:pt x="31" y="170"/>
                  </a:lnTo>
                  <a:lnTo>
                    <a:pt x="25" y="165"/>
                  </a:lnTo>
                  <a:lnTo>
                    <a:pt x="20" y="158"/>
                  </a:lnTo>
                  <a:lnTo>
                    <a:pt x="15" y="149"/>
                  </a:lnTo>
                  <a:lnTo>
                    <a:pt x="10" y="142"/>
                  </a:lnTo>
                  <a:lnTo>
                    <a:pt x="7" y="133"/>
                  </a:lnTo>
                  <a:lnTo>
                    <a:pt x="4" y="125"/>
                  </a:lnTo>
                  <a:lnTo>
                    <a:pt x="2" y="116"/>
                  </a:lnTo>
                  <a:lnTo>
                    <a:pt x="0" y="106"/>
                  </a:lnTo>
                  <a:lnTo>
                    <a:pt x="0" y="96"/>
                  </a:lnTo>
                  <a:lnTo>
                    <a:pt x="0" y="87"/>
                  </a:lnTo>
                  <a:lnTo>
                    <a:pt x="2" y="77"/>
                  </a:lnTo>
                  <a:lnTo>
                    <a:pt x="4" y="68"/>
                  </a:lnTo>
                  <a:lnTo>
                    <a:pt x="7" y="59"/>
                  </a:lnTo>
                  <a:lnTo>
                    <a:pt x="10" y="50"/>
                  </a:lnTo>
                  <a:lnTo>
                    <a:pt x="15" y="42"/>
                  </a:lnTo>
                  <a:lnTo>
                    <a:pt x="20" y="35"/>
                  </a:lnTo>
                  <a:lnTo>
                    <a:pt x="25" y="28"/>
                  </a:lnTo>
                  <a:lnTo>
                    <a:pt x="31" y="23"/>
                  </a:lnTo>
                  <a:lnTo>
                    <a:pt x="38" y="17"/>
                  </a:lnTo>
                  <a:lnTo>
                    <a:pt x="45" y="12"/>
                  </a:lnTo>
                  <a:lnTo>
                    <a:pt x="54" y="7"/>
                  </a:lnTo>
                  <a:lnTo>
                    <a:pt x="61" y="5"/>
                  </a:lnTo>
                  <a:lnTo>
                    <a:pt x="70" y="3"/>
                  </a:lnTo>
                  <a:lnTo>
                    <a:pt x="78" y="0"/>
                  </a:lnTo>
                  <a:lnTo>
                    <a:pt x="87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88" name="Freeform 174"/>
            <p:cNvSpPr>
              <a:spLocks/>
            </p:cNvSpPr>
            <p:nvPr/>
          </p:nvSpPr>
          <p:spPr bwMode="auto">
            <a:xfrm>
              <a:off x="1735" y="1599"/>
              <a:ext cx="62" cy="76"/>
            </a:xfrm>
            <a:custGeom>
              <a:avLst/>
              <a:gdLst>
                <a:gd name="T0" fmla="*/ 31 w 62"/>
                <a:gd name="T1" fmla="*/ 0 h 76"/>
                <a:gd name="T2" fmla="*/ 37 w 62"/>
                <a:gd name="T3" fmla="*/ 0 h 76"/>
                <a:gd name="T4" fmla="*/ 43 w 62"/>
                <a:gd name="T5" fmla="*/ 3 h 76"/>
                <a:gd name="T6" fmla="*/ 48 w 62"/>
                <a:gd name="T7" fmla="*/ 6 h 76"/>
                <a:gd name="T8" fmla="*/ 53 w 62"/>
                <a:gd name="T9" fmla="*/ 11 h 76"/>
                <a:gd name="T10" fmla="*/ 56 w 62"/>
                <a:gd name="T11" fmla="*/ 17 h 76"/>
                <a:gd name="T12" fmla="*/ 59 w 62"/>
                <a:gd name="T13" fmla="*/ 24 h 76"/>
                <a:gd name="T14" fmla="*/ 61 w 62"/>
                <a:gd name="T15" fmla="*/ 31 h 76"/>
                <a:gd name="T16" fmla="*/ 62 w 62"/>
                <a:gd name="T17" fmla="*/ 38 h 76"/>
                <a:gd name="T18" fmla="*/ 61 w 62"/>
                <a:gd name="T19" fmla="*/ 46 h 76"/>
                <a:gd name="T20" fmla="*/ 59 w 62"/>
                <a:gd name="T21" fmla="*/ 53 h 76"/>
                <a:gd name="T22" fmla="*/ 56 w 62"/>
                <a:gd name="T23" fmla="*/ 59 h 76"/>
                <a:gd name="T24" fmla="*/ 53 w 62"/>
                <a:gd name="T25" fmla="*/ 65 h 76"/>
                <a:gd name="T26" fmla="*/ 48 w 62"/>
                <a:gd name="T27" fmla="*/ 69 h 76"/>
                <a:gd name="T28" fmla="*/ 43 w 62"/>
                <a:gd name="T29" fmla="*/ 73 h 76"/>
                <a:gd name="T30" fmla="*/ 37 w 62"/>
                <a:gd name="T31" fmla="*/ 75 h 76"/>
                <a:gd name="T32" fmla="*/ 31 w 62"/>
                <a:gd name="T33" fmla="*/ 76 h 76"/>
                <a:gd name="T34" fmla="*/ 25 w 62"/>
                <a:gd name="T35" fmla="*/ 75 h 76"/>
                <a:gd name="T36" fmla="*/ 19 w 62"/>
                <a:gd name="T37" fmla="*/ 73 h 76"/>
                <a:gd name="T38" fmla="*/ 14 w 62"/>
                <a:gd name="T39" fmla="*/ 69 h 76"/>
                <a:gd name="T40" fmla="*/ 9 w 62"/>
                <a:gd name="T41" fmla="*/ 65 h 76"/>
                <a:gd name="T42" fmla="*/ 5 w 62"/>
                <a:gd name="T43" fmla="*/ 59 h 76"/>
                <a:gd name="T44" fmla="*/ 2 w 62"/>
                <a:gd name="T45" fmla="*/ 53 h 76"/>
                <a:gd name="T46" fmla="*/ 1 w 62"/>
                <a:gd name="T47" fmla="*/ 46 h 76"/>
                <a:gd name="T48" fmla="*/ 0 w 62"/>
                <a:gd name="T49" fmla="*/ 38 h 76"/>
                <a:gd name="T50" fmla="*/ 1 w 62"/>
                <a:gd name="T51" fmla="*/ 31 h 76"/>
                <a:gd name="T52" fmla="*/ 2 w 62"/>
                <a:gd name="T53" fmla="*/ 24 h 76"/>
                <a:gd name="T54" fmla="*/ 5 w 62"/>
                <a:gd name="T55" fmla="*/ 17 h 76"/>
                <a:gd name="T56" fmla="*/ 9 w 62"/>
                <a:gd name="T57" fmla="*/ 11 h 76"/>
                <a:gd name="T58" fmla="*/ 14 w 62"/>
                <a:gd name="T59" fmla="*/ 6 h 76"/>
                <a:gd name="T60" fmla="*/ 19 w 62"/>
                <a:gd name="T61" fmla="*/ 3 h 76"/>
                <a:gd name="T62" fmla="*/ 25 w 62"/>
                <a:gd name="T63" fmla="*/ 0 h 76"/>
                <a:gd name="T64" fmla="*/ 31 w 62"/>
                <a:gd name="T65" fmla="*/ 0 h 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2" h="76">
                  <a:moveTo>
                    <a:pt x="31" y="0"/>
                  </a:moveTo>
                  <a:lnTo>
                    <a:pt x="37" y="0"/>
                  </a:lnTo>
                  <a:lnTo>
                    <a:pt x="43" y="3"/>
                  </a:lnTo>
                  <a:lnTo>
                    <a:pt x="48" y="6"/>
                  </a:lnTo>
                  <a:lnTo>
                    <a:pt x="53" y="11"/>
                  </a:lnTo>
                  <a:lnTo>
                    <a:pt x="56" y="17"/>
                  </a:lnTo>
                  <a:lnTo>
                    <a:pt x="59" y="24"/>
                  </a:lnTo>
                  <a:lnTo>
                    <a:pt x="61" y="31"/>
                  </a:lnTo>
                  <a:lnTo>
                    <a:pt x="62" y="38"/>
                  </a:lnTo>
                  <a:lnTo>
                    <a:pt x="61" y="46"/>
                  </a:lnTo>
                  <a:lnTo>
                    <a:pt x="59" y="53"/>
                  </a:lnTo>
                  <a:lnTo>
                    <a:pt x="56" y="59"/>
                  </a:lnTo>
                  <a:lnTo>
                    <a:pt x="53" y="65"/>
                  </a:lnTo>
                  <a:lnTo>
                    <a:pt x="48" y="69"/>
                  </a:lnTo>
                  <a:lnTo>
                    <a:pt x="43" y="73"/>
                  </a:lnTo>
                  <a:lnTo>
                    <a:pt x="37" y="75"/>
                  </a:lnTo>
                  <a:lnTo>
                    <a:pt x="31" y="76"/>
                  </a:lnTo>
                  <a:lnTo>
                    <a:pt x="25" y="75"/>
                  </a:lnTo>
                  <a:lnTo>
                    <a:pt x="19" y="73"/>
                  </a:lnTo>
                  <a:lnTo>
                    <a:pt x="14" y="69"/>
                  </a:lnTo>
                  <a:lnTo>
                    <a:pt x="9" y="65"/>
                  </a:lnTo>
                  <a:lnTo>
                    <a:pt x="5" y="59"/>
                  </a:lnTo>
                  <a:lnTo>
                    <a:pt x="2" y="53"/>
                  </a:lnTo>
                  <a:lnTo>
                    <a:pt x="1" y="46"/>
                  </a:lnTo>
                  <a:lnTo>
                    <a:pt x="0" y="38"/>
                  </a:lnTo>
                  <a:lnTo>
                    <a:pt x="1" y="31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9" y="11"/>
                  </a:lnTo>
                  <a:lnTo>
                    <a:pt x="14" y="6"/>
                  </a:lnTo>
                  <a:lnTo>
                    <a:pt x="19" y="3"/>
                  </a:lnTo>
                  <a:lnTo>
                    <a:pt x="25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89" name="Freeform 175"/>
            <p:cNvSpPr>
              <a:spLocks/>
            </p:cNvSpPr>
            <p:nvPr/>
          </p:nvSpPr>
          <p:spPr bwMode="auto">
            <a:xfrm>
              <a:off x="1735" y="1599"/>
              <a:ext cx="62" cy="76"/>
            </a:xfrm>
            <a:custGeom>
              <a:avLst/>
              <a:gdLst>
                <a:gd name="T0" fmla="*/ 31 w 62"/>
                <a:gd name="T1" fmla="*/ 0 h 76"/>
                <a:gd name="T2" fmla="*/ 37 w 62"/>
                <a:gd name="T3" fmla="*/ 0 h 76"/>
                <a:gd name="T4" fmla="*/ 43 w 62"/>
                <a:gd name="T5" fmla="*/ 3 h 76"/>
                <a:gd name="T6" fmla="*/ 48 w 62"/>
                <a:gd name="T7" fmla="*/ 6 h 76"/>
                <a:gd name="T8" fmla="*/ 53 w 62"/>
                <a:gd name="T9" fmla="*/ 11 h 76"/>
                <a:gd name="T10" fmla="*/ 56 w 62"/>
                <a:gd name="T11" fmla="*/ 17 h 76"/>
                <a:gd name="T12" fmla="*/ 59 w 62"/>
                <a:gd name="T13" fmla="*/ 24 h 76"/>
                <a:gd name="T14" fmla="*/ 61 w 62"/>
                <a:gd name="T15" fmla="*/ 31 h 76"/>
                <a:gd name="T16" fmla="*/ 62 w 62"/>
                <a:gd name="T17" fmla="*/ 38 h 76"/>
                <a:gd name="T18" fmla="*/ 61 w 62"/>
                <a:gd name="T19" fmla="*/ 46 h 76"/>
                <a:gd name="T20" fmla="*/ 59 w 62"/>
                <a:gd name="T21" fmla="*/ 53 h 76"/>
                <a:gd name="T22" fmla="*/ 56 w 62"/>
                <a:gd name="T23" fmla="*/ 59 h 76"/>
                <a:gd name="T24" fmla="*/ 53 w 62"/>
                <a:gd name="T25" fmla="*/ 65 h 76"/>
                <a:gd name="T26" fmla="*/ 48 w 62"/>
                <a:gd name="T27" fmla="*/ 69 h 76"/>
                <a:gd name="T28" fmla="*/ 43 w 62"/>
                <a:gd name="T29" fmla="*/ 73 h 76"/>
                <a:gd name="T30" fmla="*/ 37 w 62"/>
                <a:gd name="T31" fmla="*/ 75 h 76"/>
                <a:gd name="T32" fmla="*/ 31 w 62"/>
                <a:gd name="T33" fmla="*/ 76 h 76"/>
                <a:gd name="T34" fmla="*/ 25 w 62"/>
                <a:gd name="T35" fmla="*/ 75 h 76"/>
                <a:gd name="T36" fmla="*/ 19 w 62"/>
                <a:gd name="T37" fmla="*/ 73 h 76"/>
                <a:gd name="T38" fmla="*/ 14 w 62"/>
                <a:gd name="T39" fmla="*/ 69 h 76"/>
                <a:gd name="T40" fmla="*/ 9 w 62"/>
                <a:gd name="T41" fmla="*/ 65 h 76"/>
                <a:gd name="T42" fmla="*/ 5 w 62"/>
                <a:gd name="T43" fmla="*/ 59 h 76"/>
                <a:gd name="T44" fmla="*/ 2 w 62"/>
                <a:gd name="T45" fmla="*/ 53 h 76"/>
                <a:gd name="T46" fmla="*/ 1 w 62"/>
                <a:gd name="T47" fmla="*/ 46 h 76"/>
                <a:gd name="T48" fmla="*/ 0 w 62"/>
                <a:gd name="T49" fmla="*/ 38 h 76"/>
                <a:gd name="T50" fmla="*/ 1 w 62"/>
                <a:gd name="T51" fmla="*/ 31 h 76"/>
                <a:gd name="T52" fmla="*/ 2 w 62"/>
                <a:gd name="T53" fmla="*/ 24 h 76"/>
                <a:gd name="T54" fmla="*/ 5 w 62"/>
                <a:gd name="T55" fmla="*/ 17 h 76"/>
                <a:gd name="T56" fmla="*/ 9 w 62"/>
                <a:gd name="T57" fmla="*/ 11 h 76"/>
                <a:gd name="T58" fmla="*/ 14 w 62"/>
                <a:gd name="T59" fmla="*/ 6 h 76"/>
                <a:gd name="T60" fmla="*/ 19 w 62"/>
                <a:gd name="T61" fmla="*/ 3 h 76"/>
                <a:gd name="T62" fmla="*/ 25 w 62"/>
                <a:gd name="T63" fmla="*/ 0 h 76"/>
                <a:gd name="T64" fmla="*/ 31 w 62"/>
                <a:gd name="T65" fmla="*/ 0 h 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2" h="76">
                  <a:moveTo>
                    <a:pt x="31" y="0"/>
                  </a:moveTo>
                  <a:lnTo>
                    <a:pt x="37" y="0"/>
                  </a:lnTo>
                  <a:lnTo>
                    <a:pt x="43" y="3"/>
                  </a:lnTo>
                  <a:lnTo>
                    <a:pt x="48" y="6"/>
                  </a:lnTo>
                  <a:lnTo>
                    <a:pt x="53" y="11"/>
                  </a:lnTo>
                  <a:lnTo>
                    <a:pt x="56" y="17"/>
                  </a:lnTo>
                  <a:lnTo>
                    <a:pt x="59" y="24"/>
                  </a:lnTo>
                  <a:lnTo>
                    <a:pt x="61" y="31"/>
                  </a:lnTo>
                  <a:lnTo>
                    <a:pt x="62" y="38"/>
                  </a:lnTo>
                  <a:lnTo>
                    <a:pt x="61" y="46"/>
                  </a:lnTo>
                  <a:lnTo>
                    <a:pt x="59" y="53"/>
                  </a:lnTo>
                  <a:lnTo>
                    <a:pt x="56" y="59"/>
                  </a:lnTo>
                  <a:lnTo>
                    <a:pt x="53" y="65"/>
                  </a:lnTo>
                  <a:lnTo>
                    <a:pt x="48" y="69"/>
                  </a:lnTo>
                  <a:lnTo>
                    <a:pt x="43" y="73"/>
                  </a:lnTo>
                  <a:lnTo>
                    <a:pt x="37" y="75"/>
                  </a:lnTo>
                  <a:lnTo>
                    <a:pt x="31" y="76"/>
                  </a:lnTo>
                  <a:lnTo>
                    <a:pt x="25" y="75"/>
                  </a:lnTo>
                  <a:lnTo>
                    <a:pt x="19" y="73"/>
                  </a:lnTo>
                  <a:lnTo>
                    <a:pt x="14" y="69"/>
                  </a:lnTo>
                  <a:lnTo>
                    <a:pt x="9" y="65"/>
                  </a:lnTo>
                  <a:lnTo>
                    <a:pt x="5" y="59"/>
                  </a:lnTo>
                  <a:lnTo>
                    <a:pt x="2" y="53"/>
                  </a:lnTo>
                  <a:lnTo>
                    <a:pt x="1" y="46"/>
                  </a:lnTo>
                  <a:lnTo>
                    <a:pt x="0" y="38"/>
                  </a:lnTo>
                  <a:lnTo>
                    <a:pt x="1" y="31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9" y="11"/>
                  </a:lnTo>
                  <a:lnTo>
                    <a:pt x="14" y="6"/>
                  </a:lnTo>
                  <a:lnTo>
                    <a:pt x="19" y="3"/>
                  </a:lnTo>
                  <a:lnTo>
                    <a:pt x="25" y="0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90" name="Freeform 176"/>
            <p:cNvSpPr>
              <a:spLocks/>
            </p:cNvSpPr>
            <p:nvPr/>
          </p:nvSpPr>
          <p:spPr bwMode="auto">
            <a:xfrm>
              <a:off x="1634" y="1754"/>
              <a:ext cx="204" cy="159"/>
            </a:xfrm>
            <a:custGeom>
              <a:avLst/>
              <a:gdLst>
                <a:gd name="T0" fmla="*/ 40 w 204"/>
                <a:gd name="T1" fmla="*/ 0 h 159"/>
                <a:gd name="T2" fmla="*/ 163 w 204"/>
                <a:gd name="T3" fmla="*/ 0 h 159"/>
                <a:gd name="T4" fmla="*/ 171 w 204"/>
                <a:gd name="T5" fmla="*/ 2 h 159"/>
                <a:gd name="T6" fmla="*/ 178 w 204"/>
                <a:gd name="T7" fmla="*/ 5 h 159"/>
                <a:gd name="T8" fmla="*/ 186 w 204"/>
                <a:gd name="T9" fmla="*/ 9 h 159"/>
                <a:gd name="T10" fmla="*/ 192 w 204"/>
                <a:gd name="T11" fmla="*/ 14 h 159"/>
                <a:gd name="T12" fmla="*/ 197 w 204"/>
                <a:gd name="T13" fmla="*/ 21 h 159"/>
                <a:gd name="T14" fmla="*/ 200 w 204"/>
                <a:gd name="T15" fmla="*/ 28 h 159"/>
                <a:gd name="T16" fmla="*/ 203 w 204"/>
                <a:gd name="T17" fmla="*/ 38 h 159"/>
                <a:gd name="T18" fmla="*/ 204 w 204"/>
                <a:gd name="T19" fmla="*/ 47 h 159"/>
                <a:gd name="T20" fmla="*/ 204 w 204"/>
                <a:gd name="T21" fmla="*/ 113 h 159"/>
                <a:gd name="T22" fmla="*/ 203 w 204"/>
                <a:gd name="T23" fmla="*/ 121 h 159"/>
                <a:gd name="T24" fmla="*/ 200 w 204"/>
                <a:gd name="T25" fmla="*/ 131 h 159"/>
                <a:gd name="T26" fmla="*/ 197 w 204"/>
                <a:gd name="T27" fmla="*/ 139 h 159"/>
                <a:gd name="T28" fmla="*/ 192 w 204"/>
                <a:gd name="T29" fmla="*/ 145 h 159"/>
                <a:gd name="T30" fmla="*/ 186 w 204"/>
                <a:gd name="T31" fmla="*/ 151 h 159"/>
                <a:gd name="T32" fmla="*/ 178 w 204"/>
                <a:gd name="T33" fmla="*/ 155 h 159"/>
                <a:gd name="T34" fmla="*/ 171 w 204"/>
                <a:gd name="T35" fmla="*/ 158 h 159"/>
                <a:gd name="T36" fmla="*/ 163 w 204"/>
                <a:gd name="T37" fmla="*/ 159 h 159"/>
                <a:gd name="T38" fmla="*/ 40 w 204"/>
                <a:gd name="T39" fmla="*/ 159 h 159"/>
                <a:gd name="T40" fmla="*/ 32 w 204"/>
                <a:gd name="T41" fmla="*/ 158 h 159"/>
                <a:gd name="T42" fmla="*/ 25 w 204"/>
                <a:gd name="T43" fmla="*/ 155 h 159"/>
                <a:gd name="T44" fmla="*/ 18 w 204"/>
                <a:gd name="T45" fmla="*/ 151 h 159"/>
                <a:gd name="T46" fmla="*/ 13 w 204"/>
                <a:gd name="T47" fmla="*/ 145 h 159"/>
                <a:gd name="T48" fmla="*/ 8 w 204"/>
                <a:gd name="T49" fmla="*/ 139 h 159"/>
                <a:gd name="T50" fmla="*/ 4 w 204"/>
                <a:gd name="T51" fmla="*/ 131 h 159"/>
                <a:gd name="T52" fmla="*/ 1 w 204"/>
                <a:gd name="T53" fmla="*/ 121 h 159"/>
                <a:gd name="T54" fmla="*/ 0 w 204"/>
                <a:gd name="T55" fmla="*/ 113 h 159"/>
                <a:gd name="T56" fmla="*/ 0 w 204"/>
                <a:gd name="T57" fmla="*/ 47 h 159"/>
                <a:gd name="T58" fmla="*/ 1 w 204"/>
                <a:gd name="T59" fmla="*/ 38 h 159"/>
                <a:gd name="T60" fmla="*/ 4 w 204"/>
                <a:gd name="T61" fmla="*/ 28 h 159"/>
                <a:gd name="T62" fmla="*/ 8 w 204"/>
                <a:gd name="T63" fmla="*/ 21 h 159"/>
                <a:gd name="T64" fmla="*/ 13 w 204"/>
                <a:gd name="T65" fmla="*/ 14 h 159"/>
                <a:gd name="T66" fmla="*/ 18 w 204"/>
                <a:gd name="T67" fmla="*/ 9 h 159"/>
                <a:gd name="T68" fmla="*/ 25 w 204"/>
                <a:gd name="T69" fmla="*/ 5 h 159"/>
                <a:gd name="T70" fmla="*/ 32 w 204"/>
                <a:gd name="T71" fmla="*/ 2 h 159"/>
                <a:gd name="T72" fmla="*/ 40 w 204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4" h="159">
                  <a:moveTo>
                    <a:pt x="40" y="0"/>
                  </a:moveTo>
                  <a:lnTo>
                    <a:pt x="163" y="0"/>
                  </a:lnTo>
                  <a:lnTo>
                    <a:pt x="171" y="2"/>
                  </a:lnTo>
                  <a:lnTo>
                    <a:pt x="178" y="5"/>
                  </a:lnTo>
                  <a:lnTo>
                    <a:pt x="186" y="9"/>
                  </a:lnTo>
                  <a:lnTo>
                    <a:pt x="192" y="14"/>
                  </a:lnTo>
                  <a:lnTo>
                    <a:pt x="197" y="21"/>
                  </a:lnTo>
                  <a:lnTo>
                    <a:pt x="200" y="28"/>
                  </a:lnTo>
                  <a:lnTo>
                    <a:pt x="203" y="38"/>
                  </a:lnTo>
                  <a:lnTo>
                    <a:pt x="204" y="47"/>
                  </a:lnTo>
                  <a:lnTo>
                    <a:pt x="204" y="113"/>
                  </a:lnTo>
                  <a:lnTo>
                    <a:pt x="203" y="121"/>
                  </a:lnTo>
                  <a:lnTo>
                    <a:pt x="200" y="131"/>
                  </a:lnTo>
                  <a:lnTo>
                    <a:pt x="197" y="139"/>
                  </a:lnTo>
                  <a:lnTo>
                    <a:pt x="192" y="145"/>
                  </a:lnTo>
                  <a:lnTo>
                    <a:pt x="186" y="151"/>
                  </a:lnTo>
                  <a:lnTo>
                    <a:pt x="178" y="155"/>
                  </a:lnTo>
                  <a:lnTo>
                    <a:pt x="171" y="158"/>
                  </a:lnTo>
                  <a:lnTo>
                    <a:pt x="163" y="159"/>
                  </a:lnTo>
                  <a:lnTo>
                    <a:pt x="40" y="159"/>
                  </a:lnTo>
                  <a:lnTo>
                    <a:pt x="32" y="158"/>
                  </a:lnTo>
                  <a:lnTo>
                    <a:pt x="25" y="155"/>
                  </a:lnTo>
                  <a:lnTo>
                    <a:pt x="18" y="151"/>
                  </a:lnTo>
                  <a:lnTo>
                    <a:pt x="13" y="145"/>
                  </a:lnTo>
                  <a:lnTo>
                    <a:pt x="8" y="139"/>
                  </a:lnTo>
                  <a:lnTo>
                    <a:pt x="4" y="131"/>
                  </a:lnTo>
                  <a:lnTo>
                    <a:pt x="1" y="121"/>
                  </a:lnTo>
                  <a:lnTo>
                    <a:pt x="0" y="113"/>
                  </a:lnTo>
                  <a:lnTo>
                    <a:pt x="0" y="47"/>
                  </a:lnTo>
                  <a:lnTo>
                    <a:pt x="1" y="38"/>
                  </a:lnTo>
                  <a:lnTo>
                    <a:pt x="4" y="28"/>
                  </a:lnTo>
                  <a:lnTo>
                    <a:pt x="8" y="21"/>
                  </a:lnTo>
                  <a:lnTo>
                    <a:pt x="13" y="14"/>
                  </a:lnTo>
                  <a:lnTo>
                    <a:pt x="18" y="9"/>
                  </a:lnTo>
                  <a:lnTo>
                    <a:pt x="25" y="5"/>
                  </a:lnTo>
                  <a:lnTo>
                    <a:pt x="32" y="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91" name="Freeform 177"/>
            <p:cNvSpPr>
              <a:spLocks/>
            </p:cNvSpPr>
            <p:nvPr/>
          </p:nvSpPr>
          <p:spPr bwMode="auto">
            <a:xfrm>
              <a:off x="1634" y="1754"/>
              <a:ext cx="204" cy="159"/>
            </a:xfrm>
            <a:custGeom>
              <a:avLst/>
              <a:gdLst>
                <a:gd name="T0" fmla="*/ 40 w 204"/>
                <a:gd name="T1" fmla="*/ 0 h 159"/>
                <a:gd name="T2" fmla="*/ 163 w 204"/>
                <a:gd name="T3" fmla="*/ 0 h 159"/>
                <a:gd name="T4" fmla="*/ 171 w 204"/>
                <a:gd name="T5" fmla="*/ 2 h 159"/>
                <a:gd name="T6" fmla="*/ 178 w 204"/>
                <a:gd name="T7" fmla="*/ 5 h 159"/>
                <a:gd name="T8" fmla="*/ 186 w 204"/>
                <a:gd name="T9" fmla="*/ 9 h 159"/>
                <a:gd name="T10" fmla="*/ 192 w 204"/>
                <a:gd name="T11" fmla="*/ 14 h 159"/>
                <a:gd name="T12" fmla="*/ 197 w 204"/>
                <a:gd name="T13" fmla="*/ 21 h 159"/>
                <a:gd name="T14" fmla="*/ 200 w 204"/>
                <a:gd name="T15" fmla="*/ 28 h 159"/>
                <a:gd name="T16" fmla="*/ 203 w 204"/>
                <a:gd name="T17" fmla="*/ 38 h 159"/>
                <a:gd name="T18" fmla="*/ 204 w 204"/>
                <a:gd name="T19" fmla="*/ 47 h 159"/>
                <a:gd name="T20" fmla="*/ 204 w 204"/>
                <a:gd name="T21" fmla="*/ 113 h 159"/>
                <a:gd name="T22" fmla="*/ 203 w 204"/>
                <a:gd name="T23" fmla="*/ 121 h 159"/>
                <a:gd name="T24" fmla="*/ 200 w 204"/>
                <a:gd name="T25" fmla="*/ 131 h 159"/>
                <a:gd name="T26" fmla="*/ 197 w 204"/>
                <a:gd name="T27" fmla="*/ 139 h 159"/>
                <a:gd name="T28" fmla="*/ 192 w 204"/>
                <a:gd name="T29" fmla="*/ 145 h 159"/>
                <a:gd name="T30" fmla="*/ 186 w 204"/>
                <a:gd name="T31" fmla="*/ 151 h 159"/>
                <a:gd name="T32" fmla="*/ 178 w 204"/>
                <a:gd name="T33" fmla="*/ 155 h 159"/>
                <a:gd name="T34" fmla="*/ 171 w 204"/>
                <a:gd name="T35" fmla="*/ 158 h 159"/>
                <a:gd name="T36" fmla="*/ 163 w 204"/>
                <a:gd name="T37" fmla="*/ 159 h 159"/>
                <a:gd name="T38" fmla="*/ 40 w 204"/>
                <a:gd name="T39" fmla="*/ 159 h 159"/>
                <a:gd name="T40" fmla="*/ 32 w 204"/>
                <a:gd name="T41" fmla="*/ 158 h 159"/>
                <a:gd name="T42" fmla="*/ 25 w 204"/>
                <a:gd name="T43" fmla="*/ 155 h 159"/>
                <a:gd name="T44" fmla="*/ 18 w 204"/>
                <a:gd name="T45" fmla="*/ 151 h 159"/>
                <a:gd name="T46" fmla="*/ 13 w 204"/>
                <a:gd name="T47" fmla="*/ 145 h 159"/>
                <a:gd name="T48" fmla="*/ 8 w 204"/>
                <a:gd name="T49" fmla="*/ 139 h 159"/>
                <a:gd name="T50" fmla="*/ 4 w 204"/>
                <a:gd name="T51" fmla="*/ 131 h 159"/>
                <a:gd name="T52" fmla="*/ 1 w 204"/>
                <a:gd name="T53" fmla="*/ 121 h 159"/>
                <a:gd name="T54" fmla="*/ 0 w 204"/>
                <a:gd name="T55" fmla="*/ 113 h 159"/>
                <a:gd name="T56" fmla="*/ 0 w 204"/>
                <a:gd name="T57" fmla="*/ 47 h 159"/>
                <a:gd name="T58" fmla="*/ 1 w 204"/>
                <a:gd name="T59" fmla="*/ 38 h 159"/>
                <a:gd name="T60" fmla="*/ 4 w 204"/>
                <a:gd name="T61" fmla="*/ 28 h 159"/>
                <a:gd name="T62" fmla="*/ 8 w 204"/>
                <a:gd name="T63" fmla="*/ 21 h 159"/>
                <a:gd name="T64" fmla="*/ 13 w 204"/>
                <a:gd name="T65" fmla="*/ 14 h 159"/>
                <a:gd name="T66" fmla="*/ 18 w 204"/>
                <a:gd name="T67" fmla="*/ 9 h 159"/>
                <a:gd name="T68" fmla="*/ 25 w 204"/>
                <a:gd name="T69" fmla="*/ 5 h 159"/>
                <a:gd name="T70" fmla="*/ 32 w 204"/>
                <a:gd name="T71" fmla="*/ 2 h 159"/>
                <a:gd name="T72" fmla="*/ 40 w 204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4" h="159">
                  <a:moveTo>
                    <a:pt x="40" y="0"/>
                  </a:moveTo>
                  <a:lnTo>
                    <a:pt x="163" y="0"/>
                  </a:lnTo>
                  <a:lnTo>
                    <a:pt x="171" y="2"/>
                  </a:lnTo>
                  <a:lnTo>
                    <a:pt x="178" y="5"/>
                  </a:lnTo>
                  <a:lnTo>
                    <a:pt x="186" y="9"/>
                  </a:lnTo>
                  <a:lnTo>
                    <a:pt x="192" y="14"/>
                  </a:lnTo>
                  <a:lnTo>
                    <a:pt x="197" y="21"/>
                  </a:lnTo>
                  <a:lnTo>
                    <a:pt x="200" y="28"/>
                  </a:lnTo>
                  <a:lnTo>
                    <a:pt x="203" y="38"/>
                  </a:lnTo>
                  <a:lnTo>
                    <a:pt x="204" y="47"/>
                  </a:lnTo>
                  <a:lnTo>
                    <a:pt x="204" y="113"/>
                  </a:lnTo>
                  <a:lnTo>
                    <a:pt x="203" y="121"/>
                  </a:lnTo>
                  <a:lnTo>
                    <a:pt x="200" y="131"/>
                  </a:lnTo>
                  <a:lnTo>
                    <a:pt x="197" y="139"/>
                  </a:lnTo>
                  <a:lnTo>
                    <a:pt x="192" y="145"/>
                  </a:lnTo>
                  <a:lnTo>
                    <a:pt x="186" y="151"/>
                  </a:lnTo>
                  <a:lnTo>
                    <a:pt x="178" y="155"/>
                  </a:lnTo>
                  <a:lnTo>
                    <a:pt x="171" y="158"/>
                  </a:lnTo>
                  <a:lnTo>
                    <a:pt x="163" y="159"/>
                  </a:lnTo>
                  <a:lnTo>
                    <a:pt x="40" y="159"/>
                  </a:lnTo>
                  <a:lnTo>
                    <a:pt x="32" y="158"/>
                  </a:lnTo>
                  <a:lnTo>
                    <a:pt x="25" y="155"/>
                  </a:lnTo>
                  <a:lnTo>
                    <a:pt x="18" y="151"/>
                  </a:lnTo>
                  <a:lnTo>
                    <a:pt x="13" y="145"/>
                  </a:lnTo>
                  <a:lnTo>
                    <a:pt x="8" y="139"/>
                  </a:lnTo>
                  <a:lnTo>
                    <a:pt x="4" y="131"/>
                  </a:lnTo>
                  <a:lnTo>
                    <a:pt x="1" y="121"/>
                  </a:lnTo>
                  <a:lnTo>
                    <a:pt x="0" y="113"/>
                  </a:lnTo>
                  <a:lnTo>
                    <a:pt x="0" y="47"/>
                  </a:lnTo>
                  <a:lnTo>
                    <a:pt x="1" y="38"/>
                  </a:lnTo>
                  <a:lnTo>
                    <a:pt x="4" y="28"/>
                  </a:lnTo>
                  <a:lnTo>
                    <a:pt x="8" y="21"/>
                  </a:lnTo>
                  <a:lnTo>
                    <a:pt x="13" y="14"/>
                  </a:lnTo>
                  <a:lnTo>
                    <a:pt x="18" y="9"/>
                  </a:lnTo>
                  <a:lnTo>
                    <a:pt x="25" y="5"/>
                  </a:lnTo>
                  <a:lnTo>
                    <a:pt x="32" y="2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92" name="Freeform 178"/>
            <p:cNvSpPr>
              <a:spLocks/>
            </p:cNvSpPr>
            <p:nvPr/>
          </p:nvSpPr>
          <p:spPr bwMode="auto">
            <a:xfrm>
              <a:off x="1705" y="1818"/>
              <a:ext cx="88" cy="56"/>
            </a:xfrm>
            <a:custGeom>
              <a:avLst/>
              <a:gdLst>
                <a:gd name="T0" fmla="*/ 45 w 88"/>
                <a:gd name="T1" fmla="*/ 0 h 56"/>
                <a:gd name="T2" fmla="*/ 54 w 88"/>
                <a:gd name="T3" fmla="*/ 0 h 56"/>
                <a:gd name="T4" fmla="*/ 62 w 88"/>
                <a:gd name="T5" fmla="*/ 3 h 56"/>
                <a:gd name="T6" fmla="*/ 69 w 88"/>
                <a:gd name="T7" fmla="*/ 5 h 56"/>
                <a:gd name="T8" fmla="*/ 75 w 88"/>
                <a:gd name="T9" fmla="*/ 9 h 56"/>
                <a:gd name="T10" fmla="*/ 81 w 88"/>
                <a:gd name="T11" fmla="*/ 12 h 56"/>
                <a:gd name="T12" fmla="*/ 85 w 88"/>
                <a:gd name="T13" fmla="*/ 18 h 56"/>
                <a:gd name="T14" fmla="*/ 87 w 88"/>
                <a:gd name="T15" fmla="*/ 23 h 56"/>
                <a:gd name="T16" fmla="*/ 88 w 88"/>
                <a:gd name="T17" fmla="*/ 28 h 56"/>
                <a:gd name="T18" fmla="*/ 87 w 88"/>
                <a:gd name="T19" fmla="*/ 34 h 56"/>
                <a:gd name="T20" fmla="*/ 85 w 88"/>
                <a:gd name="T21" fmla="*/ 39 h 56"/>
                <a:gd name="T22" fmla="*/ 81 w 88"/>
                <a:gd name="T23" fmla="*/ 45 h 56"/>
                <a:gd name="T24" fmla="*/ 75 w 88"/>
                <a:gd name="T25" fmla="*/ 48 h 56"/>
                <a:gd name="T26" fmla="*/ 69 w 88"/>
                <a:gd name="T27" fmla="*/ 52 h 56"/>
                <a:gd name="T28" fmla="*/ 62 w 88"/>
                <a:gd name="T29" fmla="*/ 54 h 56"/>
                <a:gd name="T30" fmla="*/ 54 w 88"/>
                <a:gd name="T31" fmla="*/ 56 h 56"/>
                <a:gd name="T32" fmla="*/ 45 w 88"/>
                <a:gd name="T33" fmla="*/ 56 h 56"/>
                <a:gd name="T34" fmla="*/ 36 w 88"/>
                <a:gd name="T35" fmla="*/ 56 h 56"/>
                <a:gd name="T36" fmla="*/ 28 w 88"/>
                <a:gd name="T37" fmla="*/ 54 h 56"/>
                <a:gd name="T38" fmla="*/ 20 w 88"/>
                <a:gd name="T39" fmla="*/ 52 h 56"/>
                <a:gd name="T40" fmla="*/ 13 w 88"/>
                <a:gd name="T41" fmla="*/ 48 h 56"/>
                <a:gd name="T42" fmla="*/ 8 w 88"/>
                <a:gd name="T43" fmla="*/ 45 h 56"/>
                <a:gd name="T44" fmla="*/ 4 w 88"/>
                <a:gd name="T45" fmla="*/ 39 h 56"/>
                <a:gd name="T46" fmla="*/ 1 w 88"/>
                <a:gd name="T47" fmla="*/ 34 h 56"/>
                <a:gd name="T48" fmla="*/ 0 w 88"/>
                <a:gd name="T49" fmla="*/ 28 h 56"/>
                <a:gd name="T50" fmla="*/ 1 w 88"/>
                <a:gd name="T51" fmla="*/ 23 h 56"/>
                <a:gd name="T52" fmla="*/ 4 w 88"/>
                <a:gd name="T53" fmla="*/ 18 h 56"/>
                <a:gd name="T54" fmla="*/ 8 w 88"/>
                <a:gd name="T55" fmla="*/ 12 h 56"/>
                <a:gd name="T56" fmla="*/ 13 w 88"/>
                <a:gd name="T57" fmla="*/ 9 h 56"/>
                <a:gd name="T58" fmla="*/ 20 w 88"/>
                <a:gd name="T59" fmla="*/ 5 h 56"/>
                <a:gd name="T60" fmla="*/ 28 w 88"/>
                <a:gd name="T61" fmla="*/ 3 h 56"/>
                <a:gd name="T62" fmla="*/ 36 w 88"/>
                <a:gd name="T63" fmla="*/ 0 h 56"/>
                <a:gd name="T64" fmla="*/ 45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5" y="0"/>
                  </a:moveTo>
                  <a:lnTo>
                    <a:pt x="54" y="0"/>
                  </a:lnTo>
                  <a:lnTo>
                    <a:pt x="62" y="3"/>
                  </a:lnTo>
                  <a:lnTo>
                    <a:pt x="69" y="5"/>
                  </a:lnTo>
                  <a:lnTo>
                    <a:pt x="75" y="9"/>
                  </a:lnTo>
                  <a:lnTo>
                    <a:pt x="81" y="12"/>
                  </a:lnTo>
                  <a:lnTo>
                    <a:pt x="85" y="18"/>
                  </a:lnTo>
                  <a:lnTo>
                    <a:pt x="87" y="23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5" y="39"/>
                  </a:lnTo>
                  <a:lnTo>
                    <a:pt x="81" y="45"/>
                  </a:lnTo>
                  <a:lnTo>
                    <a:pt x="75" y="48"/>
                  </a:lnTo>
                  <a:lnTo>
                    <a:pt x="69" y="52"/>
                  </a:lnTo>
                  <a:lnTo>
                    <a:pt x="62" y="54"/>
                  </a:lnTo>
                  <a:lnTo>
                    <a:pt x="54" y="56"/>
                  </a:lnTo>
                  <a:lnTo>
                    <a:pt x="45" y="56"/>
                  </a:lnTo>
                  <a:lnTo>
                    <a:pt x="36" y="56"/>
                  </a:lnTo>
                  <a:lnTo>
                    <a:pt x="28" y="54"/>
                  </a:lnTo>
                  <a:lnTo>
                    <a:pt x="20" y="52"/>
                  </a:lnTo>
                  <a:lnTo>
                    <a:pt x="13" y="48"/>
                  </a:lnTo>
                  <a:lnTo>
                    <a:pt x="8" y="45"/>
                  </a:lnTo>
                  <a:lnTo>
                    <a:pt x="4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3"/>
                  </a:lnTo>
                  <a:lnTo>
                    <a:pt x="4" y="18"/>
                  </a:lnTo>
                  <a:lnTo>
                    <a:pt x="8" y="12"/>
                  </a:lnTo>
                  <a:lnTo>
                    <a:pt x="13" y="9"/>
                  </a:lnTo>
                  <a:lnTo>
                    <a:pt x="20" y="5"/>
                  </a:lnTo>
                  <a:lnTo>
                    <a:pt x="28" y="3"/>
                  </a:lnTo>
                  <a:lnTo>
                    <a:pt x="36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93" name="Freeform 179"/>
            <p:cNvSpPr>
              <a:spLocks/>
            </p:cNvSpPr>
            <p:nvPr/>
          </p:nvSpPr>
          <p:spPr bwMode="auto">
            <a:xfrm>
              <a:off x="1705" y="1818"/>
              <a:ext cx="88" cy="56"/>
            </a:xfrm>
            <a:custGeom>
              <a:avLst/>
              <a:gdLst>
                <a:gd name="T0" fmla="*/ 45 w 88"/>
                <a:gd name="T1" fmla="*/ 0 h 56"/>
                <a:gd name="T2" fmla="*/ 54 w 88"/>
                <a:gd name="T3" fmla="*/ 0 h 56"/>
                <a:gd name="T4" fmla="*/ 62 w 88"/>
                <a:gd name="T5" fmla="*/ 3 h 56"/>
                <a:gd name="T6" fmla="*/ 69 w 88"/>
                <a:gd name="T7" fmla="*/ 5 h 56"/>
                <a:gd name="T8" fmla="*/ 75 w 88"/>
                <a:gd name="T9" fmla="*/ 9 h 56"/>
                <a:gd name="T10" fmla="*/ 81 w 88"/>
                <a:gd name="T11" fmla="*/ 12 h 56"/>
                <a:gd name="T12" fmla="*/ 85 w 88"/>
                <a:gd name="T13" fmla="*/ 18 h 56"/>
                <a:gd name="T14" fmla="*/ 87 w 88"/>
                <a:gd name="T15" fmla="*/ 23 h 56"/>
                <a:gd name="T16" fmla="*/ 88 w 88"/>
                <a:gd name="T17" fmla="*/ 28 h 56"/>
                <a:gd name="T18" fmla="*/ 87 w 88"/>
                <a:gd name="T19" fmla="*/ 34 h 56"/>
                <a:gd name="T20" fmla="*/ 85 w 88"/>
                <a:gd name="T21" fmla="*/ 39 h 56"/>
                <a:gd name="T22" fmla="*/ 81 w 88"/>
                <a:gd name="T23" fmla="*/ 45 h 56"/>
                <a:gd name="T24" fmla="*/ 75 w 88"/>
                <a:gd name="T25" fmla="*/ 48 h 56"/>
                <a:gd name="T26" fmla="*/ 69 w 88"/>
                <a:gd name="T27" fmla="*/ 52 h 56"/>
                <a:gd name="T28" fmla="*/ 62 w 88"/>
                <a:gd name="T29" fmla="*/ 54 h 56"/>
                <a:gd name="T30" fmla="*/ 54 w 88"/>
                <a:gd name="T31" fmla="*/ 56 h 56"/>
                <a:gd name="T32" fmla="*/ 45 w 88"/>
                <a:gd name="T33" fmla="*/ 56 h 56"/>
                <a:gd name="T34" fmla="*/ 36 w 88"/>
                <a:gd name="T35" fmla="*/ 56 h 56"/>
                <a:gd name="T36" fmla="*/ 28 w 88"/>
                <a:gd name="T37" fmla="*/ 54 h 56"/>
                <a:gd name="T38" fmla="*/ 20 w 88"/>
                <a:gd name="T39" fmla="*/ 52 h 56"/>
                <a:gd name="T40" fmla="*/ 13 w 88"/>
                <a:gd name="T41" fmla="*/ 48 h 56"/>
                <a:gd name="T42" fmla="*/ 8 w 88"/>
                <a:gd name="T43" fmla="*/ 45 h 56"/>
                <a:gd name="T44" fmla="*/ 4 w 88"/>
                <a:gd name="T45" fmla="*/ 39 h 56"/>
                <a:gd name="T46" fmla="*/ 1 w 88"/>
                <a:gd name="T47" fmla="*/ 34 h 56"/>
                <a:gd name="T48" fmla="*/ 0 w 88"/>
                <a:gd name="T49" fmla="*/ 28 h 56"/>
                <a:gd name="T50" fmla="*/ 1 w 88"/>
                <a:gd name="T51" fmla="*/ 23 h 56"/>
                <a:gd name="T52" fmla="*/ 4 w 88"/>
                <a:gd name="T53" fmla="*/ 18 h 56"/>
                <a:gd name="T54" fmla="*/ 8 w 88"/>
                <a:gd name="T55" fmla="*/ 12 h 56"/>
                <a:gd name="T56" fmla="*/ 13 w 88"/>
                <a:gd name="T57" fmla="*/ 9 h 56"/>
                <a:gd name="T58" fmla="*/ 20 w 88"/>
                <a:gd name="T59" fmla="*/ 5 h 56"/>
                <a:gd name="T60" fmla="*/ 28 w 88"/>
                <a:gd name="T61" fmla="*/ 3 h 56"/>
                <a:gd name="T62" fmla="*/ 36 w 88"/>
                <a:gd name="T63" fmla="*/ 0 h 56"/>
                <a:gd name="T64" fmla="*/ 45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5" y="0"/>
                  </a:moveTo>
                  <a:lnTo>
                    <a:pt x="54" y="0"/>
                  </a:lnTo>
                  <a:lnTo>
                    <a:pt x="62" y="3"/>
                  </a:lnTo>
                  <a:lnTo>
                    <a:pt x="69" y="5"/>
                  </a:lnTo>
                  <a:lnTo>
                    <a:pt x="75" y="9"/>
                  </a:lnTo>
                  <a:lnTo>
                    <a:pt x="81" y="12"/>
                  </a:lnTo>
                  <a:lnTo>
                    <a:pt x="85" y="18"/>
                  </a:lnTo>
                  <a:lnTo>
                    <a:pt x="87" y="23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5" y="39"/>
                  </a:lnTo>
                  <a:lnTo>
                    <a:pt x="81" y="45"/>
                  </a:lnTo>
                  <a:lnTo>
                    <a:pt x="75" y="48"/>
                  </a:lnTo>
                  <a:lnTo>
                    <a:pt x="69" y="52"/>
                  </a:lnTo>
                  <a:lnTo>
                    <a:pt x="62" y="54"/>
                  </a:lnTo>
                  <a:lnTo>
                    <a:pt x="54" y="56"/>
                  </a:lnTo>
                  <a:lnTo>
                    <a:pt x="45" y="56"/>
                  </a:lnTo>
                  <a:lnTo>
                    <a:pt x="36" y="56"/>
                  </a:lnTo>
                  <a:lnTo>
                    <a:pt x="28" y="54"/>
                  </a:lnTo>
                  <a:lnTo>
                    <a:pt x="20" y="52"/>
                  </a:lnTo>
                  <a:lnTo>
                    <a:pt x="13" y="48"/>
                  </a:lnTo>
                  <a:lnTo>
                    <a:pt x="8" y="45"/>
                  </a:lnTo>
                  <a:lnTo>
                    <a:pt x="4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3"/>
                  </a:lnTo>
                  <a:lnTo>
                    <a:pt x="4" y="18"/>
                  </a:lnTo>
                  <a:lnTo>
                    <a:pt x="8" y="12"/>
                  </a:lnTo>
                  <a:lnTo>
                    <a:pt x="13" y="9"/>
                  </a:lnTo>
                  <a:lnTo>
                    <a:pt x="20" y="5"/>
                  </a:lnTo>
                  <a:lnTo>
                    <a:pt x="28" y="3"/>
                  </a:lnTo>
                  <a:lnTo>
                    <a:pt x="36" y="0"/>
                  </a:lnTo>
                  <a:lnTo>
                    <a:pt x="45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94" name="Freeform 180"/>
            <p:cNvSpPr>
              <a:spLocks/>
            </p:cNvSpPr>
            <p:nvPr/>
          </p:nvSpPr>
          <p:spPr bwMode="auto">
            <a:xfrm>
              <a:off x="982" y="1440"/>
              <a:ext cx="203" cy="158"/>
            </a:xfrm>
            <a:custGeom>
              <a:avLst/>
              <a:gdLst>
                <a:gd name="T0" fmla="*/ 40 w 203"/>
                <a:gd name="T1" fmla="*/ 0 h 158"/>
                <a:gd name="T2" fmla="*/ 163 w 203"/>
                <a:gd name="T3" fmla="*/ 0 h 158"/>
                <a:gd name="T4" fmla="*/ 171 w 203"/>
                <a:gd name="T5" fmla="*/ 1 h 158"/>
                <a:gd name="T6" fmla="*/ 178 w 203"/>
                <a:gd name="T7" fmla="*/ 3 h 158"/>
                <a:gd name="T8" fmla="*/ 185 w 203"/>
                <a:gd name="T9" fmla="*/ 8 h 158"/>
                <a:gd name="T10" fmla="*/ 191 w 203"/>
                <a:gd name="T11" fmla="*/ 14 h 158"/>
                <a:gd name="T12" fmla="*/ 195 w 203"/>
                <a:gd name="T13" fmla="*/ 21 h 158"/>
                <a:gd name="T14" fmla="*/ 199 w 203"/>
                <a:gd name="T15" fmla="*/ 28 h 158"/>
                <a:gd name="T16" fmla="*/ 202 w 203"/>
                <a:gd name="T17" fmla="*/ 37 h 158"/>
                <a:gd name="T18" fmla="*/ 203 w 203"/>
                <a:gd name="T19" fmla="*/ 47 h 158"/>
                <a:gd name="T20" fmla="*/ 203 w 203"/>
                <a:gd name="T21" fmla="*/ 112 h 158"/>
                <a:gd name="T22" fmla="*/ 202 w 203"/>
                <a:gd name="T23" fmla="*/ 121 h 158"/>
                <a:gd name="T24" fmla="*/ 199 w 203"/>
                <a:gd name="T25" fmla="*/ 130 h 158"/>
                <a:gd name="T26" fmla="*/ 195 w 203"/>
                <a:gd name="T27" fmla="*/ 137 h 158"/>
                <a:gd name="T28" fmla="*/ 191 w 203"/>
                <a:gd name="T29" fmla="*/ 144 h 158"/>
                <a:gd name="T30" fmla="*/ 185 w 203"/>
                <a:gd name="T31" fmla="*/ 150 h 158"/>
                <a:gd name="T32" fmla="*/ 178 w 203"/>
                <a:gd name="T33" fmla="*/ 155 h 158"/>
                <a:gd name="T34" fmla="*/ 171 w 203"/>
                <a:gd name="T35" fmla="*/ 157 h 158"/>
                <a:gd name="T36" fmla="*/ 163 w 203"/>
                <a:gd name="T37" fmla="*/ 158 h 158"/>
                <a:gd name="T38" fmla="*/ 40 w 203"/>
                <a:gd name="T39" fmla="*/ 158 h 158"/>
                <a:gd name="T40" fmla="*/ 32 w 203"/>
                <a:gd name="T41" fmla="*/ 157 h 158"/>
                <a:gd name="T42" fmla="*/ 25 w 203"/>
                <a:gd name="T43" fmla="*/ 155 h 158"/>
                <a:gd name="T44" fmla="*/ 17 w 203"/>
                <a:gd name="T45" fmla="*/ 150 h 158"/>
                <a:gd name="T46" fmla="*/ 11 w 203"/>
                <a:gd name="T47" fmla="*/ 144 h 158"/>
                <a:gd name="T48" fmla="*/ 6 w 203"/>
                <a:gd name="T49" fmla="*/ 137 h 158"/>
                <a:gd name="T50" fmla="*/ 3 w 203"/>
                <a:gd name="T51" fmla="*/ 130 h 158"/>
                <a:gd name="T52" fmla="*/ 0 w 203"/>
                <a:gd name="T53" fmla="*/ 121 h 158"/>
                <a:gd name="T54" fmla="*/ 0 w 203"/>
                <a:gd name="T55" fmla="*/ 112 h 158"/>
                <a:gd name="T56" fmla="*/ 0 w 203"/>
                <a:gd name="T57" fmla="*/ 47 h 158"/>
                <a:gd name="T58" fmla="*/ 0 w 203"/>
                <a:gd name="T59" fmla="*/ 37 h 158"/>
                <a:gd name="T60" fmla="*/ 3 w 203"/>
                <a:gd name="T61" fmla="*/ 28 h 158"/>
                <a:gd name="T62" fmla="*/ 6 w 203"/>
                <a:gd name="T63" fmla="*/ 21 h 158"/>
                <a:gd name="T64" fmla="*/ 11 w 203"/>
                <a:gd name="T65" fmla="*/ 14 h 158"/>
                <a:gd name="T66" fmla="*/ 17 w 203"/>
                <a:gd name="T67" fmla="*/ 8 h 158"/>
                <a:gd name="T68" fmla="*/ 25 w 203"/>
                <a:gd name="T69" fmla="*/ 3 h 158"/>
                <a:gd name="T70" fmla="*/ 32 w 203"/>
                <a:gd name="T71" fmla="*/ 1 h 158"/>
                <a:gd name="T72" fmla="*/ 40 w 203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8">
                  <a:moveTo>
                    <a:pt x="40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8" y="3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5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3" y="47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199" y="130"/>
                  </a:lnTo>
                  <a:lnTo>
                    <a:pt x="195" y="137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78" y="155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40" y="158"/>
                  </a:lnTo>
                  <a:lnTo>
                    <a:pt x="32" y="157"/>
                  </a:lnTo>
                  <a:lnTo>
                    <a:pt x="25" y="155"/>
                  </a:lnTo>
                  <a:lnTo>
                    <a:pt x="17" y="150"/>
                  </a:lnTo>
                  <a:lnTo>
                    <a:pt x="11" y="144"/>
                  </a:lnTo>
                  <a:lnTo>
                    <a:pt x="6" y="137"/>
                  </a:lnTo>
                  <a:lnTo>
                    <a:pt x="3" y="130"/>
                  </a:lnTo>
                  <a:lnTo>
                    <a:pt x="0" y="121"/>
                  </a:lnTo>
                  <a:lnTo>
                    <a:pt x="0" y="112"/>
                  </a:lnTo>
                  <a:lnTo>
                    <a:pt x="0" y="47"/>
                  </a:lnTo>
                  <a:lnTo>
                    <a:pt x="0" y="37"/>
                  </a:lnTo>
                  <a:lnTo>
                    <a:pt x="3" y="28"/>
                  </a:lnTo>
                  <a:lnTo>
                    <a:pt x="6" y="21"/>
                  </a:lnTo>
                  <a:lnTo>
                    <a:pt x="11" y="14"/>
                  </a:lnTo>
                  <a:lnTo>
                    <a:pt x="17" y="8"/>
                  </a:lnTo>
                  <a:lnTo>
                    <a:pt x="25" y="3"/>
                  </a:lnTo>
                  <a:lnTo>
                    <a:pt x="32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95" name="Freeform 181"/>
            <p:cNvSpPr>
              <a:spLocks/>
            </p:cNvSpPr>
            <p:nvPr/>
          </p:nvSpPr>
          <p:spPr bwMode="auto">
            <a:xfrm>
              <a:off x="982" y="1440"/>
              <a:ext cx="203" cy="158"/>
            </a:xfrm>
            <a:custGeom>
              <a:avLst/>
              <a:gdLst>
                <a:gd name="T0" fmla="*/ 40 w 203"/>
                <a:gd name="T1" fmla="*/ 0 h 158"/>
                <a:gd name="T2" fmla="*/ 163 w 203"/>
                <a:gd name="T3" fmla="*/ 0 h 158"/>
                <a:gd name="T4" fmla="*/ 171 w 203"/>
                <a:gd name="T5" fmla="*/ 1 h 158"/>
                <a:gd name="T6" fmla="*/ 178 w 203"/>
                <a:gd name="T7" fmla="*/ 3 h 158"/>
                <a:gd name="T8" fmla="*/ 185 w 203"/>
                <a:gd name="T9" fmla="*/ 8 h 158"/>
                <a:gd name="T10" fmla="*/ 191 w 203"/>
                <a:gd name="T11" fmla="*/ 14 h 158"/>
                <a:gd name="T12" fmla="*/ 195 w 203"/>
                <a:gd name="T13" fmla="*/ 21 h 158"/>
                <a:gd name="T14" fmla="*/ 199 w 203"/>
                <a:gd name="T15" fmla="*/ 28 h 158"/>
                <a:gd name="T16" fmla="*/ 202 w 203"/>
                <a:gd name="T17" fmla="*/ 37 h 158"/>
                <a:gd name="T18" fmla="*/ 203 w 203"/>
                <a:gd name="T19" fmla="*/ 47 h 158"/>
                <a:gd name="T20" fmla="*/ 203 w 203"/>
                <a:gd name="T21" fmla="*/ 112 h 158"/>
                <a:gd name="T22" fmla="*/ 202 w 203"/>
                <a:gd name="T23" fmla="*/ 121 h 158"/>
                <a:gd name="T24" fmla="*/ 199 w 203"/>
                <a:gd name="T25" fmla="*/ 130 h 158"/>
                <a:gd name="T26" fmla="*/ 195 w 203"/>
                <a:gd name="T27" fmla="*/ 137 h 158"/>
                <a:gd name="T28" fmla="*/ 191 w 203"/>
                <a:gd name="T29" fmla="*/ 144 h 158"/>
                <a:gd name="T30" fmla="*/ 185 w 203"/>
                <a:gd name="T31" fmla="*/ 150 h 158"/>
                <a:gd name="T32" fmla="*/ 178 w 203"/>
                <a:gd name="T33" fmla="*/ 155 h 158"/>
                <a:gd name="T34" fmla="*/ 171 w 203"/>
                <a:gd name="T35" fmla="*/ 157 h 158"/>
                <a:gd name="T36" fmla="*/ 163 w 203"/>
                <a:gd name="T37" fmla="*/ 158 h 158"/>
                <a:gd name="T38" fmla="*/ 40 w 203"/>
                <a:gd name="T39" fmla="*/ 158 h 158"/>
                <a:gd name="T40" fmla="*/ 32 w 203"/>
                <a:gd name="T41" fmla="*/ 157 h 158"/>
                <a:gd name="T42" fmla="*/ 25 w 203"/>
                <a:gd name="T43" fmla="*/ 155 h 158"/>
                <a:gd name="T44" fmla="*/ 17 w 203"/>
                <a:gd name="T45" fmla="*/ 150 h 158"/>
                <a:gd name="T46" fmla="*/ 11 w 203"/>
                <a:gd name="T47" fmla="*/ 144 h 158"/>
                <a:gd name="T48" fmla="*/ 6 w 203"/>
                <a:gd name="T49" fmla="*/ 137 h 158"/>
                <a:gd name="T50" fmla="*/ 3 w 203"/>
                <a:gd name="T51" fmla="*/ 130 h 158"/>
                <a:gd name="T52" fmla="*/ 0 w 203"/>
                <a:gd name="T53" fmla="*/ 121 h 158"/>
                <a:gd name="T54" fmla="*/ 0 w 203"/>
                <a:gd name="T55" fmla="*/ 112 h 158"/>
                <a:gd name="T56" fmla="*/ 0 w 203"/>
                <a:gd name="T57" fmla="*/ 47 h 158"/>
                <a:gd name="T58" fmla="*/ 0 w 203"/>
                <a:gd name="T59" fmla="*/ 37 h 158"/>
                <a:gd name="T60" fmla="*/ 3 w 203"/>
                <a:gd name="T61" fmla="*/ 28 h 158"/>
                <a:gd name="T62" fmla="*/ 6 w 203"/>
                <a:gd name="T63" fmla="*/ 21 h 158"/>
                <a:gd name="T64" fmla="*/ 11 w 203"/>
                <a:gd name="T65" fmla="*/ 14 h 158"/>
                <a:gd name="T66" fmla="*/ 17 w 203"/>
                <a:gd name="T67" fmla="*/ 8 h 158"/>
                <a:gd name="T68" fmla="*/ 25 w 203"/>
                <a:gd name="T69" fmla="*/ 3 h 158"/>
                <a:gd name="T70" fmla="*/ 32 w 203"/>
                <a:gd name="T71" fmla="*/ 1 h 158"/>
                <a:gd name="T72" fmla="*/ 40 w 203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8">
                  <a:moveTo>
                    <a:pt x="40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8" y="3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5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3" y="47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199" y="130"/>
                  </a:lnTo>
                  <a:lnTo>
                    <a:pt x="195" y="137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78" y="155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40" y="158"/>
                  </a:lnTo>
                  <a:lnTo>
                    <a:pt x="32" y="157"/>
                  </a:lnTo>
                  <a:lnTo>
                    <a:pt x="25" y="155"/>
                  </a:lnTo>
                  <a:lnTo>
                    <a:pt x="17" y="150"/>
                  </a:lnTo>
                  <a:lnTo>
                    <a:pt x="11" y="144"/>
                  </a:lnTo>
                  <a:lnTo>
                    <a:pt x="6" y="137"/>
                  </a:lnTo>
                  <a:lnTo>
                    <a:pt x="3" y="130"/>
                  </a:lnTo>
                  <a:lnTo>
                    <a:pt x="0" y="121"/>
                  </a:lnTo>
                  <a:lnTo>
                    <a:pt x="0" y="112"/>
                  </a:lnTo>
                  <a:lnTo>
                    <a:pt x="0" y="47"/>
                  </a:lnTo>
                  <a:lnTo>
                    <a:pt x="0" y="37"/>
                  </a:lnTo>
                  <a:lnTo>
                    <a:pt x="3" y="28"/>
                  </a:lnTo>
                  <a:lnTo>
                    <a:pt x="6" y="21"/>
                  </a:lnTo>
                  <a:lnTo>
                    <a:pt x="11" y="14"/>
                  </a:lnTo>
                  <a:lnTo>
                    <a:pt x="17" y="8"/>
                  </a:lnTo>
                  <a:lnTo>
                    <a:pt x="25" y="3"/>
                  </a:lnTo>
                  <a:lnTo>
                    <a:pt x="32" y="1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96" name="Freeform 182"/>
            <p:cNvSpPr>
              <a:spLocks/>
            </p:cNvSpPr>
            <p:nvPr/>
          </p:nvSpPr>
          <p:spPr bwMode="auto">
            <a:xfrm>
              <a:off x="1053" y="1503"/>
              <a:ext cx="88" cy="57"/>
            </a:xfrm>
            <a:custGeom>
              <a:avLst/>
              <a:gdLst>
                <a:gd name="T0" fmla="*/ 44 w 88"/>
                <a:gd name="T1" fmla="*/ 0 h 57"/>
                <a:gd name="T2" fmla="*/ 53 w 88"/>
                <a:gd name="T3" fmla="*/ 1 h 57"/>
                <a:gd name="T4" fmla="*/ 61 w 88"/>
                <a:gd name="T5" fmla="*/ 2 h 57"/>
                <a:gd name="T6" fmla="*/ 69 w 88"/>
                <a:gd name="T7" fmla="*/ 6 h 57"/>
                <a:gd name="T8" fmla="*/ 75 w 88"/>
                <a:gd name="T9" fmla="*/ 9 h 57"/>
                <a:gd name="T10" fmla="*/ 80 w 88"/>
                <a:gd name="T11" fmla="*/ 13 h 57"/>
                <a:gd name="T12" fmla="*/ 84 w 88"/>
                <a:gd name="T13" fmla="*/ 17 h 57"/>
                <a:gd name="T14" fmla="*/ 87 w 88"/>
                <a:gd name="T15" fmla="*/ 23 h 57"/>
                <a:gd name="T16" fmla="*/ 88 w 88"/>
                <a:gd name="T17" fmla="*/ 29 h 57"/>
                <a:gd name="T18" fmla="*/ 87 w 88"/>
                <a:gd name="T19" fmla="*/ 35 h 57"/>
                <a:gd name="T20" fmla="*/ 84 w 88"/>
                <a:gd name="T21" fmla="*/ 39 h 57"/>
                <a:gd name="T22" fmla="*/ 80 w 88"/>
                <a:gd name="T23" fmla="*/ 44 h 57"/>
                <a:gd name="T24" fmla="*/ 75 w 88"/>
                <a:gd name="T25" fmla="*/ 49 h 57"/>
                <a:gd name="T26" fmla="*/ 69 w 88"/>
                <a:gd name="T27" fmla="*/ 52 h 57"/>
                <a:gd name="T28" fmla="*/ 61 w 88"/>
                <a:gd name="T29" fmla="*/ 55 h 57"/>
                <a:gd name="T30" fmla="*/ 53 w 88"/>
                <a:gd name="T31" fmla="*/ 57 h 57"/>
                <a:gd name="T32" fmla="*/ 44 w 88"/>
                <a:gd name="T33" fmla="*/ 57 h 57"/>
                <a:gd name="T34" fmla="*/ 35 w 88"/>
                <a:gd name="T35" fmla="*/ 57 h 57"/>
                <a:gd name="T36" fmla="*/ 27 w 88"/>
                <a:gd name="T37" fmla="*/ 55 h 57"/>
                <a:gd name="T38" fmla="*/ 19 w 88"/>
                <a:gd name="T39" fmla="*/ 52 h 57"/>
                <a:gd name="T40" fmla="*/ 13 w 88"/>
                <a:gd name="T41" fmla="*/ 49 h 57"/>
                <a:gd name="T42" fmla="*/ 7 w 88"/>
                <a:gd name="T43" fmla="*/ 44 h 57"/>
                <a:gd name="T44" fmla="*/ 3 w 88"/>
                <a:gd name="T45" fmla="*/ 39 h 57"/>
                <a:gd name="T46" fmla="*/ 1 w 88"/>
                <a:gd name="T47" fmla="*/ 35 h 57"/>
                <a:gd name="T48" fmla="*/ 0 w 88"/>
                <a:gd name="T49" fmla="*/ 29 h 57"/>
                <a:gd name="T50" fmla="*/ 1 w 88"/>
                <a:gd name="T51" fmla="*/ 23 h 57"/>
                <a:gd name="T52" fmla="*/ 3 w 88"/>
                <a:gd name="T53" fmla="*/ 17 h 57"/>
                <a:gd name="T54" fmla="*/ 7 w 88"/>
                <a:gd name="T55" fmla="*/ 13 h 57"/>
                <a:gd name="T56" fmla="*/ 13 w 88"/>
                <a:gd name="T57" fmla="*/ 9 h 57"/>
                <a:gd name="T58" fmla="*/ 19 w 88"/>
                <a:gd name="T59" fmla="*/ 6 h 57"/>
                <a:gd name="T60" fmla="*/ 27 w 88"/>
                <a:gd name="T61" fmla="*/ 2 h 57"/>
                <a:gd name="T62" fmla="*/ 35 w 88"/>
                <a:gd name="T63" fmla="*/ 1 h 57"/>
                <a:gd name="T64" fmla="*/ 44 w 88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7">
                  <a:moveTo>
                    <a:pt x="44" y="0"/>
                  </a:moveTo>
                  <a:lnTo>
                    <a:pt x="53" y="1"/>
                  </a:lnTo>
                  <a:lnTo>
                    <a:pt x="61" y="2"/>
                  </a:lnTo>
                  <a:lnTo>
                    <a:pt x="69" y="6"/>
                  </a:lnTo>
                  <a:lnTo>
                    <a:pt x="75" y="9"/>
                  </a:lnTo>
                  <a:lnTo>
                    <a:pt x="80" y="13"/>
                  </a:lnTo>
                  <a:lnTo>
                    <a:pt x="84" y="17"/>
                  </a:lnTo>
                  <a:lnTo>
                    <a:pt x="87" y="23"/>
                  </a:lnTo>
                  <a:lnTo>
                    <a:pt x="88" y="29"/>
                  </a:lnTo>
                  <a:lnTo>
                    <a:pt x="87" y="35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9"/>
                  </a:lnTo>
                  <a:lnTo>
                    <a:pt x="69" y="52"/>
                  </a:lnTo>
                  <a:lnTo>
                    <a:pt x="61" y="55"/>
                  </a:lnTo>
                  <a:lnTo>
                    <a:pt x="53" y="57"/>
                  </a:lnTo>
                  <a:lnTo>
                    <a:pt x="44" y="57"/>
                  </a:lnTo>
                  <a:lnTo>
                    <a:pt x="35" y="57"/>
                  </a:lnTo>
                  <a:lnTo>
                    <a:pt x="27" y="55"/>
                  </a:lnTo>
                  <a:lnTo>
                    <a:pt x="19" y="52"/>
                  </a:lnTo>
                  <a:lnTo>
                    <a:pt x="13" y="49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3" y="17"/>
                  </a:lnTo>
                  <a:lnTo>
                    <a:pt x="7" y="13"/>
                  </a:lnTo>
                  <a:lnTo>
                    <a:pt x="13" y="9"/>
                  </a:lnTo>
                  <a:lnTo>
                    <a:pt x="19" y="6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97" name="Freeform 183"/>
            <p:cNvSpPr>
              <a:spLocks/>
            </p:cNvSpPr>
            <p:nvPr/>
          </p:nvSpPr>
          <p:spPr bwMode="auto">
            <a:xfrm>
              <a:off x="1053" y="1503"/>
              <a:ext cx="88" cy="57"/>
            </a:xfrm>
            <a:custGeom>
              <a:avLst/>
              <a:gdLst>
                <a:gd name="T0" fmla="*/ 44 w 88"/>
                <a:gd name="T1" fmla="*/ 0 h 57"/>
                <a:gd name="T2" fmla="*/ 53 w 88"/>
                <a:gd name="T3" fmla="*/ 1 h 57"/>
                <a:gd name="T4" fmla="*/ 61 w 88"/>
                <a:gd name="T5" fmla="*/ 2 h 57"/>
                <a:gd name="T6" fmla="*/ 69 w 88"/>
                <a:gd name="T7" fmla="*/ 6 h 57"/>
                <a:gd name="T8" fmla="*/ 75 w 88"/>
                <a:gd name="T9" fmla="*/ 9 h 57"/>
                <a:gd name="T10" fmla="*/ 80 w 88"/>
                <a:gd name="T11" fmla="*/ 13 h 57"/>
                <a:gd name="T12" fmla="*/ 84 w 88"/>
                <a:gd name="T13" fmla="*/ 17 h 57"/>
                <a:gd name="T14" fmla="*/ 87 w 88"/>
                <a:gd name="T15" fmla="*/ 23 h 57"/>
                <a:gd name="T16" fmla="*/ 88 w 88"/>
                <a:gd name="T17" fmla="*/ 29 h 57"/>
                <a:gd name="T18" fmla="*/ 87 w 88"/>
                <a:gd name="T19" fmla="*/ 35 h 57"/>
                <a:gd name="T20" fmla="*/ 84 w 88"/>
                <a:gd name="T21" fmla="*/ 39 h 57"/>
                <a:gd name="T22" fmla="*/ 80 w 88"/>
                <a:gd name="T23" fmla="*/ 44 h 57"/>
                <a:gd name="T24" fmla="*/ 75 w 88"/>
                <a:gd name="T25" fmla="*/ 49 h 57"/>
                <a:gd name="T26" fmla="*/ 69 w 88"/>
                <a:gd name="T27" fmla="*/ 52 h 57"/>
                <a:gd name="T28" fmla="*/ 61 w 88"/>
                <a:gd name="T29" fmla="*/ 55 h 57"/>
                <a:gd name="T30" fmla="*/ 53 w 88"/>
                <a:gd name="T31" fmla="*/ 57 h 57"/>
                <a:gd name="T32" fmla="*/ 44 w 88"/>
                <a:gd name="T33" fmla="*/ 57 h 57"/>
                <a:gd name="T34" fmla="*/ 35 w 88"/>
                <a:gd name="T35" fmla="*/ 57 h 57"/>
                <a:gd name="T36" fmla="*/ 27 w 88"/>
                <a:gd name="T37" fmla="*/ 55 h 57"/>
                <a:gd name="T38" fmla="*/ 19 w 88"/>
                <a:gd name="T39" fmla="*/ 52 h 57"/>
                <a:gd name="T40" fmla="*/ 13 w 88"/>
                <a:gd name="T41" fmla="*/ 49 h 57"/>
                <a:gd name="T42" fmla="*/ 7 w 88"/>
                <a:gd name="T43" fmla="*/ 44 h 57"/>
                <a:gd name="T44" fmla="*/ 3 w 88"/>
                <a:gd name="T45" fmla="*/ 39 h 57"/>
                <a:gd name="T46" fmla="*/ 1 w 88"/>
                <a:gd name="T47" fmla="*/ 35 h 57"/>
                <a:gd name="T48" fmla="*/ 0 w 88"/>
                <a:gd name="T49" fmla="*/ 29 h 57"/>
                <a:gd name="T50" fmla="*/ 1 w 88"/>
                <a:gd name="T51" fmla="*/ 23 h 57"/>
                <a:gd name="T52" fmla="*/ 3 w 88"/>
                <a:gd name="T53" fmla="*/ 17 h 57"/>
                <a:gd name="T54" fmla="*/ 7 w 88"/>
                <a:gd name="T55" fmla="*/ 13 h 57"/>
                <a:gd name="T56" fmla="*/ 13 w 88"/>
                <a:gd name="T57" fmla="*/ 9 h 57"/>
                <a:gd name="T58" fmla="*/ 19 w 88"/>
                <a:gd name="T59" fmla="*/ 6 h 57"/>
                <a:gd name="T60" fmla="*/ 27 w 88"/>
                <a:gd name="T61" fmla="*/ 2 h 57"/>
                <a:gd name="T62" fmla="*/ 35 w 88"/>
                <a:gd name="T63" fmla="*/ 1 h 57"/>
                <a:gd name="T64" fmla="*/ 44 w 88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7">
                  <a:moveTo>
                    <a:pt x="44" y="0"/>
                  </a:moveTo>
                  <a:lnTo>
                    <a:pt x="53" y="1"/>
                  </a:lnTo>
                  <a:lnTo>
                    <a:pt x="61" y="2"/>
                  </a:lnTo>
                  <a:lnTo>
                    <a:pt x="69" y="6"/>
                  </a:lnTo>
                  <a:lnTo>
                    <a:pt x="75" y="9"/>
                  </a:lnTo>
                  <a:lnTo>
                    <a:pt x="80" y="13"/>
                  </a:lnTo>
                  <a:lnTo>
                    <a:pt x="84" y="17"/>
                  </a:lnTo>
                  <a:lnTo>
                    <a:pt x="87" y="23"/>
                  </a:lnTo>
                  <a:lnTo>
                    <a:pt x="88" y="29"/>
                  </a:lnTo>
                  <a:lnTo>
                    <a:pt x="87" y="35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9"/>
                  </a:lnTo>
                  <a:lnTo>
                    <a:pt x="69" y="52"/>
                  </a:lnTo>
                  <a:lnTo>
                    <a:pt x="61" y="55"/>
                  </a:lnTo>
                  <a:lnTo>
                    <a:pt x="53" y="57"/>
                  </a:lnTo>
                  <a:lnTo>
                    <a:pt x="44" y="57"/>
                  </a:lnTo>
                  <a:lnTo>
                    <a:pt x="35" y="57"/>
                  </a:lnTo>
                  <a:lnTo>
                    <a:pt x="27" y="55"/>
                  </a:lnTo>
                  <a:lnTo>
                    <a:pt x="19" y="52"/>
                  </a:lnTo>
                  <a:lnTo>
                    <a:pt x="13" y="49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3" y="17"/>
                  </a:lnTo>
                  <a:lnTo>
                    <a:pt x="7" y="13"/>
                  </a:lnTo>
                  <a:lnTo>
                    <a:pt x="13" y="9"/>
                  </a:lnTo>
                  <a:lnTo>
                    <a:pt x="19" y="6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98" name="Freeform 184"/>
            <p:cNvSpPr>
              <a:spLocks/>
            </p:cNvSpPr>
            <p:nvPr/>
          </p:nvSpPr>
          <p:spPr bwMode="auto">
            <a:xfrm>
              <a:off x="1013" y="1174"/>
              <a:ext cx="202" cy="110"/>
            </a:xfrm>
            <a:custGeom>
              <a:avLst/>
              <a:gdLst>
                <a:gd name="T0" fmla="*/ 39 w 202"/>
                <a:gd name="T1" fmla="*/ 0 h 110"/>
                <a:gd name="T2" fmla="*/ 162 w 202"/>
                <a:gd name="T3" fmla="*/ 0 h 110"/>
                <a:gd name="T4" fmla="*/ 171 w 202"/>
                <a:gd name="T5" fmla="*/ 2 h 110"/>
                <a:gd name="T6" fmla="*/ 178 w 202"/>
                <a:gd name="T7" fmla="*/ 3 h 110"/>
                <a:gd name="T8" fmla="*/ 185 w 202"/>
                <a:gd name="T9" fmla="*/ 6 h 110"/>
                <a:gd name="T10" fmla="*/ 191 w 202"/>
                <a:gd name="T11" fmla="*/ 10 h 110"/>
                <a:gd name="T12" fmla="*/ 195 w 202"/>
                <a:gd name="T13" fmla="*/ 14 h 110"/>
                <a:gd name="T14" fmla="*/ 199 w 202"/>
                <a:gd name="T15" fmla="*/ 20 h 110"/>
                <a:gd name="T16" fmla="*/ 201 w 202"/>
                <a:gd name="T17" fmla="*/ 26 h 110"/>
                <a:gd name="T18" fmla="*/ 202 w 202"/>
                <a:gd name="T19" fmla="*/ 32 h 110"/>
                <a:gd name="T20" fmla="*/ 202 w 202"/>
                <a:gd name="T21" fmla="*/ 78 h 110"/>
                <a:gd name="T22" fmla="*/ 201 w 202"/>
                <a:gd name="T23" fmla="*/ 84 h 110"/>
                <a:gd name="T24" fmla="*/ 199 w 202"/>
                <a:gd name="T25" fmla="*/ 90 h 110"/>
                <a:gd name="T26" fmla="*/ 195 w 202"/>
                <a:gd name="T27" fmla="*/ 96 h 110"/>
                <a:gd name="T28" fmla="*/ 191 w 202"/>
                <a:gd name="T29" fmla="*/ 101 h 110"/>
                <a:gd name="T30" fmla="*/ 185 w 202"/>
                <a:gd name="T31" fmla="*/ 104 h 110"/>
                <a:gd name="T32" fmla="*/ 178 w 202"/>
                <a:gd name="T33" fmla="*/ 108 h 110"/>
                <a:gd name="T34" fmla="*/ 171 w 202"/>
                <a:gd name="T35" fmla="*/ 109 h 110"/>
                <a:gd name="T36" fmla="*/ 162 w 202"/>
                <a:gd name="T37" fmla="*/ 110 h 110"/>
                <a:gd name="T38" fmla="*/ 39 w 202"/>
                <a:gd name="T39" fmla="*/ 110 h 110"/>
                <a:gd name="T40" fmla="*/ 31 w 202"/>
                <a:gd name="T41" fmla="*/ 109 h 110"/>
                <a:gd name="T42" fmla="*/ 24 w 202"/>
                <a:gd name="T43" fmla="*/ 108 h 110"/>
                <a:gd name="T44" fmla="*/ 17 w 202"/>
                <a:gd name="T45" fmla="*/ 104 h 110"/>
                <a:gd name="T46" fmla="*/ 11 w 202"/>
                <a:gd name="T47" fmla="*/ 101 h 110"/>
                <a:gd name="T48" fmla="*/ 6 w 202"/>
                <a:gd name="T49" fmla="*/ 96 h 110"/>
                <a:gd name="T50" fmla="*/ 3 w 202"/>
                <a:gd name="T51" fmla="*/ 90 h 110"/>
                <a:gd name="T52" fmla="*/ 0 w 202"/>
                <a:gd name="T53" fmla="*/ 84 h 110"/>
                <a:gd name="T54" fmla="*/ 0 w 202"/>
                <a:gd name="T55" fmla="*/ 78 h 110"/>
                <a:gd name="T56" fmla="*/ 0 w 202"/>
                <a:gd name="T57" fmla="*/ 32 h 110"/>
                <a:gd name="T58" fmla="*/ 0 w 202"/>
                <a:gd name="T59" fmla="*/ 26 h 110"/>
                <a:gd name="T60" fmla="*/ 3 w 202"/>
                <a:gd name="T61" fmla="*/ 20 h 110"/>
                <a:gd name="T62" fmla="*/ 6 w 202"/>
                <a:gd name="T63" fmla="*/ 14 h 110"/>
                <a:gd name="T64" fmla="*/ 11 w 202"/>
                <a:gd name="T65" fmla="*/ 10 h 110"/>
                <a:gd name="T66" fmla="*/ 17 w 202"/>
                <a:gd name="T67" fmla="*/ 6 h 110"/>
                <a:gd name="T68" fmla="*/ 24 w 202"/>
                <a:gd name="T69" fmla="*/ 3 h 110"/>
                <a:gd name="T70" fmla="*/ 31 w 202"/>
                <a:gd name="T71" fmla="*/ 2 h 110"/>
                <a:gd name="T72" fmla="*/ 39 w 202"/>
                <a:gd name="T73" fmla="*/ 0 h 1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10">
                  <a:moveTo>
                    <a:pt x="39" y="0"/>
                  </a:moveTo>
                  <a:lnTo>
                    <a:pt x="162" y="0"/>
                  </a:lnTo>
                  <a:lnTo>
                    <a:pt x="171" y="2"/>
                  </a:lnTo>
                  <a:lnTo>
                    <a:pt x="178" y="3"/>
                  </a:lnTo>
                  <a:lnTo>
                    <a:pt x="185" y="6"/>
                  </a:lnTo>
                  <a:lnTo>
                    <a:pt x="191" y="10"/>
                  </a:lnTo>
                  <a:lnTo>
                    <a:pt x="195" y="14"/>
                  </a:lnTo>
                  <a:lnTo>
                    <a:pt x="199" y="20"/>
                  </a:lnTo>
                  <a:lnTo>
                    <a:pt x="201" y="26"/>
                  </a:lnTo>
                  <a:lnTo>
                    <a:pt x="202" y="32"/>
                  </a:lnTo>
                  <a:lnTo>
                    <a:pt x="202" y="78"/>
                  </a:lnTo>
                  <a:lnTo>
                    <a:pt x="201" y="84"/>
                  </a:lnTo>
                  <a:lnTo>
                    <a:pt x="199" y="90"/>
                  </a:lnTo>
                  <a:lnTo>
                    <a:pt x="195" y="96"/>
                  </a:lnTo>
                  <a:lnTo>
                    <a:pt x="191" y="101"/>
                  </a:lnTo>
                  <a:lnTo>
                    <a:pt x="185" y="104"/>
                  </a:lnTo>
                  <a:lnTo>
                    <a:pt x="178" y="108"/>
                  </a:lnTo>
                  <a:lnTo>
                    <a:pt x="171" y="109"/>
                  </a:lnTo>
                  <a:lnTo>
                    <a:pt x="162" y="110"/>
                  </a:lnTo>
                  <a:lnTo>
                    <a:pt x="39" y="110"/>
                  </a:lnTo>
                  <a:lnTo>
                    <a:pt x="31" y="109"/>
                  </a:lnTo>
                  <a:lnTo>
                    <a:pt x="24" y="108"/>
                  </a:lnTo>
                  <a:lnTo>
                    <a:pt x="17" y="104"/>
                  </a:lnTo>
                  <a:lnTo>
                    <a:pt x="11" y="101"/>
                  </a:lnTo>
                  <a:lnTo>
                    <a:pt x="6" y="96"/>
                  </a:lnTo>
                  <a:lnTo>
                    <a:pt x="3" y="90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11" y="10"/>
                  </a:lnTo>
                  <a:lnTo>
                    <a:pt x="17" y="6"/>
                  </a:lnTo>
                  <a:lnTo>
                    <a:pt x="24" y="3"/>
                  </a:lnTo>
                  <a:lnTo>
                    <a:pt x="31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99" name="Freeform 185"/>
            <p:cNvSpPr>
              <a:spLocks/>
            </p:cNvSpPr>
            <p:nvPr/>
          </p:nvSpPr>
          <p:spPr bwMode="auto">
            <a:xfrm>
              <a:off x="1013" y="1174"/>
              <a:ext cx="202" cy="110"/>
            </a:xfrm>
            <a:custGeom>
              <a:avLst/>
              <a:gdLst>
                <a:gd name="T0" fmla="*/ 39 w 202"/>
                <a:gd name="T1" fmla="*/ 0 h 110"/>
                <a:gd name="T2" fmla="*/ 162 w 202"/>
                <a:gd name="T3" fmla="*/ 0 h 110"/>
                <a:gd name="T4" fmla="*/ 171 w 202"/>
                <a:gd name="T5" fmla="*/ 2 h 110"/>
                <a:gd name="T6" fmla="*/ 178 w 202"/>
                <a:gd name="T7" fmla="*/ 3 h 110"/>
                <a:gd name="T8" fmla="*/ 185 w 202"/>
                <a:gd name="T9" fmla="*/ 6 h 110"/>
                <a:gd name="T10" fmla="*/ 191 w 202"/>
                <a:gd name="T11" fmla="*/ 10 h 110"/>
                <a:gd name="T12" fmla="*/ 195 w 202"/>
                <a:gd name="T13" fmla="*/ 14 h 110"/>
                <a:gd name="T14" fmla="*/ 199 w 202"/>
                <a:gd name="T15" fmla="*/ 20 h 110"/>
                <a:gd name="T16" fmla="*/ 201 w 202"/>
                <a:gd name="T17" fmla="*/ 26 h 110"/>
                <a:gd name="T18" fmla="*/ 202 w 202"/>
                <a:gd name="T19" fmla="*/ 32 h 110"/>
                <a:gd name="T20" fmla="*/ 202 w 202"/>
                <a:gd name="T21" fmla="*/ 78 h 110"/>
                <a:gd name="T22" fmla="*/ 201 w 202"/>
                <a:gd name="T23" fmla="*/ 84 h 110"/>
                <a:gd name="T24" fmla="*/ 199 w 202"/>
                <a:gd name="T25" fmla="*/ 90 h 110"/>
                <a:gd name="T26" fmla="*/ 195 w 202"/>
                <a:gd name="T27" fmla="*/ 96 h 110"/>
                <a:gd name="T28" fmla="*/ 191 w 202"/>
                <a:gd name="T29" fmla="*/ 101 h 110"/>
                <a:gd name="T30" fmla="*/ 185 w 202"/>
                <a:gd name="T31" fmla="*/ 104 h 110"/>
                <a:gd name="T32" fmla="*/ 178 w 202"/>
                <a:gd name="T33" fmla="*/ 108 h 110"/>
                <a:gd name="T34" fmla="*/ 171 w 202"/>
                <a:gd name="T35" fmla="*/ 109 h 110"/>
                <a:gd name="T36" fmla="*/ 162 w 202"/>
                <a:gd name="T37" fmla="*/ 110 h 110"/>
                <a:gd name="T38" fmla="*/ 39 w 202"/>
                <a:gd name="T39" fmla="*/ 110 h 110"/>
                <a:gd name="T40" fmla="*/ 31 w 202"/>
                <a:gd name="T41" fmla="*/ 109 h 110"/>
                <a:gd name="T42" fmla="*/ 24 w 202"/>
                <a:gd name="T43" fmla="*/ 108 h 110"/>
                <a:gd name="T44" fmla="*/ 17 w 202"/>
                <a:gd name="T45" fmla="*/ 104 h 110"/>
                <a:gd name="T46" fmla="*/ 11 w 202"/>
                <a:gd name="T47" fmla="*/ 101 h 110"/>
                <a:gd name="T48" fmla="*/ 6 w 202"/>
                <a:gd name="T49" fmla="*/ 96 h 110"/>
                <a:gd name="T50" fmla="*/ 3 w 202"/>
                <a:gd name="T51" fmla="*/ 90 h 110"/>
                <a:gd name="T52" fmla="*/ 0 w 202"/>
                <a:gd name="T53" fmla="*/ 84 h 110"/>
                <a:gd name="T54" fmla="*/ 0 w 202"/>
                <a:gd name="T55" fmla="*/ 78 h 110"/>
                <a:gd name="T56" fmla="*/ 0 w 202"/>
                <a:gd name="T57" fmla="*/ 32 h 110"/>
                <a:gd name="T58" fmla="*/ 0 w 202"/>
                <a:gd name="T59" fmla="*/ 26 h 110"/>
                <a:gd name="T60" fmla="*/ 3 w 202"/>
                <a:gd name="T61" fmla="*/ 20 h 110"/>
                <a:gd name="T62" fmla="*/ 6 w 202"/>
                <a:gd name="T63" fmla="*/ 14 h 110"/>
                <a:gd name="T64" fmla="*/ 11 w 202"/>
                <a:gd name="T65" fmla="*/ 10 h 110"/>
                <a:gd name="T66" fmla="*/ 17 w 202"/>
                <a:gd name="T67" fmla="*/ 6 h 110"/>
                <a:gd name="T68" fmla="*/ 24 w 202"/>
                <a:gd name="T69" fmla="*/ 3 h 110"/>
                <a:gd name="T70" fmla="*/ 31 w 202"/>
                <a:gd name="T71" fmla="*/ 2 h 110"/>
                <a:gd name="T72" fmla="*/ 39 w 202"/>
                <a:gd name="T73" fmla="*/ 0 h 1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10">
                  <a:moveTo>
                    <a:pt x="39" y="0"/>
                  </a:moveTo>
                  <a:lnTo>
                    <a:pt x="162" y="0"/>
                  </a:lnTo>
                  <a:lnTo>
                    <a:pt x="171" y="2"/>
                  </a:lnTo>
                  <a:lnTo>
                    <a:pt x="178" y="3"/>
                  </a:lnTo>
                  <a:lnTo>
                    <a:pt x="185" y="6"/>
                  </a:lnTo>
                  <a:lnTo>
                    <a:pt x="191" y="10"/>
                  </a:lnTo>
                  <a:lnTo>
                    <a:pt x="195" y="14"/>
                  </a:lnTo>
                  <a:lnTo>
                    <a:pt x="199" y="20"/>
                  </a:lnTo>
                  <a:lnTo>
                    <a:pt x="201" y="26"/>
                  </a:lnTo>
                  <a:lnTo>
                    <a:pt x="202" y="32"/>
                  </a:lnTo>
                  <a:lnTo>
                    <a:pt x="202" y="78"/>
                  </a:lnTo>
                  <a:lnTo>
                    <a:pt x="201" y="84"/>
                  </a:lnTo>
                  <a:lnTo>
                    <a:pt x="199" y="90"/>
                  </a:lnTo>
                  <a:lnTo>
                    <a:pt x="195" y="96"/>
                  </a:lnTo>
                  <a:lnTo>
                    <a:pt x="191" y="101"/>
                  </a:lnTo>
                  <a:lnTo>
                    <a:pt x="185" y="104"/>
                  </a:lnTo>
                  <a:lnTo>
                    <a:pt x="178" y="108"/>
                  </a:lnTo>
                  <a:lnTo>
                    <a:pt x="171" y="109"/>
                  </a:lnTo>
                  <a:lnTo>
                    <a:pt x="162" y="110"/>
                  </a:lnTo>
                  <a:lnTo>
                    <a:pt x="39" y="110"/>
                  </a:lnTo>
                  <a:lnTo>
                    <a:pt x="31" y="109"/>
                  </a:lnTo>
                  <a:lnTo>
                    <a:pt x="24" y="108"/>
                  </a:lnTo>
                  <a:lnTo>
                    <a:pt x="17" y="104"/>
                  </a:lnTo>
                  <a:lnTo>
                    <a:pt x="11" y="101"/>
                  </a:lnTo>
                  <a:lnTo>
                    <a:pt x="6" y="96"/>
                  </a:lnTo>
                  <a:lnTo>
                    <a:pt x="3" y="90"/>
                  </a:lnTo>
                  <a:lnTo>
                    <a:pt x="0" y="84"/>
                  </a:lnTo>
                  <a:lnTo>
                    <a:pt x="0" y="78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11" y="10"/>
                  </a:lnTo>
                  <a:lnTo>
                    <a:pt x="17" y="6"/>
                  </a:lnTo>
                  <a:lnTo>
                    <a:pt x="24" y="3"/>
                  </a:lnTo>
                  <a:lnTo>
                    <a:pt x="31" y="2"/>
                  </a:lnTo>
                  <a:lnTo>
                    <a:pt x="39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00" name="Freeform 186"/>
            <p:cNvSpPr>
              <a:spLocks/>
            </p:cNvSpPr>
            <p:nvPr/>
          </p:nvSpPr>
          <p:spPr bwMode="auto">
            <a:xfrm>
              <a:off x="1083" y="1218"/>
              <a:ext cx="88" cy="39"/>
            </a:xfrm>
            <a:custGeom>
              <a:avLst/>
              <a:gdLst>
                <a:gd name="T0" fmla="*/ 44 w 88"/>
                <a:gd name="T1" fmla="*/ 0 h 39"/>
                <a:gd name="T2" fmla="*/ 53 w 88"/>
                <a:gd name="T3" fmla="*/ 1 h 39"/>
                <a:gd name="T4" fmla="*/ 61 w 88"/>
                <a:gd name="T5" fmla="*/ 2 h 39"/>
                <a:gd name="T6" fmla="*/ 69 w 88"/>
                <a:gd name="T7" fmla="*/ 3 h 39"/>
                <a:gd name="T8" fmla="*/ 75 w 88"/>
                <a:gd name="T9" fmla="*/ 5 h 39"/>
                <a:gd name="T10" fmla="*/ 80 w 88"/>
                <a:gd name="T11" fmla="*/ 9 h 39"/>
                <a:gd name="T12" fmla="*/ 84 w 88"/>
                <a:gd name="T13" fmla="*/ 12 h 39"/>
                <a:gd name="T14" fmla="*/ 87 w 88"/>
                <a:gd name="T15" fmla="*/ 16 h 39"/>
                <a:gd name="T16" fmla="*/ 88 w 88"/>
                <a:gd name="T17" fmla="*/ 19 h 39"/>
                <a:gd name="T18" fmla="*/ 87 w 88"/>
                <a:gd name="T19" fmla="*/ 24 h 39"/>
                <a:gd name="T20" fmla="*/ 84 w 88"/>
                <a:gd name="T21" fmla="*/ 27 h 39"/>
                <a:gd name="T22" fmla="*/ 80 w 88"/>
                <a:gd name="T23" fmla="*/ 31 h 39"/>
                <a:gd name="T24" fmla="*/ 75 w 88"/>
                <a:gd name="T25" fmla="*/ 33 h 39"/>
                <a:gd name="T26" fmla="*/ 69 w 88"/>
                <a:gd name="T27" fmla="*/ 36 h 39"/>
                <a:gd name="T28" fmla="*/ 61 w 88"/>
                <a:gd name="T29" fmla="*/ 38 h 39"/>
                <a:gd name="T30" fmla="*/ 53 w 88"/>
                <a:gd name="T31" fmla="*/ 39 h 39"/>
                <a:gd name="T32" fmla="*/ 44 w 88"/>
                <a:gd name="T33" fmla="*/ 39 h 39"/>
                <a:gd name="T34" fmla="*/ 36 w 88"/>
                <a:gd name="T35" fmla="*/ 39 h 39"/>
                <a:gd name="T36" fmla="*/ 28 w 88"/>
                <a:gd name="T37" fmla="*/ 38 h 39"/>
                <a:gd name="T38" fmla="*/ 20 w 88"/>
                <a:gd name="T39" fmla="*/ 36 h 39"/>
                <a:gd name="T40" fmla="*/ 14 w 88"/>
                <a:gd name="T41" fmla="*/ 33 h 39"/>
                <a:gd name="T42" fmla="*/ 7 w 88"/>
                <a:gd name="T43" fmla="*/ 31 h 39"/>
                <a:gd name="T44" fmla="*/ 3 w 88"/>
                <a:gd name="T45" fmla="*/ 27 h 39"/>
                <a:gd name="T46" fmla="*/ 1 w 88"/>
                <a:gd name="T47" fmla="*/ 24 h 39"/>
                <a:gd name="T48" fmla="*/ 0 w 88"/>
                <a:gd name="T49" fmla="*/ 19 h 39"/>
                <a:gd name="T50" fmla="*/ 1 w 88"/>
                <a:gd name="T51" fmla="*/ 16 h 39"/>
                <a:gd name="T52" fmla="*/ 3 w 88"/>
                <a:gd name="T53" fmla="*/ 12 h 39"/>
                <a:gd name="T54" fmla="*/ 7 w 88"/>
                <a:gd name="T55" fmla="*/ 9 h 39"/>
                <a:gd name="T56" fmla="*/ 14 w 88"/>
                <a:gd name="T57" fmla="*/ 5 h 39"/>
                <a:gd name="T58" fmla="*/ 20 w 88"/>
                <a:gd name="T59" fmla="*/ 3 h 39"/>
                <a:gd name="T60" fmla="*/ 28 w 88"/>
                <a:gd name="T61" fmla="*/ 2 h 39"/>
                <a:gd name="T62" fmla="*/ 36 w 88"/>
                <a:gd name="T63" fmla="*/ 1 h 39"/>
                <a:gd name="T64" fmla="*/ 44 w 88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39">
                  <a:moveTo>
                    <a:pt x="44" y="0"/>
                  </a:moveTo>
                  <a:lnTo>
                    <a:pt x="53" y="1"/>
                  </a:lnTo>
                  <a:lnTo>
                    <a:pt x="61" y="2"/>
                  </a:lnTo>
                  <a:lnTo>
                    <a:pt x="69" y="3"/>
                  </a:lnTo>
                  <a:lnTo>
                    <a:pt x="75" y="5"/>
                  </a:lnTo>
                  <a:lnTo>
                    <a:pt x="80" y="9"/>
                  </a:lnTo>
                  <a:lnTo>
                    <a:pt x="84" y="12"/>
                  </a:lnTo>
                  <a:lnTo>
                    <a:pt x="87" y="16"/>
                  </a:lnTo>
                  <a:lnTo>
                    <a:pt x="88" y="19"/>
                  </a:lnTo>
                  <a:lnTo>
                    <a:pt x="87" y="24"/>
                  </a:lnTo>
                  <a:lnTo>
                    <a:pt x="84" y="27"/>
                  </a:lnTo>
                  <a:lnTo>
                    <a:pt x="80" y="31"/>
                  </a:lnTo>
                  <a:lnTo>
                    <a:pt x="75" y="33"/>
                  </a:lnTo>
                  <a:lnTo>
                    <a:pt x="69" y="36"/>
                  </a:lnTo>
                  <a:lnTo>
                    <a:pt x="61" y="38"/>
                  </a:lnTo>
                  <a:lnTo>
                    <a:pt x="53" y="39"/>
                  </a:lnTo>
                  <a:lnTo>
                    <a:pt x="44" y="39"/>
                  </a:lnTo>
                  <a:lnTo>
                    <a:pt x="36" y="39"/>
                  </a:lnTo>
                  <a:lnTo>
                    <a:pt x="28" y="38"/>
                  </a:lnTo>
                  <a:lnTo>
                    <a:pt x="20" y="36"/>
                  </a:lnTo>
                  <a:lnTo>
                    <a:pt x="14" y="33"/>
                  </a:lnTo>
                  <a:lnTo>
                    <a:pt x="7" y="31"/>
                  </a:lnTo>
                  <a:lnTo>
                    <a:pt x="3" y="27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1" y="16"/>
                  </a:lnTo>
                  <a:lnTo>
                    <a:pt x="3" y="12"/>
                  </a:lnTo>
                  <a:lnTo>
                    <a:pt x="7" y="9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8" y="2"/>
                  </a:lnTo>
                  <a:lnTo>
                    <a:pt x="36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01" name="Freeform 187"/>
            <p:cNvSpPr>
              <a:spLocks/>
            </p:cNvSpPr>
            <p:nvPr/>
          </p:nvSpPr>
          <p:spPr bwMode="auto">
            <a:xfrm>
              <a:off x="1083" y="1218"/>
              <a:ext cx="88" cy="39"/>
            </a:xfrm>
            <a:custGeom>
              <a:avLst/>
              <a:gdLst>
                <a:gd name="T0" fmla="*/ 44 w 88"/>
                <a:gd name="T1" fmla="*/ 0 h 39"/>
                <a:gd name="T2" fmla="*/ 53 w 88"/>
                <a:gd name="T3" fmla="*/ 1 h 39"/>
                <a:gd name="T4" fmla="*/ 61 w 88"/>
                <a:gd name="T5" fmla="*/ 2 h 39"/>
                <a:gd name="T6" fmla="*/ 69 w 88"/>
                <a:gd name="T7" fmla="*/ 3 h 39"/>
                <a:gd name="T8" fmla="*/ 75 w 88"/>
                <a:gd name="T9" fmla="*/ 5 h 39"/>
                <a:gd name="T10" fmla="*/ 80 w 88"/>
                <a:gd name="T11" fmla="*/ 9 h 39"/>
                <a:gd name="T12" fmla="*/ 84 w 88"/>
                <a:gd name="T13" fmla="*/ 12 h 39"/>
                <a:gd name="T14" fmla="*/ 87 w 88"/>
                <a:gd name="T15" fmla="*/ 16 h 39"/>
                <a:gd name="T16" fmla="*/ 88 w 88"/>
                <a:gd name="T17" fmla="*/ 19 h 39"/>
                <a:gd name="T18" fmla="*/ 87 w 88"/>
                <a:gd name="T19" fmla="*/ 24 h 39"/>
                <a:gd name="T20" fmla="*/ 84 w 88"/>
                <a:gd name="T21" fmla="*/ 27 h 39"/>
                <a:gd name="T22" fmla="*/ 80 w 88"/>
                <a:gd name="T23" fmla="*/ 31 h 39"/>
                <a:gd name="T24" fmla="*/ 75 w 88"/>
                <a:gd name="T25" fmla="*/ 33 h 39"/>
                <a:gd name="T26" fmla="*/ 69 w 88"/>
                <a:gd name="T27" fmla="*/ 36 h 39"/>
                <a:gd name="T28" fmla="*/ 61 w 88"/>
                <a:gd name="T29" fmla="*/ 38 h 39"/>
                <a:gd name="T30" fmla="*/ 53 w 88"/>
                <a:gd name="T31" fmla="*/ 39 h 39"/>
                <a:gd name="T32" fmla="*/ 44 w 88"/>
                <a:gd name="T33" fmla="*/ 39 h 39"/>
                <a:gd name="T34" fmla="*/ 36 w 88"/>
                <a:gd name="T35" fmla="*/ 39 h 39"/>
                <a:gd name="T36" fmla="*/ 28 w 88"/>
                <a:gd name="T37" fmla="*/ 38 h 39"/>
                <a:gd name="T38" fmla="*/ 20 w 88"/>
                <a:gd name="T39" fmla="*/ 36 h 39"/>
                <a:gd name="T40" fmla="*/ 14 w 88"/>
                <a:gd name="T41" fmla="*/ 33 h 39"/>
                <a:gd name="T42" fmla="*/ 7 w 88"/>
                <a:gd name="T43" fmla="*/ 31 h 39"/>
                <a:gd name="T44" fmla="*/ 3 w 88"/>
                <a:gd name="T45" fmla="*/ 27 h 39"/>
                <a:gd name="T46" fmla="*/ 1 w 88"/>
                <a:gd name="T47" fmla="*/ 24 h 39"/>
                <a:gd name="T48" fmla="*/ 0 w 88"/>
                <a:gd name="T49" fmla="*/ 19 h 39"/>
                <a:gd name="T50" fmla="*/ 1 w 88"/>
                <a:gd name="T51" fmla="*/ 16 h 39"/>
                <a:gd name="T52" fmla="*/ 3 w 88"/>
                <a:gd name="T53" fmla="*/ 12 h 39"/>
                <a:gd name="T54" fmla="*/ 7 w 88"/>
                <a:gd name="T55" fmla="*/ 9 h 39"/>
                <a:gd name="T56" fmla="*/ 14 w 88"/>
                <a:gd name="T57" fmla="*/ 5 h 39"/>
                <a:gd name="T58" fmla="*/ 20 w 88"/>
                <a:gd name="T59" fmla="*/ 3 h 39"/>
                <a:gd name="T60" fmla="*/ 28 w 88"/>
                <a:gd name="T61" fmla="*/ 2 h 39"/>
                <a:gd name="T62" fmla="*/ 36 w 88"/>
                <a:gd name="T63" fmla="*/ 1 h 39"/>
                <a:gd name="T64" fmla="*/ 44 w 88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39">
                  <a:moveTo>
                    <a:pt x="44" y="0"/>
                  </a:moveTo>
                  <a:lnTo>
                    <a:pt x="53" y="1"/>
                  </a:lnTo>
                  <a:lnTo>
                    <a:pt x="61" y="2"/>
                  </a:lnTo>
                  <a:lnTo>
                    <a:pt x="69" y="3"/>
                  </a:lnTo>
                  <a:lnTo>
                    <a:pt x="75" y="5"/>
                  </a:lnTo>
                  <a:lnTo>
                    <a:pt x="80" y="9"/>
                  </a:lnTo>
                  <a:lnTo>
                    <a:pt x="84" y="12"/>
                  </a:lnTo>
                  <a:lnTo>
                    <a:pt x="87" y="16"/>
                  </a:lnTo>
                  <a:lnTo>
                    <a:pt x="88" y="19"/>
                  </a:lnTo>
                  <a:lnTo>
                    <a:pt x="87" y="24"/>
                  </a:lnTo>
                  <a:lnTo>
                    <a:pt x="84" y="27"/>
                  </a:lnTo>
                  <a:lnTo>
                    <a:pt x="80" y="31"/>
                  </a:lnTo>
                  <a:lnTo>
                    <a:pt x="75" y="33"/>
                  </a:lnTo>
                  <a:lnTo>
                    <a:pt x="69" y="36"/>
                  </a:lnTo>
                  <a:lnTo>
                    <a:pt x="61" y="38"/>
                  </a:lnTo>
                  <a:lnTo>
                    <a:pt x="53" y="39"/>
                  </a:lnTo>
                  <a:lnTo>
                    <a:pt x="44" y="39"/>
                  </a:lnTo>
                  <a:lnTo>
                    <a:pt x="36" y="39"/>
                  </a:lnTo>
                  <a:lnTo>
                    <a:pt x="28" y="38"/>
                  </a:lnTo>
                  <a:lnTo>
                    <a:pt x="20" y="36"/>
                  </a:lnTo>
                  <a:lnTo>
                    <a:pt x="14" y="33"/>
                  </a:lnTo>
                  <a:lnTo>
                    <a:pt x="7" y="31"/>
                  </a:lnTo>
                  <a:lnTo>
                    <a:pt x="3" y="27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1" y="16"/>
                  </a:lnTo>
                  <a:lnTo>
                    <a:pt x="3" y="12"/>
                  </a:lnTo>
                  <a:lnTo>
                    <a:pt x="7" y="9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8" y="2"/>
                  </a:lnTo>
                  <a:lnTo>
                    <a:pt x="36" y="1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02" name="Freeform 188"/>
            <p:cNvSpPr>
              <a:spLocks/>
            </p:cNvSpPr>
            <p:nvPr/>
          </p:nvSpPr>
          <p:spPr bwMode="auto">
            <a:xfrm>
              <a:off x="1225" y="1122"/>
              <a:ext cx="202" cy="109"/>
            </a:xfrm>
            <a:custGeom>
              <a:avLst/>
              <a:gdLst>
                <a:gd name="T0" fmla="*/ 39 w 202"/>
                <a:gd name="T1" fmla="*/ 0 h 109"/>
                <a:gd name="T2" fmla="*/ 163 w 202"/>
                <a:gd name="T3" fmla="*/ 0 h 109"/>
                <a:gd name="T4" fmla="*/ 171 w 202"/>
                <a:gd name="T5" fmla="*/ 1 h 109"/>
                <a:gd name="T6" fmla="*/ 178 w 202"/>
                <a:gd name="T7" fmla="*/ 2 h 109"/>
                <a:gd name="T8" fmla="*/ 185 w 202"/>
                <a:gd name="T9" fmla="*/ 6 h 109"/>
                <a:gd name="T10" fmla="*/ 191 w 202"/>
                <a:gd name="T11" fmla="*/ 9 h 109"/>
                <a:gd name="T12" fmla="*/ 195 w 202"/>
                <a:gd name="T13" fmla="*/ 14 h 109"/>
                <a:gd name="T14" fmla="*/ 199 w 202"/>
                <a:gd name="T15" fmla="*/ 20 h 109"/>
                <a:gd name="T16" fmla="*/ 201 w 202"/>
                <a:gd name="T17" fmla="*/ 26 h 109"/>
                <a:gd name="T18" fmla="*/ 202 w 202"/>
                <a:gd name="T19" fmla="*/ 31 h 109"/>
                <a:gd name="T20" fmla="*/ 202 w 202"/>
                <a:gd name="T21" fmla="*/ 77 h 109"/>
                <a:gd name="T22" fmla="*/ 201 w 202"/>
                <a:gd name="T23" fmla="*/ 84 h 109"/>
                <a:gd name="T24" fmla="*/ 199 w 202"/>
                <a:gd name="T25" fmla="*/ 90 h 109"/>
                <a:gd name="T26" fmla="*/ 195 w 202"/>
                <a:gd name="T27" fmla="*/ 96 h 109"/>
                <a:gd name="T28" fmla="*/ 191 w 202"/>
                <a:gd name="T29" fmla="*/ 100 h 109"/>
                <a:gd name="T30" fmla="*/ 185 w 202"/>
                <a:gd name="T31" fmla="*/ 104 h 109"/>
                <a:gd name="T32" fmla="*/ 178 w 202"/>
                <a:gd name="T33" fmla="*/ 106 h 109"/>
                <a:gd name="T34" fmla="*/ 171 w 202"/>
                <a:gd name="T35" fmla="*/ 108 h 109"/>
                <a:gd name="T36" fmla="*/ 163 w 202"/>
                <a:gd name="T37" fmla="*/ 109 h 109"/>
                <a:gd name="T38" fmla="*/ 39 w 202"/>
                <a:gd name="T39" fmla="*/ 109 h 109"/>
                <a:gd name="T40" fmla="*/ 31 w 202"/>
                <a:gd name="T41" fmla="*/ 108 h 109"/>
                <a:gd name="T42" fmla="*/ 24 w 202"/>
                <a:gd name="T43" fmla="*/ 106 h 109"/>
                <a:gd name="T44" fmla="*/ 17 w 202"/>
                <a:gd name="T45" fmla="*/ 104 h 109"/>
                <a:gd name="T46" fmla="*/ 11 w 202"/>
                <a:gd name="T47" fmla="*/ 100 h 109"/>
                <a:gd name="T48" fmla="*/ 6 w 202"/>
                <a:gd name="T49" fmla="*/ 96 h 109"/>
                <a:gd name="T50" fmla="*/ 3 w 202"/>
                <a:gd name="T51" fmla="*/ 90 h 109"/>
                <a:gd name="T52" fmla="*/ 1 w 202"/>
                <a:gd name="T53" fmla="*/ 84 h 109"/>
                <a:gd name="T54" fmla="*/ 0 w 202"/>
                <a:gd name="T55" fmla="*/ 77 h 109"/>
                <a:gd name="T56" fmla="*/ 0 w 202"/>
                <a:gd name="T57" fmla="*/ 31 h 109"/>
                <a:gd name="T58" fmla="*/ 1 w 202"/>
                <a:gd name="T59" fmla="*/ 26 h 109"/>
                <a:gd name="T60" fmla="*/ 3 w 202"/>
                <a:gd name="T61" fmla="*/ 20 h 109"/>
                <a:gd name="T62" fmla="*/ 6 w 202"/>
                <a:gd name="T63" fmla="*/ 14 h 109"/>
                <a:gd name="T64" fmla="*/ 11 w 202"/>
                <a:gd name="T65" fmla="*/ 9 h 109"/>
                <a:gd name="T66" fmla="*/ 17 w 202"/>
                <a:gd name="T67" fmla="*/ 6 h 109"/>
                <a:gd name="T68" fmla="*/ 24 w 202"/>
                <a:gd name="T69" fmla="*/ 2 h 109"/>
                <a:gd name="T70" fmla="*/ 31 w 202"/>
                <a:gd name="T71" fmla="*/ 1 h 109"/>
                <a:gd name="T72" fmla="*/ 39 w 202"/>
                <a:gd name="T73" fmla="*/ 0 h 10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09">
                  <a:moveTo>
                    <a:pt x="39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8" y="2"/>
                  </a:lnTo>
                  <a:lnTo>
                    <a:pt x="185" y="6"/>
                  </a:lnTo>
                  <a:lnTo>
                    <a:pt x="191" y="9"/>
                  </a:lnTo>
                  <a:lnTo>
                    <a:pt x="195" y="14"/>
                  </a:lnTo>
                  <a:lnTo>
                    <a:pt x="199" y="20"/>
                  </a:lnTo>
                  <a:lnTo>
                    <a:pt x="201" y="26"/>
                  </a:lnTo>
                  <a:lnTo>
                    <a:pt x="202" y="31"/>
                  </a:lnTo>
                  <a:lnTo>
                    <a:pt x="202" y="77"/>
                  </a:lnTo>
                  <a:lnTo>
                    <a:pt x="201" y="84"/>
                  </a:lnTo>
                  <a:lnTo>
                    <a:pt x="199" y="90"/>
                  </a:lnTo>
                  <a:lnTo>
                    <a:pt x="195" y="96"/>
                  </a:lnTo>
                  <a:lnTo>
                    <a:pt x="191" y="100"/>
                  </a:lnTo>
                  <a:lnTo>
                    <a:pt x="185" y="104"/>
                  </a:lnTo>
                  <a:lnTo>
                    <a:pt x="178" y="106"/>
                  </a:lnTo>
                  <a:lnTo>
                    <a:pt x="171" y="108"/>
                  </a:lnTo>
                  <a:lnTo>
                    <a:pt x="163" y="109"/>
                  </a:lnTo>
                  <a:lnTo>
                    <a:pt x="39" y="109"/>
                  </a:lnTo>
                  <a:lnTo>
                    <a:pt x="31" y="108"/>
                  </a:lnTo>
                  <a:lnTo>
                    <a:pt x="24" y="106"/>
                  </a:lnTo>
                  <a:lnTo>
                    <a:pt x="17" y="104"/>
                  </a:lnTo>
                  <a:lnTo>
                    <a:pt x="11" y="100"/>
                  </a:lnTo>
                  <a:lnTo>
                    <a:pt x="6" y="96"/>
                  </a:lnTo>
                  <a:lnTo>
                    <a:pt x="3" y="90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31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11" y="9"/>
                  </a:lnTo>
                  <a:lnTo>
                    <a:pt x="17" y="6"/>
                  </a:lnTo>
                  <a:lnTo>
                    <a:pt x="24" y="2"/>
                  </a:lnTo>
                  <a:lnTo>
                    <a:pt x="31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03" name="Freeform 189"/>
            <p:cNvSpPr>
              <a:spLocks/>
            </p:cNvSpPr>
            <p:nvPr/>
          </p:nvSpPr>
          <p:spPr bwMode="auto">
            <a:xfrm>
              <a:off x="1225" y="1122"/>
              <a:ext cx="202" cy="109"/>
            </a:xfrm>
            <a:custGeom>
              <a:avLst/>
              <a:gdLst>
                <a:gd name="T0" fmla="*/ 39 w 202"/>
                <a:gd name="T1" fmla="*/ 0 h 109"/>
                <a:gd name="T2" fmla="*/ 163 w 202"/>
                <a:gd name="T3" fmla="*/ 0 h 109"/>
                <a:gd name="T4" fmla="*/ 171 w 202"/>
                <a:gd name="T5" fmla="*/ 1 h 109"/>
                <a:gd name="T6" fmla="*/ 178 w 202"/>
                <a:gd name="T7" fmla="*/ 2 h 109"/>
                <a:gd name="T8" fmla="*/ 185 w 202"/>
                <a:gd name="T9" fmla="*/ 6 h 109"/>
                <a:gd name="T10" fmla="*/ 191 w 202"/>
                <a:gd name="T11" fmla="*/ 9 h 109"/>
                <a:gd name="T12" fmla="*/ 195 w 202"/>
                <a:gd name="T13" fmla="*/ 14 h 109"/>
                <a:gd name="T14" fmla="*/ 199 w 202"/>
                <a:gd name="T15" fmla="*/ 20 h 109"/>
                <a:gd name="T16" fmla="*/ 201 w 202"/>
                <a:gd name="T17" fmla="*/ 26 h 109"/>
                <a:gd name="T18" fmla="*/ 202 w 202"/>
                <a:gd name="T19" fmla="*/ 31 h 109"/>
                <a:gd name="T20" fmla="*/ 202 w 202"/>
                <a:gd name="T21" fmla="*/ 77 h 109"/>
                <a:gd name="T22" fmla="*/ 201 w 202"/>
                <a:gd name="T23" fmla="*/ 84 h 109"/>
                <a:gd name="T24" fmla="*/ 199 w 202"/>
                <a:gd name="T25" fmla="*/ 90 h 109"/>
                <a:gd name="T26" fmla="*/ 195 w 202"/>
                <a:gd name="T27" fmla="*/ 96 h 109"/>
                <a:gd name="T28" fmla="*/ 191 w 202"/>
                <a:gd name="T29" fmla="*/ 100 h 109"/>
                <a:gd name="T30" fmla="*/ 185 w 202"/>
                <a:gd name="T31" fmla="*/ 104 h 109"/>
                <a:gd name="T32" fmla="*/ 178 w 202"/>
                <a:gd name="T33" fmla="*/ 106 h 109"/>
                <a:gd name="T34" fmla="*/ 171 w 202"/>
                <a:gd name="T35" fmla="*/ 108 h 109"/>
                <a:gd name="T36" fmla="*/ 163 w 202"/>
                <a:gd name="T37" fmla="*/ 109 h 109"/>
                <a:gd name="T38" fmla="*/ 39 w 202"/>
                <a:gd name="T39" fmla="*/ 109 h 109"/>
                <a:gd name="T40" fmla="*/ 31 w 202"/>
                <a:gd name="T41" fmla="*/ 108 h 109"/>
                <a:gd name="T42" fmla="*/ 24 w 202"/>
                <a:gd name="T43" fmla="*/ 106 h 109"/>
                <a:gd name="T44" fmla="*/ 17 w 202"/>
                <a:gd name="T45" fmla="*/ 104 h 109"/>
                <a:gd name="T46" fmla="*/ 11 w 202"/>
                <a:gd name="T47" fmla="*/ 100 h 109"/>
                <a:gd name="T48" fmla="*/ 6 w 202"/>
                <a:gd name="T49" fmla="*/ 96 h 109"/>
                <a:gd name="T50" fmla="*/ 3 w 202"/>
                <a:gd name="T51" fmla="*/ 90 h 109"/>
                <a:gd name="T52" fmla="*/ 1 w 202"/>
                <a:gd name="T53" fmla="*/ 84 h 109"/>
                <a:gd name="T54" fmla="*/ 0 w 202"/>
                <a:gd name="T55" fmla="*/ 77 h 109"/>
                <a:gd name="T56" fmla="*/ 0 w 202"/>
                <a:gd name="T57" fmla="*/ 31 h 109"/>
                <a:gd name="T58" fmla="*/ 1 w 202"/>
                <a:gd name="T59" fmla="*/ 26 h 109"/>
                <a:gd name="T60" fmla="*/ 3 w 202"/>
                <a:gd name="T61" fmla="*/ 20 h 109"/>
                <a:gd name="T62" fmla="*/ 6 w 202"/>
                <a:gd name="T63" fmla="*/ 14 h 109"/>
                <a:gd name="T64" fmla="*/ 11 w 202"/>
                <a:gd name="T65" fmla="*/ 9 h 109"/>
                <a:gd name="T66" fmla="*/ 17 w 202"/>
                <a:gd name="T67" fmla="*/ 6 h 109"/>
                <a:gd name="T68" fmla="*/ 24 w 202"/>
                <a:gd name="T69" fmla="*/ 2 h 109"/>
                <a:gd name="T70" fmla="*/ 31 w 202"/>
                <a:gd name="T71" fmla="*/ 1 h 109"/>
                <a:gd name="T72" fmla="*/ 39 w 202"/>
                <a:gd name="T73" fmla="*/ 0 h 10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09">
                  <a:moveTo>
                    <a:pt x="39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8" y="2"/>
                  </a:lnTo>
                  <a:lnTo>
                    <a:pt x="185" y="6"/>
                  </a:lnTo>
                  <a:lnTo>
                    <a:pt x="191" y="9"/>
                  </a:lnTo>
                  <a:lnTo>
                    <a:pt x="195" y="14"/>
                  </a:lnTo>
                  <a:lnTo>
                    <a:pt x="199" y="20"/>
                  </a:lnTo>
                  <a:lnTo>
                    <a:pt x="201" y="26"/>
                  </a:lnTo>
                  <a:lnTo>
                    <a:pt x="202" y="31"/>
                  </a:lnTo>
                  <a:lnTo>
                    <a:pt x="202" y="77"/>
                  </a:lnTo>
                  <a:lnTo>
                    <a:pt x="201" y="84"/>
                  </a:lnTo>
                  <a:lnTo>
                    <a:pt x="199" y="90"/>
                  </a:lnTo>
                  <a:lnTo>
                    <a:pt x="195" y="96"/>
                  </a:lnTo>
                  <a:lnTo>
                    <a:pt x="191" y="100"/>
                  </a:lnTo>
                  <a:lnTo>
                    <a:pt x="185" y="104"/>
                  </a:lnTo>
                  <a:lnTo>
                    <a:pt x="178" y="106"/>
                  </a:lnTo>
                  <a:lnTo>
                    <a:pt x="171" y="108"/>
                  </a:lnTo>
                  <a:lnTo>
                    <a:pt x="163" y="109"/>
                  </a:lnTo>
                  <a:lnTo>
                    <a:pt x="39" y="109"/>
                  </a:lnTo>
                  <a:lnTo>
                    <a:pt x="31" y="108"/>
                  </a:lnTo>
                  <a:lnTo>
                    <a:pt x="24" y="106"/>
                  </a:lnTo>
                  <a:lnTo>
                    <a:pt x="17" y="104"/>
                  </a:lnTo>
                  <a:lnTo>
                    <a:pt x="11" y="100"/>
                  </a:lnTo>
                  <a:lnTo>
                    <a:pt x="6" y="96"/>
                  </a:lnTo>
                  <a:lnTo>
                    <a:pt x="3" y="90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31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11" y="9"/>
                  </a:lnTo>
                  <a:lnTo>
                    <a:pt x="17" y="6"/>
                  </a:lnTo>
                  <a:lnTo>
                    <a:pt x="24" y="2"/>
                  </a:lnTo>
                  <a:lnTo>
                    <a:pt x="31" y="1"/>
                  </a:lnTo>
                  <a:lnTo>
                    <a:pt x="39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04" name="Freeform 190"/>
            <p:cNvSpPr>
              <a:spLocks/>
            </p:cNvSpPr>
            <p:nvPr/>
          </p:nvSpPr>
          <p:spPr bwMode="auto">
            <a:xfrm>
              <a:off x="1296" y="1165"/>
              <a:ext cx="88" cy="40"/>
            </a:xfrm>
            <a:custGeom>
              <a:avLst/>
              <a:gdLst>
                <a:gd name="T0" fmla="*/ 44 w 88"/>
                <a:gd name="T1" fmla="*/ 0 h 40"/>
                <a:gd name="T2" fmla="*/ 52 w 88"/>
                <a:gd name="T3" fmla="*/ 1 h 40"/>
                <a:gd name="T4" fmla="*/ 60 w 88"/>
                <a:gd name="T5" fmla="*/ 2 h 40"/>
                <a:gd name="T6" fmla="*/ 69 w 88"/>
                <a:gd name="T7" fmla="*/ 4 h 40"/>
                <a:gd name="T8" fmla="*/ 75 w 88"/>
                <a:gd name="T9" fmla="*/ 6 h 40"/>
                <a:gd name="T10" fmla="*/ 80 w 88"/>
                <a:gd name="T11" fmla="*/ 9 h 40"/>
                <a:gd name="T12" fmla="*/ 84 w 88"/>
                <a:gd name="T13" fmla="*/ 13 h 40"/>
                <a:gd name="T14" fmla="*/ 87 w 88"/>
                <a:gd name="T15" fmla="*/ 16 h 40"/>
                <a:gd name="T16" fmla="*/ 88 w 88"/>
                <a:gd name="T17" fmla="*/ 20 h 40"/>
                <a:gd name="T18" fmla="*/ 87 w 88"/>
                <a:gd name="T19" fmla="*/ 25 h 40"/>
                <a:gd name="T20" fmla="*/ 84 w 88"/>
                <a:gd name="T21" fmla="*/ 28 h 40"/>
                <a:gd name="T22" fmla="*/ 80 w 88"/>
                <a:gd name="T23" fmla="*/ 32 h 40"/>
                <a:gd name="T24" fmla="*/ 75 w 88"/>
                <a:gd name="T25" fmla="*/ 34 h 40"/>
                <a:gd name="T26" fmla="*/ 69 w 88"/>
                <a:gd name="T27" fmla="*/ 36 h 40"/>
                <a:gd name="T28" fmla="*/ 60 w 88"/>
                <a:gd name="T29" fmla="*/ 39 h 40"/>
                <a:gd name="T30" fmla="*/ 52 w 88"/>
                <a:gd name="T31" fmla="*/ 40 h 40"/>
                <a:gd name="T32" fmla="*/ 44 w 88"/>
                <a:gd name="T33" fmla="*/ 40 h 40"/>
                <a:gd name="T34" fmla="*/ 35 w 88"/>
                <a:gd name="T35" fmla="*/ 40 h 40"/>
                <a:gd name="T36" fmla="*/ 27 w 88"/>
                <a:gd name="T37" fmla="*/ 39 h 40"/>
                <a:gd name="T38" fmla="*/ 19 w 88"/>
                <a:gd name="T39" fmla="*/ 36 h 40"/>
                <a:gd name="T40" fmla="*/ 13 w 88"/>
                <a:gd name="T41" fmla="*/ 34 h 40"/>
                <a:gd name="T42" fmla="*/ 8 w 88"/>
                <a:gd name="T43" fmla="*/ 32 h 40"/>
                <a:gd name="T44" fmla="*/ 4 w 88"/>
                <a:gd name="T45" fmla="*/ 28 h 40"/>
                <a:gd name="T46" fmla="*/ 1 w 88"/>
                <a:gd name="T47" fmla="*/ 25 h 40"/>
                <a:gd name="T48" fmla="*/ 0 w 88"/>
                <a:gd name="T49" fmla="*/ 20 h 40"/>
                <a:gd name="T50" fmla="*/ 1 w 88"/>
                <a:gd name="T51" fmla="*/ 16 h 40"/>
                <a:gd name="T52" fmla="*/ 4 w 88"/>
                <a:gd name="T53" fmla="*/ 13 h 40"/>
                <a:gd name="T54" fmla="*/ 8 w 88"/>
                <a:gd name="T55" fmla="*/ 9 h 40"/>
                <a:gd name="T56" fmla="*/ 13 w 88"/>
                <a:gd name="T57" fmla="*/ 6 h 40"/>
                <a:gd name="T58" fmla="*/ 19 w 88"/>
                <a:gd name="T59" fmla="*/ 4 h 40"/>
                <a:gd name="T60" fmla="*/ 27 w 88"/>
                <a:gd name="T61" fmla="*/ 2 h 40"/>
                <a:gd name="T62" fmla="*/ 35 w 88"/>
                <a:gd name="T63" fmla="*/ 1 h 40"/>
                <a:gd name="T64" fmla="*/ 44 w 88"/>
                <a:gd name="T65" fmla="*/ 0 h 4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40">
                  <a:moveTo>
                    <a:pt x="44" y="0"/>
                  </a:moveTo>
                  <a:lnTo>
                    <a:pt x="52" y="1"/>
                  </a:lnTo>
                  <a:lnTo>
                    <a:pt x="60" y="2"/>
                  </a:lnTo>
                  <a:lnTo>
                    <a:pt x="69" y="4"/>
                  </a:lnTo>
                  <a:lnTo>
                    <a:pt x="75" y="6"/>
                  </a:lnTo>
                  <a:lnTo>
                    <a:pt x="80" y="9"/>
                  </a:lnTo>
                  <a:lnTo>
                    <a:pt x="84" y="13"/>
                  </a:lnTo>
                  <a:lnTo>
                    <a:pt x="87" y="16"/>
                  </a:lnTo>
                  <a:lnTo>
                    <a:pt x="88" y="20"/>
                  </a:lnTo>
                  <a:lnTo>
                    <a:pt x="87" y="25"/>
                  </a:lnTo>
                  <a:lnTo>
                    <a:pt x="84" y="28"/>
                  </a:lnTo>
                  <a:lnTo>
                    <a:pt x="80" y="32"/>
                  </a:lnTo>
                  <a:lnTo>
                    <a:pt x="75" y="34"/>
                  </a:lnTo>
                  <a:lnTo>
                    <a:pt x="69" y="36"/>
                  </a:lnTo>
                  <a:lnTo>
                    <a:pt x="60" y="39"/>
                  </a:lnTo>
                  <a:lnTo>
                    <a:pt x="52" y="40"/>
                  </a:lnTo>
                  <a:lnTo>
                    <a:pt x="44" y="40"/>
                  </a:lnTo>
                  <a:lnTo>
                    <a:pt x="35" y="40"/>
                  </a:lnTo>
                  <a:lnTo>
                    <a:pt x="27" y="39"/>
                  </a:lnTo>
                  <a:lnTo>
                    <a:pt x="19" y="36"/>
                  </a:lnTo>
                  <a:lnTo>
                    <a:pt x="13" y="34"/>
                  </a:lnTo>
                  <a:lnTo>
                    <a:pt x="8" y="32"/>
                  </a:lnTo>
                  <a:lnTo>
                    <a:pt x="4" y="28"/>
                  </a:lnTo>
                  <a:lnTo>
                    <a:pt x="1" y="25"/>
                  </a:lnTo>
                  <a:lnTo>
                    <a:pt x="0" y="20"/>
                  </a:lnTo>
                  <a:lnTo>
                    <a:pt x="1" y="16"/>
                  </a:lnTo>
                  <a:lnTo>
                    <a:pt x="4" y="13"/>
                  </a:lnTo>
                  <a:lnTo>
                    <a:pt x="8" y="9"/>
                  </a:lnTo>
                  <a:lnTo>
                    <a:pt x="13" y="6"/>
                  </a:lnTo>
                  <a:lnTo>
                    <a:pt x="19" y="4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05" name="Freeform 191"/>
            <p:cNvSpPr>
              <a:spLocks/>
            </p:cNvSpPr>
            <p:nvPr/>
          </p:nvSpPr>
          <p:spPr bwMode="auto">
            <a:xfrm>
              <a:off x="1296" y="1165"/>
              <a:ext cx="88" cy="40"/>
            </a:xfrm>
            <a:custGeom>
              <a:avLst/>
              <a:gdLst>
                <a:gd name="T0" fmla="*/ 44 w 88"/>
                <a:gd name="T1" fmla="*/ 0 h 40"/>
                <a:gd name="T2" fmla="*/ 52 w 88"/>
                <a:gd name="T3" fmla="*/ 1 h 40"/>
                <a:gd name="T4" fmla="*/ 60 w 88"/>
                <a:gd name="T5" fmla="*/ 2 h 40"/>
                <a:gd name="T6" fmla="*/ 69 w 88"/>
                <a:gd name="T7" fmla="*/ 4 h 40"/>
                <a:gd name="T8" fmla="*/ 75 w 88"/>
                <a:gd name="T9" fmla="*/ 6 h 40"/>
                <a:gd name="T10" fmla="*/ 80 w 88"/>
                <a:gd name="T11" fmla="*/ 9 h 40"/>
                <a:gd name="T12" fmla="*/ 84 w 88"/>
                <a:gd name="T13" fmla="*/ 13 h 40"/>
                <a:gd name="T14" fmla="*/ 87 w 88"/>
                <a:gd name="T15" fmla="*/ 16 h 40"/>
                <a:gd name="T16" fmla="*/ 88 w 88"/>
                <a:gd name="T17" fmla="*/ 20 h 40"/>
                <a:gd name="T18" fmla="*/ 87 w 88"/>
                <a:gd name="T19" fmla="*/ 25 h 40"/>
                <a:gd name="T20" fmla="*/ 84 w 88"/>
                <a:gd name="T21" fmla="*/ 28 h 40"/>
                <a:gd name="T22" fmla="*/ 80 w 88"/>
                <a:gd name="T23" fmla="*/ 32 h 40"/>
                <a:gd name="T24" fmla="*/ 75 w 88"/>
                <a:gd name="T25" fmla="*/ 34 h 40"/>
                <a:gd name="T26" fmla="*/ 69 w 88"/>
                <a:gd name="T27" fmla="*/ 36 h 40"/>
                <a:gd name="T28" fmla="*/ 60 w 88"/>
                <a:gd name="T29" fmla="*/ 39 h 40"/>
                <a:gd name="T30" fmla="*/ 52 w 88"/>
                <a:gd name="T31" fmla="*/ 40 h 40"/>
                <a:gd name="T32" fmla="*/ 44 w 88"/>
                <a:gd name="T33" fmla="*/ 40 h 40"/>
                <a:gd name="T34" fmla="*/ 35 w 88"/>
                <a:gd name="T35" fmla="*/ 40 h 40"/>
                <a:gd name="T36" fmla="*/ 27 w 88"/>
                <a:gd name="T37" fmla="*/ 39 h 40"/>
                <a:gd name="T38" fmla="*/ 19 w 88"/>
                <a:gd name="T39" fmla="*/ 36 h 40"/>
                <a:gd name="T40" fmla="*/ 13 w 88"/>
                <a:gd name="T41" fmla="*/ 34 h 40"/>
                <a:gd name="T42" fmla="*/ 8 w 88"/>
                <a:gd name="T43" fmla="*/ 32 h 40"/>
                <a:gd name="T44" fmla="*/ 4 w 88"/>
                <a:gd name="T45" fmla="*/ 28 h 40"/>
                <a:gd name="T46" fmla="*/ 1 w 88"/>
                <a:gd name="T47" fmla="*/ 25 h 40"/>
                <a:gd name="T48" fmla="*/ 0 w 88"/>
                <a:gd name="T49" fmla="*/ 20 h 40"/>
                <a:gd name="T50" fmla="*/ 1 w 88"/>
                <a:gd name="T51" fmla="*/ 16 h 40"/>
                <a:gd name="T52" fmla="*/ 4 w 88"/>
                <a:gd name="T53" fmla="*/ 13 h 40"/>
                <a:gd name="T54" fmla="*/ 8 w 88"/>
                <a:gd name="T55" fmla="*/ 9 h 40"/>
                <a:gd name="T56" fmla="*/ 13 w 88"/>
                <a:gd name="T57" fmla="*/ 6 h 40"/>
                <a:gd name="T58" fmla="*/ 19 w 88"/>
                <a:gd name="T59" fmla="*/ 4 h 40"/>
                <a:gd name="T60" fmla="*/ 27 w 88"/>
                <a:gd name="T61" fmla="*/ 2 h 40"/>
                <a:gd name="T62" fmla="*/ 35 w 88"/>
                <a:gd name="T63" fmla="*/ 1 h 40"/>
                <a:gd name="T64" fmla="*/ 44 w 88"/>
                <a:gd name="T65" fmla="*/ 0 h 4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40">
                  <a:moveTo>
                    <a:pt x="44" y="0"/>
                  </a:moveTo>
                  <a:lnTo>
                    <a:pt x="52" y="1"/>
                  </a:lnTo>
                  <a:lnTo>
                    <a:pt x="60" y="2"/>
                  </a:lnTo>
                  <a:lnTo>
                    <a:pt x="69" y="4"/>
                  </a:lnTo>
                  <a:lnTo>
                    <a:pt x="75" y="6"/>
                  </a:lnTo>
                  <a:lnTo>
                    <a:pt x="80" y="9"/>
                  </a:lnTo>
                  <a:lnTo>
                    <a:pt x="84" y="13"/>
                  </a:lnTo>
                  <a:lnTo>
                    <a:pt x="87" y="16"/>
                  </a:lnTo>
                  <a:lnTo>
                    <a:pt x="88" y="20"/>
                  </a:lnTo>
                  <a:lnTo>
                    <a:pt x="87" y="25"/>
                  </a:lnTo>
                  <a:lnTo>
                    <a:pt x="84" y="28"/>
                  </a:lnTo>
                  <a:lnTo>
                    <a:pt x="80" y="32"/>
                  </a:lnTo>
                  <a:lnTo>
                    <a:pt x="75" y="34"/>
                  </a:lnTo>
                  <a:lnTo>
                    <a:pt x="69" y="36"/>
                  </a:lnTo>
                  <a:lnTo>
                    <a:pt x="60" y="39"/>
                  </a:lnTo>
                  <a:lnTo>
                    <a:pt x="52" y="40"/>
                  </a:lnTo>
                  <a:lnTo>
                    <a:pt x="44" y="40"/>
                  </a:lnTo>
                  <a:lnTo>
                    <a:pt x="35" y="40"/>
                  </a:lnTo>
                  <a:lnTo>
                    <a:pt x="27" y="39"/>
                  </a:lnTo>
                  <a:lnTo>
                    <a:pt x="19" y="36"/>
                  </a:lnTo>
                  <a:lnTo>
                    <a:pt x="13" y="34"/>
                  </a:lnTo>
                  <a:lnTo>
                    <a:pt x="8" y="32"/>
                  </a:lnTo>
                  <a:lnTo>
                    <a:pt x="4" y="28"/>
                  </a:lnTo>
                  <a:lnTo>
                    <a:pt x="1" y="25"/>
                  </a:lnTo>
                  <a:lnTo>
                    <a:pt x="0" y="20"/>
                  </a:lnTo>
                  <a:lnTo>
                    <a:pt x="1" y="16"/>
                  </a:lnTo>
                  <a:lnTo>
                    <a:pt x="4" y="13"/>
                  </a:lnTo>
                  <a:lnTo>
                    <a:pt x="8" y="9"/>
                  </a:lnTo>
                  <a:lnTo>
                    <a:pt x="13" y="6"/>
                  </a:lnTo>
                  <a:lnTo>
                    <a:pt x="19" y="4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06" name="Freeform 192"/>
            <p:cNvSpPr>
              <a:spLocks/>
            </p:cNvSpPr>
            <p:nvPr/>
          </p:nvSpPr>
          <p:spPr bwMode="auto">
            <a:xfrm>
              <a:off x="1634" y="1262"/>
              <a:ext cx="204" cy="109"/>
            </a:xfrm>
            <a:custGeom>
              <a:avLst/>
              <a:gdLst>
                <a:gd name="T0" fmla="*/ 40 w 204"/>
                <a:gd name="T1" fmla="*/ 0 h 109"/>
                <a:gd name="T2" fmla="*/ 163 w 204"/>
                <a:gd name="T3" fmla="*/ 0 h 109"/>
                <a:gd name="T4" fmla="*/ 171 w 204"/>
                <a:gd name="T5" fmla="*/ 1 h 109"/>
                <a:gd name="T6" fmla="*/ 178 w 204"/>
                <a:gd name="T7" fmla="*/ 2 h 109"/>
                <a:gd name="T8" fmla="*/ 186 w 204"/>
                <a:gd name="T9" fmla="*/ 6 h 109"/>
                <a:gd name="T10" fmla="*/ 192 w 204"/>
                <a:gd name="T11" fmla="*/ 9 h 109"/>
                <a:gd name="T12" fmla="*/ 197 w 204"/>
                <a:gd name="T13" fmla="*/ 14 h 109"/>
                <a:gd name="T14" fmla="*/ 200 w 204"/>
                <a:gd name="T15" fmla="*/ 20 h 109"/>
                <a:gd name="T16" fmla="*/ 203 w 204"/>
                <a:gd name="T17" fmla="*/ 25 h 109"/>
                <a:gd name="T18" fmla="*/ 204 w 204"/>
                <a:gd name="T19" fmla="*/ 31 h 109"/>
                <a:gd name="T20" fmla="*/ 204 w 204"/>
                <a:gd name="T21" fmla="*/ 78 h 109"/>
                <a:gd name="T22" fmla="*/ 203 w 204"/>
                <a:gd name="T23" fmla="*/ 84 h 109"/>
                <a:gd name="T24" fmla="*/ 200 w 204"/>
                <a:gd name="T25" fmla="*/ 89 h 109"/>
                <a:gd name="T26" fmla="*/ 197 w 204"/>
                <a:gd name="T27" fmla="*/ 95 h 109"/>
                <a:gd name="T28" fmla="*/ 192 w 204"/>
                <a:gd name="T29" fmla="*/ 100 h 109"/>
                <a:gd name="T30" fmla="*/ 186 w 204"/>
                <a:gd name="T31" fmla="*/ 103 h 109"/>
                <a:gd name="T32" fmla="*/ 178 w 204"/>
                <a:gd name="T33" fmla="*/ 107 h 109"/>
                <a:gd name="T34" fmla="*/ 171 w 204"/>
                <a:gd name="T35" fmla="*/ 108 h 109"/>
                <a:gd name="T36" fmla="*/ 163 w 204"/>
                <a:gd name="T37" fmla="*/ 109 h 109"/>
                <a:gd name="T38" fmla="*/ 40 w 204"/>
                <a:gd name="T39" fmla="*/ 109 h 109"/>
                <a:gd name="T40" fmla="*/ 32 w 204"/>
                <a:gd name="T41" fmla="*/ 108 h 109"/>
                <a:gd name="T42" fmla="*/ 25 w 204"/>
                <a:gd name="T43" fmla="*/ 107 h 109"/>
                <a:gd name="T44" fmla="*/ 18 w 204"/>
                <a:gd name="T45" fmla="*/ 103 h 109"/>
                <a:gd name="T46" fmla="*/ 13 w 204"/>
                <a:gd name="T47" fmla="*/ 100 h 109"/>
                <a:gd name="T48" fmla="*/ 8 w 204"/>
                <a:gd name="T49" fmla="*/ 95 h 109"/>
                <a:gd name="T50" fmla="*/ 4 w 204"/>
                <a:gd name="T51" fmla="*/ 89 h 109"/>
                <a:gd name="T52" fmla="*/ 1 w 204"/>
                <a:gd name="T53" fmla="*/ 84 h 109"/>
                <a:gd name="T54" fmla="*/ 0 w 204"/>
                <a:gd name="T55" fmla="*/ 78 h 109"/>
                <a:gd name="T56" fmla="*/ 0 w 204"/>
                <a:gd name="T57" fmla="*/ 31 h 109"/>
                <a:gd name="T58" fmla="*/ 1 w 204"/>
                <a:gd name="T59" fmla="*/ 25 h 109"/>
                <a:gd name="T60" fmla="*/ 4 w 204"/>
                <a:gd name="T61" fmla="*/ 20 h 109"/>
                <a:gd name="T62" fmla="*/ 8 w 204"/>
                <a:gd name="T63" fmla="*/ 14 h 109"/>
                <a:gd name="T64" fmla="*/ 13 w 204"/>
                <a:gd name="T65" fmla="*/ 9 h 109"/>
                <a:gd name="T66" fmla="*/ 18 w 204"/>
                <a:gd name="T67" fmla="*/ 6 h 109"/>
                <a:gd name="T68" fmla="*/ 25 w 204"/>
                <a:gd name="T69" fmla="*/ 2 h 109"/>
                <a:gd name="T70" fmla="*/ 32 w 204"/>
                <a:gd name="T71" fmla="*/ 1 h 109"/>
                <a:gd name="T72" fmla="*/ 40 w 204"/>
                <a:gd name="T73" fmla="*/ 0 h 10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4" h="109">
                  <a:moveTo>
                    <a:pt x="40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8" y="2"/>
                  </a:lnTo>
                  <a:lnTo>
                    <a:pt x="186" y="6"/>
                  </a:lnTo>
                  <a:lnTo>
                    <a:pt x="192" y="9"/>
                  </a:lnTo>
                  <a:lnTo>
                    <a:pt x="197" y="14"/>
                  </a:lnTo>
                  <a:lnTo>
                    <a:pt x="200" y="20"/>
                  </a:lnTo>
                  <a:lnTo>
                    <a:pt x="203" y="25"/>
                  </a:lnTo>
                  <a:lnTo>
                    <a:pt x="204" y="31"/>
                  </a:lnTo>
                  <a:lnTo>
                    <a:pt x="204" y="78"/>
                  </a:lnTo>
                  <a:lnTo>
                    <a:pt x="203" y="84"/>
                  </a:lnTo>
                  <a:lnTo>
                    <a:pt x="200" y="89"/>
                  </a:lnTo>
                  <a:lnTo>
                    <a:pt x="197" y="95"/>
                  </a:lnTo>
                  <a:lnTo>
                    <a:pt x="192" y="100"/>
                  </a:lnTo>
                  <a:lnTo>
                    <a:pt x="186" y="103"/>
                  </a:lnTo>
                  <a:lnTo>
                    <a:pt x="178" y="107"/>
                  </a:lnTo>
                  <a:lnTo>
                    <a:pt x="171" y="108"/>
                  </a:lnTo>
                  <a:lnTo>
                    <a:pt x="163" y="109"/>
                  </a:lnTo>
                  <a:lnTo>
                    <a:pt x="40" y="109"/>
                  </a:lnTo>
                  <a:lnTo>
                    <a:pt x="32" y="108"/>
                  </a:lnTo>
                  <a:lnTo>
                    <a:pt x="25" y="107"/>
                  </a:lnTo>
                  <a:lnTo>
                    <a:pt x="18" y="103"/>
                  </a:lnTo>
                  <a:lnTo>
                    <a:pt x="13" y="100"/>
                  </a:lnTo>
                  <a:lnTo>
                    <a:pt x="8" y="95"/>
                  </a:lnTo>
                  <a:lnTo>
                    <a:pt x="4" y="89"/>
                  </a:lnTo>
                  <a:lnTo>
                    <a:pt x="1" y="84"/>
                  </a:lnTo>
                  <a:lnTo>
                    <a:pt x="0" y="78"/>
                  </a:lnTo>
                  <a:lnTo>
                    <a:pt x="0" y="31"/>
                  </a:lnTo>
                  <a:lnTo>
                    <a:pt x="1" y="25"/>
                  </a:lnTo>
                  <a:lnTo>
                    <a:pt x="4" y="20"/>
                  </a:lnTo>
                  <a:lnTo>
                    <a:pt x="8" y="14"/>
                  </a:lnTo>
                  <a:lnTo>
                    <a:pt x="13" y="9"/>
                  </a:lnTo>
                  <a:lnTo>
                    <a:pt x="18" y="6"/>
                  </a:lnTo>
                  <a:lnTo>
                    <a:pt x="25" y="2"/>
                  </a:lnTo>
                  <a:lnTo>
                    <a:pt x="32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07" name="Freeform 193"/>
            <p:cNvSpPr>
              <a:spLocks/>
            </p:cNvSpPr>
            <p:nvPr/>
          </p:nvSpPr>
          <p:spPr bwMode="auto">
            <a:xfrm>
              <a:off x="1634" y="1262"/>
              <a:ext cx="204" cy="109"/>
            </a:xfrm>
            <a:custGeom>
              <a:avLst/>
              <a:gdLst>
                <a:gd name="T0" fmla="*/ 40 w 204"/>
                <a:gd name="T1" fmla="*/ 0 h 109"/>
                <a:gd name="T2" fmla="*/ 163 w 204"/>
                <a:gd name="T3" fmla="*/ 0 h 109"/>
                <a:gd name="T4" fmla="*/ 171 w 204"/>
                <a:gd name="T5" fmla="*/ 1 h 109"/>
                <a:gd name="T6" fmla="*/ 178 w 204"/>
                <a:gd name="T7" fmla="*/ 2 h 109"/>
                <a:gd name="T8" fmla="*/ 186 w 204"/>
                <a:gd name="T9" fmla="*/ 6 h 109"/>
                <a:gd name="T10" fmla="*/ 192 w 204"/>
                <a:gd name="T11" fmla="*/ 9 h 109"/>
                <a:gd name="T12" fmla="*/ 197 w 204"/>
                <a:gd name="T13" fmla="*/ 14 h 109"/>
                <a:gd name="T14" fmla="*/ 200 w 204"/>
                <a:gd name="T15" fmla="*/ 20 h 109"/>
                <a:gd name="T16" fmla="*/ 203 w 204"/>
                <a:gd name="T17" fmla="*/ 25 h 109"/>
                <a:gd name="T18" fmla="*/ 204 w 204"/>
                <a:gd name="T19" fmla="*/ 31 h 109"/>
                <a:gd name="T20" fmla="*/ 204 w 204"/>
                <a:gd name="T21" fmla="*/ 78 h 109"/>
                <a:gd name="T22" fmla="*/ 203 w 204"/>
                <a:gd name="T23" fmla="*/ 84 h 109"/>
                <a:gd name="T24" fmla="*/ 200 w 204"/>
                <a:gd name="T25" fmla="*/ 89 h 109"/>
                <a:gd name="T26" fmla="*/ 197 w 204"/>
                <a:gd name="T27" fmla="*/ 95 h 109"/>
                <a:gd name="T28" fmla="*/ 192 w 204"/>
                <a:gd name="T29" fmla="*/ 100 h 109"/>
                <a:gd name="T30" fmla="*/ 186 w 204"/>
                <a:gd name="T31" fmla="*/ 103 h 109"/>
                <a:gd name="T32" fmla="*/ 178 w 204"/>
                <a:gd name="T33" fmla="*/ 107 h 109"/>
                <a:gd name="T34" fmla="*/ 171 w 204"/>
                <a:gd name="T35" fmla="*/ 108 h 109"/>
                <a:gd name="T36" fmla="*/ 163 w 204"/>
                <a:gd name="T37" fmla="*/ 109 h 109"/>
                <a:gd name="T38" fmla="*/ 40 w 204"/>
                <a:gd name="T39" fmla="*/ 109 h 109"/>
                <a:gd name="T40" fmla="*/ 32 w 204"/>
                <a:gd name="T41" fmla="*/ 108 h 109"/>
                <a:gd name="T42" fmla="*/ 25 w 204"/>
                <a:gd name="T43" fmla="*/ 107 h 109"/>
                <a:gd name="T44" fmla="*/ 18 w 204"/>
                <a:gd name="T45" fmla="*/ 103 h 109"/>
                <a:gd name="T46" fmla="*/ 13 w 204"/>
                <a:gd name="T47" fmla="*/ 100 h 109"/>
                <a:gd name="T48" fmla="*/ 8 w 204"/>
                <a:gd name="T49" fmla="*/ 95 h 109"/>
                <a:gd name="T50" fmla="*/ 4 w 204"/>
                <a:gd name="T51" fmla="*/ 89 h 109"/>
                <a:gd name="T52" fmla="*/ 1 w 204"/>
                <a:gd name="T53" fmla="*/ 84 h 109"/>
                <a:gd name="T54" fmla="*/ 0 w 204"/>
                <a:gd name="T55" fmla="*/ 78 h 109"/>
                <a:gd name="T56" fmla="*/ 0 w 204"/>
                <a:gd name="T57" fmla="*/ 31 h 109"/>
                <a:gd name="T58" fmla="*/ 1 w 204"/>
                <a:gd name="T59" fmla="*/ 25 h 109"/>
                <a:gd name="T60" fmla="*/ 4 w 204"/>
                <a:gd name="T61" fmla="*/ 20 h 109"/>
                <a:gd name="T62" fmla="*/ 8 w 204"/>
                <a:gd name="T63" fmla="*/ 14 h 109"/>
                <a:gd name="T64" fmla="*/ 13 w 204"/>
                <a:gd name="T65" fmla="*/ 9 h 109"/>
                <a:gd name="T66" fmla="*/ 18 w 204"/>
                <a:gd name="T67" fmla="*/ 6 h 109"/>
                <a:gd name="T68" fmla="*/ 25 w 204"/>
                <a:gd name="T69" fmla="*/ 2 h 109"/>
                <a:gd name="T70" fmla="*/ 32 w 204"/>
                <a:gd name="T71" fmla="*/ 1 h 109"/>
                <a:gd name="T72" fmla="*/ 40 w 204"/>
                <a:gd name="T73" fmla="*/ 0 h 10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4" h="109">
                  <a:moveTo>
                    <a:pt x="40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8" y="2"/>
                  </a:lnTo>
                  <a:lnTo>
                    <a:pt x="186" y="6"/>
                  </a:lnTo>
                  <a:lnTo>
                    <a:pt x="192" y="9"/>
                  </a:lnTo>
                  <a:lnTo>
                    <a:pt x="197" y="14"/>
                  </a:lnTo>
                  <a:lnTo>
                    <a:pt x="200" y="20"/>
                  </a:lnTo>
                  <a:lnTo>
                    <a:pt x="203" y="25"/>
                  </a:lnTo>
                  <a:lnTo>
                    <a:pt x="204" y="31"/>
                  </a:lnTo>
                  <a:lnTo>
                    <a:pt x="204" y="78"/>
                  </a:lnTo>
                  <a:lnTo>
                    <a:pt x="203" y="84"/>
                  </a:lnTo>
                  <a:lnTo>
                    <a:pt x="200" y="89"/>
                  </a:lnTo>
                  <a:lnTo>
                    <a:pt x="197" y="95"/>
                  </a:lnTo>
                  <a:lnTo>
                    <a:pt x="192" y="100"/>
                  </a:lnTo>
                  <a:lnTo>
                    <a:pt x="186" y="103"/>
                  </a:lnTo>
                  <a:lnTo>
                    <a:pt x="178" y="107"/>
                  </a:lnTo>
                  <a:lnTo>
                    <a:pt x="171" y="108"/>
                  </a:lnTo>
                  <a:lnTo>
                    <a:pt x="163" y="109"/>
                  </a:lnTo>
                  <a:lnTo>
                    <a:pt x="40" y="109"/>
                  </a:lnTo>
                  <a:lnTo>
                    <a:pt x="32" y="108"/>
                  </a:lnTo>
                  <a:lnTo>
                    <a:pt x="25" y="107"/>
                  </a:lnTo>
                  <a:lnTo>
                    <a:pt x="18" y="103"/>
                  </a:lnTo>
                  <a:lnTo>
                    <a:pt x="13" y="100"/>
                  </a:lnTo>
                  <a:lnTo>
                    <a:pt x="8" y="95"/>
                  </a:lnTo>
                  <a:lnTo>
                    <a:pt x="4" y="89"/>
                  </a:lnTo>
                  <a:lnTo>
                    <a:pt x="1" y="84"/>
                  </a:lnTo>
                  <a:lnTo>
                    <a:pt x="0" y="78"/>
                  </a:lnTo>
                  <a:lnTo>
                    <a:pt x="0" y="31"/>
                  </a:lnTo>
                  <a:lnTo>
                    <a:pt x="1" y="25"/>
                  </a:lnTo>
                  <a:lnTo>
                    <a:pt x="4" y="20"/>
                  </a:lnTo>
                  <a:lnTo>
                    <a:pt x="8" y="14"/>
                  </a:lnTo>
                  <a:lnTo>
                    <a:pt x="13" y="9"/>
                  </a:lnTo>
                  <a:lnTo>
                    <a:pt x="18" y="6"/>
                  </a:lnTo>
                  <a:lnTo>
                    <a:pt x="25" y="2"/>
                  </a:lnTo>
                  <a:lnTo>
                    <a:pt x="32" y="1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08" name="Freeform 194"/>
            <p:cNvSpPr>
              <a:spLocks/>
            </p:cNvSpPr>
            <p:nvPr/>
          </p:nvSpPr>
          <p:spPr bwMode="auto">
            <a:xfrm>
              <a:off x="1705" y="1306"/>
              <a:ext cx="88" cy="38"/>
            </a:xfrm>
            <a:custGeom>
              <a:avLst/>
              <a:gdLst>
                <a:gd name="T0" fmla="*/ 45 w 88"/>
                <a:gd name="T1" fmla="*/ 0 h 38"/>
                <a:gd name="T2" fmla="*/ 54 w 88"/>
                <a:gd name="T3" fmla="*/ 0 h 38"/>
                <a:gd name="T4" fmla="*/ 62 w 88"/>
                <a:gd name="T5" fmla="*/ 1 h 38"/>
                <a:gd name="T6" fmla="*/ 69 w 88"/>
                <a:gd name="T7" fmla="*/ 2 h 38"/>
                <a:gd name="T8" fmla="*/ 75 w 88"/>
                <a:gd name="T9" fmla="*/ 5 h 38"/>
                <a:gd name="T10" fmla="*/ 81 w 88"/>
                <a:gd name="T11" fmla="*/ 8 h 38"/>
                <a:gd name="T12" fmla="*/ 85 w 88"/>
                <a:gd name="T13" fmla="*/ 12 h 38"/>
                <a:gd name="T14" fmla="*/ 87 w 88"/>
                <a:gd name="T15" fmla="*/ 15 h 38"/>
                <a:gd name="T16" fmla="*/ 88 w 88"/>
                <a:gd name="T17" fmla="*/ 19 h 38"/>
                <a:gd name="T18" fmla="*/ 87 w 88"/>
                <a:gd name="T19" fmla="*/ 23 h 38"/>
                <a:gd name="T20" fmla="*/ 85 w 88"/>
                <a:gd name="T21" fmla="*/ 27 h 38"/>
                <a:gd name="T22" fmla="*/ 81 w 88"/>
                <a:gd name="T23" fmla="*/ 30 h 38"/>
                <a:gd name="T24" fmla="*/ 75 w 88"/>
                <a:gd name="T25" fmla="*/ 33 h 38"/>
                <a:gd name="T26" fmla="*/ 69 w 88"/>
                <a:gd name="T27" fmla="*/ 35 h 38"/>
                <a:gd name="T28" fmla="*/ 62 w 88"/>
                <a:gd name="T29" fmla="*/ 37 h 38"/>
                <a:gd name="T30" fmla="*/ 54 w 88"/>
                <a:gd name="T31" fmla="*/ 38 h 38"/>
                <a:gd name="T32" fmla="*/ 45 w 88"/>
                <a:gd name="T33" fmla="*/ 38 h 38"/>
                <a:gd name="T34" fmla="*/ 36 w 88"/>
                <a:gd name="T35" fmla="*/ 38 h 38"/>
                <a:gd name="T36" fmla="*/ 28 w 88"/>
                <a:gd name="T37" fmla="*/ 37 h 38"/>
                <a:gd name="T38" fmla="*/ 20 w 88"/>
                <a:gd name="T39" fmla="*/ 35 h 38"/>
                <a:gd name="T40" fmla="*/ 13 w 88"/>
                <a:gd name="T41" fmla="*/ 33 h 38"/>
                <a:gd name="T42" fmla="*/ 8 w 88"/>
                <a:gd name="T43" fmla="*/ 30 h 38"/>
                <a:gd name="T44" fmla="*/ 4 w 88"/>
                <a:gd name="T45" fmla="*/ 27 h 38"/>
                <a:gd name="T46" fmla="*/ 1 w 88"/>
                <a:gd name="T47" fmla="*/ 23 h 38"/>
                <a:gd name="T48" fmla="*/ 0 w 88"/>
                <a:gd name="T49" fmla="*/ 19 h 38"/>
                <a:gd name="T50" fmla="*/ 1 w 88"/>
                <a:gd name="T51" fmla="*/ 15 h 38"/>
                <a:gd name="T52" fmla="*/ 4 w 88"/>
                <a:gd name="T53" fmla="*/ 12 h 38"/>
                <a:gd name="T54" fmla="*/ 8 w 88"/>
                <a:gd name="T55" fmla="*/ 8 h 38"/>
                <a:gd name="T56" fmla="*/ 13 w 88"/>
                <a:gd name="T57" fmla="*/ 5 h 38"/>
                <a:gd name="T58" fmla="*/ 20 w 88"/>
                <a:gd name="T59" fmla="*/ 2 h 38"/>
                <a:gd name="T60" fmla="*/ 28 w 88"/>
                <a:gd name="T61" fmla="*/ 1 h 38"/>
                <a:gd name="T62" fmla="*/ 36 w 88"/>
                <a:gd name="T63" fmla="*/ 0 h 38"/>
                <a:gd name="T64" fmla="*/ 45 w 88"/>
                <a:gd name="T65" fmla="*/ 0 h 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38">
                  <a:moveTo>
                    <a:pt x="45" y="0"/>
                  </a:moveTo>
                  <a:lnTo>
                    <a:pt x="54" y="0"/>
                  </a:lnTo>
                  <a:lnTo>
                    <a:pt x="62" y="1"/>
                  </a:lnTo>
                  <a:lnTo>
                    <a:pt x="69" y="2"/>
                  </a:lnTo>
                  <a:lnTo>
                    <a:pt x="75" y="5"/>
                  </a:lnTo>
                  <a:lnTo>
                    <a:pt x="81" y="8"/>
                  </a:lnTo>
                  <a:lnTo>
                    <a:pt x="85" y="12"/>
                  </a:lnTo>
                  <a:lnTo>
                    <a:pt x="87" y="15"/>
                  </a:lnTo>
                  <a:lnTo>
                    <a:pt x="88" y="19"/>
                  </a:lnTo>
                  <a:lnTo>
                    <a:pt x="87" y="23"/>
                  </a:lnTo>
                  <a:lnTo>
                    <a:pt x="85" y="27"/>
                  </a:lnTo>
                  <a:lnTo>
                    <a:pt x="81" y="30"/>
                  </a:lnTo>
                  <a:lnTo>
                    <a:pt x="75" y="33"/>
                  </a:lnTo>
                  <a:lnTo>
                    <a:pt x="69" y="35"/>
                  </a:lnTo>
                  <a:lnTo>
                    <a:pt x="62" y="37"/>
                  </a:lnTo>
                  <a:lnTo>
                    <a:pt x="54" y="38"/>
                  </a:lnTo>
                  <a:lnTo>
                    <a:pt x="45" y="38"/>
                  </a:lnTo>
                  <a:lnTo>
                    <a:pt x="36" y="38"/>
                  </a:lnTo>
                  <a:lnTo>
                    <a:pt x="28" y="37"/>
                  </a:lnTo>
                  <a:lnTo>
                    <a:pt x="20" y="35"/>
                  </a:lnTo>
                  <a:lnTo>
                    <a:pt x="13" y="33"/>
                  </a:lnTo>
                  <a:lnTo>
                    <a:pt x="8" y="30"/>
                  </a:lnTo>
                  <a:lnTo>
                    <a:pt x="4" y="27"/>
                  </a:lnTo>
                  <a:lnTo>
                    <a:pt x="1" y="23"/>
                  </a:lnTo>
                  <a:lnTo>
                    <a:pt x="0" y="19"/>
                  </a:lnTo>
                  <a:lnTo>
                    <a:pt x="1" y="15"/>
                  </a:lnTo>
                  <a:lnTo>
                    <a:pt x="4" y="12"/>
                  </a:lnTo>
                  <a:lnTo>
                    <a:pt x="8" y="8"/>
                  </a:lnTo>
                  <a:lnTo>
                    <a:pt x="13" y="5"/>
                  </a:lnTo>
                  <a:lnTo>
                    <a:pt x="20" y="2"/>
                  </a:lnTo>
                  <a:lnTo>
                    <a:pt x="28" y="1"/>
                  </a:lnTo>
                  <a:lnTo>
                    <a:pt x="36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09" name="Freeform 195"/>
            <p:cNvSpPr>
              <a:spLocks/>
            </p:cNvSpPr>
            <p:nvPr/>
          </p:nvSpPr>
          <p:spPr bwMode="auto">
            <a:xfrm>
              <a:off x="1705" y="1306"/>
              <a:ext cx="88" cy="38"/>
            </a:xfrm>
            <a:custGeom>
              <a:avLst/>
              <a:gdLst>
                <a:gd name="T0" fmla="*/ 45 w 88"/>
                <a:gd name="T1" fmla="*/ 0 h 38"/>
                <a:gd name="T2" fmla="*/ 54 w 88"/>
                <a:gd name="T3" fmla="*/ 0 h 38"/>
                <a:gd name="T4" fmla="*/ 62 w 88"/>
                <a:gd name="T5" fmla="*/ 1 h 38"/>
                <a:gd name="T6" fmla="*/ 69 w 88"/>
                <a:gd name="T7" fmla="*/ 2 h 38"/>
                <a:gd name="T8" fmla="*/ 75 w 88"/>
                <a:gd name="T9" fmla="*/ 5 h 38"/>
                <a:gd name="T10" fmla="*/ 81 w 88"/>
                <a:gd name="T11" fmla="*/ 8 h 38"/>
                <a:gd name="T12" fmla="*/ 85 w 88"/>
                <a:gd name="T13" fmla="*/ 12 h 38"/>
                <a:gd name="T14" fmla="*/ 87 w 88"/>
                <a:gd name="T15" fmla="*/ 15 h 38"/>
                <a:gd name="T16" fmla="*/ 88 w 88"/>
                <a:gd name="T17" fmla="*/ 19 h 38"/>
                <a:gd name="T18" fmla="*/ 87 w 88"/>
                <a:gd name="T19" fmla="*/ 23 h 38"/>
                <a:gd name="T20" fmla="*/ 85 w 88"/>
                <a:gd name="T21" fmla="*/ 27 h 38"/>
                <a:gd name="T22" fmla="*/ 81 w 88"/>
                <a:gd name="T23" fmla="*/ 30 h 38"/>
                <a:gd name="T24" fmla="*/ 75 w 88"/>
                <a:gd name="T25" fmla="*/ 33 h 38"/>
                <a:gd name="T26" fmla="*/ 69 w 88"/>
                <a:gd name="T27" fmla="*/ 35 h 38"/>
                <a:gd name="T28" fmla="*/ 62 w 88"/>
                <a:gd name="T29" fmla="*/ 37 h 38"/>
                <a:gd name="T30" fmla="*/ 54 w 88"/>
                <a:gd name="T31" fmla="*/ 38 h 38"/>
                <a:gd name="T32" fmla="*/ 45 w 88"/>
                <a:gd name="T33" fmla="*/ 38 h 38"/>
                <a:gd name="T34" fmla="*/ 36 w 88"/>
                <a:gd name="T35" fmla="*/ 38 h 38"/>
                <a:gd name="T36" fmla="*/ 28 w 88"/>
                <a:gd name="T37" fmla="*/ 37 h 38"/>
                <a:gd name="T38" fmla="*/ 20 w 88"/>
                <a:gd name="T39" fmla="*/ 35 h 38"/>
                <a:gd name="T40" fmla="*/ 13 w 88"/>
                <a:gd name="T41" fmla="*/ 33 h 38"/>
                <a:gd name="T42" fmla="*/ 8 w 88"/>
                <a:gd name="T43" fmla="*/ 30 h 38"/>
                <a:gd name="T44" fmla="*/ 4 w 88"/>
                <a:gd name="T45" fmla="*/ 27 h 38"/>
                <a:gd name="T46" fmla="*/ 1 w 88"/>
                <a:gd name="T47" fmla="*/ 23 h 38"/>
                <a:gd name="T48" fmla="*/ 0 w 88"/>
                <a:gd name="T49" fmla="*/ 19 h 38"/>
                <a:gd name="T50" fmla="*/ 1 w 88"/>
                <a:gd name="T51" fmla="*/ 15 h 38"/>
                <a:gd name="T52" fmla="*/ 4 w 88"/>
                <a:gd name="T53" fmla="*/ 12 h 38"/>
                <a:gd name="T54" fmla="*/ 8 w 88"/>
                <a:gd name="T55" fmla="*/ 8 h 38"/>
                <a:gd name="T56" fmla="*/ 13 w 88"/>
                <a:gd name="T57" fmla="*/ 5 h 38"/>
                <a:gd name="T58" fmla="*/ 20 w 88"/>
                <a:gd name="T59" fmla="*/ 2 h 38"/>
                <a:gd name="T60" fmla="*/ 28 w 88"/>
                <a:gd name="T61" fmla="*/ 1 h 38"/>
                <a:gd name="T62" fmla="*/ 36 w 88"/>
                <a:gd name="T63" fmla="*/ 0 h 38"/>
                <a:gd name="T64" fmla="*/ 45 w 88"/>
                <a:gd name="T65" fmla="*/ 0 h 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38">
                  <a:moveTo>
                    <a:pt x="45" y="0"/>
                  </a:moveTo>
                  <a:lnTo>
                    <a:pt x="54" y="0"/>
                  </a:lnTo>
                  <a:lnTo>
                    <a:pt x="62" y="1"/>
                  </a:lnTo>
                  <a:lnTo>
                    <a:pt x="69" y="2"/>
                  </a:lnTo>
                  <a:lnTo>
                    <a:pt x="75" y="5"/>
                  </a:lnTo>
                  <a:lnTo>
                    <a:pt x="81" y="8"/>
                  </a:lnTo>
                  <a:lnTo>
                    <a:pt x="85" y="12"/>
                  </a:lnTo>
                  <a:lnTo>
                    <a:pt x="87" y="15"/>
                  </a:lnTo>
                  <a:lnTo>
                    <a:pt x="88" y="19"/>
                  </a:lnTo>
                  <a:lnTo>
                    <a:pt x="87" y="23"/>
                  </a:lnTo>
                  <a:lnTo>
                    <a:pt x="85" y="27"/>
                  </a:lnTo>
                  <a:lnTo>
                    <a:pt x="81" y="30"/>
                  </a:lnTo>
                  <a:lnTo>
                    <a:pt x="75" y="33"/>
                  </a:lnTo>
                  <a:lnTo>
                    <a:pt x="69" y="35"/>
                  </a:lnTo>
                  <a:lnTo>
                    <a:pt x="62" y="37"/>
                  </a:lnTo>
                  <a:lnTo>
                    <a:pt x="54" y="38"/>
                  </a:lnTo>
                  <a:lnTo>
                    <a:pt x="45" y="38"/>
                  </a:lnTo>
                  <a:lnTo>
                    <a:pt x="36" y="38"/>
                  </a:lnTo>
                  <a:lnTo>
                    <a:pt x="28" y="37"/>
                  </a:lnTo>
                  <a:lnTo>
                    <a:pt x="20" y="35"/>
                  </a:lnTo>
                  <a:lnTo>
                    <a:pt x="13" y="33"/>
                  </a:lnTo>
                  <a:lnTo>
                    <a:pt x="8" y="30"/>
                  </a:lnTo>
                  <a:lnTo>
                    <a:pt x="4" y="27"/>
                  </a:lnTo>
                  <a:lnTo>
                    <a:pt x="1" y="23"/>
                  </a:lnTo>
                  <a:lnTo>
                    <a:pt x="0" y="19"/>
                  </a:lnTo>
                  <a:lnTo>
                    <a:pt x="1" y="15"/>
                  </a:lnTo>
                  <a:lnTo>
                    <a:pt x="4" y="12"/>
                  </a:lnTo>
                  <a:lnTo>
                    <a:pt x="8" y="8"/>
                  </a:lnTo>
                  <a:lnTo>
                    <a:pt x="13" y="5"/>
                  </a:lnTo>
                  <a:lnTo>
                    <a:pt x="20" y="2"/>
                  </a:lnTo>
                  <a:lnTo>
                    <a:pt x="28" y="1"/>
                  </a:lnTo>
                  <a:lnTo>
                    <a:pt x="36" y="0"/>
                  </a:lnTo>
                  <a:lnTo>
                    <a:pt x="45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10" name="Freeform 196"/>
            <p:cNvSpPr>
              <a:spLocks/>
            </p:cNvSpPr>
            <p:nvPr/>
          </p:nvSpPr>
          <p:spPr bwMode="auto">
            <a:xfrm>
              <a:off x="982" y="2070"/>
              <a:ext cx="203" cy="157"/>
            </a:xfrm>
            <a:custGeom>
              <a:avLst/>
              <a:gdLst>
                <a:gd name="T0" fmla="*/ 40 w 203"/>
                <a:gd name="T1" fmla="*/ 0 h 157"/>
                <a:gd name="T2" fmla="*/ 163 w 203"/>
                <a:gd name="T3" fmla="*/ 0 h 157"/>
                <a:gd name="T4" fmla="*/ 171 w 203"/>
                <a:gd name="T5" fmla="*/ 0 h 157"/>
                <a:gd name="T6" fmla="*/ 178 w 203"/>
                <a:gd name="T7" fmla="*/ 3 h 157"/>
                <a:gd name="T8" fmla="*/ 185 w 203"/>
                <a:gd name="T9" fmla="*/ 7 h 157"/>
                <a:gd name="T10" fmla="*/ 191 w 203"/>
                <a:gd name="T11" fmla="*/ 13 h 157"/>
                <a:gd name="T12" fmla="*/ 195 w 203"/>
                <a:gd name="T13" fmla="*/ 20 h 157"/>
                <a:gd name="T14" fmla="*/ 199 w 203"/>
                <a:gd name="T15" fmla="*/ 28 h 157"/>
                <a:gd name="T16" fmla="*/ 202 w 203"/>
                <a:gd name="T17" fmla="*/ 36 h 157"/>
                <a:gd name="T18" fmla="*/ 203 w 203"/>
                <a:gd name="T19" fmla="*/ 45 h 157"/>
                <a:gd name="T20" fmla="*/ 203 w 203"/>
                <a:gd name="T21" fmla="*/ 112 h 157"/>
                <a:gd name="T22" fmla="*/ 202 w 203"/>
                <a:gd name="T23" fmla="*/ 121 h 157"/>
                <a:gd name="T24" fmla="*/ 199 w 203"/>
                <a:gd name="T25" fmla="*/ 129 h 157"/>
                <a:gd name="T26" fmla="*/ 195 w 203"/>
                <a:gd name="T27" fmla="*/ 137 h 157"/>
                <a:gd name="T28" fmla="*/ 191 w 203"/>
                <a:gd name="T29" fmla="*/ 143 h 157"/>
                <a:gd name="T30" fmla="*/ 185 w 203"/>
                <a:gd name="T31" fmla="*/ 149 h 157"/>
                <a:gd name="T32" fmla="*/ 178 w 203"/>
                <a:gd name="T33" fmla="*/ 154 h 157"/>
                <a:gd name="T34" fmla="*/ 171 w 203"/>
                <a:gd name="T35" fmla="*/ 156 h 157"/>
                <a:gd name="T36" fmla="*/ 163 w 203"/>
                <a:gd name="T37" fmla="*/ 157 h 157"/>
                <a:gd name="T38" fmla="*/ 40 w 203"/>
                <a:gd name="T39" fmla="*/ 157 h 157"/>
                <a:gd name="T40" fmla="*/ 32 w 203"/>
                <a:gd name="T41" fmla="*/ 156 h 157"/>
                <a:gd name="T42" fmla="*/ 25 w 203"/>
                <a:gd name="T43" fmla="*/ 154 h 157"/>
                <a:gd name="T44" fmla="*/ 17 w 203"/>
                <a:gd name="T45" fmla="*/ 149 h 157"/>
                <a:gd name="T46" fmla="*/ 11 w 203"/>
                <a:gd name="T47" fmla="*/ 143 h 157"/>
                <a:gd name="T48" fmla="*/ 6 w 203"/>
                <a:gd name="T49" fmla="*/ 137 h 157"/>
                <a:gd name="T50" fmla="*/ 3 w 203"/>
                <a:gd name="T51" fmla="*/ 129 h 157"/>
                <a:gd name="T52" fmla="*/ 0 w 203"/>
                <a:gd name="T53" fmla="*/ 121 h 157"/>
                <a:gd name="T54" fmla="*/ 0 w 203"/>
                <a:gd name="T55" fmla="*/ 112 h 157"/>
                <a:gd name="T56" fmla="*/ 0 w 203"/>
                <a:gd name="T57" fmla="*/ 45 h 157"/>
                <a:gd name="T58" fmla="*/ 0 w 203"/>
                <a:gd name="T59" fmla="*/ 36 h 157"/>
                <a:gd name="T60" fmla="*/ 3 w 203"/>
                <a:gd name="T61" fmla="*/ 28 h 157"/>
                <a:gd name="T62" fmla="*/ 6 w 203"/>
                <a:gd name="T63" fmla="*/ 20 h 157"/>
                <a:gd name="T64" fmla="*/ 11 w 203"/>
                <a:gd name="T65" fmla="*/ 13 h 157"/>
                <a:gd name="T66" fmla="*/ 17 w 203"/>
                <a:gd name="T67" fmla="*/ 7 h 157"/>
                <a:gd name="T68" fmla="*/ 25 w 203"/>
                <a:gd name="T69" fmla="*/ 3 h 157"/>
                <a:gd name="T70" fmla="*/ 32 w 203"/>
                <a:gd name="T71" fmla="*/ 0 h 157"/>
                <a:gd name="T72" fmla="*/ 40 w 203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7">
                  <a:moveTo>
                    <a:pt x="40" y="0"/>
                  </a:moveTo>
                  <a:lnTo>
                    <a:pt x="163" y="0"/>
                  </a:lnTo>
                  <a:lnTo>
                    <a:pt x="171" y="0"/>
                  </a:lnTo>
                  <a:lnTo>
                    <a:pt x="178" y="3"/>
                  </a:lnTo>
                  <a:lnTo>
                    <a:pt x="185" y="7"/>
                  </a:lnTo>
                  <a:lnTo>
                    <a:pt x="191" y="13"/>
                  </a:lnTo>
                  <a:lnTo>
                    <a:pt x="195" y="20"/>
                  </a:lnTo>
                  <a:lnTo>
                    <a:pt x="199" y="28"/>
                  </a:lnTo>
                  <a:lnTo>
                    <a:pt x="202" y="36"/>
                  </a:lnTo>
                  <a:lnTo>
                    <a:pt x="203" y="45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199" y="129"/>
                  </a:lnTo>
                  <a:lnTo>
                    <a:pt x="195" y="137"/>
                  </a:lnTo>
                  <a:lnTo>
                    <a:pt x="191" y="143"/>
                  </a:lnTo>
                  <a:lnTo>
                    <a:pt x="185" y="149"/>
                  </a:lnTo>
                  <a:lnTo>
                    <a:pt x="178" y="154"/>
                  </a:lnTo>
                  <a:lnTo>
                    <a:pt x="171" y="156"/>
                  </a:lnTo>
                  <a:lnTo>
                    <a:pt x="163" y="157"/>
                  </a:lnTo>
                  <a:lnTo>
                    <a:pt x="40" y="157"/>
                  </a:lnTo>
                  <a:lnTo>
                    <a:pt x="32" y="156"/>
                  </a:lnTo>
                  <a:lnTo>
                    <a:pt x="25" y="154"/>
                  </a:lnTo>
                  <a:lnTo>
                    <a:pt x="17" y="149"/>
                  </a:lnTo>
                  <a:lnTo>
                    <a:pt x="11" y="143"/>
                  </a:lnTo>
                  <a:lnTo>
                    <a:pt x="6" y="137"/>
                  </a:lnTo>
                  <a:lnTo>
                    <a:pt x="3" y="129"/>
                  </a:lnTo>
                  <a:lnTo>
                    <a:pt x="0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3" y="28"/>
                  </a:lnTo>
                  <a:lnTo>
                    <a:pt x="6" y="20"/>
                  </a:lnTo>
                  <a:lnTo>
                    <a:pt x="11" y="13"/>
                  </a:lnTo>
                  <a:lnTo>
                    <a:pt x="17" y="7"/>
                  </a:lnTo>
                  <a:lnTo>
                    <a:pt x="25" y="3"/>
                  </a:lnTo>
                  <a:lnTo>
                    <a:pt x="3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AA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11" name="Freeform 197"/>
            <p:cNvSpPr>
              <a:spLocks/>
            </p:cNvSpPr>
            <p:nvPr/>
          </p:nvSpPr>
          <p:spPr bwMode="auto">
            <a:xfrm>
              <a:off x="982" y="2070"/>
              <a:ext cx="203" cy="157"/>
            </a:xfrm>
            <a:custGeom>
              <a:avLst/>
              <a:gdLst>
                <a:gd name="T0" fmla="*/ 40 w 203"/>
                <a:gd name="T1" fmla="*/ 0 h 157"/>
                <a:gd name="T2" fmla="*/ 163 w 203"/>
                <a:gd name="T3" fmla="*/ 0 h 157"/>
                <a:gd name="T4" fmla="*/ 171 w 203"/>
                <a:gd name="T5" fmla="*/ 0 h 157"/>
                <a:gd name="T6" fmla="*/ 178 w 203"/>
                <a:gd name="T7" fmla="*/ 3 h 157"/>
                <a:gd name="T8" fmla="*/ 185 w 203"/>
                <a:gd name="T9" fmla="*/ 7 h 157"/>
                <a:gd name="T10" fmla="*/ 191 w 203"/>
                <a:gd name="T11" fmla="*/ 13 h 157"/>
                <a:gd name="T12" fmla="*/ 195 w 203"/>
                <a:gd name="T13" fmla="*/ 20 h 157"/>
                <a:gd name="T14" fmla="*/ 199 w 203"/>
                <a:gd name="T15" fmla="*/ 28 h 157"/>
                <a:gd name="T16" fmla="*/ 202 w 203"/>
                <a:gd name="T17" fmla="*/ 36 h 157"/>
                <a:gd name="T18" fmla="*/ 203 w 203"/>
                <a:gd name="T19" fmla="*/ 45 h 157"/>
                <a:gd name="T20" fmla="*/ 203 w 203"/>
                <a:gd name="T21" fmla="*/ 112 h 157"/>
                <a:gd name="T22" fmla="*/ 202 w 203"/>
                <a:gd name="T23" fmla="*/ 121 h 157"/>
                <a:gd name="T24" fmla="*/ 199 w 203"/>
                <a:gd name="T25" fmla="*/ 129 h 157"/>
                <a:gd name="T26" fmla="*/ 195 w 203"/>
                <a:gd name="T27" fmla="*/ 137 h 157"/>
                <a:gd name="T28" fmla="*/ 191 w 203"/>
                <a:gd name="T29" fmla="*/ 143 h 157"/>
                <a:gd name="T30" fmla="*/ 185 w 203"/>
                <a:gd name="T31" fmla="*/ 149 h 157"/>
                <a:gd name="T32" fmla="*/ 178 w 203"/>
                <a:gd name="T33" fmla="*/ 154 h 157"/>
                <a:gd name="T34" fmla="*/ 171 w 203"/>
                <a:gd name="T35" fmla="*/ 156 h 157"/>
                <a:gd name="T36" fmla="*/ 163 w 203"/>
                <a:gd name="T37" fmla="*/ 157 h 157"/>
                <a:gd name="T38" fmla="*/ 40 w 203"/>
                <a:gd name="T39" fmla="*/ 157 h 157"/>
                <a:gd name="T40" fmla="*/ 32 w 203"/>
                <a:gd name="T41" fmla="*/ 156 h 157"/>
                <a:gd name="T42" fmla="*/ 25 w 203"/>
                <a:gd name="T43" fmla="*/ 154 h 157"/>
                <a:gd name="T44" fmla="*/ 17 w 203"/>
                <a:gd name="T45" fmla="*/ 149 h 157"/>
                <a:gd name="T46" fmla="*/ 11 w 203"/>
                <a:gd name="T47" fmla="*/ 143 h 157"/>
                <a:gd name="T48" fmla="*/ 6 w 203"/>
                <a:gd name="T49" fmla="*/ 137 h 157"/>
                <a:gd name="T50" fmla="*/ 3 w 203"/>
                <a:gd name="T51" fmla="*/ 129 h 157"/>
                <a:gd name="T52" fmla="*/ 0 w 203"/>
                <a:gd name="T53" fmla="*/ 121 h 157"/>
                <a:gd name="T54" fmla="*/ 0 w 203"/>
                <a:gd name="T55" fmla="*/ 112 h 157"/>
                <a:gd name="T56" fmla="*/ 0 w 203"/>
                <a:gd name="T57" fmla="*/ 45 h 157"/>
                <a:gd name="T58" fmla="*/ 0 w 203"/>
                <a:gd name="T59" fmla="*/ 36 h 157"/>
                <a:gd name="T60" fmla="*/ 3 w 203"/>
                <a:gd name="T61" fmla="*/ 28 h 157"/>
                <a:gd name="T62" fmla="*/ 6 w 203"/>
                <a:gd name="T63" fmla="*/ 20 h 157"/>
                <a:gd name="T64" fmla="*/ 11 w 203"/>
                <a:gd name="T65" fmla="*/ 13 h 157"/>
                <a:gd name="T66" fmla="*/ 17 w 203"/>
                <a:gd name="T67" fmla="*/ 7 h 157"/>
                <a:gd name="T68" fmla="*/ 25 w 203"/>
                <a:gd name="T69" fmla="*/ 3 h 157"/>
                <a:gd name="T70" fmla="*/ 32 w 203"/>
                <a:gd name="T71" fmla="*/ 0 h 157"/>
                <a:gd name="T72" fmla="*/ 40 w 203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7">
                  <a:moveTo>
                    <a:pt x="40" y="0"/>
                  </a:moveTo>
                  <a:lnTo>
                    <a:pt x="163" y="0"/>
                  </a:lnTo>
                  <a:lnTo>
                    <a:pt x="171" y="0"/>
                  </a:lnTo>
                  <a:lnTo>
                    <a:pt x="178" y="3"/>
                  </a:lnTo>
                  <a:lnTo>
                    <a:pt x="185" y="7"/>
                  </a:lnTo>
                  <a:lnTo>
                    <a:pt x="191" y="13"/>
                  </a:lnTo>
                  <a:lnTo>
                    <a:pt x="195" y="20"/>
                  </a:lnTo>
                  <a:lnTo>
                    <a:pt x="199" y="28"/>
                  </a:lnTo>
                  <a:lnTo>
                    <a:pt x="202" y="36"/>
                  </a:lnTo>
                  <a:lnTo>
                    <a:pt x="203" y="45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199" y="129"/>
                  </a:lnTo>
                  <a:lnTo>
                    <a:pt x="195" y="137"/>
                  </a:lnTo>
                  <a:lnTo>
                    <a:pt x="191" y="143"/>
                  </a:lnTo>
                  <a:lnTo>
                    <a:pt x="185" y="149"/>
                  </a:lnTo>
                  <a:lnTo>
                    <a:pt x="178" y="154"/>
                  </a:lnTo>
                  <a:lnTo>
                    <a:pt x="171" y="156"/>
                  </a:lnTo>
                  <a:lnTo>
                    <a:pt x="163" y="157"/>
                  </a:lnTo>
                  <a:lnTo>
                    <a:pt x="40" y="157"/>
                  </a:lnTo>
                  <a:lnTo>
                    <a:pt x="32" y="156"/>
                  </a:lnTo>
                  <a:lnTo>
                    <a:pt x="25" y="154"/>
                  </a:lnTo>
                  <a:lnTo>
                    <a:pt x="17" y="149"/>
                  </a:lnTo>
                  <a:lnTo>
                    <a:pt x="11" y="143"/>
                  </a:lnTo>
                  <a:lnTo>
                    <a:pt x="6" y="137"/>
                  </a:lnTo>
                  <a:lnTo>
                    <a:pt x="3" y="129"/>
                  </a:lnTo>
                  <a:lnTo>
                    <a:pt x="0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3" y="28"/>
                  </a:lnTo>
                  <a:lnTo>
                    <a:pt x="6" y="20"/>
                  </a:lnTo>
                  <a:lnTo>
                    <a:pt x="11" y="13"/>
                  </a:lnTo>
                  <a:lnTo>
                    <a:pt x="17" y="7"/>
                  </a:lnTo>
                  <a:lnTo>
                    <a:pt x="25" y="3"/>
                  </a:lnTo>
                  <a:lnTo>
                    <a:pt x="32" y="0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12" name="Freeform 198"/>
            <p:cNvSpPr>
              <a:spLocks/>
            </p:cNvSpPr>
            <p:nvPr/>
          </p:nvSpPr>
          <p:spPr bwMode="auto">
            <a:xfrm>
              <a:off x="1053" y="2133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3 w 88"/>
                <a:gd name="T3" fmla="*/ 0 h 56"/>
                <a:gd name="T4" fmla="*/ 61 w 88"/>
                <a:gd name="T5" fmla="*/ 2 h 56"/>
                <a:gd name="T6" fmla="*/ 69 w 88"/>
                <a:gd name="T7" fmla="*/ 4 h 56"/>
                <a:gd name="T8" fmla="*/ 75 w 88"/>
                <a:gd name="T9" fmla="*/ 8 h 56"/>
                <a:gd name="T10" fmla="*/ 80 w 88"/>
                <a:gd name="T11" fmla="*/ 11 h 56"/>
                <a:gd name="T12" fmla="*/ 84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4 h 56"/>
                <a:gd name="T20" fmla="*/ 84 w 88"/>
                <a:gd name="T21" fmla="*/ 39 h 56"/>
                <a:gd name="T22" fmla="*/ 80 w 88"/>
                <a:gd name="T23" fmla="*/ 44 h 56"/>
                <a:gd name="T24" fmla="*/ 75 w 88"/>
                <a:gd name="T25" fmla="*/ 48 h 56"/>
                <a:gd name="T26" fmla="*/ 69 w 88"/>
                <a:gd name="T27" fmla="*/ 51 h 56"/>
                <a:gd name="T28" fmla="*/ 61 w 88"/>
                <a:gd name="T29" fmla="*/ 55 h 56"/>
                <a:gd name="T30" fmla="*/ 53 w 88"/>
                <a:gd name="T31" fmla="*/ 56 h 56"/>
                <a:gd name="T32" fmla="*/ 44 w 88"/>
                <a:gd name="T33" fmla="*/ 56 h 56"/>
                <a:gd name="T34" fmla="*/ 35 w 88"/>
                <a:gd name="T35" fmla="*/ 56 h 56"/>
                <a:gd name="T36" fmla="*/ 27 w 88"/>
                <a:gd name="T37" fmla="*/ 55 h 56"/>
                <a:gd name="T38" fmla="*/ 19 w 88"/>
                <a:gd name="T39" fmla="*/ 51 h 56"/>
                <a:gd name="T40" fmla="*/ 13 w 88"/>
                <a:gd name="T41" fmla="*/ 48 h 56"/>
                <a:gd name="T42" fmla="*/ 7 w 88"/>
                <a:gd name="T43" fmla="*/ 44 h 56"/>
                <a:gd name="T44" fmla="*/ 3 w 88"/>
                <a:gd name="T45" fmla="*/ 39 h 56"/>
                <a:gd name="T46" fmla="*/ 1 w 88"/>
                <a:gd name="T47" fmla="*/ 34 h 56"/>
                <a:gd name="T48" fmla="*/ 0 w 88"/>
                <a:gd name="T49" fmla="*/ 28 h 56"/>
                <a:gd name="T50" fmla="*/ 1 w 88"/>
                <a:gd name="T51" fmla="*/ 22 h 56"/>
                <a:gd name="T52" fmla="*/ 3 w 88"/>
                <a:gd name="T53" fmla="*/ 17 h 56"/>
                <a:gd name="T54" fmla="*/ 7 w 88"/>
                <a:gd name="T55" fmla="*/ 11 h 56"/>
                <a:gd name="T56" fmla="*/ 13 w 88"/>
                <a:gd name="T57" fmla="*/ 8 h 56"/>
                <a:gd name="T58" fmla="*/ 19 w 88"/>
                <a:gd name="T59" fmla="*/ 4 h 56"/>
                <a:gd name="T60" fmla="*/ 27 w 88"/>
                <a:gd name="T61" fmla="*/ 2 h 56"/>
                <a:gd name="T62" fmla="*/ 35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9" y="4"/>
                  </a:lnTo>
                  <a:lnTo>
                    <a:pt x="75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8"/>
                  </a:lnTo>
                  <a:lnTo>
                    <a:pt x="69" y="51"/>
                  </a:lnTo>
                  <a:lnTo>
                    <a:pt x="61" y="55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5"/>
                  </a:lnTo>
                  <a:lnTo>
                    <a:pt x="19" y="51"/>
                  </a:lnTo>
                  <a:lnTo>
                    <a:pt x="13" y="48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3" y="17"/>
                  </a:lnTo>
                  <a:lnTo>
                    <a:pt x="7" y="11"/>
                  </a:lnTo>
                  <a:lnTo>
                    <a:pt x="13" y="8"/>
                  </a:lnTo>
                  <a:lnTo>
                    <a:pt x="19" y="4"/>
                  </a:lnTo>
                  <a:lnTo>
                    <a:pt x="27" y="2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13" name="Freeform 199"/>
            <p:cNvSpPr>
              <a:spLocks/>
            </p:cNvSpPr>
            <p:nvPr/>
          </p:nvSpPr>
          <p:spPr bwMode="auto">
            <a:xfrm>
              <a:off x="1053" y="2133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3 w 88"/>
                <a:gd name="T3" fmla="*/ 0 h 56"/>
                <a:gd name="T4" fmla="*/ 61 w 88"/>
                <a:gd name="T5" fmla="*/ 2 h 56"/>
                <a:gd name="T6" fmla="*/ 69 w 88"/>
                <a:gd name="T7" fmla="*/ 4 h 56"/>
                <a:gd name="T8" fmla="*/ 75 w 88"/>
                <a:gd name="T9" fmla="*/ 8 h 56"/>
                <a:gd name="T10" fmla="*/ 80 w 88"/>
                <a:gd name="T11" fmla="*/ 11 h 56"/>
                <a:gd name="T12" fmla="*/ 84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4 h 56"/>
                <a:gd name="T20" fmla="*/ 84 w 88"/>
                <a:gd name="T21" fmla="*/ 39 h 56"/>
                <a:gd name="T22" fmla="*/ 80 w 88"/>
                <a:gd name="T23" fmla="*/ 44 h 56"/>
                <a:gd name="T24" fmla="*/ 75 w 88"/>
                <a:gd name="T25" fmla="*/ 48 h 56"/>
                <a:gd name="T26" fmla="*/ 69 w 88"/>
                <a:gd name="T27" fmla="*/ 51 h 56"/>
                <a:gd name="T28" fmla="*/ 61 w 88"/>
                <a:gd name="T29" fmla="*/ 55 h 56"/>
                <a:gd name="T30" fmla="*/ 53 w 88"/>
                <a:gd name="T31" fmla="*/ 56 h 56"/>
                <a:gd name="T32" fmla="*/ 44 w 88"/>
                <a:gd name="T33" fmla="*/ 56 h 56"/>
                <a:gd name="T34" fmla="*/ 35 w 88"/>
                <a:gd name="T35" fmla="*/ 56 h 56"/>
                <a:gd name="T36" fmla="*/ 27 w 88"/>
                <a:gd name="T37" fmla="*/ 55 h 56"/>
                <a:gd name="T38" fmla="*/ 19 w 88"/>
                <a:gd name="T39" fmla="*/ 51 h 56"/>
                <a:gd name="T40" fmla="*/ 13 w 88"/>
                <a:gd name="T41" fmla="*/ 48 h 56"/>
                <a:gd name="T42" fmla="*/ 7 w 88"/>
                <a:gd name="T43" fmla="*/ 44 h 56"/>
                <a:gd name="T44" fmla="*/ 3 w 88"/>
                <a:gd name="T45" fmla="*/ 39 h 56"/>
                <a:gd name="T46" fmla="*/ 1 w 88"/>
                <a:gd name="T47" fmla="*/ 34 h 56"/>
                <a:gd name="T48" fmla="*/ 0 w 88"/>
                <a:gd name="T49" fmla="*/ 28 h 56"/>
                <a:gd name="T50" fmla="*/ 1 w 88"/>
                <a:gd name="T51" fmla="*/ 22 h 56"/>
                <a:gd name="T52" fmla="*/ 3 w 88"/>
                <a:gd name="T53" fmla="*/ 17 h 56"/>
                <a:gd name="T54" fmla="*/ 7 w 88"/>
                <a:gd name="T55" fmla="*/ 11 h 56"/>
                <a:gd name="T56" fmla="*/ 13 w 88"/>
                <a:gd name="T57" fmla="*/ 8 h 56"/>
                <a:gd name="T58" fmla="*/ 19 w 88"/>
                <a:gd name="T59" fmla="*/ 4 h 56"/>
                <a:gd name="T60" fmla="*/ 27 w 88"/>
                <a:gd name="T61" fmla="*/ 2 h 56"/>
                <a:gd name="T62" fmla="*/ 35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9" y="4"/>
                  </a:lnTo>
                  <a:lnTo>
                    <a:pt x="75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8"/>
                  </a:lnTo>
                  <a:lnTo>
                    <a:pt x="69" y="51"/>
                  </a:lnTo>
                  <a:lnTo>
                    <a:pt x="61" y="55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5"/>
                  </a:lnTo>
                  <a:lnTo>
                    <a:pt x="19" y="51"/>
                  </a:lnTo>
                  <a:lnTo>
                    <a:pt x="13" y="48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3" y="17"/>
                  </a:lnTo>
                  <a:lnTo>
                    <a:pt x="7" y="11"/>
                  </a:lnTo>
                  <a:lnTo>
                    <a:pt x="13" y="8"/>
                  </a:lnTo>
                  <a:lnTo>
                    <a:pt x="19" y="4"/>
                  </a:lnTo>
                  <a:lnTo>
                    <a:pt x="27" y="2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14" name="Freeform 200"/>
            <p:cNvSpPr>
              <a:spLocks/>
            </p:cNvSpPr>
            <p:nvPr/>
          </p:nvSpPr>
          <p:spPr bwMode="auto">
            <a:xfrm>
              <a:off x="1179" y="2070"/>
              <a:ext cx="203" cy="157"/>
            </a:xfrm>
            <a:custGeom>
              <a:avLst/>
              <a:gdLst>
                <a:gd name="T0" fmla="*/ 40 w 203"/>
                <a:gd name="T1" fmla="*/ 0 h 157"/>
                <a:gd name="T2" fmla="*/ 163 w 203"/>
                <a:gd name="T3" fmla="*/ 0 h 157"/>
                <a:gd name="T4" fmla="*/ 171 w 203"/>
                <a:gd name="T5" fmla="*/ 0 h 157"/>
                <a:gd name="T6" fmla="*/ 178 w 203"/>
                <a:gd name="T7" fmla="*/ 3 h 157"/>
                <a:gd name="T8" fmla="*/ 186 w 203"/>
                <a:gd name="T9" fmla="*/ 7 h 157"/>
                <a:gd name="T10" fmla="*/ 192 w 203"/>
                <a:gd name="T11" fmla="*/ 13 h 157"/>
                <a:gd name="T12" fmla="*/ 196 w 203"/>
                <a:gd name="T13" fmla="*/ 20 h 157"/>
                <a:gd name="T14" fmla="*/ 200 w 203"/>
                <a:gd name="T15" fmla="*/ 28 h 157"/>
                <a:gd name="T16" fmla="*/ 202 w 203"/>
                <a:gd name="T17" fmla="*/ 36 h 157"/>
                <a:gd name="T18" fmla="*/ 203 w 203"/>
                <a:gd name="T19" fmla="*/ 45 h 157"/>
                <a:gd name="T20" fmla="*/ 203 w 203"/>
                <a:gd name="T21" fmla="*/ 112 h 157"/>
                <a:gd name="T22" fmla="*/ 202 w 203"/>
                <a:gd name="T23" fmla="*/ 121 h 157"/>
                <a:gd name="T24" fmla="*/ 200 w 203"/>
                <a:gd name="T25" fmla="*/ 129 h 157"/>
                <a:gd name="T26" fmla="*/ 196 w 203"/>
                <a:gd name="T27" fmla="*/ 137 h 157"/>
                <a:gd name="T28" fmla="*/ 192 w 203"/>
                <a:gd name="T29" fmla="*/ 143 h 157"/>
                <a:gd name="T30" fmla="*/ 186 w 203"/>
                <a:gd name="T31" fmla="*/ 149 h 157"/>
                <a:gd name="T32" fmla="*/ 178 w 203"/>
                <a:gd name="T33" fmla="*/ 154 h 157"/>
                <a:gd name="T34" fmla="*/ 171 w 203"/>
                <a:gd name="T35" fmla="*/ 156 h 157"/>
                <a:gd name="T36" fmla="*/ 163 w 203"/>
                <a:gd name="T37" fmla="*/ 157 h 157"/>
                <a:gd name="T38" fmla="*/ 40 w 203"/>
                <a:gd name="T39" fmla="*/ 157 h 157"/>
                <a:gd name="T40" fmla="*/ 32 w 203"/>
                <a:gd name="T41" fmla="*/ 156 h 157"/>
                <a:gd name="T42" fmla="*/ 25 w 203"/>
                <a:gd name="T43" fmla="*/ 154 h 157"/>
                <a:gd name="T44" fmla="*/ 18 w 203"/>
                <a:gd name="T45" fmla="*/ 149 h 157"/>
                <a:gd name="T46" fmla="*/ 12 w 203"/>
                <a:gd name="T47" fmla="*/ 143 h 157"/>
                <a:gd name="T48" fmla="*/ 7 w 203"/>
                <a:gd name="T49" fmla="*/ 137 h 157"/>
                <a:gd name="T50" fmla="*/ 3 w 203"/>
                <a:gd name="T51" fmla="*/ 129 h 157"/>
                <a:gd name="T52" fmla="*/ 0 w 203"/>
                <a:gd name="T53" fmla="*/ 121 h 157"/>
                <a:gd name="T54" fmla="*/ 0 w 203"/>
                <a:gd name="T55" fmla="*/ 112 h 157"/>
                <a:gd name="T56" fmla="*/ 0 w 203"/>
                <a:gd name="T57" fmla="*/ 45 h 157"/>
                <a:gd name="T58" fmla="*/ 0 w 203"/>
                <a:gd name="T59" fmla="*/ 36 h 157"/>
                <a:gd name="T60" fmla="*/ 3 w 203"/>
                <a:gd name="T61" fmla="*/ 28 h 157"/>
                <a:gd name="T62" fmla="*/ 7 w 203"/>
                <a:gd name="T63" fmla="*/ 20 h 157"/>
                <a:gd name="T64" fmla="*/ 12 w 203"/>
                <a:gd name="T65" fmla="*/ 13 h 157"/>
                <a:gd name="T66" fmla="*/ 18 w 203"/>
                <a:gd name="T67" fmla="*/ 7 h 157"/>
                <a:gd name="T68" fmla="*/ 25 w 203"/>
                <a:gd name="T69" fmla="*/ 3 h 157"/>
                <a:gd name="T70" fmla="*/ 32 w 203"/>
                <a:gd name="T71" fmla="*/ 0 h 157"/>
                <a:gd name="T72" fmla="*/ 40 w 203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7">
                  <a:moveTo>
                    <a:pt x="40" y="0"/>
                  </a:moveTo>
                  <a:lnTo>
                    <a:pt x="163" y="0"/>
                  </a:lnTo>
                  <a:lnTo>
                    <a:pt x="171" y="0"/>
                  </a:lnTo>
                  <a:lnTo>
                    <a:pt x="178" y="3"/>
                  </a:lnTo>
                  <a:lnTo>
                    <a:pt x="186" y="7"/>
                  </a:lnTo>
                  <a:lnTo>
                    <a:pt x="192" y="13"/>
                  </a:lnTo>
                  <a:lnTo>
                    <a:pt x="196" y="20"/>
                  </a:lnTo>
                  <a:lnTo>
                    <a:pt x="200" y="28"/>
                  </a:lnTo>
                  <a:lnTo>
                    <a:pt x="202" y="36"/>
                  </a:lnTo>
                  <a:lnTo>
                    <a:pt x="203" y="45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200" y="129"/>
                  </a:lnTo>
                  <a:lnTo>
                    <a:pt x="196" y="137"/>
                  </a:lnTo>
                  <a:lnTo>
                    <a:pt x="192" y="143"/>
                  </a:lnTo>
                  <a:lnTo>
                    <a:pt x="186" y="149"/>
                  </a:lnTo>
                  <a:lnTo>
                    <a:pt x="178" y="154"/>
                  </a:lnTo>
                  <a:lnTo>
                    <a:pt x="171" y="156"/>
                  </a:lnTo>
                  <a:lnTo>
                    <a:pt x="163" y="157"/>
                  </a:lnTo>
                  <a:lnTo>
                    <a:pt x="40" y="157"/>
                  </a:lnTo>
                  <a:lnTo>
                    <a:pt x="32" y="156"/>
                  </a:lnTo>
                  <a:lnTo>
                    <a:pt x="25" y="154"/>
                  </a:lnTo>
                  <a:lnTo>
                    <a:pt x="18" y="149"/>
                  </a:lnTo>
                  <a:lnTo>
                    <a:pt x="12" y="143"/>
                  </a:lnTo>
                  <a:lnTo>
                    <a:pt x="7" y="137"/>
                  </a:lnTo>
                  <a:lnTo>
                    <a:pt x="3" y="129"/>
                  </a:lnTo>
                  <a:lnTo>
                    <a:pt x="0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3" y="28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5" y="3"/>
                  </a:lnTo>
                  <a:lnTo>
                    <a:pt x="3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AA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15" name="Freeform 201"/>
            <p:cNvSpPr>
              <a:spLocks/>
            </p:cNvSpPr>
            <p:nvPr/>
          </p:nvSpPr>
          <p:spPr bwMode="auto">
            <a:xfrm>
              <a:off x="1179" y="2070"/>
              <a:ext cx="203" cy="157"/>
            </a:xfrm>
            <a:custGeom>
              <a:avLst/>
              <a:gdLst>
                <a:gd name="T0" fmla="*/ 40 w 203"/>
                <a:gd name="T1" fmla="*/ 0 h 157"/>
                <a:gd name="T2" fmla="*/ 163 w 203"/>
                <a:gd name="T3" fmla="*/ 0 h 157"/>
                <a:gd name="T4" fmla="*/ 171 w 203"/>
                <a:gd name="T5" fmla="*/ 0 h 157"/>
                <a:gd name="T6" fmla="*/ 178 w 203"/>
                <a:gd name="T7" fmla="*/ 3 h 157"/>
                <a:gd name="T8" fmla="*/ 186 w 203"/>
                <a:gd name="T9" fmla="*/ 7 h 157"/>
                <a:gd name="T10" fmla="*/ 192 w 203"/>
                <a:gd name="T11" fmla="*/ 13 h 157"/>
                <a:gd name="T12" fmla="*/ 196 w 203"/>
                <a:gd name="T13" fmla="*/ 20 h 157"/>
                <a:gd name="T14" fmla="*/ 200 w 203"/>
                <a:gd name="T15" fmla="*/ 28 h 157"/>
                <a:gd name="T16" fmla="*/ 202 w 203"/>
                <a:gd name="T17" fmla="*/ 36 h 157"/>
                <a:gd name="T18" fmla="*/ 203 w 203"/>
                <a:gd name="T19" fmla="*/ 45 h 157"/>
                <a:gd name="T20" fmla="*/ 203 w 203"/>
                <a:gd name="T21" fmla="*/ 112 h 157"/>
                <a:gd name="T22" fmla="*/ 202 w 203"/>
                <a:gd name="T23" fmla="*/ 121 h 157"/>
                <a:gd name="T24" fmla="*/ 200 w 203"/>
                <a:gd name="T25" fmla="*/ 129 h 157"/>
                <a:gd name="T26" fmla="*/ 196 w 203"/>
                <a:gd name="T27" fmla="*/ 137 h 157"/>
                <a:gd name="T28" fmla="*/ 192 w 203"/>
                <a:gd name="T29" fmla="*/ 143 h 157"/>
                <a:gd name="T30" fmla="*/ 186 w 203"/>
                <a:gd name="T31" fmla="*/ 149 h 157"/>
                <a:gd name="T32" fmla="*/ 178 w 203"/>
                <a:gd name="T33" fmla="*/ 154 h 157"/>
                <a:gd name="T34" fmla="*/ 171 w 203"/>
                <a:gd name="T35" fmla="*/ 156 h 157"/>
                <a:gd name="T36" fmla="*/ 163 w 203"/>
                <a:gd name="T37" fmla="*/ 157 h 157"/>
                <a:gd name="T38" fmla="*/ 40 w 203"/>
                <a:gd name="T39" fmla="*/ 157 h 157"/>
                <a:gd name="T40" fmla="*/ 32 w 203"/>
                <a:gd name="T41" fmla="*/ 156 h 157"/>
                <a:gd name="T42" fmla="*/ 25 w 203"/>
                <a:gd name="T43" fmla="*/ 154 h 157"/>
                <a:gd name="T44" fmla="*/ 18 w 203"/>
                <a:gd name="T45" fmla="*/ 149 h 157"/>
                <a:gd name="T46" fmla="*/ 12 w 203"/>
                <a:gd name="T47" fmla="*/ 143 h 157"/>
                <a:gd name="T48" fmla="*/ 7 w 203"/>
                <a:gd name="T49" fmla="*/ 137 h 157"/>
                <a:gd name="T50" fmla="*/ 3 w 203"/>
                <a:gd name="T51" fmla="*/ 129 h 157"/>
                <a:gd name="T52" fmla="*/ 0 w 203"/>
                <a:gd name="T53" fmla="*/ 121 h 157"/>
                <a:gd name="T54" fmla="*/ 0 w 203"/>
                <a:gd name="T55" fmla="*/ 112 h 157"/>
                <a:gd name="T56" fmla="*/ 0 w 203"/>
                <a:gd name="T57" fmla="*/ 45 h 157"/>
                <a:gd name="T58" fmla="*/ 0 w 203"/>
                <a:gd name="T59" fmla="*/ 36 h 157"/>
                <a:gd name="T60" fmla="*/ 3 w 203"/>
                <a:gd name="T61" fmla="*/ 28 h 157"/>
                <a:gd name="T62" fmla="*/ 7 w 203"/>
                <a:gd name="T63" fmla="*/ 20 h 157"/>
                <a:gd name="T64" fmla="*/ 12 w 203"/>
                <a:gd name="T65" fmla="*/ 13 h 157"/>
                <a:gd name="T66" fmla="*/ 18 w 203"/>
                <a:gd name="T67" fmla="*/ 7 h 157"/>
                <a:gd name="T68" fmla="*/ 25 w 203"/>
                <a:gd name="T69" fmla="*/ 3 h 157"/>
                <a:gd name="T70" fmla="*/ 32 w 203"/>
                <a:gd name="T71" fmla="*/ 0 h 157"/>
                <a:gd name="T72" fmla="*/ 40 w 203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7">
                  <a:moveTo>
                    <a:pt x="40" y="0"/>
                  </a:moveTo>
                  <a:lnTo>
                    <a:pt x="163" y="0"/>
                  </a:lnTo>
                  <a:lnTo>
                    <a:pt x="171" y="0"/>
                  </a:lnTo>
                  <a:lnTo>
                    <a:pt x="178" y="3"/>
                  </a:lnTo>
                  <a:lnTo>
                    <a:pt x="186" y="7"/>
                  </a:lnTo>
                  <a:lnTo>
                    <a:pt x="192" y="13"/>
                  </a:lnTo>
                  <a:lnTo>
                    <a:pt x="196" y="20"/>
                  </a:lnTo>
                  <a:lnTo>
                    <a:pt x="200" y="28"/>
                  </a:lnTo>
                  <a:lnTo>
                    <a:pt x="202" y="36"/>
                  </a:lnTo>
                  <a:lnTo>
                    <a:pt x="203" y="45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200" y="129"/>
                  </a:lnTo>
                  <a:lnTo>
                    <a:pt x="196" y="137"/>
                  </a:lnTo>
                  <a:lnTo>
                    <a:pt x="192" y="143"/>
                  </a:lnTo>
                  <a:lnTo>
                    <a:pt x="186" y="149"/>
                  </a:lnTo>
                  <a:lnTo>
                    <a:pt x="178" y="154"/>
                  </a:lnTo>
                  <a:lnTo>
                    <a:pt x="171" y="156"/>
                  </a:lnTo>
                  <a:lnTo>
                    <a:pt x="163" y="157"/>
                  </a:lnTo>
                  <a:lnTo>
                    <a:pt x="40" y="157"/>
                  </a:lnTo>
                  <a:lnTo>
                    <a:pt x="32" y="156"/>
                  </a:lnTo>
                  <a:lnTo>
                    <a:pt x="25" y="154"/>
                  </a:lnTo>
                  <a:lnTo>
                    <a:pt x="18" y="149"/>
                  </a:lnTo>
                  <a:lnTo>
                    <a:pt x="12" y="143"/>
                  </a:lnTo>
                  <a:lnTo>
                    <a:pt x="7" y="137"/>
                  </a:lnTo>
                  <a:lnTo>
                    <a:pt x="3" y="129"/>
                  </a:lnTo>
                  <a:lnTo>
                    <a:pt x="0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3" y="28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5" y="3"/>
                  </a:lnTo>
                  <a:lnTo>
                    <a:pt x="32" y="0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16" name="Freeform 202"/>
            <p:cNvSpPr>
              <a:spLocks/>
            </p:cNvSpPr>
            <p:nvPr/>
          </p:nvSpPr>
          <p:spPr bwMode="auto">
            <a:xfrm>
              <a:off x="1250" y="2133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3 w 88"/>
                <a:gd name="T3" fmla="*/ 0 h 56"/>
                <a:gd name="T4" fmla="*/ 61 w 88"/>
                <a:gd name="T5" fmla="*/ 2 h 56"/>
                <a:gd name="T6" fmla="*/ 69 w 88"/>
                <a:gd name="T7" fmla="*/ 4 h 56"/>
                <a:gd name="T8" fmla="*/ 75 w 88"/>
                <a:gd name="T9" fmla="*/ 8 h 56"/>
                <a:gd name="T10" fmla="*/ 80 w 88"/>
                <a:gd name="T11" fmla="*/ 11 h 56"/>
                <a:gd name="T12" fmla="*/ 84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4 h 56"/>
                <a:gd name="T20" fmla="*/ 84 w 88"/>
                <a:gd name="T21" fmla="*/ 39 h 56"/>
                <a:gd name="T22" fmla="*/ 80 w 88"/>
                <a:gd name="T23" fmla="*/ 44 h 56"/>
                <a:gd name="T24" fmla="*/ 75 w 88"/>
                <a:gd name="T25" fmla="*/ 48 h 56"/>
                <a:gd name="T26" fmla="*/ 69 w 88"/>
                <a:gd name="T27" fmla="*/ 51 h 56"/>
                <a:gd name="T28" fmla="*/ 61 w 88"/>
                <a:gd name="T29" fmla="*/ 55 h 56"/>
                <a:gd name="T30" fmla="*/ 53 w 88"/>
                <a:gd name="T31" fmla="*/ 56 h 56"/>
                <a:gd name="T32" fmla="*/ 44 w 88"/>
                <a:gd name="T33" fmla="*/ 56 h 56"/>
                <a:gd name="T34" fmla="*/ 36 w 88"/>
                <a:gd name="T35" fmla="*/ 56 h 56"/>
                <a:gd name="T36" fmla="*/ 28 w 88"/>
                <a:gd name="T37" fmla="*/ 55 h 56"/>
                <a:gd name="T38" fmla="*/ 19 w 88"/>
                <a:gd name="T39" fmla="*/ 51 h 56"/>
                <a:gd name="T40" fmla="*/ 13 w 88"/>
                <a:gd name="T41" fmla="*/ 48 h 56"/>
                <a:gd name="T42" fmla="*/ 8 w 88"/>
                <a:gd name="T43" fmla="*/ 44 h 56"/>
                <a:gd name="T44" fmla="*/ 4 w 88"/>
                <a:gd name="T45" fmla="*/ 39 h 56"/>
                <a:gd name="T46" fmla="*/ 1 w 88"/>
                <a:gd name="T47" fmla="*/ 34 h 56"/>
                <a:gd name="T48" fmla="*/ 0 w 88"/>
                <a:gd name="T49" fmla="*/ 28 h 56"/>
                <a:gd name="T50" fmla="*/ 1 w 88"/>
                <a:gd name="T51" fmla="*/ 22 h 56"/>
                <a:gd name="T52" fmla="*/ 4 w 88"/>
                <a:gd name="T53" fmla="*/ 17 h 56"/>
                <a:gd name="T54" fmla="*/ 8 w 88"/>
                <a:gd name="T55" fmla="*/ 11 h 56"/>
                <a:gd name="T56" fmla="*/ 13 w 88"/>
                <a:gd name="T57" fmla="*/ 8 h 56"/>
                <a:gd name="T58" fmla="*/ 19 w 88"/>
                <a:gd name="T59" fmla="*/ 4 h 56"/>
                <a:gd name="T60" fmla="*/ 28 w 88"/>
                <a:gd name="T61" fmla="*/ 2 h 56"/>
                <a:gd name="T62" fmla="*/ 36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9" y="4"/>
                  </a:lnTo>
                  <a:lnTo>
                    <a:pt x="75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8"/>
                  </a:lnTo>
                  <a:lnTo>
                    <a:pt x="69" y="51"/>
                  </a:lnTo>
                  <a:lnTo>
                    <a:pt x="61" y="55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6" y="56"/>
                  </a:lnTo>
                  <a:lnTo>
                    <a:pt x="28" y="55"/>
                  </a:lnTo>
                  <a:lnTo>
                    <a:pt x="19" y="51"/>
                  </a:lnTo>
                  <a:lnTo>
                    <a:pt x="13" y="48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3" y="8"/>
                  </a:lnTo>
                  <a:lnTo>
                    <a:pt x="19" y="4"/>
                  </a:lnTo>
                  <a:lnTo>
                    <a:pt x="28" y="2"/>
                  </a:lnTo>
                  <a:lnTo>
                    <a:pt x="36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17" name="Freeform 203"/>
            <p:cNvSpPr>
              <a:spLocks/>
            </p:cNvSpPr>
            <p:nvPr/>
          </p:nvSpPr>
          <p:spPr bwMode="auto">
            <a:xfrm>
              <a:off x="1250" y="2133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3 w 88"/>
                <a:gd name="T3" fmla="*/ 0 h 56"/>
                <a:gd name="T4" fmla="*/ 61 w 88"/>
                <a:gd name="T5" fmla="*/ 2 h 56"/>
                <a:gd name="T6" fmla="*/ 69 w 88"/>
                <a:gd name="T7" fmla="*/ 4 h 56"/>
                <a:gd name="T8" fmla="*/ 75 w 88"/>
                <a:gd name="T9" fmla="*/ 8 h 56"/>
                <a:gd name="T10" fmla="*/ 80 w 88"/>
                <a:gd name="T11" fmla="*/ 11 h 56"/>
                <a:gd name="T12" fmla="*/ 84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4 h 56"/>
                <a:gd name="T20" fmla="*/ 84 w 88"/>
                <a:gd name="T21" fmla="*/ 39 h 56"/>
                <a:gd name="T22" fmla="*/ 80 w 88"/>
                <a:gd name="T23" fmla="*/ 44 h 56"/>
                <a:gd name="T24" fmla="*/ 75 w 88"/>
                <a:gd name="T25" fmla="*/ 48 h 56"/>
                <a:gd name="T26" fmla="*/ 69 w 88"/>
                <a:gd name="T27" fmla="*/ 51 h 56"/>
                <a:gd name="T28" fmla="*/ 61 w 88"/>
                <a:gd name="T29" fmla="*/ 55 h 56"/>
                <a:gd name="T30" fmla="*/ 53 w 88"/>
                <a:gd name="T31" fmla="*/ 56 h 56"/>
                <a:gd name="T32" fmla="*/ 44 w 88"/>
                <a:gd name="T33" fmla="*/ 56 h 56"/>
                <a:gd name="T34" fmla="*/ 36 w 88"/>
                <a:gd name="T35" fmla="*/ 56 h 56"/>
                <a:gd name="T36" fmla="*/ 28 w 88"/>
                <a:gd name="T37" fmla="*/ 55 h 56"/>
                <a:gd name="T38" fmla="*/ 19 w 88"/>
                <a:gd name="T39" fmla="*/ 51 h 56"/>
                <a:gd name="T40" fmla="*/ 13 w 88"/>
                <a:gd name="T41" fmla="*/ 48 h 56"/>
                <a:gd name="T42" fmla="*/ 8 w 88"/>
                <a:gd name="T43" fmla="*/ 44 h 56"/>
                <a:gd name="T44" fmla="*/ 4 w 88"/>
                <a:gd name="T45" fmla="*/ 39 h 56"/>
                <a:gd name="T46" fmla="*/ 1 w 88"/>
                <a:gd name="T47" fmla="*/ 34 h 56"/>
                <a:gd name="T48" fmla="*/ 0 w 88"/>
                <a:gd name="T49" fmla="*/ 28 h 56"/>
                <a:gd name="T50" fmla="*/ 1 w 88"/>
                <a:gd name="T51" fmla="*/ 22 h 56"/>
                <a:gd name="T52" fmla="*/ 4 w 88"/>
                <a:gd name="T53" fmla="*/ 17 h 56"/>
                <a:gd name="T54" fmla="*/ 8 w 88"/>
                <a:gd name="T55" fmla="*/ 11 h 56"/>
                <a:gd name="T56" fmla="*/ 13 w 88"/>
                <a:gd name="T57" fmla="*/ 8 h 56"/>
                <a:gd name="T58" fmla="*/ 19 w 88"/>
                <a:gd name="T59" fmla="*/ 4 h 56"/>
                <a:gd name="T60" fmla="*/ 28 w 88"/>
                <a:gd name="T61" fmla="*/ 2 h 56"/>
                <a:gd name="T62" fmla="*/ 36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9" y="4"/>
                  </a:lnTo>
                  <a:lnTo>
                    <a:pt x="75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8"/>
                  </a:lnTo>
                  <a:lnTo>
                    <a:pt x="69" y="51"/>
                  </a:lnTo>
                  <a:lnTo>
                    <a:pt x="61" y="55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6" y="56"/>
                  </a:lnTo>
                  <a:lnTo>
                    <a:pt x="28" y="55"/>
                  </a:lnTo>
                  <a:lnTo>
                    <a:pt x="19" y="51"/>
                  </a:lnTo>
                  <a:lnTo>
                    <a:pt x="13" y="48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3" y="8"/>
                  </a:lnTo>
                  <a:lnTo>
                    <a:pt x="19" y="4"/>
                  </a:lnTo>
                  <a:lnTo>
                    <a:pt x="28" y="2"/>
                  </a:lnTo>
                  <a:lnTo>
                    <a:pt x="36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18" name="Freeform 204"/>
            <p:cNvSpPr>
              <a:spLocks/>
            </p:cNvSpPr>
            <p:nvPr/>
          </p:nvSpPr>
          <p:spPr bwMode="auto">
            <a:xfrm>
              <a:off x="1377" y="2070"/>
              <a:ext cx="202" cy="157"/>
            </a:xfrm>
            <a:custGeom>
              <a:avLst/>
              <a:gdLst>
                <a:gd name="T0" fmla="*/ 39 w 202"/>
                <a:gd name="T1" fmla="*/ 0 h 157"/>
                <a:gd name="T2" fmla="*/ 162 w 202"/>
                <a:gd name="T3" fmla="*/ 0 h 157"/>
                <a:gd name="T4" fmla="*/ 171 w 202"/>
                <a:gd name="T5" fmla="*/ 0 h 157"/>
                <a:gd name="T6" fmla="*/ 178 w 202"/>
                <a:gd name="T7" fmla="*/ 3 h 157"/>
                <a:gd name="T8" fmla="*/ 185 w 202"/>
                <a:gd name="T9" fmla="*/ 7 h 157"/>
                <a:gd name="T10" fmla="*/ 191 w 202"/>
                <a:gd name="T11" fmla="*/ 13 h 157"/>
                <a:gd name="T12" fmla="*/ 196 w 202"/>
                <a:gd name="T13" fmla="*/ 20 h 157"/>
                <a:gd name="T14" fmla="*/ 199 w 202"/>
                <a:gd name="T15" fmla="*/ 28 h 157"/>
                <a:gd name="T16" fmla="*/ 202 w 202"/>
                <a:gd name="T17" fmla="*/ 36 h 157"/>
                <a:gd name="T18" fmla="*/ 202 w 202"/>
                <a:gd name="T19" fmla="*/ 45 h 157"/>
                <a:gd name="T20" fmla="*/ 202 w 202"/>
                <a:gd name="T21" fmla="*/ 112 h 157"/>
                <a:gd name="T22" fmla="*/ 202 w 202"/>
                <a:gd name="T23" fmla="*/ 121 h 157"/>
                <a:gd name="T24" fmla="*/ 199 w 202"/>
                <a:gd name="T25" fmla="*/ 129 h 157"/>
                <a:gd name="T26" fmla="*/ 196 w 202"/>
                <a:gd name="T27" fmla="*/ 137 h 157"/>
                <a:gd name="T28" fmla="*/ 191 w 202"/>
                <a:gd name="T29" fmla="*/ 143 h 157"/>
                <a:gd name="T30" fmla="*/ 185 w 202"/>
                <a:gd name="T31" fmla="*/ 149 h 157"/>
                <a:gd name="T32" fmla="*/ 178 w 202"/>
                <a:gd name="T33" fmla="*/ 154 h 157"/>
                <a:gd name="T34" fmla="*/ 171 w 202"/>
                <a:gd name="T35" fmla="*/ 156 h 157"/>
                <a:gd name="T36" fmla="*/ 162 w 202"/>
                <a:gd name="T37" fmla="*/ 157 h 157"/>
                <a:gd name="T38" fmla="*/ 39 w 202"/>
                <a:gd name="T39" fmla="*/ 157 h 157"/>
                <a:gd name="T40" fmla="*/ 31 w 202"/>
                <a:gd name="T41" fmla="*/ 156 h 157"/>
                <a:gd name="T42" fmla="*/ 24 w 202"/>
                <a:gd name="T43" fmla="*/ 154 h 157"/>
                <a:gd name="T44" fmla="*/ 17 w 202"/>
                <a:gd name="T45" fmla="*/ 149 h 157"/>
                <a:gd name="T46" fmla="*/ 11 w 202"/>
                <a:gd name="T47" fmla="*/ 143 h 157"/>
                <a:gd name="T48" fmla="*/ 7 w 202"/>
                <a:gd name="T49" fmla="*/ 137 h 157"/>
                <a:gd name="T50" fmla="*/ 3 w 202"/>
                <a:gd name="T51" fmla="*/ 129 h 157"/>
                <a:gd name="T52" fmla="*/ 1 w 202"/>
                <a:gd name="T53" fmla="*/ 121 h 157"/>
                <a:gd name="T54" fmla="*/ 0 w 202"/>
                <a:gd name="T55" fmla="*/ 112 h 157"/>
                <a:gd name="T56" fmla="*/ 0 w 202"/>
                <a:gd name="T57" fmla="*/ 45 h 157"/>
                <a:gd name="T58" fmla="*/ 1 w 202"/>
                <a:gd name="T59" fmla="*/ 36 h 157"/>
                <a:gd name="T60" fmla="*/ 3 w 202"/>
                <a:gd name="T61" fmla="*/ 28 h 157"/>
                <a:gd name="T62" fmla="*/ 7 w 202"/>
                <a:gd name="T63" fmla="*/ 20 h 157"/>
                <a:gd name="T64" fmla="*/ 11 w 202"/>
                <a:gd name="T65" fmla="*/ 13 h 157"/>
                <a:gd name="T66" fmla="*/ 17 w 202"/>
                <a:gd name="T67" fmla="*/ 7 h 157"/>
                <a:gd name="T68" fmla="*/ 24 w 202"/>
                <a:gd name="T69" fmla="*/ 3 h 157"/>
                <a:gd name="T70" fmla="*/ 31 w 202"/>
                <a:gd name="T71" fmla="*/ 0 h 157"/>
                <a:gd name="T72" fmla="*/ 39 w 202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7">
                  <a:moveTo>
                    <a:pt x="39" y="0"/>
                  </a:moveTo>
                  <a:lnTo>
                    <a:pt x="162" y="0"/>
                  </a:lnTo>
                  <a:lnTo>
                    <a:pt x="171" y="0"/>
                  </a:lnTo>
                  <a:lnTo>
                    <a:pt x="178" y="3"/>
                  </a:lnTo>
                  <a:lnTo>
                    <a:pt x="185" y="7"/>
                  </a:lnTo>
                  <a:lnTo>
                    <a:pt x="191" y="13"/>
                  </a:lnTo>
                  <a:lnTo>
                    <a:pt x="196" y="20"/>
                  </a:lnTo>
                  <a:lnTo>
                    <a:pt x="199" y="28"/>
                  </a:lnTo>
                  <a:lnTo>
                    <a:pt x="202" y="36"/>
                  </a:lnTo>
                  <a:lnTo>
                    <a:pt x="202" y="45"/>
                  </a:lnTo>
                  <a:lnTo>
                    <a:pt x="202" y="112"/>
                  </a:lnTo>
                  <a:lnTo>
                    <a:pt x="202" y="121"/>
                  </a:lnTo>
                  <a:lnTo>
                    <a:pt x="199" y="129"/>
                  </a:lnTo>
                  <a:lnTo>
                    <a:pt x="196" y="137"/>
                  </a:lnTo>
                  <a:lnTo>
                    <a:pt x="191" y="143"/>
                  </a:lnTo>
                  <a:lnTo>
                    <a:pt x="185" y="149"/>
                  </a:lnTo>
                  <a:lnTo>
                    <a:pt x="178" y="154"/>
                  </a:lnTo>
                  <a:lnTo>
                    <a:pt x="171" y="156"/>
                  </a:lnTo>
                  <a:lnTo>
                    <a:pt x="162" y="157"/>
                  </a:lnTo>
                  <a:lnTo>
                    <a:pt x="39" y="157"/>
                  </a:lnTo>
                  <a:lnTo>
                    <a:pt x="31" y="156"/>
                  </a:lnTo>
                  <a:lnTo>
                    <a:pt x="24" y="154"/>
                  </a:lnTo>
                  <a:lnTo>
                    <a:pt x="17" y="149"/>
                  </a:lnTo>
                  <a:lnTo>
                    <a:pt x="11" y="143"/>
                  </a:lnTo>
                  <a:lnTo>
                    <a:pt x="7" y="137"/>
                  </a:lnTo>
                  <a:lnTo>
                    <a:pt x="3" y="129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7" y="20"/>
                  </a:lnTo>
                  <a:lnTo>
                    <a:pt x="11" y="13"/>
                  </a:lnTo>
                  <a:lnTo>
                    <a:pt x="17" y="7"/>
                  </a:lnTo>
                  <a:lnTo>
                    <a:pt x="24" y="3"/>
                  </a:lnTo>
                  <a:lnTo>
                    <a:pt x="31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AA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19" name="Freeform 205"/>
            <p:cNvSpPr>
              <a:spLocks/>
            </p:cNvSpPr>
            <p:nvPr/>
          </p:nvSpPr>
          <p:spPr bwMode="auto">
            <a:xfrm>
              <a:off x="1377" y="2070"/>
              <a:ext cx="202" cy="157"/>
            </a:xfrm>
            <a:custGeom>
              <a:avLst/>
              <a:gdLst>
                <a:gd name="T0" fmla="*/ 39 w 202"/>
                <a:gd name="T1" fmla="*/ 0 h 157"/>
                <a:gd name="T2" fmla="*/ 162 w 202"/>
                <a:gd name="T3" fmla="*/ 0 h 157"/>
                <a:gd name="T4" fmla="*/ 171 w 202"/>
                <a:gd name="T5" fmla="*/ 0 h 157"/>
                <a:gd name="T6" fmla="*/ 178 w 202"/>
                <a:gd name="T7" fmla="*/ 3 h 157"/>
                <a:gd name="T8" fmla="*/ 185 w 202"/>
                <a:gd name="T9" fmla="*/ 7 h 157"/>
                <a:gd name="T10" fmla="*/ 191 w 202"/>
                <a:gd name="T11" fmla="*/ 13 h 157"/>
                <a:gd name="T12" fmla="*/ 196 w 202"/>
                <a:gd name="T13" fmla="*/ 20 h 157"/>
                <a:gd name="T14" fmla="*/ 199 w 202"/>
                <a:gd name="T15" fmla="*/ 28 h 157"/>
                <a:gd name="T16" fmla="*/ 202 w 202"/>
                <a:gd name="T17" fmla="*/ 36 h 157"/>
                <a:gd name="T18" fmla="*/ 202 w 202"/>
                <a:gd name="T19" fmla="*/ 45 h 157"/>
                <a:gd name="T20" fmla="*/ 202 w 202"/>
                <a:gd name="T21" fmla="*/ 112 h 157"/>
                <a:gd name="T22" fmla="*/ 202 w 202"/>
                <a:gd name="T23" fmla="*/ 121 h 157"/>
                <a:gd name="T24" fmla="*/ 199 w 202"/>
                <a:gd name="T25" fmla="*/ 129 h 157"/>
                <a:gd name="T26" fmla="*/ 196 w 202"/>
                <a:gd name="T27" fmla="*/ 137 h 157"/>
                <a:gd name="T28" fmla="*/ 191 w 202"/>
                <a:gd name="T29" fmla="*/ 143 h 157"/>
                <a:gd name="T30" fmla="*/ 185 w 202"/>
                <a:gd name="T31" fmla="*/ 149 h 157"/>
                <a:gd name="T32" fmla="*/ 178 w 202"/>
                <a:gd name="T33" fmla="*/ 154 h 157"/>
                <a:gd name="T34" fmla="*/ 171 w 202"/>
                <a:gd name="T35" fmla="*/ 156 h 157"/>
                <a:gd name="T36" fmla="*/ 162 w 202"/>
                <a:gd name="T37" fmla="*/ 157 h 157"/>
                <a:gd name="T38" fmla="*/ 39 w 202"/>
                <a:gd name="T39" fmla="*/ 157 h 157"/>
                <a:gd name="T40" fmla="*/ 31 w 202"/>
                <a:gd name="T41" fmla="*/ 156 h 157"/>
                <a:gd name="T42" fmla="*/ 24 w 202"/>
                <a:gd name="T43" fmla="*/ 154 h 157"/>
                <a:gd name="T44" fmla="*/ 17 w 202"/>
                <a:gd name="T45" fmla="*/ 149 h 157"/>
                <a:gd name="T46" fmla="*/ 11 w 202"/>
                <a:gd name="T47" fmla="*/ 143 h 157"/>
                <a:gd name="T48" fmla="*/ 7 w 202"/>
                <a:gd name="T49" fmla="*/ 137 h 157"/>
                <a:gd name="T50" fmla="*/ 3 w 202"/>
                <a:gd name="T51" fmla="*/ 129 h 157"/>
                <a:gd name="T52" fmla="*/ 1 w 202"/>
                <a:gd name="T53" fmla="*/ 121 h 157"/>
                <a:gd name="T54" fmla="*/ 0 w 202"/>
                <a:gd name="T55" fmla="*/ 112 h 157"/>
                <a:gd name="T56" fmla="*/ 0 w 202"/>
                <a:gd name="T57" fmla="*/ 45 h 157"/>
                <a:gd name="T58" fmla="*/ 1 w 202"/>
                <a:gd name="T59" fmla="*/ 36 h 157"/>
                <a:gd name="T60" fmla="*/ 3 w 202"/>
                <a:gd name="T61" fmla="*/ 28 h 157"/>
                <a:gd name="T62" fmla="*/ 7 w 202"/>
                <a:gd name="T63" fmla="*/ 20 h 157"/>
                <a:gd name="T64" fmla="*/ 11 w 202"/>
                <a:gd name="T65" fmla="*/ 13 h 157"/>
                <a:gd name="T66" fmla="*/ 17 w 202"/>
                <a:gd name="T67" fmla="*/ 7 h 157"/>
                <a:gd name="T68" fmla="*/ 24 w 202"/>
                <a:gd name="T69" fmla="*/ 3 h 157"/>
                <a:gd name="T70" fmla="*/ 31 w 202"/>
                <a:gd name="T71" fmla="*/ 0 h 157"/>
                <a:gd name="T72" fmla="*/ 39 w 202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7">
                  <a:moveTo>
                    <a:pt x="39" y="0"/>
                  </a:moveTo>
                  <a:lnTo>
                    <a:pt x="162" y="0"/>
                  </a:lnTo>
                  <a:lnTo>
                    <a:pt x="171" y="0"/>
                  </a:lnTo>
                  <a:lnTo>
                    <a:pt x="178" y="3"/>
                  </a:lnTo>
                  <a:lnTo>
                    <a:pt x="185" y="7"/>
                  </a:lnTo>
                  <a:lnTo>
                    <a:pt x="191" y="13"/>
                  </a:lnTo>
                  <a:lnTo>
                    <a:pt x="196" y="20"/>
                  </a:lnTo>
                  <a:lnTo>
                    <a:pt x="199" y="28"/>
                  </a:lnTo>
                  <a:lnTo>
                    <a:pt x="202" y="36"/>
                  </a:lnTo>
                  <a:lnTo>
                    <a:pt x="202" y="45"/>
                  </a:lnTo>
                  <a:lnTo>
                    <a:pt x="202" y="112"/>
                  </a:lnTo>
                  <a:lnTo>
                    <a:pt x="202" y="121"/>
                  </a:lnTo>
                  <a:lnTo>
                    <a:pt x="199" y="129"/>
                  </a:lnTo>
                  <a:lnTo>
                    <a:pt x="196" y="137"/>
                  </a:lnTo>
                  <a:lnTo>
                    <a:pt x="191" y="143"/>
                  </a:lnTo>
                  <a:lnTo>
                    <a:pt x="185" y="149"/>
                  </a:lnTo>
                  <a:lnTo>
                    <a:pt x="178" y="154"/>
                  </a:lnTo>
                  <a:lnTo>
                    <a:pt x="171" y="156"/>
                  </a:lnTo>
                  <a:lnTo>
                    <a:pt x="162" y="157"/>
                  </a:lnTo>
                  <a:lnTo>
                    <a:pt x="39" y="157"/>
                  </a:lnTo>
                  <a:lnTo>
                    <a:pt x="31" y="156"/>
                  </a:lnTo>
                  <a:lnTo>
                    <a:pt x="24" y="154"/>
                  </a:lnTo>
                  <a:lnTo>
                    <a:pt x="17" y="149"/>
                  </a:lnTo>
                  <a:lnTo>
                    <a:pt x="11" y="143"/>
                  </a:lnTo>
                  <a:lnTo>
                    <a:pt x="7" y="137"/>
                  </a:lnTo>
                  <a:lnTo>
                    <a:pt x="3" y="129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7" y="20"/>
                  </a:lnTo>
                  <a:lnTo>
                    <a:pt x="11" y="13"/>
                  </a:lnTo>
                  <a:lnTo>
                    <a:pt x="17" y="7"/>
                  </a:lnTo>
                  <a:lnTo>
                    <a:pt x="24" y="3"/>
                  </a:lnTo>
                  <a:lnTo>
                    <a:pt x="31" y="0"/>
                  </a:lnTo>
                  <a:lnTo>
                    <a:pt x="39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20" name="Freeform 206"/>
            <p:cNvSpPr>
              <a:spLocks/>
            </p:cNvSpPr>
            <p:nvPr/>
          </p:nvSpPr>
          <p:spPr bwMode="auto">
            <a:xfrm>
              <a:off x="1447" y="2133"/>
              <a:ext cx="88" cy="56"/>
            </a:xfrm>
            <a:custGeom>
              <a:avLst/>
              <a:gdLst>
                <a:gd name="T0" fmla="*/ 45 w 88"/>
                <a:gd name="T1" fmla="*/ 0 h 56"/>
                <a:gd name="T2" fmla="*/ 53 w 88"/>
                <a:gd name="T3" fmla="*/ 0 h 56"/>
                <a:gd name="T4" fmla="*/ 61 w 88"/>
                <a:gd name="T5" fmla="*/ 2 h 56"/>
                <a:gd name="T6" fmla="*/ 69 w 88"/>
                <a:gd name="T7" fmla="*/ 4 h 56"/>
                <a:gd name="T8" fmla="*/ 75 w 88"/>
                <a:gd name="T9" fmla="*/ 8 h 56"/>
                <a:gd name="T10" fmla="*/ 81 w 88"/>
                <a:gd name="T11" fmla="*/ 11 h 56"/>
                <a:gd name="T12" fmla="*/ 85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4 h 56"/>
                <a:gd name="T20" fmla="*/ 85 w 88"/>
                <a:gd name="T21" fmla="*/ 39 h 56"/>
                <a:gd name="T22" fmla="*/ 81 w 88"/>
                <a:gd name="T23" fmla="*/ 44 h 56"/>
                <a:gd name="T24" fmla="*/ 75 w 88"/>
                <a:gd name="T25" fmla="*/ 48 h 56"/>
                <a:gd name="T26" fmla="*/ 69 w 88"/>
                <a:gd name="T27" fmla="*/ 51 h 56"/>
                <a:gd name="T28" fmla="*/ 61 w 88"/>
                <a:gd name="T29" fmla="*/ 55 h 56"/>
                <a:gd name="T30" fmla="*/ 53 w 88"/>
                <a:gd name="T31" fmla="*/ 56 h 56"/>
                <a:gd name="T32" fmla="*/ 45 w 88"/>
                <a:gd name="T33" fmla="*/ 56 h 56"/>
                <a:gd name="T34" fmla="*/ 36 w 88"/>
                <a:gd name="T35" fmla="*/ 56 h 56"/>
                <a:gd name="T36" fmla="*/ 28 w 88"/>
                <a:gd name="T37" fmla="*/ 55 h 56"/>
                <a:gd name="T38" fmla="*/ 20 w 88"/>
                <a:gd name="T39" fmla="*/ 51 h 56"/>
                <a:gd name="T40" fmla="*/ 14 w 88"/>
                <a:gd name="T41" fmla="*/ 48 h 56"/>
                <a:gd name="T42" fmla="*/ 9 w 88"/>
                <a:gd name="T43" fmla="*/ 44 h 56"/>
                <a:gd name="T44" fmla="*/ 4 w 88"/>
                <a:gd name="T45" fmla="*/ 39 h 56"/>
                <a:gd name="T46" fmla="*/ 1 w 88"/>
                <a:gd name="T47" fmla="*/ 34 h 56"/>
                <a:gd name="T48" fmla="*/ 0 w 88"/>
                <a:gd name="T49" fmla="*/ 28 h 56"/>
                <a:gd name="T50" fmla="*/ 1 w 88"/>
                <a:gd name="T51" fmla="*/ 22 h 56"/>
                <a:gd name="T52" fmla="*/ 4 w 88"/>
                <a:gd name="T53" fmla="*/ 17 h 56"/>
                <a:gd name="T54" fmla="*/ 9 w 88"/>
                <a:gd name="T55" fmla="*/ 11 h 56"/>
                <a:gd name="T56" fmla="*/ 14 w 88"/>
                <a:gd name="T57" fmla="*/ 8 h 56"/>
                <a:gd name="T58" fmla="*/ 20 w 88"/>
                <a:gd name="T59" fmla="*/ 4 h 56"/>
                <a:gd name="T60" fmla="*/ 28 w 88"/>
                <a:gd name="T61" fmla="*/ 2 h 56"/>
                <a:gd name="T62" fmla="*/ 36 w 88"/>
                <a:gd name="T63" fmla="*/ 0 h 56"/>
                <a:gd name="T64" fmla="*/ 45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5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9" y="4"/>
                  </a:lnTo>
                  <a:lnTo>
                    <a:pt x="75" y="8"/>
                  </a:lnTo>
                  <a:lnTo>
                    <a:pt x="81" y="11"/>
                  </a:lnTo>
                  <a:lnTo>
                    <a:pt x="85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5" y="39"/>
                  </a:lnTo>
                  <a:lnTo>
                    <a:pt x="81" y="44"/>
                  </a:lnTo>
                  <a:lnTo>
                    <a:pt x="75" y="48"/>
                  </a:lnTo>
                  <a:lnTo>
                    <a:pt x="69" y="51"/>
                  </a:lnTo>
                  <a:lnTo>
                    <a:pt x="61" y="55"/>
                  </a:lnTo>
                  <a:lnTo>
                    <a:pt x="53" y="56"/>
                  </a:lnTo>
                  <a:lnTo>
                    <a:pt x="45" y="56"/>
                  </a:lnTo>
                  <a:lnTo>
                    <a:pt x="36" y="56"/>
                  </a:lnTo>
                  <a:lnTo>
                    <a:pt x="28" y="55"/>
                  </a:lnTo>
                  <a:lnTo>
                    <a:pt x="20" y="51"/>
                  </a:lnTo>
                  <a:lnTo>
                    <a:pt x="14" y="48"/>
                  </a:lnTo>
                  <a:lnTo>
                    <a:pt x="9" y="44"/>
                  </a:lnTo>
                  <a:lnTo>
                    <a:pt x="4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9" y="11"/>
                  </a:lnTo>
                  <a:lnTo>
                    <a:pt x="14" y="8"/>
                  </a:lnTo>
                  <a:lnTo>
                    <a:pt x="20" y="4"/>
                  </a:lnTo>
                  <a:lnTo>
                    <a:pt x="28" y="2"/>
                  </a:lnTo>
                  <a:lnTo>
                    <a:pt x="36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21" name="Freeform 207"/>
            <p:cNvSpPr>
              <a:spLocks/>
            </p:cNvSpPr>
            <p:nvPr/>
          </p:nvSpPr>
          <p:spPr bwMode="auto">
            <a:xfrm>
              <a:off x="1447" y="2133"/>
              <a:ext cx="88" cy="56"/>
            </a:xfrm>
            <a:custGeom>
              <a:avLst/>
              <a:gdLst>
                <a:gd name="T0" fmla="*/ 45 w 88"/>
                <a:gd name="T1" fmla="*/ 0 h 56"/>
                <a:gd name="T2" fmla="*/ 53 w 88"/>
                <a:gd name="T3" fmla="*/ 0 h 56"/>
                <a:gd name="T4" fmla="*/ 61 w 88"/>
                <a:gd name="T5" fmla="*/ 2 h 56"/>
                <a:gd name="T6" fmla="*/ 69 w 88"/>
                <a:gd name="T7" fmla="*/ 4 h 56"/>
                <a:gd name="T8" fmla="*/ 75 w 88"/>
                <a:gd name="T9" fmla="*/ 8 h 56"/>
                <a:gd name="T10" fmla="*/ 81 w 88"/>
                <a:gd name="T11" fmla="*/ 11 h 56"/>
                <a:gd name="T12" fmla="*/ 85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4 h 56"/>
                <a:gd name="T20" fmla="*/ 85 w 88"/>
                <a:gd name="T21" fmla="*/ 39 h 56"/>
                <a:gd name="T22" fmla="*/ 81 w 88"/>
                <a:gd name="T23" fmla="*/ 44 h 56"/>
                <a:gd name="T24" fmla="*/ 75 w 88"/>
                <a:gd name="T25" fmla="*/ 48 h 56"/>
                <a:gd name="T26" fmla="*/ 69 w 88"/>
                <a:gd name="T27" fmla="*/ 51 h 56"/>
                <a:gd name="T28" fmla="*/ 61 w 88"/>
                <a:gd name="T29" fmla="*/ 55 h 56"/>
                <a:gd name="T30" fmla="*/ 53 w 88"/>
                <a:gd name="T31" fmla="*/ 56 h 56"/>
                <a:gd name="T32" fmla="*/ 45 w 88"/>
                <a:gd name="T33" fmla="*/ 56 h 56"/>
                <a:gd name="T34" fmla="*/ 36 w 88"/>
                <a:gd name="T35" fmla="*/ 56 h 56"/>
                <a:gd name="T36" fmla="*/ 28 w 88"/>
                <a:gd name="T37" fmla="*/ 55 h 56"/>
                <a:gd name="T38" fmla="*/ 20 w 88"/>
                <a:gd name="T39" fmla="*/ 51 h 56"/>
                <a:gd name="T40" fmla="*/ 14 w 88"/>
                <a:gd name="T41" fmla="*/ 48 h 56"/>
                <a:gd name="T42" fmla="*/ 9 w 88"/>
                <a:gd name="T43" fmla="*/ 44 h 56"/>
                <a:gd name="T44" fmla="*/ 4 w 88"/>
                <a:gd name="T45" fmla="*/ 39 h 56"/>
                <a:gd name="T46" fmla="*/ 1 w 88"/>
                <a:gd name="T47" fmla="*/ 34 h 56"/>
                <a:gd name="T48" fmla="*/ 0 w 88"/>
                <a:gd name="T49" fmla="*/ 28 h 56"/>
                <a:gd name="T50" fmla="*/ 1 w 88"/>
                <a:gd name="T51" fmla="*/ 22 h 56"/>
                <a:gd name="T52" fmla="*/ 4 w 88"/>
                <a:gd name="T53" fmla="*/ 17 h 56"/>
                <a:gd name="T54" fmla="*/ 9 w 88"/>
                <a:gd name="T55" fmla="*/ 11 h 56"/>
                <a:gd name="T56" fmla="*/ 14 w 88"/>
                <a:gd name="T57" fmla="*/ 8 h 56"/>
                <a:gd name="T58" fmla="*/ 20 w 88"/>
                <a:gd name="T59" fmla="*/ 4 h 56"/>
                <a:gd name="T60" fmla="*/ 28 w 88"/>
                <a:gd name="T61" fmla="*/ 2 h 56"/>
                <a:gd name="T62" fmla="*/ 36 w 88"/>
                <a:gd name="T63" fmla="*/ 0 h 56"/>
                <a:gd name="T64" fmla="*/ 45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5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9" y="4"/>
                  </a:lnTo>
                  <a:lnTo>
                    <a:pt x="75" y="8"/>
                  </a:lnTo>
                  <a:lnTo>
                    <a:pt x="81" y="11"/>
                  </a:lnTo>
                  <a:lnTo>
                    <a:pt x="85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5" y="39"/>
                  </a:lnTo>
                  <a:lnTo>
                    <a:pt x="81" y="44"/>
                  </a:lnTo>
                  <a:lnTo>
                    <a:pt x="75" y="48"/>
                  </a:lnTo>
                  <a:lnTo>
                    <a:pt x="69" y="51"/>
                  </a:lnTo>
                  <a:lnTo>
                    <a:pt x="61" y="55"/>
                  </a:lnTo>
                  <a:lnTo>
                    <a:pt x="53" y="56"/>
                  </a:lnTo>
                  <a:lnTo>
                    <a:pt x="45" y="56"/>
                  </a:lnTo>
                  <a:lnTo>
                    <a:pt x="36" y="56"/>
                  </a:lnTo>
                  <a:lnTo>
                    <a:pt x="28" y="55"/>
                  </a:lnTo>
                  <a:lnTo>
                    <a:pt x="20" y="51"/>
                  </a:lnTo>
                  <a:lnTo>
                    <a:pt x="14" y="48"/>
                  </a:lnTo>
                  <a:lnTo>
                    <a:pt x="9" y="44"/>
                  </a:lnTo>
                  <a:lnTo>
                    <a:pt x="4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9" y="11"/>
                  </a:lnTo>
                  <a:lnTo>
                    <a:pt x="14" y="8"/>
                  </a:lnTo>
                  <a:lnTo>
                    <a:pt x="20" y="4"/>
                  </a:lnTo>
                  <a:lnTo>
                    <a:pt x="28" y="2"/>
                  </a:lnTo>
                  <a:lnTo>
                    <a:pt x="36" y="0"/>
                  </a:lnTo>
                  <a:lnTo>
                    <a:pt x="45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22" name="Freeform 208"/>
            <p:cNvSpPr>
              <a:spLocks/>
            </p:cNvSpPr>
            <p:nvPr/>
          </p:nvSpPr>
          <p:spPr bwMode="auto">
            <a:xfrm>
              <a:off x="1574" y="2070"/>
              <a:ext cx="202" cy="157"/>
            </a:xfrm>
            <a:custGeom>
              <a:avLst/>
              <a:gdLst>
                <a:gd name="T0" fmla="*/ 39 w 202"/>
                <a:gd name="T1" fmla="*/ 0 h 157"/>
                <a:gd name="T2" fmla="*/ 163 w 202"/>
                <a:gd name="T3" fmla="*/ 0 h 157"/>
                <a:gd name="T4" fmla="*/ 171 w 202"/>
                <a:gd name="T5" fmla="*/ 0 h 157"/>
                <a:gd name="T6" fmla="*/ 178 w 202"/>
                <a:gd name="T7" fmla="*/ 3 h 157"/>
                <a:gd name="T8" fmla="*/ 185 w 202"/>
                <a:gd name="T9" fmla="*/ 7 h 157"/>
                <a:gd name="T10" fmla="*/ 191 w 202"/>
                <a:gd name="T11" fmla="*/ 13 h 157"/>
                <a:gd name="T12" fmla="*/ 196 w 202"/>
                <a:gd name="T13" fmla="*/ 20 h 157"/>
                <a:gd name="T14" fmla="*/ 199 w 202"/>
                <a:gd name="T15" fmla="*/ 28 h 157"/>
                <a:gd name="T16" fmla="*/ 202 w 202"/>
                <a:gd name="T17" fmla="*/ 36 h 157"/>
                <a:gd name="T18" fmla="*/ 202 w 202"/>
                <a:gd name="T19" fmla="*/ 45 h 157"/>
                <a:gd name="T20" fmla="*/ 202 w 202"/>
                <a:gd name="T21" fmla="*/ 112 h 157"/>
                <a:gd name="T22" fmla="*/ 202 w 202"/>
                <a:gd name="T23" fmla="*/ 121 h 157"/>
                <a:gd name="T24" fmla="*/ 199 w 202"/>
                <a:gd name="T25" fmla="*/ 129 h 157"/>
                <a:gd name="T26" fmla="*/ 196 w 202"/>
                <a:gd name="T27" fmla="*/ 137 h 157"/>
                <a:gd name="T28" fmla="*/ 191 w 202"/>
                <a:gd name="T29" fmla="*/ 143 h 157"/>
                <a:gd name="T30" fmla="*/ 185 w 202"/>
                <a:gd name="T31" fmla="*/ 149 h 157"/>
                <a:gd name="T32" fmla="*/ 178 w 202"/>
                <a:gd name="T33" fmla="*/ 154 h 157"/>
                <a:gd name="T34" fmla="*/ 171 w 202"/>
                <a:gd name="T35" fmla="*/ 156 h 157"/>
                <a:gd name="T36" fmla="*/ 163 w 202"/>
                <a:gd name="T37" fmla="*/ 157 h 157"/>
                <a:gd name="T38" fmla="*/ 39 w 202"/>
                <a:gd name="T39" fmla="*/ 157 h 157"/>
                <a:gd name="T40" fmla="*/ 31 w 202"/>
                <a:gd name="T41" fmla="*/ 156 h 157"/>
                <a:gd name="T42" fmla="*/ 24 w 202"/>
                <a:gd name="T43" fmla="*/ 154 h 157"/>
                <a:gd name="T44" fmla="*/ 17 w 202"/>
                <a:gd name="T45" fmla="*/ 149 h 157"/>
                <a:gd name="T46" fmla="*/ 11 w 202"/>
                <a:gd name="T47" fmla="*/ 143 h 157"/>
                <a:gd name="T48" fmla="*/ 7 w 202"/>
                <a:gd name="T49" fmla="*/ 137 h 157"/>
                <a:gd name="T50" fmla="*/ 3 w 202"/>
                <a:gd name="T51" fmla="*/ 129 h 157"/>
                <a:gd name="T52" fmla="*/ 1 w 202"/>
                <a:gd name="T53" fmla="*/ 121 h 157"/>
                <a:gd name="T54" fmla="*/ 0 w 202"/>
                <a:gd name="T55" fmla="*/ 112 h 157"/>
                <a:gd name="T56" fmla="*/ 0 w 202"/>
                <a:gd name="T57" fmla="*/ 45 h 157"/>
                <a:gd name="T58" fmla="*/ 1 w 202"/>
                <a:gd name="T59" fmla="*/ 36 h 157"/>
                <a:gd name="T60" fmla="*/ 3 w 202"/>
                <a:gd name="T61" fmla="*/ 28 h 157"/>
                <a:gd name="T62" fmla="*/ 7 w 202"/>
                <a:gd name="T63" fmla="*/ 20 h 157"/>
                <a:gd name="T64" fmla="*/ 11 w 202"/>
                <a:gd name="T65" fmla="*/ 13 h 157"/>
                <a:gd name="T66" fmla="*/ 17 w 202"/>
                <a:gd name="T67" fmla="*/ 7 h 157"/>
                <a:gd name="T68" fmla="*/ 24 w 202"/>
                <a:gd name="T69" fmla="*/ 3 h 157"/>
                <a:gd name="T70" fmla="*/ 31 w 202"/>
                <a:gd name="T71" fmla="*/ 0 h 157"/>
                <a:gd name="T72" fmla="*/ 39 w 202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7">
                  <a:moveTo>
                    <a:pt x="39" y="0"/>
                  </a:moveTo>
                  <a:lnTo>
                    <a:pt x="163" y="0"/>
                  </a:lnTo>
                  <a:lnTo>
                    <a:pt x="171" y="0"/>
                  </a:lnTo>
                  <a:lnTo>
                    <a:pt x="178" y="3"/>
                  </a:lnTo>
                  <a:lnTo>
                    <a:pt x="185" y="7"/>
                  </a:lnTo>
                  <a:lnTo>
                    <a:pt x="191" y="13"/>
                  </a:lnTo>
                  <a:lnTo>
                    <a:pt x="196" y="20"/>
                  </a:lnTo>
                  <a:lnTo>
                    <a:pt x="199" y="28"/>
                  </a:lnTo>
                  <a:lnTo>
                    <a:pt x="202" y="36"/>
                  </a:lnTo>
                  <a:lnTo>
                    <a:pt x="202" y="45"/>
                  </a:lnTo>
                  <a:lnTo>
                    <a:pt x="202" y="112"/>
                  </a:lnTo>
                  <a:lnTo>
                    <a:pt x="202" y="121"/>
                  </a:lnTo>
                  <a:lnTo>
                    <a:pt x="199" y="129"/>
                  </a:lnTo>
                  <a:lnTo>
                    <a:pt x="196" y="137"/>
                  </a:lnTo>
                  <a:lnTo>
                    <a:pt x="191" y="143"/>
                  </a:lnTo>
                  <a:lnTo>
                    <a:pt x="185" y="149"/>
                  </a:lnTo>
                  <a:lnTo>
                    <a:pt x="178" y="154"/>
                  </a:lnTo>
                  <a:lnTo>
                    <a:pt x="171" y="156"/>
                  </a:lnTo>
                  <a:lnTo>
                    <a:pt x="163" y="157"/>
                  </a:lnTo>
                  <a:lnTo>
                    <a:pt x="39" y="157"/>
                  </a:lnTo>
                  <a:lnTo>
                    <a:pt x="31" y="156"/>
                  </a:lnTo>
                  <a:lnTo>
                    <a:pt x="24" y="154"/>
                  </a:lnTo>
                  <a:lnTo>
                    <a:pt x="17" y="149"/>
                  </a:lnTo>
                  <a:lnTo>
                    <a:pt x="11" y="143"/>
                  </a:lnTo>
                  <a:lnTo>
                    <a:pt x="7" y="137"/>
                  </a:lnTo>
                  <a:lnTo>
                    <a:pt x="3" y="129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7" y="20"/>
                  </a:lnTo>
                  <a:lnTo>
                    <a:pt x="11" y="13"/>
                  </a:lnTo>
                  <a:lnTo>
                    <a:pt x="17" y="7"/>
                  </a:lnTo>
                  <a:lnTo>
                    <a:pt x="24" y="3"/>
                  </a:lnTo>
                  <a:lnTo>
                    <a:pt x="31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AA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23" name="Freeform 209"/>
            <p:cNvSpPr>
              <a:spLocks/>
            </p:cNvSpPr>
            <p:nvPr/>
          </p:nvSpPr>
          <p:spPr bwMode="auto">
            <a:xfrm>
              <a:off x="1574" y="2070"/>
              <a:ext cx="202" cy="157"/>
            </a:xfrm>
            <a:custGeom>
              <a:avLst/>
              <a:gdLst>
                <a:gd name="T0" fmla="*/ 39 w 202"/>
                <a:gd name="T1" fmla="*/ 0 h 157"/>
                <a:gd name="T2" fmla="*/ 163 w 202"/>
                <a:gd name="T3" fmla="*/ 0 h 157"/>
                <a:gd name="T4" fmla="*/ 171 w 202"/>
                <a:gd name="T5" fmla="*/ 0 h 157"/>
                <a:gd name="T6" fmla="*/ 178 w 202"/>
                <a:gd name="T7" fmla="*/ 3 h 157"/>
                <a:gd name="T8" fmla="*/ 185 w 202"/>
                <a:gd name="T9" fmla="*/ 7 h 157"/>
                <a:gd name="T10" fmla="*/ 191 w 202"/>
                <a:gd name="T11" fmla="*/ 13 h 157"/>
                <a:gd name="T12" fmla="*/ 196 w 202"/>
                <a:gd name="T13" fmla="*/ 20 h 157"/>
                <a:gd name="T14" fmla="*/ 199 w 202"/>
                <a:gd name="T15" fmla="*/ 28 h 157"/>
                <a:gd name="T16" fmla="*/ 202 w 202"/>
                <a:gd name="T17" fmla="*/ 36 h 157"/>
                <a:gd name="T18" fmla="*/ 202 w 202"/>
                <a:gd name="T19" fmla="*/ 45 h 157"/>
                <a:gd name="T20" fmla="*/ 202 w 202"/>
                <a:gd name="T21" fmla="*/ 112 h 157"/>
                <a:gd name="T22" fmla="*/ 202 w 202"/>
                <a:gd name="T23" fmla="*/ 121 h 157"/>
                <a:gd name="T24" fmla="*/ 199 w 202"/>
                <a:gd name="T25" fmla="*/ 129 h 157"/>
                <a:gd name="T26" fmla="*/ 196 w 202"/>
                <a:gd name="T27" fmla="*/ 137 h 157"/>
                <a:gd name="T28" fmla="*/ 191 w 202"/>
                <a:gd name="T29" fmla="*/ 143 h 157"/>
                <a:gd name="T30" fmla="*/ 185 w 202"/>
                <a:gd name="T31" fmla="*/ 149 h 157"/>
                <a:gd name="T32" fmla="*/ 178 w 202"/>
                <a:gd name="T33" fmla="*/ 154 h 157"/>
                <a:gd name="T34" fmla="*/ 171 w 202"/>
                <a:gd name="T35" fmla="*/ 156 h 157"/>
                <a:gd name="T36" fmla="*/ 163 w 202"/>
                <a:gd name="T37" fmla="*/ 157 h 157"/>
                <a:gd name="T38" fmla="*/ 39 w 202"/>
                <a:gd name="T39" fmla="*/ 157 h 157"/>
                <a:gd name="T40" fmla="*/ 31 w 202"/>
                <a:gd name="T41" fmla="*/ 156 h 157"/>
                <a:gd name="T42" fmla="*/ 24 w 202"/>
                <a:gd name="T43" fmla="*/ 154 h 157"/>
                <a:gd name="T44" fmla="*/ 17 w 202"/>
                <a:gd name="T45" fmla="*/ 149 h 157"/>
                <a:gd name="T46" fmla="*/ 11 w 202"/>
                <a:gd name="T47" fmla="*/ 143 h 157"/>
                <a:gd name="T48" fmla="*/ 7 w 202"/>
                <a:gd name="T49" fmla="*/ 137 h 157"/>
                <a:gd name="T50" fmla="*/ 3 w 202"/>
                <a:gd name="T51" fmla="*/ 129 h 157"/>
                <a:gd name="T52" fmla="*/ 1 w 202"/>
                <a:gd name="T53" fmla="*/ 121 h 157"/>
                <a:gd name="T54" fmla="*/ 0 w 202"/>
                <a:gd name="T55" fmla="*/ 112 h 157"/>
                <a:gd name="T56" fmla="*/ 0 w 202"/>
                <a:gd name="T57" fmla="*/ 45 h 157"/>
                <a:gd name="T58" fmla="*/ 1 w 202"/>
                <a:gd name="T59" fmla="*/ 36 h 157"/>
                <a:gd name="T60" fmla="*/ 3 w 202"/>
                <a:gd name="T61" fmla="*/ 28 h 157"/>
                <a:gd name="T62" fmla="*/ 7 w 202"/>
                <a:gd name="T63" fmla="*/ 20 h 157"/>
                <a:gd name="T64" fmla="*/ 11 w 202"/>
                <a:gd name="T65" fmla="*/ 13 h 157"/>
                <a:gd name="T66" fmla="*/ 17 w 202"/>
                <a:gd name="T67" fmla="*/ 7 h 157"/>
                <a:gd name="T68" fmla="*/ 24 w 202"/>
                <a:gd name="T69" fmla="*/ 3 h 157"/>
                <a:gd name="T70" fmla="*/ 31 w 202"/>
                <a:gd name="T71" fmla="*/ 0 h 157"/>
                <a:gd name="T72" fmla="*/ 39 w 202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7">
                  <a:moveTo>
                    <a:pt x="39" y="0"/>
                  </a:moveTo>
                  <a:lnTo>
                    <a:pt x="163" y="0"/>
                  </a:lnTo>
                  <a:lnTo>
                    <a:pt x="171" y="0"/>
                  </a:lnTo>
                  <a:lnTo>
                    <a:pt x="178" y="3"/>
                  </a:lnTo>
                  <a:lnTo>
                    <a:pt x="185" y="7"/>
                  </a:lnTo>
                  <a:lnTo>
                    <a:pt x="191" y="13"/>
                  </a:lnTo>
                  <a:lnTo>
                    <a:pt x="196" y="20"/>
                  </a:lnTo>
                  <a:lnTo>
                    <a:pt x="199" y="28"/>
                  </a:lnTo>
                  <a:lnTo>
                    <a:pt x="202" y="36"/>
                  </a:lnTo>
                  <a:lnTo>
                    <a:pt x="202" y="45"/>
                  </a:lnTo>
                  <a:lnTo>
                    <a:pt x="202" y="112"/>
                  </a:lnTo>
                  <a:lnTo>
                    <a:pt x="202" y="121"/>
                  </a:lnTo>
                  <a:lnTo>
                    <a:pt x="199" y="129"/>
                  </a:lnTo>
                  <a:lnTo>
                    <a:pt x="196" y="137"/>
                  </a:lnTo>
                  <a:lnTo>
                    <a:pt x="191" y="143"/>
                  </a:lnTo>
                  <a:lnTo>
                    <a:pt x="185" y="149"/>
                  </a:lnTo>
                  <a:lnTo>
                    <a:pt x="178" y="154"/>
                  </a:lnTo>
                  <a:lnTo>
                    <a:pt x="171" y="156"/>
                  </a:lnTo>
                  <a:lnTo>
                    <a:pt x="163" y="157"/>
                  </a:lnTo>
                  <a:lnTo>
                    <a:pt x="39" y="157"/>
                  </a:lnTo>
                  <a:lnTo>
                    <a:pt x="31" y="156"/>
                  </a:lnTo>
                  <a:lnTo>
                    <a:pt x="24" y="154"/>
                  </a:lnTo>
                  <a:lnTo>
                    <a:pt x="17" y="149"/>
                  </a:lnTo>
                  <a:lnTo>
                    <a:pt x="11" y="143"/>
                  </a:lnTo>
                  <a:lnTo>
                    <a:pt x="7" y="137"/>
                  </a:lnTo>
                  <a:lnTo>
                    <a:pt x="3" y="129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7" y="20"/>
                  </a:lnTo>
                  <a:lnTo>
                    <a:pt x="11" y="13"/>
                  </a:lnTo>
                  <a:lnTo>
                    <a:pt x="17" y="7"/>
                  </a:lnTo>
                  <a:lnTo>
                    <a:pt x="24" y="3"/>
                  </a:lnTo>
                  <a:lnTo>
                    <a:pt x="31" y="0"/>
                  </a:lnTo>
                  <a:lnTo>
                    <a:pt x="39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24" name="Freeform 210"/>
            <p:cNvSpPr>
              <a:spLocks/>
            </p:cNvSpPr>
            <p:nvPr/>
          </p:nvSpPr>
          <p:spPr bwMode="auto">
            <a:xfrm>
              <a:off x="1645" y="2133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2 w 88"/>
                <a:gd name="T3" fmla="*/ 0 h 56"/>
                <a:gd name="T4" fmla="*/ 61 w 88"/>
                <a:gd name="T5" fmla="*/ 2 h 56"/>
                <a:gd name="T6" fmla="*/ 68 w 88"/>
                <a:gd name="T7" fmla="*/ 4 h 56"/>
                <a:gd name="T8" fmla="*/ 74 w 88"/>
                <a:gd name="T9" fmla="*/ 8 h 56"/>
                <a:gd name="T10" fmla="*/ 80 w 88"/>
                <a:gd name="T11" fmla="*/ 11 h 56"/>
                <a:gd name="T12" fmla="*/ 85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4 h 56"/>
                <a:gd name="T20" fmla="*/ 85 w 88"/>
                <a:gd name="T21" fmla="*/ 39 h 56"/>
                <a:gd name="T22" fmla="*/ 80 w 88"/>
                <a:gd name="T23" fmla="*/ 44 h 56"/>
                <a:gd name="T24" fmla="*/ 74 w 88"/>
                <a:gd name="T25" fmla="*/ 48 h 56"/>
                <a:gd name="T26" fmla="*/ 68 w 88"/>
                <a:gd name="T27" fmla="*/ 51 h 56"/>
                <a:gd name="T28" fmla="*/ 61 w 88"/>
                <a:gd name="T29" fmla="*/ 55 h 56"/>
                <a:gd name="T30" fmla="*/ 52 w 88"/>
                <a:gd name="T31" fmla="*/ 56 h 56"/>
                <a:gd name="T32" fmla="*/ 44 w 88"/>
                <a:gd name="T33" fmla="*/ 56 h 56"/>
                <a:gd name="T34" fmla="*/ 35 w 88"/>
                <a:gd name="T35" fmla="*/ 56 h 56"/>
                <a:gd name="T36" fmla="*/ 27 w 88"/>
                <a:gd name="T37" fmla="*/ 55 h 56"/>
                <a:gd name="T38" fmla="*/ 20 w 88"/>
                <a:gd name="T39" fmla="*/ 51 h 56"/>
                <a:gd name="T40" fmla="*/ 13 w 88"/>
                <a:gd name="T41" fmla="*/ 48 h 56"/>
                <a:gd name="T42" fmla="*/ 8 w 88"/>
                <a:gd name="T43" fmla="*/ 44 h 56"/>
                <a:gd name="T44" fmla="*/ 4 w 88"/>
                <a:gd name="T45" fmla="*/ 39 h 56"/>
                <a:gd name="T46" fmla="*/ 1 w 88"/>
                <a:gd name="T47" fmla="*/ 34 h 56"/>
                <a:gd name="T48" fmla="*/ 0 w 88"/>
                <a:gd name="T49" fmla="*/ 28 h 56"/>
                <a:gd name="T50" fmla="*/ 1 w 88"/>
                <a:gd name="T51" fmla="*/ 22 h 56"/>
                <a:gd name="T52" fmla="*/ 4 w 88"/>
                <a:gd name="T53" fmla="*/ 17 h 56"/>
                <a:gd name="T54" fmla="*/ 8 w 88"/>
                <a:gd name="T55" fmla="*/ 11 h 56"/>
                <a:gd name="T56" fmla="*/ 13 w 88"/>
                <a:gd name="T57" fmla="*/ 8 h 56"/>
                <a:gd name="T58" fmla="*/ 20 w 88"/>
                <a:gd name="T59" fmla="*/ 4 h 56"/>
                <a:gd name="T60" fmla="*/ 27 w 88"/>
                <a:gd name="T61" fmla="*/ 2 h 56"/>
                <a:gd name="T62" fmla="*/ 35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2" y="0"/>
                  </a:lnTo>
                  <a:lnTo>
                    <a:pt x="61" y="2"/>
                  </a:lnTo>
                  <a:lnTo>
                    <a:pt x="68" y="4"/>
                  </a:lnTo>
                  <a:lnTo>
                    <a:pt x="74" y="8"/>
                  </a:lnTo>
                  <a:lnTo>
                    <a:pt x="80" y="11"/>
                  </a:lnTo>
                  <a:lnTo>
                    <a:pt x="85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5" y="39"/>
                  </a:lnTo>
                  <a:lnTo>
                    <a:pt x="80" y="44"/>
                  </a:lnTo>
                  <a:lnTo>
                    <a:pt x="74" y="48"/>
                  </a:lnTo>
                  <a:lnTo>
                    <a:pt x="68" y="51"/>
                  </a:lnTo>
                  <a:lnTo>
                    <a:pt x="61" y="55"/>
                  </a:lnTo>
                  <a:lnTo>
                    <a:pt x="52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5"/>
                  </a:lnTo>
                  <a:lnTo>
                    <a:pt x="20" y="51"/>
                  </a:lnTo>
                  <a:lnTo>
                    <a:pt x="13" y="48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3" y="8"/>
                  </a:lnTo>
                  <a:lnTo>
                    <a:pt x="20" y="4"/>
                  </a:lnTo>
                  <a:lnTo>
                    <a:pt x="27" y="2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25" name="Freeform 211"/>
            <p:cNvSpPr>
              <a:spLocks/>
            </p:cNvSpPr>
            <p:nvPr/>
          </p:nvSpPr>
          <p:spPr bwMode="auto">
            <a:xfrm>
              <a:off x="1645" y="2133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2 w 88"/>
                <a:gd name="T3" fmla="*/ 0 h 56"/>
                <a:gd name="T4" fmla="*/ 61 w 88"/>
                <a:gd name="T5" fmla="*/ 2 h 56"/>
                <a:gd name="T6" fmla="*/ 68 w 88"/>
                <a:gd name="T7" fmla="*/ 4 h 56"/>
                <a:gd name="T8" fmla="*/ 74 w 88"/>
                <a:gd name="T9" fmla="*/ 8 h 56"/>
                <a:gd name="T10" fmla="*/ 80 w 88"/>
                <a:gd name="T11" fmla="*/ 11 h 56"/>
                <a:gd name="T12" fmla="*/ 85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4 h 56"/>
                <a:gd name="T20" fmla="*/ 85 w 88"/>
                <a:gd name="T21" fmla="*/ 39 h 56"/>
                <a:gd name="T22" fmla="*/ 80 w 88"/>
                <a:gd name="T23" fmla="*/ 44 h 56"/>
                <a:gd name="T24" fmla="*/ 74 w 88"/>
                <a:gd name="T25" fmla="*/ 48 h 56"/>
                <a:gd name="T26" fmla="*/ 68 w 88"/>
                <a:gd name="T27" fmla="*/ 51 h 56"/>
                <a:gd name="T28" fmla="*/ 61 w 88"/>
                <a:gd name="T29" fmla="*/ 55 h 56"/>
                <a:gd name="T30" fmla="*/ 52 w 88"/>
                <a:gd name="T31" fmla="*/ 56 h 56"/>
                <a:gd name="T32" fmla="*/ 44 w 88"/>
                <a:gd name="T33" fmla="*/ 56 h 56"/>
                <a:gd name="T34" fmla="*/ 35 w 88"/>
                <a:gd name="T35" fmla="*/ 56 h 56"/>
                <a:gd name="T36" fmla="*/ 27 w 88"/>
                <a:gd name="T37" fmla="*/ 55 h 56"/>
                <a:gd name="T38" fmla="*/ 20 w 88"/>
                <a:gd name="T39" fmla="*/ 51 h 56"/>
                <a:gd name="T40" fmla="*/ 13 w 88"/>
                <a:gd name="T41" fmla="*/ 48 h 56"/>
                <a:gd name="T42" fmla="*/ 8 w 88"/>
                <a:gd name="T43" fmla="*/ 44 h 56"/>
                <a:gd name="T44" fmla="*/ 4 w 88"/>
                <a:gd name="T45" fmla="*/ 39 h 56"/>
                <a:gd name="T46" fmla="*/ 1 w 88"/>
                <a:gd name="T47" fmla="*/ 34 h 56"/>
                <a:gd name="T48" fmla="*/ 0 w 88"/>
                <a:gd name="T49" fmla="*/ 28 h 56"/>
                <a:gd name="T50" fmla="*/ 1 w 88"/>
                <a:gd name="T51" fmla="*/ 22 h 56"/>
                <a:gd name="T52" fmla="*/ 4 w 88"/>
                <a:gd name="T53" fmla="*/ 17 h 56"/>
                <a:gd name="T54" fmla="*/ 8 w 88"/>
                <a:gd name="T55" fmla="*/ 11 h 56"/>
                <a:gd name="T56" fmla="*/ 13 w 88"/>
                <a:gd name="T57" fmla="*/ 8 h 56"/>
                <a:gd name="T58" fmla="*/ 20 w 88"/>
                <a:gd name="T59" fmla="*/ 4 h 56"/>
                <a:gd name="T60" fmla="*/ 27 w 88"/>
                <a:gd name="T61" fmla="*/ 2 h 56"/>
                <a:gd name="T62" fmla="*/ 35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2" y="0"/>
                  </a:lnTo>
                  <a:lnTo>
                    <a:pt x="61" y="2"/>
                  </a:lnTo>
                  <a:lnTo>
                    <a:pt x="68" y="4"/>
                  </a:lnTo>
                  <a:lnTo>
                    <a:pt x="74" y="8"/>
                  </a:lnTo>
                  <a:lnTo>
                    <a:pt x="80" y="11"/>
                  </a:lnTo>
                  <a:lnTo>
                    <a:pt x="85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5" y="39"/>
                  </a:lnTo>
                  <a:lnTo>
                    <a:pt x="80" y="44"/>
                  </a:lnTo>
                  <a:lnTo>
                    <a:pt x="74" y="48"/>
                  </a:lnTo>
                  <a:lnTo>
                    <a:pt x="68" y="51"/>
                  </a:lnTo>
                  <a:lnTo>
                    <a:pt x="61" y="55"/>
                  </a:lnTo>
                  <a:lnTo>
                    <a:pt x="52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5"/>
                  </a:lnTo>
                  <a:lnTo>
                    <a:pt x="20" y="51"/>
                  </a:lnTo>
                  <a:lnTo>
                    <a:pt x="13" y="48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3" y="8"/>
                  </a:lnTo>
                  <a:lnTo>
                    <a:pt x="20" y="4"/>
                  </a:lnTo>
                  <a:lnTo>
                    <a:pt x="27" y="2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26" name="Freeform 212"/>
            <p:cNvSpPr>
              <a:spLocks/>
            </p:cNvSpPr>
            <p:nvPr/>
          </p:nvSpPr>
          <p:spPr bwMode="auto">
            <a:xfrm>
              <a:off x="1192" y="1460"/>
              <a:ext cx="221" cy="227"/>
            </a:xfrm>
            <a:custGeom>
              <a:avLst/>
              <a:gdLst>
                <a:gd name="T0" fmla="*/ 43 w 221"/>
                <a:gd name="T1" fmla="*/ 0 h 227"/>
                <a:gd name="T2" fmla="*/ 178 w 221"/>
                <a:gd name="T3" fmla="*/ 0 h 227"/>
                <a:gd name="T4" fmla="*/ 182 w 221"/>
                <a:gd name="T5" fmla="*/ 1 h 227"/>
                <a:gd name="T6" fmla="*/ 187 w 221"/>
                <a:gd name="T7" fmla="*/ 2 h 227"/>
                <a:gd name="T8" fmla="*/ 191 w 221"/>
                <a:gd name="T9" fmla="*/ 3 h 227"/>
                <a:gd name="T10" fmla="*/ 195 w 221"/>
                <a:gd name="T11" fmla="*/ 6 h 227"/>
                <a:gd name="T12" fmla="*/ 202 w 221"/>
                <a:gd name="T13" fmla="*/ 11 h 227"/>
                <a:gd name="T14" fmla="*/ 208 w 221"/>
                <a:gd name="T15" fmla="*/ 20 h 227"/>
                <a:gd name="T16" fmla="*/ 213 w 221"/>
                <a:gd name="T17" fmla="*/ 29 h 227"/>
                <a:gd name="T18" fmla="*/ 217 w 221"/>
                <a:gd name="T19" fmla="*/ 41 h 227"/>
                <a:gd name="T20" fmla="*/ 220 w 221"/>
                <a:gd name="T21" fmla="*/ 53 h 227"/>
                <a:gd name="T22" fmla="*/ 221 w 221"/>
                <a:gd name="T23" fmla="*/ 66 h 227"/>
                <a:gd name="T24" fmla="*/ 221 w 221"/>
                <a:gd name="T25" fmla="*/ 162 h 227"/>
                <a:gd name="T26" fmla="*/ 220 w 221"/>
                <a:gd name="T27" fmla="*/ 174 h 227"/>
                <a:gd name="T28" fmla="*/ 217 w 221"/>
                <a:gd name="T29" fmla="*/ 187 h 227"/>
                <a:gd name="T30" fmla="*/ 213 w 221"/>
                <a:gd name="T31" fmla="*/ 198 h 227"/>
                <a:gd name="T32" fmla="*/ 208 w 221"/>
                <a:gd name="T33" fmla="*/ 208 h 227"/>
                <a:gd name="T34" fmla="*/ 202 w 221"/>
                <a:gd name="T35" fmla="*/ 216 h 227"/>
                <a:gd name="T36" fmla="*/ 195 w 221"/>
                <a:gd name="T37" fmla="*/ 222 h 227"/>
                <a:gd name="T38" fmla="*/ 191 w 221"/>
                <a:gd name="T39" fmla="*/ 224 h 227"/>
                <a:gd name="T40" fmla="*/ 187 w 221"/>
                <a:gd name="T41" fmla="*/ 226 h 227"/>
                <a:gd name="T42" fmla="*/ 182 w 221"/>
                <a:gd name="T43" fmla="*/ 227 h 227"/>
                <a:gd name="T44" fmla="*/ 178 w 221"/>
                <a:gd name="T45" fmla="*/ 227 h 227"/>
                <a:gd name="T46" fmla="*/ 43 w 221"/>
                <a:gd name="T47" fmla="*/ 227 h 227"/>
                <a:gd name="T48" fmla="*/ 39 w 221"/>
                <a:gd name="T49" fmla="*/ 227 h 227"/>
                <a:gd name="T50" fmla="*/ 34 w 221"/>
                <a:gd name="T51" fmla="*/ 226 h 227"/>
                <a:gd name="T52" fmla="*/ 30 w 221"/>
                <a:gd name="T53" fmla="*/ 224 h 227"/>
                <a:gd name="T54" fmla="*/ 26 w 221"/>
                <a:gd name="T55" fmla="*/ 222 h 227"/>
                <a:gd name="T56" fmla="*/ 19 w 221"/>
                <a:gd name="T57" fmla="*/ 216 h 227"/>
                <a:gd name="T58" fmla="*/ 13 w 221"/>
                <a:gd name="T59" fmla="*/ 208 h 227"/>
                <a:gd name="T60" fmla="*/ 8 w 221"/>
                <a:gd name="T61" fmla="*/ 198 h 227"/>
                <a:gd name="T62" fmla="*/ 4 w 221"/>
                <a:gd name="T63" fmla="*/ 187 h 227"/>
                <a:gd name="T64" fmla="*/ 1 w 221"/>
                <a:gd name="T65" fmla="*/ 174 h 227"/>
                <a:gd name="T66" fmla="*/ 0 w 221"/>
                <a:gd name="T67" fmla="*/ 162 h 227"/>
                <a:gd name="T68" fmla="*/ 0 w 221"/>
                <a:gd name="T69" fmla="*/ 66 h 227"/>
                <a:gd name="T70" fmla="*/ 1 w 221"/>
                <a:gd name="T71" fmla="*/ 53 h 227"/>
                <a:gd name="T72" fmla="*/ 4 w 221"/>
                <a:gd name="T73" fmla="*/ 41 h 227"/>
                <a:gd name="T74" fmla="*/ 8 w 221"/>
                <a:gd name="T75" fmla="*/ 29 h 227"/>
                <a:gd name="T76" fmla="*/ 13 w 221"/>
                <a:gd name="T77" fmla="*/ 20 h 227"/>
                <a:gd name="T78" fmla="*/ 19 w 221"/>
                <a:gd name="T79" fmla="*/ 11 h 227"/>
                <a:gd name="T80" fmla="*/ 26 w 221"/>
                <a:gd name="T81" fmla="*/ 6 h 227"/>
                <a:gd name="T82" fmla="*/ 30 w 221"/>
                <a:gd name="T83" fmla="*/ 3 h 227"/>
                <a:gd name="T84" fmla="*/ 34 w 221"/>
                <a:gd name="T85" fmla="*/ 2 h 227"/>
                <a:gd name="T86" fmla="*/ 39 w 221"/>
                <a:gd name="T87" fmla="*/ 1 h 227"/>
                <a:gd name="T88" fmla="*/ 43 w 221"/>
                <a:gd name="T89" fmla="*/ 0 h 22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21" h="227">
                  <a:moveTo>
                    <a:pt x="43" y="0"/>
                  </a:moveTo>
                  <a:lnTo>
                    <a:pt x="178" y="0"/>
                  </a:lnTo>
                  <a:lnTo>
                    <a:pt x="182" y="1"/>
                  </a:lnTo>
                  <a:lnTo>
                    <a:pt x="187" y="2"/>
                  </a:lnTo>
                  <a:lnTo>
                    <a:pt x="191" y="3"/>
                  </a:lnTo>
                  <a:lnTo>
                    <a:pt x="195" y="6"/>
                  </a:lnTo>
                  <a:lnTo>
                    <a:pt x="202" y="11"/>
                  </a:lnTo>
                  <a:lnTo>
                    <a:pt x="208" y="20"/>
                  </a:lnTo>
                  <a:lnTo>
                    <a:pt x="213" y="29"/>
                  </a:lnTo>
                  <a:lnTo>
                    <a:pt x="217" y="41"/>
                  </a:lnTo>
                  <a:lnTo>
                    <a:pt x="220" y="53"/>
                  </a:lnTo>
                  <a:lnTo>
                    <a:pt x="221" y="66"/>
                  </a:lnTo>
                  <a:lnTo>
                    <a:pt x="221" y="162"/>
                  </a:lnTo>
                  <a:lnTo>
                    <a:pt x="220" y="174"/>
                  </a:lnTo>
                  <a:lnTo>
                    <a:pt x="217" y="187"/>
                  </a:lnTo>
                  <a:lnTo>
                    <a:pt x="213" y="198"/>
                  </a:lnTo>
                  <a:lnTo>
                    <a:pt x="208" y="208"/>
                  </a:lnTo>
                  <a:lnTo>
                    <a:pt x="202" y="216"/>
                  </a:lnTo>
                  <a:lnTo>
                    <a:pt x="195" y="222"/>
                  </a:lnTo>
                  <a:lnTo>
                    <a:pt x="191" y="224"/>
                  </a:lnTo>
                  <a:lnTo>
                    <a:pt x="187" y="226"/>
                  </a:lnTo>
                  <a:lnTo>
                    <a:pt x="182" y="227"/>
                  </a:lnTo>
                  <a:lnTo>
                    <a:pt x="178" y="227"/>
                  </a:lnTo>
                  <a:lnTo>
                    <a:pt x="43" y="227"/>
                  </a:lnTo>
                  <a:lnTo>
                    <a:pt x="39" y="227"/>
                  </a:lnTo>
                  <a:lnTo>
                    <a:pt x="34" y="226"/>
                  </a:lnTo>
                  <a:lnTo>
                    <a:pt x="30" y="224"/>
                  </a:lnTo>
                  <a:lnTo>
                    <a:pt x="26" y="222"/>
                  </a:lnTo>
                  <a:lnTo>
                    <a:pt x="19" y="216"/>
                  </a:lnTo>
                  <a:lnTo>
                    <a:pt x="13" y="208"/>
                  </a:lnTo>
                  <a:lnTo>
                    <a:pt x="8" y="198"/>
                  </a:lnTo>
                  <a:lnTo>
                    <a:pt x="4" y="187"/>
                  </a:lnTo>
                  <a:lnTo>
                    <a:pt x="1" y="174"/>
                  </a:lnTo>
                  <a:lnTo>
                    <a:pt x="0" y="162"/>
                  </a:lnTo>
                  <a:lnTo>
                    <a:pt x="0" y="66"/>
                  </a:lnTo>
                  <a:lnTo>
                    <a:pt x="1" y="53"/>
                  </a:lnTo>
                  <a:lnTo>
                    <a:pt x="4" y="41"/>
                  </a:lnTo>
                  <a:lnTo>
                    <a:pt x="8" y="29"/>
                  </a:lnTo>
                  <a:lnTo>
                    <a:pt x="13" y="20"/>
                  </a:lnTo>
                  <a:lnTo>
                    <a:pt x="19" y="11"/>
                  </a:lnTo>
                  <a:lnTo>
                    <a:pt x="26" y="6"/>
                  </a:lnTo>
                  <a:lnTo>
                    <a:pt x="30" y="3"/>
                  </a:lnTo>
                  <a:lnTo>
                    <a:pt x="34" y="2"/>
                  </a:lnTo>
                  <a:lnTo>
                    <a:pt x="39" y="1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27" name="Freeform 213"/>
            <p:cNvSpPr>
              <a:spLocks/>
            </p:cNvSpPr>
            <p:nvPr/>
          </p:nvSpPr>
          <p:spPr bwMode="auto">
            <a:xfrm>
              <a:off x="1192" y="1460"/>
              <a:ext cx="221" cy="227"/>
            </a:xfrm>
            <a:custGeom>
              <a:avLst/>
              <a:gdLst>
                <a:gd name="T0" fmla="*/ 43 w 221"/>
                <a:gd name="T1" fmla="*/ 0 h 227"/>
                <a:gd name="T2" fmla="*/ 178 w 221"/>
                <a:gd name="T3" fmla="*/ 0 h 227"/>
                <a:gd name="T4" fmla="*/ 182 w 221"/>
                <a:gd name="T5" fmla="*/ 1 h 227"/>
                <a:gd name="T6" fmla="*/ 187 w 221"/>
                <a:gd name="T7" fmla="*/ 2 h 227"/>
                <a:gd name="T8" fmla="*/ 191 w 221"/>
                <a:gd name="T9" fmla="*/ 3 h 227"/>
                <a:gd name="T10" fmla="*/ 195 w 221"/>
                <a:gd name="T11" fmla="*/ 6 h 227"/>
                <a:gd name="T12" fmla="*/ 202 w 221"/>
                <a:gd name="T13" fmla="*/ 11 h 227"/>
                <a:gd name="T14" fmla="*/ 208 w 221"/>
                <a:gd name="T15" fmla="*/ 20 h 227"/>
                <a:gd name="T16" fmla="*/ 213 w 221"/>
                <a:gd name="T17" fmla="*/ 29 h 227"/>
                <a:gd name="T18" fmla="*/ 217 w 221"/>
                <a:gd name="T19" fmla="*/ 41 h 227"/>
                <a:gd name="T20" fmla="*/ 220 w 221"/>
                <a:gd name="T21" fmla="*/ 53 h 227"/>
                <a:gd name="T22" fmla="*/ 221 w 221"/>
                <a:gd name="T23" fmla="*/ 66 h 227"/>
                <a:gd name="T24" fmla="*/ 221 w 221"/>
                <a:gd name="T25" fmla="*/ 162 h 227"/>
                <a:gd name="T26" fmla="*/ 220 w 221"/>
                <a:gd name="T27" fmla="*/ 174 h 227"/>
                <a:gd name="T28" fmla="*/ 217 w 221"/>
                <a:gd name="T29" fmla="*/ 187 h 227"/>
                <a:gd name="T30" fmla="*/ 213 w 221"/>
                <a:gd name="T31" fmla="*/ 198 h 227"/>
                <a:gd name="T32" fmla="*/ 208 w 221"/>
                <a:gd name="T33" fmla="*/ 208 h 227"/>
                <a:gd name="T34" fmla="*/ 202 w 221"/>
                <a:gd name="T35" fmla="*/ 216 h 227"/>
                <a:gd name="T36" fmla="*/ 195 w 221"/>
                <a:gd name="T37" fmla="*/ 222 h 227"/>
                <a:gd name="T38" fmla="*/ 191 w 221"/>
                <a:gd name="T39" fmla="*/ 224 h 227"/>
                <a:gd name="T40" fmla="*/ 187 w 221"/>
                <a:gd name="T41" fmla="*/ 226 h 227"/>
                <a:gd name="T42" fmla="*/ 182 w 221"/>
                <a:gd name="T43" fmla="*/ 227 h 227"/>
                <a:gd name="T44" fmla="*/ 178 w 221"/>
                <a:gd name="T45" fmla="*/ 227 h 227"/>
                <a:gd name="T46" fmla="*/ 43 w 221"/>
                <a:gd name="T47" fmla="*/ 227 h 227"/>
                <a:gd name="T48" fmla="*/ 39 w 221"/>
                <a:gd name="T49" fmla="*/ 227 h 227"/>
                <a:gd name="T50" fmla="*/ 34 w 221"/>
                <a:gd name="T51" fmla="*/ 226 h 227"/>
                <a:gd name="T52" fmla="*/ 30 w 221"/>
                <a:gd name="T53" fmla="*/ 224 h 227"/>
                <a:gd name="T54" fmla="*/ 26 w 221"/>
                <a:gd name="T55" fmla="*/ 222 h 227"/>
                <a:gd name="T56" fmla="*/ 19 w 221"/>
                <a:gd name="T57" fmla="*/ 216 h 227"/>
                <a:gd name="T58" fmla="*/ 13 w 221"/>
                <a:gd name="T59" fmla="*/ 208 h 227"/>
                <a:gd name="T60" fmla="*/ 8 w 221"/>
                <a:gd name="T61" fmla="*/ 198 h 227"/>
                <a:gd name="T62" fmla="*/ 4 w 221"/>
                <a:gd name="T63" fmla="*/ 187 h 227"/>
                <a:gd name="T64" fmla="*/ 1 w 221"/>
                <a:gd name="T65" fmla="*/ 174 h 227"/>
                <a:gd name="T66" fmla="*/ 0 w 221"/>
                <a:gd name="T67" fmla="*/ 162 h 227"/>
                <a:gd name="T68" fmla="*/ 0 w 221"/>
                <a:gd name="T69" fmla="*/ 66 h 227"/>
                <a:gd name="T70" fmla="*/ 1 w 221"/>
                <a:gd name="T71" fmla="*/ 53 h 227"/>
                <a:gd name="T72" fmla="*/ 4 w 221"/>
                <a:gd name="T73" fmla="*/ 41 h 227"/>
                <a:gd name="T74" fmla="*/ 8 w 221"/>
                <a:gd name="T75" fmla="*/ 29 h 227"/>
                <a:gd name="T76" fmla="*/ 13 w 221"/>
                <a:gd name="T77" fmla="*/ 20 h 227"/>
                <a:gd name="T78" fmla="*/ 19 w 221"/>
                <a:gd name="T79" fmla="*/ 11 h 227"/>
                <a:gd name="T80" fmla="*/ 26 w 221"/>
                <a:gd name="T81" fmla="*/ 6 h 227"/>
                <a:gd name="T82" fmla="*/ 30 w 221"/>
                <a:gd name="T83" fmla="*/ 3 h 227"/>
                <a:gd name="T84" fmla="*/ 34 w 221"/>
                <a:gd name="T85" fmla="*/ 2 h 227"/>
                <a:gd name="T86" fmla="*/ 39 w 221"/>
                <a:gd name="T87" fmla="*/ 1 h 227"/>
                <a:gd name="T88" fmla="*/ 43 w 221"/>
                <a:gd name="T89" fmla="*/ 0 h 22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21" h="227">
                  <a:moveTo>
                    <a:pt x="43" y="0"/>
                  </a:moveTo>
                  <a:lnTo>
                    <a:pt x="178" y="0"/>
                  </a:lnTo>
                  <a:lnTo>
                    <a:pt x="182" y="1"/>
                  </a:lnTo>
                  <a:lnTo>
                    <a:pt x="187" y="2"/>
                  </a:lnTo>
                  <a:lnTo>
                    <a:pt x="191" y="3"/>
                  </a:lnTo>
                  <a:lnTo>
                    <a:pt x="195" y="6"/>
                  </a:lnTo>
                  <a:lnTo>
                    <a:pt x="202" y="11"/>
                  </a:lnTo>
                  <a:lnTo>
                    <a:pt x="208" y="20"/>
                  </a:lnTo>
                  <a:lnTo>
                    <a:pt x="213" y="29"/>
                  </a:lnTo>
                  <a:lnTo>
                    <a:pt x="217" y="41"/>
                  </a:lnTo>
                  <a:lnTo>
                    <a:pt x="220" y="53"/>
                  </a:lnTo>
                  <a:lnTo>
                    <a:pt x="221" y="66"/>
                  </a:lnTo>
                  <a:lnTo>
                    <a:pt x="221" y="162"/>
                  </a:lnTo>
                  <a:lnTo>
                    <a:pt x="220" y="174"/>
                  </a:lnTo>
                  <a:lnTo>
                    <a:pt x="217" y="187"/>
                  </a:lnTo>
                  <a:lnTo>
                    <a:pt x="213" y="198"/>
                  </a:lnTo>
                  <a:lnTo>
                    <a:pt x="208" y="208"/>
                  </a:lnTo>
                  <a:lnTo>
                    <a:pt x="202" y="216"/>
                  </a:lnTo>
                  <a:lnTo>
                    <a:pt x="195" y="222"/>
                  </a:lnTo>
                  <a:lnTo>
                    <a:pt x="191" y="224"/>
                  </a:lnTo>
                  <a:lnTo>
                    <a:pt x="187" y="226"/>
                  </a:lnTo>
                  <a:lnTo>
                    <a:pt x="182" y="227"/>
                  </a:lnTo>
                  <a:lnTo>
                    <a:pt x="178" y="227"/>
                  </a:lnTo>
                  <a:lnTo>
                    <a:pt x="43" y="227"/>
                  </a:lnTo>
                  <a:lnTo>
                    <a:pt x="39" y="227"/>
                  </a:lnTo>
                  <a:lnTo>
                    <a:pt x="34" y="226"/>
                  </a:lnTo>
                  <a:lnTo>
                    <a:pt x="30" y="224"/>
                  </a:lnTo>
                  <a:lnTo>
                    <a:pt x="26" y="222"/>
                  </a:lnTo>
                  <a:lnTo>
                    <a:pt x="19" y="216"/>
                  </a:lnTo>
                  <a:lnTo>
                    <a:pt x="13" y="208"/>
                  </a:lnTo>
                  <a:lnTo>
                    <a:pt x="8" y="198"/>
                  </a:lnTo>
                  <a:lnTo>
                    <a:pt x="4" y="187"/>
                  </a:lnTo>
                  <a:lnTo>
                    <a:pt x="1" y="174"/>
                  </a:lnTo>
                  <a:lnTo>
                    <a:pt x="0" y="162"/>
                  </a:lnTo>
                  <a:lnTo>
                    <a:pt x="0" y="66"/>
                  </a:lnTo>
                  <a:lnTo>
                    <a:pt x="1" y="53"/>
                  </a:lnTo>
                  <a:lnTo>
                    <a:pt x="4" y="41"/>
                  </a:lnTo>
                  <a:lnTo>
                    <a:pt x="8" y="29"/>
                  </a:lnTo>
                  <a:lnTo>
                    <a:pt x="13" y="20"/>
                  </a:lnTo>
                  <a:lnTo>
                    <a:pt x="19" y="11"/>
                  </a:lnTo>
                  <a:lnTo>
                    <a:pt x="26" y="6"/>
                  </a:lnTo>
                  <a:lnTo>
                    <a:pt x="30" y="3"/>
                  </a:lnTo>
                  <a:lnTo>
                    <a:pt x="34" y="2"/>
                  </a:lnTo>
                  <a:lnTo>
                    <a:pt x="39" y="1"/>
                  </a:lnTo>
                  <a:lnTo>
                    <a:pt x="43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28" name="Freeform 214"/>
            <p:cNvSpPr>
              <a:spLocks/>
            </p:cNvSpPr>
            <p:nvPr/>
          </p:nvSpPr>
          <p:spPr bwMode="auto">
            <a:xfrm>
              <a:off x="1221" y="1473"/>
              <a:ext cx="174" cy="192"/>
            </a:xfrm>
            <a:custGeom>
              <a:avLst/>
              <a:gdLst>
                <a:gd name="T0" fmla="*/ 95 w 174"/>
                <a:gd name="T1" fmla="*/ 0 h 192"/>
                <a:gd name="T2" fmla="*/ 112 w 174"/>
                <a:gd name="T3" fmla="*/ 4 h 192"/>
                <a:gd name="T4" fmla="*/ 128 w 174"/>
                <a:gd name="T5" fmla="*/ 11 h 192"/>
                <a:gd name="T6" fmla="*/ 141 w 174"/>
                <a:gd name="T7" fmla="*/ 22 h 192"/>
                <a:gd name="T8" fmla="*/ 154 w 174"/>
                <a:gd name="T9" fmla="*/ 34 h 192"/>
                <a:gd name="T10" fmla="*/ 163 w 174"/>
                <a:gd name="T11" fmla="*/ 50 h 192"/>
                <a:gd name="T12" fmla="*/ 170 w 174"/>
                <a:gd name="T13" fmla="*/ 67 h 192"/>
                <a:gd name="T14" fmla="*/ 173 w 174"/>
                <a:gd name="T15" fmla="*/ 86 h 192"/>
                <a:gd name="T16" fmla="*/ 173 w 174"/>
                <a:gd name="T17" fmla="*/ 106 h 192"/>
                <a:gd name="T18" fmla="*/ 170 w 174"/>
                <a:gd name="T19" fmla="*/ 124 h 192"/>
                <a:gd name="T20" fmla="*/ 163 w 174"/>
                <a:gd name="T21" fmla="*/ 142 h 192"/>
                <a:gd name="T22" fmla="*/ 154 w 174"/>
                <a:gd name="T23" fmla="*/ 157 h 192"/>
                <a:gd name="T24" fmla="*/ 141 w 174"/>
                <a:gd name="T25" fmla="*/ 170 h 192"/>
                <a:gd name="T26" fmla="*/ 128 w 174"/>
                <a:gd name="T27" fmla="*/ 180 h 192"/>
                <a:gd name="T28" fmla="*/ 112 w 174"/>
                <a:gd name="T29" fmla="*/ 187 h 192"/>
                <a:gd name="T30" fmla="*/ 95 w 174"/>
                <a:gd name="T31" fmla="*/ 191 h 192"/>
                <a:gd name="T32" fmla="*/ 78 w 174"/>
                <a:gd name="T33" fmla="*/ 191 h 192"/>
                <a:gd name="T34" fmla="*/ 61 w 174"/>
                <a:gd name="T35" fmla="*/ 187 h 192"/>
                <a:gd name="T36" fmla="*/ 45 w 174"/>
                <a:gd name="T37" fmla="*/ 180 h 192"/>
                <a:gd name="T38" fmla="*/ 31 w 174"/>
                <a:gd name="T39" fmla="*/ 170 h 192"/>
                <a:gd name="T40" fmla="*/ 19 w 174"/>
                <a:gd name="T41" fmla="*/ 157 h 192"/>
                <a:gd name="T42" fmla="*/ 10 w 174"/>
                <a:gd name="T43" fmla="*/ 142 h 192"/>
                <a:gd name="T44" fmla="*/ 3 w 174"/>
                <a:gd name="T45" fmla="*/ 124 h 192"/>
                <a:gd name="T46" fmla="*/ 0 w 174"/>
                <a:gd name="T47" fmla="*/ 106 h 192"/>
                <a:gd name="T48" fmla="*/ 0 w 174"/>
                <a:gd name="T49" fmla="*/ 86 h 192"/>
                <a:gd name="T50" fmla="*/ 3 w 174"/>
                <a:gd name="T51" fmla="*/ 67 h 192"/>
                <a:gd name="T52" fmla="*/ 10 w 174"/>
                <a:gd name="T53" fmla="*/ 50 h 192"/>
                <a:gd name="T54" fmla="*/ 19 w 174"/>
                <a:gd name="T55" fmla="*/ 34 h 192"/>
                <a:gd name="T56" fmla="*/ 31 w 174"/>
                <a:gd name="T57" fmla="*/ 22 h 192"/>
                <a:gd name="T58" fmla="*/ 45 w 174"/>
                <a:gd name="T59" fmla="*/ 11 h 192"/>
                <a:gd name="T60" fmla="*/ 61 w 174"/>
                <a:gd name="T61" fmla="*/ 4 h 192"/>
                <a:gd name="T62" fmla="*/ 78 w 174"/>
                <a:gd name="T63" fmla="*/ 0 h 1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4" h="192">
                  <a:moveTo>
                    <a:pt x="87" y="0"/>
                  </a:moveTo>
                  <a:lnTo>
                    <a:pt x="95" y="0"/>
                  </a:lnTo>
                  <a:lnTo>
                    <a:pt x="104" y="1"/>
                  </a:lnTo>
                  <a:lnTo>
                    <a:pt x="112" y="4"/>
                  </a:lnTo>
                  <a:lnTo>
                    <a:pt x="120" y="7"/>
                  </a:lnTo>
                  <a:lnTo>
                    <a:pt x="128" y="11"/>
                  </a:lnTo>
                  <a:lnTo>
                    <a:pt x="135" y="16"/>
                  </a:lnTo>
                  <a:lnTo>
                    <a:pt x="141" y="22"/>
                  </a:lnTo>
                  <a:lnTo>
                    <a:pt x="148" y="28"/>
                  </a:lnTo>
                  <a:lnTo>
                    <a:pt x="154" y="34"/>
                  </a:lnTo>
                  <a:lnTo>
                    <a:pt x="159" y="41"/>
                  </a:lnTo>
                  <a:lnTo>
                    <a:pt x="163" y="50"/>
                  </a:lnTo>
                  <a:lnTo>
                    <a:pt x="167" y="58"/>
                  </a:lnTo>
                  <a:lnTo>
                    <a:pt x="170" y="67"/>
                  </a:lnTo>
                  <a:lnTo>
                    <a:pt x="172" y="76"/>
                  </a:lnTo>
                  <a:lnTo>
                    <a:pt x="173" y="86"/>
                  </a:lnTo>
                  <a:lnTo>
                    <a:pt x="174" y="95"/>
                  </a:lnTo>
                  <a:lnTo>
                    <a:pt x="173" y="106"/>
                  </a:lnTo>
                  <a:lnTo>
                    <a:pt x="172" y="115"/>
                  </a:lnTo>
                  <a:lnTo>
                    <a:pt x="170" y="124"/>
                  </a:lnTo>
                  <a:lnTo>
                    <a:pt x="167" y="132"/>
                  </a:lnTo>
                  <a:lnTo>
                    <a:pt x="163" y="142"/>
                  </a:lnTo>
                  <a:lnTo>
                    <a:pt x="159" y="149"/>
                  </a:lnTo>
                  <a:lnTo>
                    <a:pt x="154" y="157"/>
                  </a:lnTo>
                  <a:lnTo>
                    <a:pt x="148" y="164"/>
                  </a:lnTo>
                  <a:lnTo>
                    <a:pt x="141" y="170"/>
                  </a:lnTo>
                  <a:lnTo>
                    <a:pt x="135" y="175"/>
                  </a:lnTo>
                  <a:lnTo>
                    <a:pt x="128" y="180"/>
                  </a:lnTo>
                  <a:lnTo>
                    <a:pt x="120" y="184"/>
                  </a:lnTo>
                  <a:lnTo>
                    <a:pt x="112" y="187"/>
                  </a:lnTo>
                  <a:lnTo>
                    <a:pt x="104" y="189"/>
                  </a:lnTo>
                  <a:lnTo>
                    <a:pt x="95" y="191"/>
                  </a:lnTo>
                  <a:lnTo>
                    <a:pt x="87" y="192"/>
                  </a:lnTo>
                  <a:lnTo>
                    <a:pt x="78" y="191"/>
                  </a:lnTo>
                  <a:lnTo>
                    <a:pt x="69" y="189"/>
                  </a:lnTo>
                  <a:lnTo>
                    <a:pt x="61" y="187"/>
                  </a:lnTo>
                  <a:lnTo>
                    <a:pt x="52" y="184"/>
                  </a:lnTo>
                  <a:lnTo>
                    <a:pt x="45" y="180"/>
                  </a:lnTo>
                  <a:lnTo>
                    <a:pt x="38" y="175"/>
                  </a:lnTo>
                  <a:lnTo>
                    <a:pt x="31" y="170"/>
                  </a:lnTo>
                  <a:lnTo>
                    <a:pt x="25" y="164"/>
                  </a:lnTo>
                  <a:lnTo>
                    <a:pt x="19" y="157"/>
                  </a:lnTo>
                  <a:lnTo>
                    <a:pt x="14" y="149"/>
                  </a:lnTo>
                  <a:lnTo>
                    <a:pt x="10" y="142"/>
                  </a:lnTo>
                  <a:lnTo>
                    <a:pt x="6" y="132"/>
                  </a:lnTo>
                  <a:lnTo>
                    <a:pt x="3" y="124"/>
                  </a:lnTo>
                  <a:lnTo>
                    <a:pt x="1" y="115"/>
                  </a:lnTo>
                  <a:lnTo>
                    <a:pt x="0" y="106"/>
                  </a:lnTo>
                  <a:lnTo>
                    <a:pt x="0" y="95"/>
                  </a:lnTo>
                  <a:lnTo>
                    <a:pt x="0" y="86"/>
                  </a:lnTo>
                  <a:lnTo>
                    <a:pt x="1" y="76"/>
                  </a:lnTo>
                  <a:lnTo>
                    <a:pt x="3" y="67"/>
                  </a:lnTo>
                  <a:lnTo>
                    <a:pt x="6" y="58"/>
                  </a:lnTo>
                  <a:lnTo>
                    <a:pt x="10" y="50"/>
                  </a:lnTo>
                  <a:lnTo>
                    <a:pt x="14" y="41"/>
                  </a:lnTo>
                  <a:lnTo>
                    <a:pt x="19" y="34"/>
                  </a:lnTo>
                  <a:lnTo>
                    <a:pt x="25" y="28"/>
                  </a:lnTo>
                  <a:lnTo>
                    <a:pt x="31" y="22"/>
                  </a:lnTo>
                  <a:lnTo>
                    <a:pt x="38" y="16"/>
                  </a:lnTo>
                  <a:lnTo>
                    <a:pt x="45" y="11"/>
                  </a:lnTo>
                  <a:lnTo>
                    <a:pt x="52" y="7"/>
                  </a:lnTo>
                  <a:lnTo>
                    <a:pt x="61" y="4"/>
                  </a:lnTo>
                  <a:lnTo>
                    <a:pt x="69" y="1"/>
                  </a:lnTo>
                  <a:lnTo>
                    <a:pt x="78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29" name="Freeform 215"/>
            <p:cNvSpPr>
              <a:spLocks/>
            </p:cNvSpPr>
            <p:nvPr/>
          </p:nvSpPr>
          <p:spPr bwMode="auto">
            <a:xfrm>
              <a:off x="1221" y="1473"/>
              <a:ext cx="174" cy="192"/>
            </a:xfrm>
            <a:custGeom>
              <a:avLst/>
              <a:gdLst>
                <a:gd name="T0" fmla="*/ 95 w 174"/>
                <a:gd name="T1" fmla="*/ 0 h 192"/>
                <a:gd name="T2" fmla="*/ 112 w 174"/>
                <a:gd name="T3" fmla="*/ 4 h 192"/>
                <a:gd name="T4" fmla="*/ 128 w 174"/>
                <a:gd name="T5" fmla="*/ 11 h 192"/>
                <a:gd name="T6" fmla="*/ 141 w 174"/>
                <a:gd name="T7" fmla="*/ 22 h 192"/>
                <a:gd name="T8" fmla="*/ 154 w 174"/>
                <a:gd name="T9" fmla="*/ 34 h 192"/>
                <a:gd name="T10" fmla="*/ 163 w 174"/>
                <a:gd name="T11" fmla="*/ 50 h 192"/>
                <a:gd name="T12" fmla="*/ 170 w 174"/>
                <a:gd name="T13" fmla="*/ 67 h 192"/>
                <a:gd name="T14" fmla="*/ 173 w 174"/>
                <a:gd name="T15" fmla="*/ 86 h 192"/>
                <a:gd name="T16" fmla="*/ 173 w 174"/>
                <a:gd name="T17" fmla="*/ 106 h 192"/>
                <a:gd name="T18" fmla="*/ 170 w 174"/>
                <a:gd name="T19" fmla="*/ 124 h 192"/>
                <a:gd name="T20" fmla="*/ 163 w 174"/>
                <a:gd name="T21" fmla="*/ 142 h 192"/>
                <a:gd name="T22" fmla="*/ 154 w 174"/>
                <a:gd name="T23" fmla="*/ 157 h 192"/>
                <a:gd name="T24" fmla="*/ 141 w 174"/>
                <a:gd name="T25" fmla="*/ 170 h 192"/>
                <a:gd name="T26" fmla="*/ 128 w 174"/>
                <a:gd name="T27" fmla="*/ 180 h 192"/>
                <a:gd name="T28" fmla="*/ 112 w 174"/>
                <a:gd name="T29" fmla="*/ 187 h 192"/>
                <a:gd name="T30" fmla="*/ 95 w 174"/>
                <a:gd name="T31" fmla="*/ 191 h 192"/>
                <a:gd name="T32" fmla="*/ 78 w 174"/>
                <a:gd name="T33" fmla="*/ 191 h 192"/>
                <a:gd name="T34" fmla="*/ 61 w 174"/>
                <a:gd name="T35" fmla="*/ 187 h 192"/>
                <a:gd name="T36" fmla="*/ 45 w 174"/>
                <a:gd name="T37" fmla="*/ 180 h 192"/>
                <a:gd name="T38" fmla="*/ 31 w 174"/>
                <a:gd name="T39" fmla="*/ 170 h 192"/>
                <a:gd name="T40" fmla="*/ 19 w 174"/>
                <a:gd name="T41" fmla="*/ 157 h 192"/>
                <a:gd name="T42" fmla="*/ 10 w 174"/>
                <a:gd name="T43" fmla="*/ 142 h 192"/>
                <a:gd name="T44" fmla="*/ 3 w 174"/>
                <a:gd name="T45" fmla="*/ 124 h 192"/>
                <a:gd name="T46" fmla="*/ 0 w 174"/>
                <a:gd name="T47" fmla="*/ 106 h 192"/>
                <a:gd name="T48" fmla="*/ 0 w 174"/>
                <a:gd name="T49" fmla="*/ 86 h 192"/>
                <a:gd name="T50" fmla="*/ 3 w 174"/>
                <a:gd name="T51" fmla="*/ 67 h 192"/>
                <a:gd name="T52" fmla="*/ 10 w 174"/>
                <a:gd name="T53" fmla="*/ 50 h 192"/>
                <a:gd name="T54" fmla="*/ 19 w 174"/>
                <a:gd name="T55" fmla="*/ 34 h 192"/>
                <a:gd name="T56" fmla="*/ 31 w 174"/>
                <a:gd name="T57" fmla="*/ 22 h 192"/>
                <a:gd name="T58" fmla="*/ 45 w 174"/>
                <a:gd name="T59" fmla="*/ 11 h 192"/>
                <a:gd name="T60" fmla="*/ 61 w 174"/>
                <a:gd name="T61" fmla="*/ 4 h 192"/>
                <a:gd name="T62" fmla="*/ 78 w 174"/>
                <a:gd name="T63" fmla="*/ 0 h 1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4" h="192">
                  <a:moveTo>
                    <a:pt x="87" y="0"/>
                  </a:moveTo>
                  <a:lnTo>
                    <a:pt x="95" y="0"/>
                  </a:lnTo>
                  <a:lnTo>
                    <a:pt x="104" y="1"/>
                  </a:lnTo>
                  <a:lnTo>
                    <a:pt x="112" y="4"/>
                  </a:lnTo>
                  <a:lnTo>
                    <a:pt x="120" y="7"/>
                  </a:lnTo>
                  <a:lnTo>
                    <a:pt x="128" y="11"/>
                  </a:lnTo>
                  <a:lnTo>
                    <a:pt x="135" y="16"/>
                  </a:lnTo>
                  <a:lnTo>
                    <a:pt x="141" y="22"/>
                  </a:lnTo>
                  <a:lnTo>
                    <a:pt x="148" y="28"/>
                  </a:lnTo>
                  <a:lnTo>
                    <a:pt x="154" y="34"/>
                  </a:lnTo>
                  <a:lnTo>
                    <a:pt x="159" y="41"/>
                  </a:lnTo>
                  <a:lnTo>
                    <a:pt x="163" y="50"/>
                  </a:lnTo>
                  <a:lnTo>
                    <a:pt x="167" y="58"/>
                  </a:lnTo>
                  <a:lnTo>
                    <a:pt x="170" y="67"/>
                  </a:lnTo>
                  <a:lnTo>
                    <a:pt x="172" y="76"/>
                  </a:lnTo>
                  <a:lnTo>
                    <a:pt x="173" y="86"/>
                  </a:lnTo>
                  <a:lnTo>
                    <a:pt x="174" y="95"/>
                  </a:lnTo>
                  <a:lnTo>
                    <a:pt x="173" y="106"/>
                  </a:lnTo>
                  <a:lnTo>
                    <a:pt x="172" y="115"/>
                  </a:lnTo>
                  <a:lnTo>
                    <a:pt x="170" y="124"/>
                  </a:lnTo>
                  <a:lnTo>
                    <a:pt x="167" y="132"/>
                  </a:lnTo>
                  <a:lnTo>
                    <a:pt x="163" y="142"/>
                  </a:lnTo>
                  <a:lnTo>
                    <a:pt x="159" y="149"/>
                  </a:lnTo>
                  <a:lnTo>
                    <a:pt x="154" y="157"/>
                  </a:lnTo>
                  <a:lnTo>
                    <a:pt x="148" y="164"/>
                  </a:lnTo>
                  <a:lnTo>
                    <a:pt x="141" y="170"/>
                  </a:lnTo>
                  <a:lnTo>
                    <a:pt x="135" y="175"/>
                  </a:lnTo>
                  <a:lnTo>
                    <a:pt x="128" y="180"/>
                  </a:lnTo>
                  <a:lnTo>
                    <a:pt x="120" y="184"/>
                  </a:lnTo>
                  <a:lnTo>
                    <a:pt x="112" y="187"/>
                  </a:lnTo>
                  <a:lnTo>
                    <a:pt x="104" y="189"/>
                  </a:lnTo>
                  <a:lnTo>
                    <a:pt x="95" y="191"/>
                  </a:lnTo>
                  <a:lnTo>
                    <a:pt x="87" y="192"/>
                  </a:lnTo>
                  <a:lnTo>
                    <a:pt x="78" y="191"/>
                  </a:lnTo>
                  <a:lnTo>
                    <a:pt x="69" y="189"/>
                  </a:lnTo>
                  <a:lnTo>
                    <a:pt x="61" y="187"/>
                  </a:lnTo>
                  <a:lnTo>
                    <a:pt x="52" y="184"/>
                  </a:lnTo>
                  <a:lnTo>
                    <a:pt x="45" y="180"/>
                  </a:lnTo>
                  <a:lnTo>
                    <a:pt x="38" y="175"/>
                  </a:lnTo>
                  <a:lnTo>
                    <a:pt x="31" y="170"/>
                  </a:lnTo>
                  <a:lnTo>
                    <a:pt x="25" y="164"/>
                  </a:lnTo>
                  <a:lnTo>
                    <a:pt x="19" y="157"/>
                  </a:lnTo>
                  <a:lnTo>
                    <a:pt x="14" y="149"/>
                  </a:lnTo>
                  <a:lnTo>
                    <a:pt x="10" y="142"/>
                  </a:lnTo>
                  <a:lnTo>
                    <a:pt x="6" y="132"/>
                  </a:lnTo>
                  <a:lnTo>
                    <a:pt x="3" y="124"/>
                  </a:lnTo>
                  <a:lnTo>
                    <a:pt x="1" y="115"/>
                  </a:lnTo>
                  <a:lnTo>
                    <a:pt x="0" y="106"/>
                  </a:lnTo>
                  <a:lnTo>
                    <a:pt x="0" y="95"/>
                  </a:lnTo>
                  <a:lnTo>
                    <a:pt x="0" y="86"/>
                  </a:lnTo>
                  <a:lnTo>
                    <a:pt x="1" y="76"/>
                  </a:lnTo>
                  <a:lnTo>
                    <a:pt x="3" y="67"/>
                  </a:lnTo>
                  <a:lnTo>
                    <a:pt x="6" y="58"/>
                  </a:lnTo>
                  <a:lnTo>
                    <a:pt x="10" y="50"/>
                  </a:lnTo>
                  <a:lnTo>
                    <a:pt x="14" y="41"/>
                  </a:lnTo>
                  <a:lnTo>
                    <a:pt x="19" y="34"/>
                  </a:lnTo>
                  <a:lnTo>
                    <a:pt x="25" y="28"/>
                  </a:lnTo>
                  <a:lnTo>
                    <a:pt x="31" y="22"/>
                  </a:lnTo>
                  <a:lnTo>
                    <a:pt x="38" y="16"/>
                  </a:lnTo>
                  <a:lnTo>
                    <a:pt x="45" y="11"/>
                  </a:lnTo>
                  <a:lnTo>
                    <a:pt x="52" y="7"/>
                  </a:lnTo>
                  <a:lnTo>
                    <a:pt x="61" y="4"/>
                  </a:lnTo>
                  <a:lnTo>
                    <a:pt x="69" y="1"/>
                  </a:lnTo>
                  <a:lnTo>
                    <a:pt x="78" y="0"/>
                  </a:lnTo>
                  <a:lnTo>
                    <a:pt x="87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30" name="Freeform 216"/>
            <p:cNvSpPr>
              <a:spLocks/>
            </p:cNvSpPr>
            <p:nvPr/>
          </p:nvSpPr>
          <p:spPr bwMode="auto">
            <a:xfrm>
              <a:off x="1280" y="1530"/>
              <a:ext cx="61" cy="74"/>
            </a:xfrm>
            <a:custGeom>
              <a:avLst/>
              <a:gdLst>
                <a:gd name="T0" fmla="*/ 31 w 61"/>
                <a:gd name="T1" fmla="*/ 0 h 74"/>
                <a:gd name="T2" fmla="*/ 37 w 61"/>
                <a:gd name="T3" fmla="*/ 0 h 74"/>
                <a:gd name="T4" fmla="*/ 42 w 61"/>
                <a:gd name="T5" fmla="*/ 2 h 74"/>
                <a:gd name="T6" fmla="*/ 48 w 61"/>
                <a:gd name="T7" fmla="*/ 5 h 74"/>
                <a:gd name="T8" fmla="*/ 52 w 61"/>
                <a:gd name="T9" fmla="*/ 10 h 74"/>
                <a:gd name="T10" fmla="*/ 56 w 61"/>
                <a:gd name="T11" fmla="*/ 16 h 74"/>
                <a:gd name="T12" fmla="*/ 59 w 61"/>
                <a:gd name="T13" fmla="*/ 23 h 74"/>
                <a:gd name="T14" fmla="*/ 61 w 61"/>
                <a:gd name="T15" fmla="*/ 30 h 74"/>
                <a:gd name="T16" fmla="*/ 61 w 61"/>
                <a:gd name="T17" fmla="*/ 37 h 74"/>
                <a:gd name="T18" fmla="*/ 61 w 61"/>
                <a:gd name="T19" fmla="*/ 45 h 74"/>
                <a:gd name="T20" fmla="*/ 59 w 61"/>
                <a:gd name="T21" fmla="*/ 52 h 74"/>
                <a:gd name="T22" fmla="*/ 56 w 61"/>
                <a:gd name="T23" fmla="*/ 58 h 74"/>
                <a:gd name="T24" fmla="*/ 52 w 61"/>
                <a:gd name="T25" fmla="*/ 64 h 74"/>
                <a:gd name="T26" fmla="*/ 48 w 61"/>
                <a:gd name="T27" fmla="*/ 68 h 74"/>
                <a:gd name="T28" fmla="*/ 42 w 61"/>
                <a:gd name="T29" fmla="*/ 72 h 74"/>
                <a:gd name="T30" fmla="*/ 37 w 61"/>
                <a:gd name="T31" fmla="*/ 74 h 74"/>
                <a:gd name="T32" fmla="*/ 31 w 61"/>
                <a:gd name="T33" fmla="*/ 74 h 74"/>
                <a:gd name="T34" fmla="*/ 24 w 61"/>
                <a:gd name="T35" fmla="*/ 74 h 74"/>
                <a:gd name="T36" fmla="*/ 19 w 61"/>
                <a:gd name="T37" fmla="*/ 72 h 74"/>
                <a:gd name="T38" fmla="*/ 13 w 61"/>
                <a:gd name="T39" fmla="*/ 68 h 74"/>
                <a:gd name="T40" fmla="*/ 9 w 61"/>
                <a:gd name="T41" fmla="*/ 64 h 74"/>
                <a:gd name="T42" fmla="*/ 5 w 61"/>
                <a:gd name="T43" fmla="*/ 58 h 74"/>
                <a:gd name="T44" fmla="*/ 2 w 61"/>
                <a:gd name="T45" fmla="*/ 52 h 74"/>
                <a:gd name="T46" fmla="*/ 0 w 61"/>
                <a:gd name="T47" fmla="*/ 45 h 74"/>
                <a:gd name="T48" fmla="*/ 0 w 61"/>
                <a:gd name="T49" fmla="*/ 37 h 74"/>
                <a:gd name="T50" fmla="*/ 0 w 61"/>
                <a:gd name="T51" fmla="*/ 30 h 74"/>
                <a:gd name="T52" fmla="*/ 2 w 61"/>
                <a:gd name="T53" fmla="*/ 23 h 74"/>
                <a:gd name="T54" fmla="*/ 5 w 61"/>
                <a:gd name="T55" fmla="*/ 16 h 74"/>
                <a:gd name="T56" fmla="*/ 9 w 61"/>
                <a:gd name="T57" fmla="*/ 10 h 74"/>
                <a:gd name="T58" fmla="*/ 13 w 61"/>
                <a:gd name="T59" fmla="*/ 5 h 74"/>
                <a:gd name="T60" fmla="*/ 19 w 61"/>
                <a:gd name="T61" fmla="*/ 2 h 74"/>
                <a:gd name="T62" fmla="*/ 24 w 61"/>
                <a:gd name="T63" fmla="*/ 0 h 74"/>
                <a:gd name="T64" fmla="*/ 31 w 61"/>
                <a:gd name="T65" fmla="*/ 0 h 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1" h="74">
                  <a:moveTo>
                    <a:pt x="31" y="0"/>
                  </a:moveTo>
                  <a:lnTo>
                    <a:pt x="37" y="0"/>
                  </a:lnTo>
                  <a:lnTo>
                    <a:pt x="42" y="2"/>
                  </a:lnTo>
                  <a:lnTo>
                    <a:pt x="48" y="5"/>
                  </a:lnTo>
                  <a:lnTo>
                    <a:pt x="52" y="10"/>
                  </a:lnTo>
                  <a:lnTo>
                    <a:pt x="56" y="16"/>
                  </a:lnTo>
                  <a:lnTo>
                    <a:pt x="59" y="23"/>
                  </a:lnTo>
                  <a:lnTo>
                    <a:pt x="61" y="30"/>
                  </a:lnTo>
                  <a:lnTo>
                    <a:pt x="61" y="37"/>
                  </a:lnTo>
                  <a:lnTo>
                    <a:pt x="61" y="45"/>
                  </a:lnTo>
                  <a:lnTo>
                    <a:pt x="59" y="52"/>
                  </a:lnTo>
                  <a:lnTo>
                    <a:pt x="56" y="58"/>
                  </a:lnTo>
                  <a:lnTo>
                    <a:pt x="52" y="64"/>
                  </a:lnTo>
                  <a:lnTo>
                    <a:pt x="48" y="68"/>
                  </a:lnTo>
                  <a:lnTo>
                    <a:pt x="42" y="72"/>
                  </a:lnTo>
                  <a:lnTo>
                    <a:pt x="37" y="74"/>
                  </a:lnTo>
                  <a:lnTo>
                    <a:pt x="31" y="74"/>
                  </a:lnTo>
                  <a:lnTo>
                    <a:pt x="24" y="74"/>
                  </a:lnTo>
                  <a:lnTo>
                    <a:pt x="19" y="72"/>
                  </a:lnTo>
                  <a:lnTo>
                    <a:pt x="13" y="68"/>
                  </a:lnTo>
                  <a:lnTo>
                    <a:pt x="9" y="64"/>
                  </a:lnTo>
                  <a:lnTo>
                    <a:pt x="5" y="58"/>
                  </a:lnTo>
                  <a:lnTo>
                    <a:pt x="2" y="52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0" y="30"/>
                  </a:lnTo>
                  <a:lnTo>
                    <a:pt x="2" y="23"/>
                  </a:lnTo>
                  <a:lnTo>
                    <a:pt x="5" y="16"/>
                  </a:lnTo>
                  <a:lnTo>
                    <a:pt x="9" y="10"/>
                  </a:lnTo>
                  <a:lnTo>
                    <a:pt x="13" y="5"/>
                  </a:lnTo>
                  <a:lnTo>
                    <a:pt x="19" y="2"/>
                  </a:lnTo>
                  <a:lnTo>
                    <a:pt x="24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31" name="Freeform 217"/>
            <p:cNvSpPr>
              <a:spLocks/>
            </p:cNvSpPr>
            <p:nvPr/>
          </p:nvSpPr>
          <p:spPr bwMode="auto">
            <a:xfrm>
              <a:off x="1280" y="1530"/>
              <a:ext cx="61" cy="74"/>
            </a:xfrm>
            <a:custGeom>
              <a:avLst/>
              <a:gdLst>
                <a:gd name="T0" fmla="*/ 31 w 61"/>
                <a:gd name="T1" fmla="*/ 0 h 74"/>
                <a:gd name="T2" fmla="*/ 37 w 61"/>
                <a:gd name="T3" fmla="*/ 0 h 74"/>
                <a:gd name="T4" fmla="*/ 42 w 61"/>
                <a:gd name="T5" fmla="*/ 2 h 74"/>
                <a:gd name="T6" fmla="*/ 48 w 61"/>
                <a:gd name="T7" fmla="*/ 5 h 74"/>
                <a:gd name="T8" fmla="*/ 52 w 61"/>
                <a:gd name="T9" fmla="*/ 10 h 74"/>
                <a:gd name="T10" fmla="*/ 56 w 61"/>
                <a:gd name="T11" fmla="*/ 16 h 74"/>
                <a:gd name="T12" fmla="*/ 59 w 61"/>
                <a:gd name="T13" fmla="*/ 23 h 74"/>
                <a:gd name="T14" fmla="*/ 61 w 61"/>
                <a:gd name="T15" fmla="*/ 30 h 74"/>
                <a:gd name="T16" fmla="*/ 61 w 61"/>
                <a:gd name="T17" fmla="*/ 37 h 74"/>
                <a:gd name="T18" fmla="*/ 61 w 61"/>
                <a:gd name="T19" fmla="*/ 45 h 74"/>
                <a:gd name="T20" fmla="*/ 59 w 61"/>
                <a:gd name="T21" fmla="*/ 52 h 74"/>
                <a:gd name="T22" fmla="*/ 56 w 61"/>
                <a:gd name="T23" fmla="*/ 58 h 74"/>
                <a:gd name="T24" fmla="*/ 52 w 61"/>
                <a:gd name="T25" fmla="*/ 64 h 74"/>
                <a:gd name="T26" fmla="*/ 48 w 61"/>
                <a:gd name="T27" fmla="*/ 68 h 74"/>
                <a:gd name="T28" fmla="*/ 42 w 61"/>
                <a:gd name="T29" fmla="*/ 72 h 74"/>
                <a:gd name="T30" fmla="*/ 37 w 61"/>
                <a:gd name="T31" fmla="*/ 74 h 74"/>
                <a:gd name="T32" fmla="*/ 31 w 61"/>
                <a:gd name="T33" fmla="*/ 74 h 74"/>
                <a:gd name="T34" fmla="*/ 24 w 61"/>
                <a:gd name="T35" fmla="*/ 74 h 74"/>
                <a:gd name="T36" fmla="*/ 19 w 61"/>
                <a:gd name="T37" fmla="*/ 72 h 74"/>
                <a:gd name="T38" fmla="*/ 13 w 61"/>
                <a:gd name="T39" fmla="*/ 68 h 74"/>
                <a:gd name="T40" fmla="*/ 9 w 61"/>
                <a:gd name="T41" fmla="*/ 64 h 74"/>
                <a:gd name="T42" fmla="*/ 5 w 61"/>
                <a:gd name="T43" fmla="*/ 58 h 74"/>
                <a:gd name="T44" fmla="*/ 2 w 61"/>
                <a:gd name="T45" fmla="*/ 52 h 74"/>
                <a:gd name="T46" fmla="*/ 0 w 61"/>
                <a:gd name="T47" fmla="*/ 45 h 74"/>
                <a:gd name="T48" fmla="*/ 0 w 61"/>
                <a:gd name="T49" fmla="*/ 37 h 74"/>
                <a:gd name="T50" fmla="*/ 0 w 61"/>
                <a:gd name="T51" fmla="*/ 30 h 74"/>
                <a:gd name="T52" fmla="*/ 2 w 61"/>
                <a:gd name="T53" fmla="*/ 23 h 74"/>
                <a:gd name="T54" fmla="*/ 5 w 61"/>
                <a:gd name="T55" fmla="*/ 16 h 74"/>
                <a:gd name="T56" fmla="*/ 9 w 61"/>
                <a:gd name="T57" fmla="*/ 10 h 74"/>
                <a:gd name="T58" fmla="*/ 13 w 61"/>
                <a:gd name="T59" fmla="*/ 5 h 74"/>
                <a:gd name="T60" fmla="*/ 19 w 61"/>
                <a:gd name="T61" fmla="*/ 2 h 74"/>
                <a:gd name="T62" fmla="*/ 24 w 61"/>
                <a:gd name="T63" fmla="*/ 0 h 74"/>
                <a:gd name="T64" fmla="*/ 31 w 61"/>
                <a:gd name="T65" fmla="*/ 0 h 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1" h="74">
                  <a:moveTo>
                    <a:pt x="31" y="0"/>
                  </a:moveTo>
                  <a:lnTo>
                    <a:pt x="37" y="0"/>
                  </a:lnTo>
                  <a:lnTo>
                    <a:pt x="42" y="2"/>
                  </a:lnTo>
                  <a:lnTo>
                    <a:pt x="48" y="5"/>
                  </a:lnTo>
                  <a:lnTo>
                    <a:pt x="52" y="10"/>
                  </a:lnTo>
                  <a:lnTo>
                    <a:pt x="56" y="16"/>
                  </a:lnTo>
                  <a:lnTo>
                    <a:pt x="59" y="23"/>
                  </a:lnTo>
                  <a:lnTo>
                    <a:pt x="61" y="30"/>
                  </a:lnTo>
                  <a:lnTo>
                    <a:pt x="61" y="37"/>
                  </a:lnTo>
                  <a:lnTo>
                    <a:pt x="61" y="45"/>
                  </a:lnTo>
                  <a:lnTo>
                    <a:pt x="59" y="52"/>
                  </a:lnTo>
                  <a:lnTo>
                    <a:pt x="56" y="58"/>
                  </a:lnTo>
                  <a:lnTo>
                    <a:pt x="52" y="64"/>
                  </a:lnTo>
                  <a:lnTo>
                    <a:pt x="48" y="68"/>
                  </a:lnTo>
                  <a:lnTo>
                    <a:pt x="42" y="72"/>
                  </a:lnTo>
                  <a:lnTo>
                    <a:pt x="37" y="74"/>
                  </a:lnTo>
                  <a:lnTo>
                    <a:pt x="31" y="74"/>
                  </a:lnTo>
                  <a:lnTo>
                    <a:pt x="24" y="74"/>
                  </a:lnTo>
                  <a:lnTo>
                    <a:pt x="19" y="72"/>
                  </a:lnTo>
                  <a:lnTo>
                    <a:pt x="13" y="68"/>
                  </a:lnTo>
                  <a:lnTo>
                    <a:pt x="9" y="64"/>
                  </a:lnTo>
                  <a:lnTo>
                    <a:pt x="5" y="58"/>
                  </a:lnTo>
                  <a:lnTo>
                    <a:pt x="2" y="52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0" y="30"/>
                  </a:lnTo>
                  <a:lnTo>
                    <a:pt x="2" y="23"/>
                  </a:lnTo>
                  <a:lnTo>
                    <a:pt x="5" y="16"/>
                  </a:lnTo>
                  <a:lnTo>
                    <a:pt x="9" y="10"/>
                  </a:lnTo>
                  <a:lnTo>
                    <a:pt x="13" y="5"/>
                  </a:lnTo>
                  <a:lnTo>
                    <a:pt x="19" y="2"/>
                  </a:lnTo>
                  <a:lnTo>
                    <a:pt x="24" y="0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32" name="Freeform 218"/>
            <p:cNvSpPr>
              <a:spLocks/>
            </p:cNvSpPr>
            <p:nvPr/>
          </p:nvSpPr>
          <p:spPr bwMode="auto">
            <a:xfrm>
              <a:off x="1419" y="1460"/>
              <a:ext cx="222" cy="227"/>
            </a:xfrm>
            <a:custGeom>
              <a:avLst/>
              <a:gdLst>
                <a:gd name="T0" fmla="*/ 44 w 222"/>
                <a:gd name="T1" fmla="*/ 0 h 227"/>
                <a:gd name="T2" fmla="*/ 178 w 222"/>
                <a:gd name="T3" fmla="*/ 0 h 227"/>
                <a:gd name="T4" fmla="*/ 182 w 222"/>
                <a:gd name="T5" fmla="*/ 1 h 227"/>
                <a:gd name="T6" fmla="*/ 187 w 222"/>
                <a:gd name="T7" fmla="*/ 2 h 227"/>
                <a:gd name="T8" fmla="*/ 191 w 222"/>
                <a:gd name="T9" fmla="*/ 3 h 227"/>
                <a:gd name="T10" fmla="*/ 195 w 222"/>
                <a:gd name="T11" fmla="*/ 6 h 227"/>
                <a:gd name="T12" fmla="*/ 202 w 222"/>
                <a:gd name="T13" fmla="*/ 11 h 227"/>
                <a:gd name="T14" fmla="*/ 208 w 222"/>
                <a:gd name="T15" fmla="*/ 20 h 227"/>
                <a:gd name="T16" fmla="*/ 214 w 222"/>
                <a:gd name="T17" fmla="*/ 29 h 227"/>
                <a:gd name="T18" fmla="*/ 219 w 222"/>
                <a:gd name="T19" fmla="*/ 41 h 227"/>
                <a:gd name="T20" fmla="*/ 221 w 222"/>
                <a:gd name="T21" fmla="*/ 53 h 227"/>
                <a:gd name="T22" fmla="*/ 222 w 222"/>
                <a:gd name="T23" fmla="*/ 66 h 227"/>
                <a:gd name="T24" fmla="*/ 222 w 222"/>
                <a:gd name="T25" fmla="*/ 162 h 227"/>
                <a:gd name="T26" fmla="*/ 221 w 222"/>
                <a:gd name="T27" fmla="*/ 174 h 227"/>
                <a:gd name="T28" fmla="*/ 219 w 222"/>
                <a:gd name="T29" fmla="*/ 187 h 227"/>
                <a:gd name="T30" fmla="*/ 214 w 222"/>
                <a:gd name="T31" fmla="*/ 198 h 227"/>
                <a:gd name="T32" fmla="*/ 208 w 222"/>
                <a:gd name="T33" fmla="*/ 208 h 227"/>
                <a:gd name="T34" fmla="*/ 202 w 222"/>
                <a:gd name="T35" fmla="*/ 216 h 227"/>
                <a:gd name="T36" fmla="*/ 195 w 222"/>
                <a:gd name="T37" fmla="*/ 222 h 227"/>
                <a:gd name="T38" fmla="*/ 191 w 222"/>
                <a:gd name="T39" fmla="*/ 224 h 227"/>
                <a:gd name="T40" fmla="*/ 187 w 222"/>
                <a:gd name="T41" fmla="*/ 226 h 227"/>
                <a:gd name="T42" fmla="*/ 182 w 222"/>
                <a:gd name="T43" fmla="*/ 227 h 227"/>
                <a:gd name="T44" fmla="*/ 178 w 222"/>
                <a:gd name="T45" fmla="*/ 227 h 227"/>
                <a:gd name="T46" fmla="*/ 44 w 222"/>
                <a:gd name="T47" fmla="*/ 227 h 227"/>
                <a:gd name="T48" fmla="*/ 40 w 222"/>
                <a:gd name="T49" fmla="*/ 227 h 227"/>
                <a:gd name="T50" fmla="*/ 35 w 222"/>
                <a:gd name="T51" fmla="*/ 226 h 227"/>
                <a:gd name="T52" fmla="*/ 30 w 222"/>
                <a:gd name="T53" fmla="*/ 224 h 227"/>
                <a:gd name="T54" fmla="*/ 27 w 222"/>
                <a:gd name="T55" fmla="*/ 222 h 227"/>
                <a:gd name="T56" fmla="*/ 19 w 222"/>
                <a:gd name="T57" fmla="*/ 216 h 227"/>
                <a:gd name="T58" fmla="*/ 13 w 222"/>
                <a:gd name="T59" fmla="*/ 208 h 227"/>
                <a:gd name="T60" fmla="*/ 8 w 222"/>
                <a:gd name="T61" fmla="*/ 198 h 227"/>
                <a:gd name="T62" fmla="*/ 4 w 222"/>
                <a:gd name="T63" fmla="*/ 187 h 227"/>
                <a:gd name="T64" fmla="*/ 1 w 222"/>
                <a:gd name="T65" fmla="*/ 174 h 227"/>
                <a:gd name="T66" fmla="*/ 0 w 222"/>
                <a:gd name="T67" fmla="*/ 162 h 227"/>
                <a:gd name="T68" fmla="*/ 0 w 222"/>
                <a:gd name="T69" fmla="*/ 66 h 227"/>
                <a:gd name="T70" fmla="*/ 1 w 222"/>
                <a:gd name="T71" fmla="*/ 53 h 227"/>
                <a:gd name="T72" fmla="*/ 4 w 222"/>
                <a:gd name="T73" fmla="*/ 41 h 227"/>
                <a:gd name="T74" fmla="*/ 8 w 222"/>
                <a:gd name="T75" fmla="*/ 29 h 227"/>
                <a:gd name="T76" fmla="*/ 13 w 222"/>
                <a:gd name="T77" fmla="*/ 20 h 227"/>
                <a:gd name="T78" fmla="*/ 19 w 222"/>
                <a:gd name="T79" fmla="*/ 11 h 227"/>
                <a:gd name="T80" fmla="*/ 27 w 222"/>
                <a:gd name="T81" fmla="*/ 6 h 227"/>
                <a:gd name="T82" fmla="*/ 30 w 222"/>
                <a:gd name="T83" fmla="*/ 3 h 227"/>
                <a:gd name="T84" fmla="*/ 35 w 222"/>
                <a:gd name="T85" fmla="*/ 2 h 227"/>
                <a:gd name="T86" fmla="*/ 40 w 222"/>
                <a:gd name="T87" fmla="*/ 1 h 227"/>
                <a:gd name="T88" fmla="*/ 44 w 222"/>
                <a:gd name="T89" fmla="*/ 0 h 22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22" h="227">
                  <a:moveTo>
                    <a:pt x="44" y="0"/>
                  </a:moveTo>
                  <a:lnTo>
                    <a:pt x="178" y="0"/>
                  </a:lnTo>
                  <a:lnTo>
                    <a:pt x="182" y="1"/>
                  </a:lnTo>
                  <a:lnTo>
                    <a:pt x="187" y="2"/>
                  </a:lnTo>
                  <a:lnTo>
                    <a:pt x="191" y="3"/>
                  </a:lnTo>
                  <a:lnTo>
                    <a:pt x="195" y="6"/>
                  </a:lnTo>
                  <a:lnTo>
                    <a:pt x="202" y="11"/>
                  </a:lnTo>
                  <a:lnTo>
                    <a:pt x="208" y="20"/>
                  </a:lnTo>
                  <a:lnTo>
                    <a:pt x="214" y="29"/>
                  </a:lnTo>
                  <a:lnTo>
                    <a:pt x="219" y="41"/>
                  </a:lnTo>
                  <a:lnTo>
                    <a:pt x="221" y="53"/>
                  </a:lnTo>
                  <a:lnTo>
                    <a:pt x="222" y="66"/>
                  </a:lnTo>
                  <a:lnTo>
                    <a:pt x="222" y="162"/>
                  </a:lnTo>
                  <a:lnTo>
                    <a:pt x="221" y="174"/>
                  </a:lnTo>
                  <a:lnTo>
                    <a:pt x="219" y="187"/>
                  </a:lnTo>
                  <a:lnTo>
                    <a:pt x="214" y="198"/>
                  </a:lnTo>
                  <a:lnTo>
                    <a:pt x="208" y="208"/>
                  </a:lnTo>
                  <a:lnTo>
                    <a:pt x="202" y="216"/>
                  </a:lnTo>
                  <a:lnTo>
                    <a:pt x="195" y="222"/>
                  </a:lnTo>
                  <a:lnTo>
                    <a:pt x="191" y="224"/>
                  </a:lnTo>
                  <a:lnTo>
                    <a:pt x="187" y="226"/>
                  </a:lnTo>
                  <a:lnTo>
                    <a:pt x="182" y="227"/>
                  </a:lnTo>
                  <a:lnTo>
                    <a:pt x="178" y="227"/>
                  </a:lnTo>
                  <a:lnTo>
                    <a:pt x="44" y="227"/>
                  </a:lnTo>
                  <a:lnTo>
                    <a:pt x="40" y="227"/>
                  </a:lnTo>
                  <a:lnTo>
                    <a:pt x="35" y="226"/>
                  </a:lnTo>
                  <a:lnTo>
                    <a:pt x="30" y="224"/>
                  </a:lnTo>
                  <a:lnTo>
                    <a:pt x="27" y="222"/>
                  </a:lnTo>
                  <a:lnTo>
                    <a:pt x="19" y="216"/>
                  </a:lnTo>
                  <a:lnTo>
                    <a:pt x="13" y="208"/>
                  </a:lnTo>
                  <a:lnTo>
                    <a:pt x="8" y="198"/>
                  </a:lnTo>
                  <a:lnTo>
                    <a:pt x="4" y="187"/>
                  </a:lnTo>
                  <a:lnTo>
                    <a:pt x="1" y="174"/>
                  </a:lnTo>
                  <a:lnTo>
                    <a:pt x="0" y="162"/>
                  </a:lnTo>
                  <a:lnTo>
                    <a:pt x="0" y="66"/>
                  </a:lnTo>
                  <a:lnTo>
                    <a:pt x="1" y="53"/>
                  </a:lnTo>
                  <a:lnTo>
                    <a:pt x="4" y="41"/>
                  </a:lnTo>
                  <a:lnTo>
                    <a:pt x="8" y="29"/>
                  </a:lnTo>
                  <a:lnTo>
                    <a:pt x="13" y="20"/>
                  </a:lnTo>
                  <a:lnTo>
                    <a:pt x="19" y="11"/>
                  </a:lnTo>
                  <a:lnTo>
                    <a:pt x="27" y="6"/>
                  </a:lnTo>
                  <a:lnTo>
                    <a:pt x="30" y="3"/>
                  </a:lnTo>
                  <a:lnTo>
                    <a:pt x="35" y="2"/>
                  </a:lnTo>
                  <a:lnTo>
                    <a:pt x="40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33" name="Freeform 219"/>
            <p:cNvSpPr>
              <a:spLocks/>
            </p:cNvSpPr>
            <p:nvPr/>
          </p:nvSpPr>
          <p:spPr bwMode="auto">
            <a:xfrm>
              <a:off x="1419" y="1460"/>
              <a:ext cx="222" cy="227"/>
            </a:xfrm>
            <a:custGeom>
              <a:avLst/>
              <a:gdLst>
                <a:gd name="T0" fmla="*/ 44 w 222"/>
                <a:gd name="T1" fmla="*/ 0 h 227"/>
                <a:gd name="T2" fmla="*/ 178 w 222"/>
                <a:gd name="T3" fmla="*/ 0 h 227"/>
                <a:gd name="T4" fmla="*/ 182 w 222"/>
                <a:gd name="T5" fmla="*/ 1 h 227"/>
                <a:gd name="T6" fmla="*/ 187 w 222"/>
                <a:gd name="T7" fmla="*/ 2 h 227"/>
                <a:gd name="T8" fmla="*/ 191 w 222"/>
                <a:gd name="T9" fmla="*/ 3 h 227"/>
                <a:gd name="T10" fmla="*/ 195 w 222"/>
                <a:gd name="T11" fmla="*/ 6 h 227"/>
                <a:gd name="T12" fmla="*/ 202 w 222"/>
                <a:gd name="T13" fmla="*/ 11 h 227"/>
                <a:gd name="T14" fmla="*/ 208 w 222"/>
                <a:gd name="T15" fmla="*/ 20 h 227"/>
                <a:gd name="T16" fmla="*/ 214 w 222"/>
                <a:gd name="T17" fmla="*/ 29 h 227"/>
                <a:gd name="T18" fmla="*/ 219 w 222"/>
                <a:gd name="T19" fmla="*/ 41 h 227"/>
                <a:gd name="T20" fmla="*/ 221 w 222"/>
                <a:gd name="T21" fmla="*/ 53 h 227"/>
                <a:gd name="T22" fmla="*/ 222 w 222"/>
                <a:gd name="T23" fmla="*/ 66 h 227"/>
                <a:gd name="T24" fmla="*/ 222 w 222"/>
                <a:gd name="T25" fmla="*/ 162 h 227"/>
                <a:gd name="T26" fmla="*/ 221 w 222"/>
                <a:gd name="T27" fmla="*/ 174 h 227"/>
                <a:gd name="T28" fmla="*/ 219 w 222"/>
                <a:gd name="T29" fmla="*/ 187 h 227"/>
                <a:gd name="T30" fmla="*/ 214 w 222"/>
                <a:gd name="T31" fmla="*/ 198 h 227"/>
                <a:gd name="T32" fmla="*/ 208 w 222"/>
                <a:gd name="T33" fmla="*/ 208 h 227"/>
                <a:gd name="T34" fmla="*/ 202 w 222"/>
                <a:gd name="T35" fmla="*/ 216 h 227"/>
                <a:gd name="T36" fmla="*/ 195 w 222"/>
                <a:gd name="T37" fmla="*/ 222 h 227"/>
                <a:gd name="T38" fmla="*/ 191 w 222"/>
                <a:gd name="T39" fmla="*/ 224 h 227"/>
                <a:gd name="T40" fmla="*/ 187 w 222"/>
                <a:gd name="T41" fmla="*/ 226 h 227"/>
                <a:gd name="T42" fmla="*/ 182 w 222"/>
                <a:gd name="T43" fmla="*/ 227 h 227"/>
                <a:gd name="T44" fmla="*/ 178 w 222"/>
                <a:gd name="T45" fmla="*/ 227 h 227"/>
                <a:gd name="T46" fmla="*/ 44 w 222"/>
                <a:gd name="T47" fmla="*/ 227 h 227"/>
                <a:gd name="T48" fmla="*/ 40 w 222"/>
                <a:gd name="T49" fmla="*/ 227 h 227"/>
                <a:gd name="T50" fmla="*/ 35 w 222"/>
                <a:gd name="T51" fmla="*/ 226 h 227"/>
                <a:gd name="T52" fmla="*/ 30 w 222"/>
                <a:gd name="T53" fmla="*/ 224 h 227"/>
                <a:gd name="T54" fmla="*/ 27 w 222"/>
                <a:gd name="T55" fmla="*/ 222 h 227"/>
                <a:gd name="T56" fmla="*/ 19 w 222"/>
                <a:gd name="T57" fmla="*/ 216 h 227"/>
                <a:gd name="T58" fmla="*/ 13 w 222"/>
                <a:gd name="T59" fmla="*/ 208 h 227"/>
                <a:gd name="T60" fmla="*/ 8 w 222"/>
                <a:gd name="T61" fmla="*/ 198 h 227"/>
                <a:gd name="T62" fmla="*/ 4 w 222"/>
                <a:gd name="T63" fmla="*/ 187 h 227"/>
                <a:gd name="T64" fmla="*/ 1 w 222"/>
                <a:gd name="T65" fmla="*/ 174 h 227"/>
                <a:gd name="T66" fmla="*/ 0 w 222"/>
                <a:gd name="T67" fmla="*/ 162 h 227"/>
                <a:gd name="T68" fmla="*/ 0 w 222"/>
                <a:gd name="T69" fmla="*/ 66 h 227"/>
                <a:gd name="T70" fmla="*/ 1 w 222"/>
                <a:gd name="T71" fmla="*/ 53 h 227"/>
                <a:gd name="T72" fmla="*/ 4 w 222"/>
                <a:gd name="T73" fmla="*/ 41 h 227"/>
                <a:gd name="T74" fmla="*/ 8 w 222"/>
                <a:gd name="T75" fmla="*/ 29 h 227"/>
                <a:gd name="T76" fmla="*/ 13 w 222"/>
                <a:gd name="T77" fmla="*/ 20 h 227"/>
                <a:gd name="T78" fmla="*/ 19 w 222"/>
                <a:gd name="T79" fmla="*/ 11 h 227"/>
                <a:gd name="T80" fmla="*/ 27 w 222"/>
                <a:gd name="T81" fmla="*/ 6 h 227"/>
                <a:gd name="T82" fmla="*/ 30 w 222"/>
                <a:gd name="T83" fmla="*/ 3 h 227"/>
                <a:gd name="T84" fmla="*/ 35 w 222"/>
                <a:gd name="T85" fmla="*/ 2 h 227"/>
                <a:gd name="T86" fmla="*/ 40 w 222"/>
                <a:gd name="T87" fmla="*/ 1 h 227"/>
                <a:gd name="T88" fmla="*/ 44 w 222"/>
                <a:gd name="T89" fmla="*/ 0 h 22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22" h="227">
                  <a:moveTo>
                    <a:pt x="44" y="0"/>
                  </a:moveTo>
                  <a:lnTo>
                    <a:pt x="178" y="0"/>
                  </a:lnTo>
                  <a:lnTo>
                    <a:pt x="182" y="1"/>
                  </a:lnTo>
                  <a:lnTo>
                    <a:pt x="187" y="2"/>
                  </a:lnTo>
                  <a:lnTo>
                    <a:pt x="191" y="3"/>
                  </a:lnTo>
                  <a:lnTo>
                    <a:pt x="195" y="6"/>
                  </a:lnTo>
                  <a:lnTo>
                    <a:pt x="202" y="11"/>
                  </a:lnTo>
                  <a:lnTo>
                    <a:pt x="208" y="20"/>
                  </a:lnTo>
                  <a:lnTo>
                    <a:pt x="214" y="29"/>
                  </a:lnTo>
                  <a:lnTo>
                    <a:pt x="219" y="41"/>
                  </a:lnTo>
                  <a:lnTo>
                    <a:pt x="221" y="53"/>
                  </a:lnTo>
                  <a:lnTo>
                    <a:pt x="222" y="66"/>
                  </a:lnTo>
                  <a:lnTo>
                    <a:pt x="222" y="162"/>
                  </a:lnTo>
                  <a:lnTo>
                    <a:pt x="221" y="174"/>
                  </a:lnTo>
                  <a:lnTo>
                    <a:pt x="219" y="187"/>
                  </a:lnTo>
                  <a:lnTo>
                    <a:pt x="214" y="198"/>
                  </a:lnTo>
                  <a:lnTo>
                    <a:pt x="208" y="208"/>
                  </a:lnTo>
                  <a:lnTo>
                    <a:pt x="202" y="216"/>
                  </a:lnTo>
                  <a:lnTo>
                    <a:pt x="195" y="222"/>
                  </a:lnTo>
                  <a:lnTo>
                    <a:pt x="191" y="224"/>
                  </a:lnTo>
                  <a:lnTo>
                    <a:pt x="187" y="226"/>
                  </a:lnTo>
                  <a:lnTo>
                    <a:pt x="182" y="227"/>
                  </a:lnTo>
                  <a:lnTo>
                    <a:pt x="178" y="227"/>
                  </a:lnTo>
                  <a:lnTo>
                    <a:pt x="44" y="227"/>
                  </a:lnTo>
                  <a:lnTo>
                    <a:pt x="40" y="227"/>
                  </a:lnTo>
                  <a:lnTo>
                    <a:pt x="35" y="226"/>
                  </a:lnTo>
                  <a:lnTo>
                    <a:pt x="30" y="224"/>
                  </a:lnTo>
                  <a:lnTo>
                    <a:pt x="27" y="222"/>
                  </a:lnTo>
                  <a:lnTo>
                    <a:pt x="19" y="216"/>
                  </a:lnTo>
                  <a:lnTo>
                    <a:pt x="13" y="208"/>
                  </a:lnTo>
                  <a:lnTo>
                    <a:pt x="8" y="198"/>
                  </a:lnTo>
                  <a:lnTo>
                    <a:pt x="4" y="187"/>
                  </a:lnTo>
                  <a:lnTo>
                    <a:pt x="1" y="174"/>
                  </a:lnTo>
                  <a:lnTo>
                    <a:pt x="0" y="162"/>
                  </a:lnTo>
                  <a:lnTo>
                    <a:pt x="0" y="66"/>
                  </a:lnTo>
                  <a:lnTo>
                    <a:pt x="1" y="53"/>
                  </a:lnTo>
                  <a:lnTo>
                    <a:pt x="4" y="41"/>
                  </a:lnTo>
                  <a:lnTo>
                    <a:pt x="8" y="29"/>
                  </a:lnTo>
                  <a:lnTo>
                    <a:pt x="13" y="20"/>
                  </a:lnTo>
                  <a:lnTo>
                    <a:pt x="19" y="11"/>
                  </a:lnTo>
                  <a:lnTo>
                    <a:pt x="27" y="6"/>
                  </a:lnTo>
                  <a:lnTo>
                    <a:pt x="30" y="3"/>
                  </a:lnTo>
                  <a:lnTo>
                    <a:pt x="35" y="2"/>
                  </a:lnTo>
                  <a:lnTo>
                    <a:pt x="40" y="1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34" name="Freeform 220"/>
            <p:cNvSpPr>
              <a:spLocks/>
            </p:cNvSpPr>
            <p:nvPr/>
          </p:nvSpPr>
          <p:spPr bwMode="auto">
            <a:xfrm>
              <a:off x="1448" y="1473"/>
              <a:ext cx="174" cy="192"/>
            </a:xfrm>
            <a:custGeom>
              <a:avLst/>
              <a:gdLst>
                <a:gd name="T0" fmla="*/ 96 w 174"/>
                <a:gd name="T1" fmla="*/ 0 h 192"/>
                <a:gd name="T2" fmla="*/ 113 w 174"/>
                <a:gd name="T3" fmla="*/ 4 h 192"/>
                <a:gd name="T4" fmla="*/ 129 w 174"/>
                <a:gd name="T5" fmla="*/ 11 h 192"/>
                <a:gd name="T6" fmla="*/ 142 w 174"/>
                <a:gd name="T7" fmla="*/ 22 h 192"/>
                <a:gd name="T8" fmla="*/ 154 w 174"/>
                <a:gd name="T9" fmla="*/ 34 h 192"/>
                <a:gd name="T10" fmla="*/ 163 w 174"/>
                <a:gd name="T11" fmla="*/ 50 h 192"/>
                <a:gd name="T12" fmla="*/ 170 w 174"/>
                <a:gd name="T13" fmla="*/ 67 h 192"/>
                <a:gd name="T14" fmla="*/ 173 w 174"/>
                <a:gd name="T15" fmla="*/ 86 h 192"/>
                <a:gd name="T16" fmla="*/ 173 w 174"/>
                <a:gd name="T17" fmla="*/ 106 h 192"/>
                <a:gd name="T18" fmla="*/ 170 w 174"/>
                <a:gd name="T19" fmla="*/ 124 h 192"/>
                <a:gd name="T20" fmla="*/ 163 w 174"/>
                <a:gd name="T21" fmla="*/ 142 h 192"/>
                <a:gd name="T22" fmla="*/ 154 w 174"/>
                <a:gd name="T23" fmla="*/ 157 h 192"/>
                <a:gd name="T24" fmla="*/ 142 w 174"/>
                <a:gd name="T25" fmla="*/ 170 h 192"/>
                <a:gd name="T26" fmla="*/ 129 w 174"/>
                <a:gd name="T27" fmla="*/ 180 h 192"/>
                <a:gd name="T28" fmla="*/ 113 w 174"/>
                <a:gd name="T29" fmla="*/ 187 h 192"/>
                <a:gd name="T30" fmla="*/ 96 w 174"/>
                <a:gd name="T31" fmla="*/ 191 h 192"/>
                <a:gd name="T32" fmla="*/ 78 w 174"/>
                <a:gd name="T33" fmla="*/ 191 h 192"/>
                <a:gd name="T34" fmla="*/ 61 w 174"/>
                <a:gd name="T35" fmla="*/ 187 h 192"/>
                <a:gd name="T36" fmla="*/ 46 w 174"/>
                <a:gd name="T37" fmla="*/ 180 h 192"/>
                <a:gd name="T38" fmla="*/ 32 w 174"/>
                <a:gd name="T39" fmla="*/ 170 h 192"/>
                <a:gd name="T40" fmla="*/ 20 w 174"/>
                <a:gd name="T41" fmla="*/ 157 h 192"/>
                <a:gd name="T42" fmla="*/ 11 w 174"/>
                <a:gd name="T43" fmla="*/ 142 h 192"/>
                <a:gd name="T44" fmla="*/ 4 w 174"/>
                <a:gd name="T45" fmla="*/ 124 h 192"/>
                <a:gd name="T46" fmla="*/ 0 w 174"/>
                <a:gd name="T47" fmla="*/ 106 h 192"/>
                <a:gd name="T48" fmla="*/ 0 w 174"/>
                <a:gd name="T49" fmla="*/ 86 h 192"/>
                <a:gd name="T50" fmla="*/ 4 w 174"/>
                <a:gd name="T51" fmla="*/ 67 h 192"/>
                <a:gd name="T52" fmla="*/ 11 w 174"/>
                <a:gd name="T53" fmla="*/ 50 h 192"/>
                <a:gd name="T54" fmla="*/ 20 w 174"/>
                <a:gd name="T55" fmla="*/ 34 h 192"/>
                <a:gd name="T56" fmla="*/ 32 w 174"/>
                <a:gd name="T57" fmla="*/ 22 h 192"/>
                <a:gd name="T58" fmla="*/ 46 w 174"/>
                <a:gd name="T59" fmla="*/ 11 h 192"/>
                <a:gd name="T60" fmla="*/ 61 w 174"/>
                <a:gd name="T61" fmla="*/ 4 h 192"/>
                <a:gd name="T62" fmla="*/ 78 w 174"/>
                <a:gd name="T63" fmla="*/ 0 h 1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4" h="192">
                  <a:moveTo>
                    <a:pt x="87" y="0"/>
                  </a:moveTo>
                  <a:lnTo>
                    <a:pt x="96" y="0"/>
                  </a:lnTo>
                  <a:lnTo>
                    <a:pt x="105" y="1"/>
                  </a:lnTo>
                  <a:lnTo>
                    <a:pt x="113" y="4"/>
                  </a:lnTo>
                  <a:lnTo>
                    <a:pt x="121" y="7"/>
                  </a:lnTo>
                  <a:lnTo>
                    <a:pt x="129" y="11"/>
                  </a:lnTo>
                  <a:lnTo>
                    <a:pt x="136" y="16"/>
                  </a:lnTo>
                  <a:lnTo>
                    <a:pt x="142" y="22"/>
                  </a:lnTo>
                  <a:lnTo>
                    <a:pt x="149" y="28"/>
                  </a:lnTo>
                  <a:lnTo>
                    <a:pt x="154" y="34"/>
                  </a:lnTo>
                  <a:lnTo>
                    <a:pt x="159" y="41"/>
                  </a:lnTo>
                  <a:lnTo>
                    <a:pt x="163" y="50"/>
                  </a:lnTo>
                  <a:lnTo>
                    <a:pt x="167" y="58"/>
                  </a:lnTo>
                  <a:lnTo>
                    <a:pt x="170" y="67"/>
                  </a:lnTo>
                  <a:lnTo>
                    <a:pt x="172" y="76"/>
                  </a:lnTo>
                  <a:lnTo>
                    <a:pt x="173" y="86"/>
                  </a:lnTo>
                  <a:lnTo>
                    <a:pt x="174" y="95"/>
                  </a:lnTo>
                  <a:lnTo>
                    <a:pt x="173" y="106"/>
                  </a:lnTo>
                  <a:lnTo>
                    <a:pt x="172" y="115"/>
                  </a:lnTo>
                  <a:lnTo>
                    <a:pt x="170" y="124"/>
                  </a:lnTo>
                  <a:lnTo>
                    <a:pt x="167" y="132"/>
                  </a:lnTo>
                  <a:lnTo>
                    <a:pt x="163" y="142"/>
                  </a:lnTo>
                  <a:lnTo>
                    <a:pt x="159" y="149"/>
                  </a:lnTo>
                  <a:lnTo>
                    <a:pt x="154" y="157"/>
                  </a:lnTo>
                  <a:lnTo>
                    <a:pt x="149" y="164"/>
                  </a:lnTo>
                  <a:lnTo>
                    <a:pt x="142" y="170"/>
                  </a:lnTo>
                  <a:lnTo>
                    <a:pt x="136" y="175"/>
                  </a:lnTo>
                  <a:lnTo>
                    <a:pt x="129" y="180"/>
                  </a:lnTo>
                  <a:lnTo>
                    <a:pt x="121" y="184"/>
                  </a:lnTo>
                  <a:lnTo>
                    <a:pt x="113" y="187"/>
                  </a:lnTo>
                  <a:lnTo>
                    <a:pt x="105" y="189"/>
                  </a:lnTo>
                  <a:lnTo>
                    <a:pt x="96" y="191"/>
                  </a:lnTo>
                  <a:lnTo>
                    <a:pt x="87" y="192"/>
                  </a:lnTo>
                  <a:lnTo>
                    <a:pt x="78" y="191"/>
                  </a:lnTo>
                  <a:lnTo>
                    <a:pt x="69" y="189"/>
                  </a:lnTo>
                  <a:lnTo>
                    <a:pt x="61" y="187"/>
                  </a:lnTo>
                  <a:lnTo>
                    <a:pt x="53" y="184"/>
                  </a:lnTo>
                  <a:lnTo>
                    <a:pt x="46" y="180"/>
                  </a:lnTo>
                  <a:lnTo>
                    <a:pt x="39" y="175"/>
                  </a:lnTo>
                  <a:lnTo>
                    <a:pt x="32" y="170"/>
                  </a:lnTo>
                  <a:lnTo>
                    <a:pt x="26" y="164"/>
                  </a:lnTo>
                  <a:lnTo>
                    <a:pt x="20" y="157"/>
                  </a:lnTo>
                  <a:lnTo>
                    <a:pt x="15" y="149"/>
                  </a:lnTo>
                  <a:lnTo>
                    <a:pt x="11" y="142"/>
                  </a:lnTo>
                  <a:lnTo>
                    <a:pt x="8" y="132"/>
                  </a:lnTo>
                  <a:lnTo>
                    <a:pt x="4" y="124"/>
                  </a:lnTo>
                  <a:lnTo>
                    <a:pt x="2" y="115"/>
                  </a:lnTo>
                  <a:lnTo>
                    <a:pt x="0" y="106"/>
                  </a:lnTo>
                  <a:lnTo>
                    <a:pt x="0" y="95"/>
                  </a:lnTo>
                  <a:lnTo>
                    <a:pt x="0" y="86"/>
                  </a:lnTo>
                  <a:lnTo>
                    <a:pt x="2" y="76"/>
                  </a:lnTo>
                  <a:lnTo>
                    <a:pt x="4" y="67"/>
                  </a:lnTo>
                  <a:lnTo>
                    <a:pt x="8" y="58"/>
                  </a:lnTo>
                  <a:lnTo>
                    <a:pt x="11" y="50"/>
                  </a:lnTo>
                  <a:lnTo>
                    <a:pt x="15" y="41"/>
                  </a:lnTo>
                  <a:lnTo>
                    <a:pt x="20" y="34"/>
                  </a:lnTo>
                  <a:lnTo>
                    <a:pt x="26" y="28"/>
                  </a:lnTo>
                  <a:lnTo>
                    <a:pt x="32" y="22"/>
                  </a:lnTo>
                  <a:lnTo>
                    <a:pt x="39" y="16"/>
                  </a:lnTo>
                  <a:lnTo>
                    <a:pt x="46" y="11"/>
                  </a:lnTo>
                  <a:lnTo>
                    <a:pt x="53" y="7"/>
                  </a:lnTo>
                  <a:lnTo>
                    <a:pt x="61" y="4"/>
                  </a:lnTo>
                  <a:lnTo>
                    <a:pt x="69" y="1"/>
                  </a:lnTo>
                  <a:lnTo>
                    <a:pt x="78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35" name="Freeform 221"/>
            <p:cNvSpPr>
              <a:spLocks/>
            </p:cNvSpPr>
            <p:nvPr/>
          </p:nvSpPr>
          <p:spPr bwMode="auto">
            <a:xfrm>
              <a:off x="1448" y="1473"/>
              <a:ext cx="174" cy="192"/>
            </a:xfrm>
            <a:custGeom>
              <a:avLst/>
              <a:gdLst>
                <a:gd name="T0" fmla="*/ 96 w 174"/>
                <a:gd name="T1" fmla="*/ 0 h 192"/>
                <a:gd name="T2" fmla="*/ 113 w 174"/>
                <a:gd name="T3" fmla="*/ 4 h 192"/>
                <a:gd name="T4" fmla="*/ 129 w 174"/>
                <a:gd name="T5" fmla="*/ 11 h 192"/>
                <a:gd name="T6" fmla="*/ 142 w 174"/>
                <a:gd name="T7" fmla="*/ 22 h 192"/>
                <a:gd name="T8" fmla="*/ 154 w 174"/>
                <a:gd name="T9" fmla="*/ 34 h 192"/>
                <a:gd name="T10" fmla="*/ 163 w 174"/>
                <a:gd name="T11" fmla="*/ 50 h 192"/>
                <a:gd name="T12" fmla="*/ 170 w 174"/>
                <a:gd name="T13" fmla="*/ 67 h 192"/>
                <a:gd name="T14" fmla="*/ 173 w 174"/>
                <a:gd name="T15" fmla="*/ 86 h 192"/>
                <a:gd name="T16" fmla="*/ 173 w 174"/>
                <a:gd name="T17" fmla="*/ 106 h 192"/>
                <a:gd name="T18" fmla="*/ 170 w 174"/>
                <a:gd name="T19" fmla="*/ 124 h 192"/>
                <a:gd name="T20" fmla="*/ 163 w 174"/>
                <a:gd name="T21" fmla="*/ 142 h 192"/>
                <a:gd name="T22" fmla="*/ 154 w 174"/>
                <a:gd name="T23" fmla="*/ 157 h 192"/>
                <a:gd name="T24" fmla="*/ 142 w 174"/>
                <a:gd name="T25" fmla="*/ 170 h 192"/>
                <a:gd name="T26" fmla="*/ 129 w 174"/>
                <a:gd name="T27" fmla="*/ 180 h 192"/>
                <a:gd name="T28" fmla="*/ 113 w 174"/>
                <a:gd name="T29" fmla="*/ 187 h 192"/>
                <a:gd name="T30" fmla="*/ 96 w 174"/>
                <a:gd name="T31" fmla="*/ 191 h 192"/>
                <a:gd name="T32" fmla="*/ 78 w 174"/>
                <a:gd name="T33" fmla="*/ 191 h 192"/>
                <a:gd name="T34" fmla="*/ 61 w 174"/>
                <a:gd name="T35" fmla="*/ 187 h 192"/>
                <a:gd name="T36" fmla="*/ 46 w 174"/>
                <a:gd name="T37" fmla="*/ 180 h 192"/>
                <a:gd name="T38" fmla="*/ 32 w 174"/>
                <a:gd name="T39" fmla="*/ 170 h 192"/>
                <a:gd name="T40" fmla="*/ 20 w 174"/>
                <a:gd name="T41" fmla="*/ 157 h 192"/>
                <a:gd name="T42" fmla="*/ 11 w 174"/>
                <a:gd name="T43" fmla="*/ 142 h 192"/>
                <a:gd name="T44" fmla="*/ 4 w 174"/>
                <a:gd name="T45" fmla="*/ 124 h 192"/>
                <a:gd name="T46" fmla="*/ 0 w 174"/>
                <a:gd name="T47" fmla="*/ 106 h 192"/>
                <a:gd name="T48" fmla="*/ 0 w 174"/>
                <a:gd name="T49" fmla="*/ 86 h 192"/>
                <a:gd name="T50" fmla="*/ 4 w 174"/>
                <a:gd name="T51" fmla="*/ 67 h 192"/>
                <a:gd name="T52" fmla="*/ 11 w 174"/>
                <a:gd name="T53" fmla="*/ 50 h 192"/>
                <a:gd name="T54" fmla="*/ 20 w 174"/>
                <a:gd name="T55" fmla="*/ 34 h 192"/>
                <a:gd name="T56" fmla="*/ 32 w 174"/>
                <a:gd name="T57" fmla="*/ 22 h 192"/>
                <a:gd name="T58" fmla="*/ 46 w 174"/>
                <a:gd name="T59" fmla="*/ 11 h 192"/>
                <a:gd name="T60" fmla="*/ 61 w 174"/>
                <a:gd name="T61" fmla="*/ 4 h 192"/>
                <a:gd name="T62" fmla="*/ 78 w 174"/>
                <a:gd name="T63" fmla="*/ 0 h 1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4" h="192">
                  <a:moveTo>
                    <a:pt x="87" y="0"/>
                  </a:moveTo>
                  <a:lnTo>
                    <a:pt x="96" y="0"/>
                  </a:lnTo>
                  <a:lnTo>
                    <a:pt x="105" y="1"/>
                  </a:lnTo>
                  <a:lnTo>
                    <a:pt x="113" y="4"/>
                  </a:lnTo>
                  <a:lnTo>
                    <a:pt x="121" y="7"/>
                  </a:lnTo>
                  <a:lnTo>
                    <a:pt x="129" y="11"/>
                  </a:lnTo>
                  <a:lnTo>
                    <a:pt x="136" y="16"/>
                  </a:lnTo>
                  <a:lnTo>
                    <a:pt x="142" y="22"/>
                  </a:lnTo>
                  <a:lnTo>
                    <a:pt x="149" y="28"/>
                  </a:lnTo>
                  <a:lnTo>
                    <a:pt x="154" y="34"/>
                  </a:lnTo>
                  <a:lnTo>
                    <a:pt x="159" y="41"/>
                  </a:lnTo>
                  <a:lnTo>
                    <a:pt x="163" y="50"/>
                  </a:lnTo>
                  <a:lnTo>
                    <a:pt x="167" y="58"/>
                  </a:lnTo>
                  <a:lnTo>
                    <a:pt x="170" y="67"/>
                  </a:lnTo>
                  <a:lnTo>
                    <a:pt x="172" y="76"/>
                  </a:lnTo>
                  <a:lnTo>
                    <a:pt x="173" y="86"/>
                  </a:lnTo>
                  <a:lnTo>
                    <a:pt x="174" y="95"/>
                  </a:lnTo>
                  <a:lnTo>
                    <a:pt x="173" y="106"/>
                  </a:lnTo>
                  <a:lnTo>
                    <a:pt x="172" y="115"/>
                  </a:lnTo>
                  <a:lnTo>
                    <a:pt x="170" y="124"/>
                  </a:lnTo>
                  <a:lnTo>
                    <a:pt x="167" y="132"/>
                  </a:lnTo>
                  <a:lnTo>
                    <a:pt x="163" y="142"/>
                  </a:lnTo>
                  <a:lnTo>
                    <a:pt x="159" y="149"/>
                  </a:lnTo>
                  <a:lnTo>
                    <a:pt x="154" y="157"/>
                  </a:lnTo>
                  <a:lnTo>
                    <a:pt x="149" y="164"/>
                  </a:lnTo>
                  <a:lnTo>
                    <a:pt x="142" y="170"/>
                  </a:lnTo>
                  <a:lnTo>
                    <a:pt x="136" y="175"/>
                  </a:lnTo>
                  <a:lnTo>
                    <a:pt x="129" y="180"/>
                  </a:lnTo>
                  <a:lnTo>
                    <a:pt x="121" y="184"/>
                  </a:lnTo>
                  <a:lnTo>
                    <a:pt x="113" y="187"/>
                  </a:lnTo>
                  <a:lnTo>
                    <a:pt x="105" y="189"/>
                  </a:lnTo>
                  <a:lnTo>
                    <a:pt x="96" y="191"/>
                  </a:lnTo>
                  <a:lnTo>
                    <a:pt x="87" y="192"/>
                  </a:lnTo>
                  <a:lnTo>
                    <a:pt x="78" y="191"/>
                  </a:lnTo>
                  <a:lnTo>
                    <a:pt x="69" y="189"/>
                  </a:lnTo>
                  <a:lnTo>
                    <a:pt x="61" y="187"/>
                  </a:lnTo>
                  <a:lnTo>
                    <a:pt x="53" y="184"/>
                  </a:lnTo>
                  <a:lnTo>
                    <a:pt x="46" y="180"/>
                  </a:lnTo>
                  <a:lnTo>
                    <a:pt x="39" y="175"/>
                  </a:lnTo>
                  <a:lnTo>
                    <a:pt x="32" y="170"/>
                  </a:lnTo>
                  <a:lnTo>
                    <a:pt x="26" y="164"/>
                  </a:lnTo>
                  <a:lnTo>
                    <a:pt x="20" y="157"/>
                  </a:lnTo>
                  <a:lnTo>
                    <a:pt x="15" y="149"/>
                  </a:lnTo>
                  <a:lnTo>
                    <a:pt x="11" y="142"/>
                  </a:lnTo>
                  <a:lnTo>
                    <a:pt x="8" y="132"/>
                  </a:lnTo>
                  <a:lnTo>
                    <a:pt x="4" y="124"/>
                  </a:lnTo>
                  <a:lnTo>
                    <a:pt x="2" y="115"/>
                  </a:lnTo>
                  <a:lnTo>
                    <a:pt x="0" y="106"/>
                  </a:lnTo>
                  <a:lnTo>
                    <a:pt x="0" y="95"/>
                  </a:lnTo>
                  <a:lnTo>
                    <a:pt x="0" y="86"/>
                  </a:lnTo>
                  <a:lnTo>
                    <a:pt x="2" y="76"/>
                  </a:lnTo>
                  <a:lnTo>
                    <a:pt x="4" y="67"/>
                  </a:lnTo>
                  <a:lnTo>
                    <a:pt x="8" y="58"/>
                  </a:lnTo>
                  <a:lnTo>
                    <a:pt x="11" y="50"/>
                  </a:lnTo>
                  <a:lnTo>
                    <a:pt x="15" y="41"/>
                  </a:lnTo>
                  <a:lnTo>
                    <a:pt x="20" y="34"/>
                  </a:lnTo>
                  <a:lnTo>
                    <a:pt x="26" y="28"/>
                  </a:lnTo>
                  <a:lnTo>
                    <a:pt x="32" y="22"/>
                  </a:lnTo>
                  <a:lnTo>
                    <a:pt x="39" y="16"/>
                  </a:lnTo>
                  <a:lnTo>
                    <a:pt x="46" y="11"/>
                  </a:lnTo>
                  <a:lnTo>
                    <a:pt x="53" y="7"/>
                  </a:lnTo>
                  <a:lnTo>
                    <a:pt x="61" y="4"/>
                  </a:lnTo>
                  <a:lnTo>
                    <a:pt x="69" y="1"/>
                  </a:lnTo>
                  <a:lnTo>
                    <a:pt x="78" y="0"/>
                  </a:lnTo>
                  <a:lnTo>
                    <a:pt x="87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36" name="Freeform 222"/>
            <p:cNvSpPr>
              <a:spLocks/>
            </p:cNvSpPr>
            <p:nvPr/>
          </p:nvSpPr>
          <p:spPr bwMode="auto">
            <a:xfrm>
              <a:off x="1507" y="1530"/>
              <a:ext cx="62" cy="74"/>
            </a:xfrm>
            <a:custGeom>
              <a:avLst/>
              <a:gdLst>
                <a:gd name="T0" fmla="*/ 31 w 62"/>
                <a:gd name="T1" fmla="*/ 0 h 74"/>
                <a:gd name="T2" fmla="*/ 37 w 62"/>
                <a:gd name="T3" fmla="*/ 0 h 74"/>
                <a:gd name="T4" fmla="*/ 44 w 62"/>
                <a:gd name="T5" fmla="*/ 2 h 74"/>
                <a:gd name="T6" fmla="*/ 49 w 62"/>
                <a:gd name="T7" fmla="*/ 5 h 74"/>
                <a:gd name="T8" fmla="*/ 53 w 62"/>
                <a:gd name="T9" fmla="*/ 10 h 74"/>
                <a:gd name="T10" fmla="*/ 57 w 62"/>
                <a:gd name="T11" fmla="*/ 16 h 74"/>
                <a:gd name="T12" fmla="*/ 60 w 62"/>
                <a:gd name="T13" fmla="*/ 23 h 74"/>
                <a:gd name="T14" fmla="*/ 62 w 62"/>
                <a:gd name="T15" fmla="*/ 30 h 74"/>
                <a:gd name="T16" fmla="*/ 62 w 62"/>
                <a:gd name="T17" fmla="*/ 37 h 74"/>
                <a:gd name="T18" fmla="*/ 62 w 62"/>
                <a:gd name="T19" fmla="*/ 45 h 74"/>
                <a:gd name="T20" fmla="*/ 60 w 62"/>
                <a:gd name="T21" fmla="*/ 52 h 74"/>
                <a:gd name="T22" fmla="*/ 57 w 62"/>
                <a:gd name="T23" fmla="*/ 58 h 74"/>
                <a:gd name="T24" fmla="*/ 53 w 62"/>
                <a:gd name="T25" fmla="*/ 64 h 74"/>
                <a:gd name="T26" fmla="*/ 49 w 62"/>
                <a:gd name="T27" fmla="*/ 68 h 74"/>
                <a:gd name="T28" fmla="*/ 44 w 62"/>
                <a:gd name="T29" fmla="*/ 72 h 74"/>
                <a:gd name="T30" fmla="*/ 37 w 62"/>
                <a:gd name="T31" fmla="*/ 74 h 74"/>
                <a:gd name="T32" fmla="*/ 31 w 62"/>
                <a:gd name="T33" fmla="*/ 74 h 74"/>
                <a:gd name="T34" fmla="*/ 24 w 62"/>
                <a:gd name="T35" fmla="*/ 74 h 74"/>
                <a:gd name="T36" fmla="*/ 19 w 62"/>
                <a:gd name="T37" fmla="*/ 72 h 74"/>
                <a:gd name="T38" fmla="*/ 13 w 62"/>
                <a:gd name="T39" fmla="*/ 68 h 74"/>
                <a:gd name="T40" fmla="*/ 9 w 62"/>
                <a:gd name="T41" fmla="*/ 64 h 74"/>
                <a:gd name="T42" fmla="*/ 5 w 62"/>
                <a:gd name="T43" fmla="*/ 58 h 74"/>
                <a:gd name="T44" fmla="*/ 2 w 62"/>
                <a:gd name="T45" fmla="*/ 52 h 74"/>
                <a:gd name="T46" fmla="*/ 1 w 62"/>
                <a:gd name="T47" fmla="*/ 45 h 74"/>
                <a:gd name="T48" fmla="*/ 0 w 62"/>
                <a:gd name="T49" fmla="*/ 37 h 74"/>
                <a:gd name="T50" fmla="*/ 1 w 62"/>
                <a:gd name="T51" fmla="*/ 30 h 74"/>
                <a:gd name="T52" fmla="*/ 2 w 62"/>
                <a:gd name="T53" fmla="*/ 23 h 74"/>
                <a:gd name="T54" fmla="*/ 5 w 62"/>
                <a:gd name="T55" fmla="*/ 16 h 74"/>
                <a:gd name="T56" fmla="*/ 9 w 62"/>
                <a:gd name="T57" fmla="*/ 10 h 74"/>
                <a:gd name="T58" fmla="*/ 13 w 62"/>
                <a:gd name="T59" fmla="*/ 5 h 74"/>
                <a:gd name="T60" fmla="*/ 19 w 62"/>
                <a:gd name="T61" fmla="*/ 2 h 74"/>
                <a:gd name="T62" fmla="*/ 24 w 62"/>
                <a:gd name="T63" fmla="*/ 0 h 74"/>
                <a:gd name="T64" fmla="*/ 31 w 62"/>
                <a:gd name="T65" fmla="*/ 0 h 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2" h="74">
                  <a:moveTo>
                    <a:pt x="31" y="0"/>
                  </a:moveTo>
                  <a:lnTo>
                    <a:pt x="37" y="0"/>
                  </a:lnTo>
                  <a:lnTo>
                    <a:pt x="44" y="2"/>
                  </a:lnTo>
                  <a:lnTo>
                    <a:pt x="49" y="5"/>
                  </a:lnTo>
                  <a:lnTo>
                    <a:pt x="53" y="10"/>
                  </a:lnTo>
                  <a:lnTo>
                    <a:pt x="57" y="16"/>
                  </a:lnTo>
                  <a:lnTo>
                    <a:pt x="60" y="23"/>
                  </a:lnTo>
                  <a:lnTo>
                    <a:pt x="62" y="30"/>
                  </a:lnTo>
                  <a:lnTo>
                    <a:pt x="62" y="37"/>
                  </a:lnTo>
                  <a:lnTo>
                    <a:pt x="62" y="45"/>
                  </a:lnTo>
                  <a:lnTo>
                    <a:pt x="60" y="52"/>
                  </a:lnTo>
                  <a:lnTo>
                    <a:pt x="57" y="58"/>
                  </a:lnTo>
                  <a:lnTo>
                    <a:pt x="53" y="64"/>
                  </a:lnTo>
                  <a:lnTo>
                    <a:pt x="49" y="68"/>
                  </a:lnTo>
                  <a:lnTo>
                    <a:pt x="44" y="72"/>
                  </a:lnTo>
                  <a:lnTo>
                    <a:pt x="37" y="74"/>
                  </a:lnTo>
                  <a:lnTo>
                    <a:pt x="31" y="74"/>
                  </a:lnTo>
                  <a:lnTo>
                    <a:pt x="24" y="74"/>
                  </a:lnTo>
                  <a:lnTo>
                    <a:pt x="19" y="72"/>
                  </a:lnTo>
                  <a:lnTo>
                    <a:pt x="13" y="68"/>
                  </a:lnTo>
                  <a:lnTo>
                    <a:pt x="9" y="64"/>
                  </a:lnTo>
                  <a:lnTo>
                    <a:pt x="5" y="58"/>
                  </a:lnTo>
                  <a:lnTo>
                    <a:pt x="2" y="52"/>
                  </a:lnTo>
                  <a:lnTo>
                    <a:pt x="1" y="45"/>
                  </a:lnTo>
                  <a:lnTo>
                    <a:pt x="0" y="37"/>
                  </a:lnTo>
                  <a:lnTo>
                    <a:pt x="1" y="30"/>
                  </a:lnTo>
                  <a:lnTo>
                    <a:pt x="2" y="23"/>
                  </a:lnTo>
                  <a:lnTo>
                    <a:pt x="5" y="16"/>
                  </a:lnTo>
                  <a:lnTo>
                    <a:pt x="9" y="10"/>
                  </a:lnTo>
                  <a:lnTo>
                    <a:pt x="13" y="5"/>
                  </a:lnTo>
                  <a:lnTo>
                    <a:pt x="19" y="2"/>
                  </a:lnTo>
                  <a:lnTo>
                    <a:pt x="24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37" name="Freeform 223"/>
            <p:cNvSpPr>
              <a:spLocks/>
            </p:cNvSpPr>
            <p:nvPr/>
          </p:nvSpPr>
          <p:spPr bwMode="auto">
            <a:xfrm>
              <a:off x="1507" y="1530"/>
              <a:ext cx="62" cy="74"/>
            </a:xfrm>
            <a:custGeom>
              <a:avLst/>
              <a:gdLst>
                <a:gd name="T0" fmla="*/ 31 w 62"/>
                <a:gd name="T1" fmla="*/ 0 h 74"/>
                <a:gd name="T2" fmla="*/ 37 w 62"/>
                <a:gd name="T3" fmla="*/ 0 h 74"/>
                <a:gd name="T4" fmla="*/ 44 w 62"/>
                <a:gd name="T5" fmla="*/ 2 h 74"/>
                <a:gd name="T6" fmla="*/ 49 w 62"/>
                <a:gd name="T7" fmla="*/ 5 h 74"/>
                <a:gd name="T8" fmla="*/ 53 w 62"/>
                <a:gd name="T9" fmla="*/ 10 h 74"/>
                <a:gd name="T10" fmla="*/ 57 w 62"/>
                <a:gd name="T11" fmla="*/ 16 h 74"/>
                <a:gd name="T12" fmla="*/ 60 w 62"/>
                <a:gd name="T13" fmla="*/ 23 h 74"/>
                <a:gd name="T14" fmla="*/ 62 w 62"/>
                <a:gd name="T15" fmla="*/ 30 h 74"/>
                <a:gd name="T16" fmla="*/ 62 w 62"/>
                <a:gd name="T17" fmla="*/ 37 h 74"/>
                <a:gd name="T18" fmla="*/ 62 w 62"/>
                <a:gd name="T19" fmla="*/ 45 h 74"/>
                <a:gd name="T20" fmla="*/ 60 w 62"/>
                <a:gd name="T21" fmla="*/ 52 h 74"/>
                <a:gd name="T22" fmla="*/ 57 w 62"/>
                <a:gd name="T23" fmla="*/ 58 h 74"/>
                <a:gd name="T24" fmla="*/ 53 w 62"/>
                <a:gd name="T25" fmla="*/ 64 h 74"/>
                <a:gd name="T26" fmla="*/ 49 w 62"/>
                <a:gd name="T27" fmla="*/ 68 h 74"/>
                <a:gd name="T28" fmla="*/ 44 w 62"/>
                <a:gd name="T29" fmla="*/ 72 h 74"/>
                <a:gd name="T30" fmla="*/ 37 w 62"/>
                <a:gd name="T31" fmla="*/ 74 h 74"/>
                <a:gd name="T32" fmla="*/ 31 w 62"/>
                <a:gd name="T33" fmla="*/ 74 h 74"/>
                <a:gd name="T34" fmla="*/ 24 w 62"/>
                <a:gd name="T35" fmla="*/ 74 h 74"/>
                <a:gd name="T36" fmla="*/ 19 w 62"/>
                <a:gd name="T37" fmla="*/ 72 h 74"/>
                <a:gd name="T38" fmla="*/ 13 w 62"/>
                <a:gd name="T39" fmla="*/ 68 h 74"/>
                <a:gd name="T40" fmla="*/ 9 w 62"/>
                <a:gd name="T41" fmla="*/ 64 h 74"/>
                <a:gd name="T42" fmla="*/ 5 w 62"/>
                <a:gd name="T43" fmla="*/ 58 h 74"/>
                <a:gd name="T44" fmla="*/ 2 w 62"/>
                <a:gd name="T45" fmla="*/ 52 h 74"/>
                <a:gd name="T46" fmla="*/ 1 w 62"/>
                <a:gd name="T47" fmla="*/ 45 h 74"/>
                <a:gd name="T48" fmla="*/ 0 w 62"/>
                <a:gd name="T49" fmla="*/ 37 h 74"/>
                <a:gd name="T50" fmla="*/ 1 w 62"/>
                <a:gd name="T51" fmla="*/ 30 h 74"/>
                <a:gd name="T52" fmla="*/ 2 w 62"/>
                <a:gd name="T53" fmla="*/ 23 h 74"/>
                <a:gd name="T54" fmla="*/ 5 w 62"/>
                <a:gd name="T55" fmla="*/ 16 h 74"/>
                <a:gd name="T56" fmla="*/ 9 w 62"/>
                <a:gd name="T57" fmla="*/ 10 h 74"/>
                <a:gd name="T58" fmla="*/ 13 w 62"/>
                <a:gd name="T59" fmla="*/ 5 h 74"/>
                <a:gd name="T60" fmla="*/ 19 w 62"/>
                <a:gd name="T61" fmla="*/ 2 h 74"/>
                <a:gd name="T62" fmla="*/ 24 w 62"/>
                <a:gd name="T63" fmla="*/ 0 h 74"/>
                <a:gd name="T64" fmla="*/ 31 w 62"/>
                <a:gd name="T65" fmla="*/ 0 h 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2" h="74">
                  <a:moveTo>
                    <a:pt x="31" y="0"/>
                  </a:moveTo>
                  <a:lnTo>
                    <a:pt x="37" y="0"/>
                  </a:lnTo>
                  <a:lnTo>
                    <a:pt x="44" y="2"/>
                  </a:lnTo>
                  <a:lnTo>
                    <a:pt x="49" y="5"/>
                  </a:lnTo>
                  <a:lnTo>
                    <a:pt x="53" y="10"/>
                  </a:lnTo>
                  <a:lnTo>
                    <a:pt x="57" y="16"/>
                  </a:lnTo>
                  <a:lnTo>
                    <a:pt x="60" y="23"/>
                  </a:lnTo>
                  <a:lnTo>
                    <a:pt x="62" y="30"/>
                  </a:lnTo>
                  <a:lnTo>
                    <a:pt x="62" y="37"/>
                  </a:lnTo>
                  <a:lnTo>
                    <a:pt x="62" y="45"/>
                  </a:lnTo>
                  <a:lnTo>
                    <a:pt x="60" y="52"/>
                  </a:lnTo>
                  <a:lnTo>
                    <a:pt x="57" y="58"/>
                  </a:lnTo>
                  <a:lnTo>
                    <a:pt x="53" y="64"/>
                  </a:lnTo>
                  <a:lnTo>
                    <a:pt x="49" y="68"/>
                  </a:lnTo>
                  <a:lnTo>
                    <a:pt x="44" y="72"/>
                  </a:lnTo>
                  <a:lnTo>
                    <a:pt x="37" y="74"/>
                  </a:lnTo>
                  <a:lnTo>
                    <a:pt x="31" y="74"/>
                  </a:lnTo>
                  <a:lnTo>
                    <a:pt x="24" y="74"/>
                  </a:lnTo>
                  <a:lnTo>
                    <a:pt x="19" y="72"/>
                  </a:lnTo>
                  <a:lnTo>
                    <a:pt x="13" y="68"/>
                  </a:lnTo>
                  <a:lnTo>
                    <a:pt x="9" y="64"/>
                  </a:lnTo>
                  <a:lnTo>
                    <a:pt x="5" y="58"/>
                  </a:lnTo>
                  <a:lnTo>
                    <a:pt x="2" y="52"/>
                  </a:lnTo>
                  <a:lnTo>
                    <a:pt x="1" y="45"/>
                  </a:lnTo>
                  <a:lnTo>
                    <a:pt x="0" y="37"/>
                  </a:lnTo>
                  <a:lnTo>
                    <a:pt x="1" y="30"/>
                  </a:lnTo>
                  <a:lnTo>
                    <a:pt x="2" y="23"/>
                  </a:lnTo>
                  <a:lnTo>
                    <a:pt x="5" y="16"/>
                  </a:lnTo>
                  <a:lnTo>
                    <a:pt x="9" y="10"/>
                  </a:lnTo>
                  <a:lnTo>
                    <a:pt x="13" y="5"/>
                  </a:lnTo>
                  <a:lnTo>
                    <a:pt x="19" y="2"/>
                  </a:lnTo>
                  <a:lnTo>
                    <a:pt x="24" y="0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38" name="Freeform 224"/>
            <p:cNvSpPr>
              <a:spLocks/>
            </p:cNvSpPr>
            <p:nvPr/>
          </p:nvSpPr>
          <p:spPr bwMode="auto">
            <a:xfrm>
              <a:off x="982" y="1283"/>
              <a:ext cx="203" cy="158"/>
            </a:xfrm>
            <a:custGeom>
              <a:avLst/>
              <a:gdLst>
                <a:gd name="T0" fmla="*/ 40 w 203"/>
                <a:gd name="T1" fmla="*/ 0 h 158"/>
                <a:gd name="T2" fmla="*/ 163 w 203"/>
                <a:gd name="T3" fmla="*/ 0 h 158"/>
                <a:gd name="T4" fmla="*/ 171 w 203"/>
                <a:gd name="T5" fmla="*/ 1 h 158"/>
                <a:gd name="T6" fmla="*/ 178 w 203"/>
                <a:gd name="T7" fmla="*/ 3 h 158"/>
                <a:gd name="T8" fmla="*/ 185 w 203"/>
                <a:gd name="T9" fmla="*/ 8 h 158"/>
                <a:gd name="T10" fmla="*/ 191 w 203"/>
                <a:gd name="T11" fmla="*/ 14 h 158"/>
                <a:gd name="T12" fmla="*/ 195 w 203"/>
                <a:gd name="T13" fmla="*/ 21 h 158"/>
                <a:gd name="T14" fmla="*/ 199 w 203"/>
                <a:gd name="T15" fmla="*/ 28 h 158"/>
                <a:gd name="T16" fmla="*/ 202 w 203"/>
                <a:gd name="T17" fmla="*/ 37 h 158"/>
                <a:gd name="T18" fmla="*/ 203 w 203"/>
                <a:gd name="T19" fmla="*/ 46 h 158"/>
                <a:gd name="T20" fmla="*/ 203 w 203"/>
                <a:gd name="T21" fmla="*/ 112 h 158"/>
                <a:gd name="T22" fmla="*/ 202 w 203"/>
                <a:gd name="T23" fmla="*/ 121 h 158"/>
                <a:gd name="T24" fmla="*/ 199 w 203"/>
                <a:gd name="T25" fmla="*/ 130 h 158"/>
                <a:gd name="T26" fmla="*/ 195 w 203"/>
                <a:gd name="T27" fmla="*/ 137 h 158"/>
                <a:gd name="T28" fmla="*/ 191 w 203"/>
                <a:gd name="T29" fmla="*/ 144 h 158"/>
                <a:gd name="T30" fmla="*/ 185 w 203"/>
                <a:gd name="T31" fmla="*/ 150 h 158"/>
                <a:gd name="T32" fmla="*/ 178 w 203"/>
                <a:gd name="T33" fmla="*/ 155 h 158"/>
                <a:gd name="T34" fmla="*/ 171 w 203"/>
                <a:gd name="T35" fmla="*/ 157 h 158"/>
                <a:gd name="T36" fmla="*/ 163 w 203"/>
                <a:gd name="T37" fmla="*/ 158 h 158"/>
                <a:gd name="T38" fmla="*/ 40 w 203"/>
                <a:gd name="T39" fmla="*/ 158 h 158"/>
                <a:gd name="T40" fmla="*/ 32 w 203"/>
                <a:gd name="T41" fmla="*/ 157 h 158"/>
                <a:gd name="T42" fmla="*/ 25 w 203"/>
                <a:gd name="T43" fmla="*/ 155 h 158"/>
                <a:gd name="T44" fmla="*/ 17 w 203"/>
                <a:gd name="T45" fmla="*/ 150 h 158"/>
                <a:gd name="T46" fmla="*/ 11 w 203"/>
                <a:gd name="T47" fmla="*/ 144 h 158"/>
                <a:gd name="T48" fmla="*/ 6 w 203"/>
                <a:gd name="T49" fmla="*/ 137 h 158"/>
                <a:gd name="T50" fmla="*/ 3 w 203"/>
                <a:gd name="T51" fmla="*/ 130 h 158"/>
                <a:gd name="T52" fmla="*/ 0 w 203"/>
                <a:gd name="T53" fmla="*/ 121 h 158"/>
                <a:gd name="T54" fmla="*/ 0 w 203"/>
                <a:gd name="T55" fmla="*/ 112 h 158"/>
                <a:gd name="T56" fmla="*/ 0 w 203"/>
                <a:gd name="T57" fmla="*/ 46 h 158"/>
                <a:gd name="T58" fmla="*/ 0 w 203"/>
                <a:gd name="T59" fmla="*/ 37 h 158"/>
                <a:gd name="T60" fmla="*/ 3 w 203"/>
                <a:gd name="T61" fmla="*/ 28 h 158"/>
                <a:gd name="T62" fmla="*/ 6 w 203"/>
                <a:gd name="T63" fmla="*/ 21 h 158"/>
                <a:gd name="T64" fmla="*/ 11 w 203"/>
                <a:gd name="T65" fmla="*/ 14 h 158"/>
                <a:gd name="T66" fmla="*/ 17 w 203"/>
                <a:gd name="T67" fmla="*/ 8 h 158"/>
                <a:gd name="T68" fmla="*/ 25 w 203"/>
                <a:gd name="T69" fmla="*/ 3 h 158"/>
                <a:gd name="T70" fmla="*/ 32 w 203"/>
                <a:gd name="T71" fmla="*/ 1 h 158"/>
                <a:gd name="T72" fmla="*/ 40 w 203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8">
                  <a:moveTo>
                    <a:pt x="40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8" y="3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5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3" y="46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199" y="130"/>
                  </a:lnTo>
                  <a:lnTo>
                    <a:pt x="195" y="137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78" y="155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40" y="158"/>
                  </a:lnTo>
                  <a:lnTo>
                    <a:pt x="32" y="157"/>
                  </a:lnTo>
                  <a:lnTo>
                    <a:pt x="25" y="155"/>
                  </a:lnTo>
                  <a:lnTo>
                    <a:pt x="17" y="150"/>
                  </a:lnTo>
                  <a:lnTo>
                    <a:pt x="11" y="144"/>
                  </a:lnTo>
                  <a:lnTo>
                    <a:pt x="6" y="137"/>
                  </a:lnTo>
                  <a:lnTo>
                    <a:pt x="3" y="130"/>
                  </a:lnTo>
                  <a:lnTo>
                    <a:pt x="0" y="121"/>
                  </a:lnTo>
                  <a:lnTo>
                    <a:pt x="0" y="112"/>
                  </a:lnTo>
                  <a:lnTo>
                    <a:pt x="0" y="46"/>
                  </a:lnTo>
                  <a:lnTo>
                    <a:pt x="0" y="37"/>
                  </a:lnTo>
                  <a:lnTo>
                    <a:pt x="3" y="28"/>
                  </a:lnTo>
                  <a:lnTo>
                    <a:pt x="6" y="21"/>
                  </a:lnTo>
                  <a:lnTo>
                    <a:pt x="11" y="14"/>
                  </a:lnTo>
                  <a:lnTo>
                    <a:pt x="17" y="8"/>
                  </a:lnTo>
                  <a:lnTo>
                    <a:pt x="25" y="3"/>
                  </a:lnTo>
                  <a:lnTo>
                    <a:pt x="32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39" name="Freeform 225"/>
            <p:cNvSpPr>
              <a:spLocks/>
            </p:cNvSpPr>
            <p:nvPr/>
          </p:nvSpPr>
          <p:spPr bwMode="auto">
            <a:xfrm>
              <a:off x="982" y="1283"/>
              <a:ext cx="203" cy="158"/>
            </a:xfrm>
            <a:custGeom>
              <a:avLst/>
              <a:gdLst>
                <a:gd name="T0" fmla="*/ 40 w 203"/>
                <a:gd name="T1" fmla="*/ 0 h 158"/>
                <a:gd name="T2" fmla="*/ 163 w 203"/>
                <a:gd name="T3" fmla="*/ 0 h 158"/>
                <a:gd name="T4" fmla="*/ 171 w 203"/>
                <a:gd name="T5" fmla="*/ 1 h 158"/>
                <a:gd name="T6" fmla="*/ 178 w 203"/>
                <a:gd name="T7" fmla="*/ 3 h 158"/>
                <a:gd name="T8" fmla="*/ 185 w 203"/>
                <a:gd name="T9" fmla="*/ 8 h 158"/>
                <a:gd name="T10" fmla="*/ 191 w 203"/>
                <a:gd name="T11" fmla="*/ 14 h 158"/>
                <a:gd name="T12" fmla="*/ 195 w 203"/>
                <a:gd name="T13" fmla="*/ 21 h 158"/>
                <a:gd name="T14" fmla="*/ 199 w 203"/>
                <a:gd name="T15" fmla="*/ 28 h 158"/>
                <a:gd name="T16" fmla="*/ 202 w 203"/>
                <a:gd name="T17" fmla="*/ 37 h 158"/>
                <a:gd name="T18" fmla="*/ 203 w 203"/>
                <a:gd name="T19" fmla="*/ 46 h 158"/>
                <a:gd name="T20" fmla="*/ 203 w 203"/>
                <a:gd name="T21" fmla="*/ 112 h 158"/>
                <a:gd name="T22" fmla="*/ 202 w 203"/>
                <a:gd name="T23" fmla="*/ 121 h 158"/>
                <a:gd name="T24" fmla="*/ 199 w 203"/>
                <a:gd name="T25" fmla="*/ 130 h 158"/>
                <a:gd name="T26" fmla="*/ 195 w 203"/>
                <a:gd name="T27" fmla="*/ 137 h 158"/>
                <a:gd name="T28" fmla="*/ 191 w 203"/>
                <a:gd name="T29" fmla="*/ 144 h 158"/>
                <a:gd name="T30" fmla="*/ 185 w 203"/>
                <a:gd name="T31" fmla="*/ 150 h 158"/>
                <a:gd name="T32" fmla="*/ 178 w 203"/>
                <a:gd name="T33" fmla="*/ 155 h 158"/>
                <a:gd name="T34" fmla="*/ 171 w 203"/>
                <a:gd name="T35" fmla="*/ 157 h 158"/>
                <a:gd name="T36" fmla="*/ 163 w 203"/>
                <a:gd name="T37" fmla="*/ 158 h 158"/>
                <a:gd name="T38" fmla="*/ 40 w 203"/>
                <a:gd name="T39" fmla="*/ 158 h 158"/>
                <a:gd name="T40" fmla="*/ 32 w 203"/>
                <a:gd name="T41" fmla="*/ 157 h 158"/>
                <a:gd name="T42" fmla="*/ 25 w 203"/>
                <a:gd name="T43" fmla="*/ 155 h 158"/>
                <a:gd name="T44" fmla="*/ 17 w 203"/>
                <a:gd name="T45" fmla="*/ 150 h 158"/>
                <a:gd name="T46" fmla="*/ 11 w 203"/>
                <a:gd name="T47" fmla="*/ 144 h 158"/>
                <a:gd name="T48" fmla="*/ 6 w 203"/>
                <a:gd name="T49" fmla="*/ 137 h 158"/>
                <a:gd name="T50" fmla="*/ 3 w 203"/>
                <a:gd name="T51" fmla="*/ 130 h 158"/>
                <a:gd name="T52" fmla="*/ 0 w 203"/>
                <a:gd name="T53" fmla="*/ 121 h 158"/>
                <a:gd name="T54" fmla="*/ 0 w 203"/>
                <a:gd name="T55" fmla="*/ 112 h 158"/>
                <a:gd name="T56" fmla="*/ 0 w 203"/>
                <a:gd name="T57" fmla="*/ 46 h 158"/>
                <a:gd name="T58" fmla="*/ 0 w 203"/>
                <a:gd name="T59" fmla="*/ 37 h 158"/>
                <a:gd name="T60" fmla="*/ 3 w 203"/>
                <a:gd name="T61" fmla="*/ 28 h 158"/>
                <a:gd name="T62" fmla="*/ 6 w 203"/>
                <a:gd name="T63" fmla="*/ 21 h 158"/>
                <a:gd name="T64" fmla="*/ 11 w 203"/>
                <a:gd name="T65" fmla="*/ 14 h 158"/>
                <a:gd name="T66" fmla="*/ 17 w 203"/>
                <a:gd name="T67" fmla="*/ 8 h 158"/>
                <a:gd name="T68" fmla="*/ 25 w 203"/>
                <a:gd name="T69" fmla="*/ 3 h 158"/>
                <a:gd name="T70" fmla="*/ 32 w 203"/>
                <a:gd name="T71" fmla="*/ 1 h 158"/>
                <a:gd name="T72" fmla="*/ 40 w 203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8">
                  <a:moveTo>
                    <a:pt x="40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8" y="3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5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3" y="46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199" y="130"/>
                  </a:lnTo>
                  <a:lnTo>
                    <a:pt x="195" y="137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78" y="155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40" y="158"/>
                  </a:lnTo>
                  <a:lnTo>
                    <a:pt x="32" y="157"/>
                  </a:lnTo>
                  <a:lnTo>
                    <a:pt x="25" y="155"/>
                  </a:lnTo>
                  <a:lnTo>
                    <a:pt x="17" y="150"/>
                  </a:lnTo>
                  <a:lnTo>
                    <a:pt x="11" y="144"/>
                  </a:lnTo>
                  <a:lnTo>
                    <a:pt x="6" y="137"/>
                  </a:lnTo>
                  <a:lnTo>
                    <a:pt x="3" y="130"/>
                  </a:lnTo>
                  <a:lnTo>
                    <a:pt x="0" y="121"/>
                  </a:lnTo>
                  <a:lnTo>
                    <a:pt x="0" y="112"/>
                  </a:lnTo>
                  <a:lnTo>
                    <a:pt x="0" y="46"/>
                  </a:lnTo>
                  <a:lnTo>
                    <a:pt x="0" y="37"/>
                  </a:lnTo>
                  <a:lnTo>
                    <a:pt x="3" y="28"/>
                  </a:lnTo>
                  <a:lnTo>
                    <a:pt x="6" y="21"/>
                  </a:lnTo>
                  <a:lnTo>
                    <a:pt x="11" y="14"/>
                  </a:lnTo>
                  <a:lnTo>
                    <a:pt x="17" y="8"/>
                  </a:lnTo>
                  <a:lnTo>
                    <a:pt x="25" y="3"/>
                  </a:lnTo>
                  <a:lnTo>
                    <a:pt x="32" y="1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40" name="Freeform 226"/>
            <p:cNvSpPr>
              <a:spLocks/>
            </p:cNvSpPr>
            <p:nvPr/>
          </p:nvSpPr>
          <p:spPr bwMode="auto">
            <a:xfrm>
              <a:off x="1053" y="1346"/>
              <a:ext cx="88" cy="57"/>
            </a:xfrm>
            <a:custGeom>
              <a:avLst/>
              <a:gdLst>
                <a:gd name="T0" fmla="*/ 44 w 88"/>
                <a:gd name="T1" fmla="*/ 0 h 57"/>
                <a:gd name="T2" fmla="*/ 53 w 88"/>
                <a:gd name="T3" fmla="*/ 1 h 57"/>
                <a:gd name="T4" fmla="*/ 61 w 88"/>
                <a:gd name="T5" fmla="*/ 2 h 57"/>
                <a:gd name="T6" fmla="*/ 69 w 88"/>
                <a:gd name="T7" fmla="*/ 5 h 57"/>
                <a:gd name="T8" fmla="*/ 75 w 88"/>
                <a:gd name="T9" fmla="*/ 9 h 57"/>
                <a:gd name="T10" fmla="*/ 80 w 88"/>
                <a:gd name="T11" fmla="*/ 12 h 57"/>
                <a:gd name="T12" fmla="*/ 84 w 88"/>
                <a:gd name="T13" fmla="*/ 17 h 57"/>
                <a:gd name="T14" fmla="*/ 87 w 88"/>
                <a:gd name="T15" fmla="*/ 23 h 57"/>
                <a:gd name="T16" fmla="*/ 88 w 88"/>
                <a:gd name="T17" fmla="*/ 29 h 57"/>
                <a:gd name="T18" fmla="*/ 87 w 88"/>
                <a:gd name="T19" fmla="*/ 35 h 57"/>
                <a:gd name="T20" fmla="*/ 84 w 88"/>
                <a:gd name="T21" fmla="*/ 39 h 57"/>
                <a:gd name="T22" fmla="*/ 80 w 88"/>
                <a:gd name="T23" fmla="*/ 44 h 57"/>
                <a:gd name="T24" fmla="*/ 75 w 88"/>
                <a:gd name="T25" fmla="*/ 49 h 57"/>
                <a:gd name="T26" fmla="*/ 69 w 88"/>
                <a:gd name="T27" fmla="*/ 52 h 57"/>
                <a:gd name="T28" fmla="*/ 61 w 88"/>
                <a:gd name="T29" fmla="*/ 54 h 57"/>
                <a:gd name="T30" fmla="*/ 53 w 88"/>
                <a:gd name="T31" fmla="*/ 57 h 57"/>
                <a:gd name="T32" fmla="*/ 44 w 88"/>
                <a:gd name="T33" fmla="*/ 57 h 57"/>
                <a:gd name="T34" fmla="*/ 35 w 88"/>
                <a:gd name="T35" fmla="*/ 57 h 57"/>
                <a:gd name="T36" fmla="*/ 27 w 88"/>
                <a:gd name="T37" fmla="*/ 54 h 57"/>
                <a:gd name="T38" fmla="*/ 19 w 88"/>
                <a:gd name="T39" fmla="*/ 52 h 57"/>
                <a:gd name="T40" fmla="*/ 13 w 88"/>
                <a:gd name="T41" fmla="*/ 49 h 57"/>
                <a:gd name="T42" fmla="*/ 7 w 88"/>
                <a:gd name="T43" fmla="*/ 44 h 57"/>
                <a:gd name="T44" fmla="*/ 3 w 88"/>
                <a:gd name="T45" fmla="*/ 39 h 57"/>
                <a:gd name="T46" fmla="*/ 1 w 88"/>
                <a:gd name="T47" fmla="*/ 35 h 57"/>
                <a:gd name="T48" fmla="*/ 0 w 88"/>
                <a:gd name="T49" fmla="*/ 29 h 57"/>
                <a:gd name="T50" fmla="*/ 1 w 88"/>
                <a:gd name="T51" fmla="*/ 23 h 57"/>
                <a:gd name="T52" fmla="*/ 3 w 88"/>
                <a:gd name="T53" fmla="*/ 17 h 57"/>
                <a:gd name="T54" fmla="*/ 7 w 88"/>
                <a:gd name="T55" fmla="*/ 12 h 57"/>
                <a:gd name="T56" fmla="*/ 13 w 88"/>
                <a:gd name="T57" fmla="*/ 9 h 57"/>
                <a:gd name="T58" fmla="*/ 19 w 88"/>
                <a:gd name="T59" fmla="*/ 5 h 57"/>
                <a:gd name="T60" fmla="*/ 27 w 88"/>
                <a:gd name="T61" fmla="*/ 2 h 57"/>
                <a:gd name="T62" fmla="*/ 35 w 88"/>
                <a:gd name="T63" fmla="*/ 1 h 57"/>
                <a:gd name="T64" fmla="*/ 44 w 88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7">
                  <a:moveTo>
                    <a:pt x="44" y="0"/>
                  </a:moveTo>
                  <a:lnTo>
                    <a:pt x="53" y="1"/>
                  </a:lnTo>
                  <a:lnTo>
                    <a:pt x="61" y="2"/>
                  </a:lnTo>
                  <a:lnTo>
                    <a:pt x="69" y="5"/>
                  </a:lnTo>
                  <a:lnTo>
                    <a:pt x="75" y="9"/>
                  </a:lnTo>
                  <a:lnTo>
                    <a:pt x="80" y="12"/>
                  </a:lnTo>
                  <a:lnTo>
                    <a:pt x="84" y="17"/>
                  </a:lnTo>
                  <a:lnTo>
                    <a:pt x="87" y="23"/>
                  </a:lnTo>
                  <a:lnTo>
                    <a:pt x="88" y="29"/>
                  </a:lnTo>
                  <a:lnTo>
                    <a:pt x="87" y="35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9"/>
                  </a:lnTo>
                  <a:lnTo>
                    <a:pt x="69" y="52"/>
                  </a:lnTo>
                  <a:lnTo>
                    <a:pt x="61" y="54"/>
                  </a:lnTo>
                  <a:lnTo>
                    <a:pt x="53" y="57"/>
                  </a:lnTo>
                  <a:lnTo>
                    <a:pt x="44" y="57"/>
                  </a:lnTo>
                  <a:lnTo>
                    <a:pt x="35" y="57"/>
                  </a:lnTo>
                  <a:lnTo>
                    <a:pt x="27" y="54"/>
                  </a:lnTo>
                  <a:lnTo>
                    <a:pt x="19" y="52"/>
                  </a:lnTo>
                  <a:lnTo>
                    <a:pt x="13" y="49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3" y="17"/>
                  </a:lnTo>
                  <a:lnTo>
                    <a:pt x="7" y="12"/>
                  </a:lnTo>
                  <a:lnTo>
                    <a:pt x="13" y="9"/>
                  </a:lnTo>
                  <a:lnTo>
                    <a:pt x="19" y="5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41" name="Freeform 227"/>
            <p:cNvSpPr>
              <a:spLocks/>
            </p:cNvSpPr>
            <p:nvPr/>
          </p:nvSpPr>
          <p:spPr bwMode="auto">
            <a:xfrm>
              <a:off x="1053" y="1346"/>
              <a:ext cx="88" cy="57"/>
            </a:xfrm>
            <a:custGeom>
              <a:avLst/>
              <a:gdLst>
                <a:gd name="T0" fmla="*/ 44 w 88"/>
                <a:gd name="T1" fmla="*/ 0 h 57"/>
                <a:gd name="T2" fmla="*/ 53 w 88"/>
                <a:gd name="T3" fmla="*/ 1 h 57"/>
                <a:gd name="T4" fmla="*/ 61 w 88"/>
                <a:gd name="T5" fmla="*/ 2 h 57"/>
                <a:gd name="T6" fmla="*/ 69 w 88"/>
                <a:gd name="T7" fmla="*/ 5 h 57"/>
                <a:gd name="T8" fmla="*/ 75 w 88"/>
                <a:gd name="T9" fmla="*/ 9 h 57"/>
                <a:gd name="T10" fmla="*/ 80 w 88"/>
                <a:gd name="T11" fmla="*/ 12 h 57"/>
                <a:gd name="T12" fmla="*/ 84 w 88"/>
                <a:gd name="T13" fmla="*/ 17 h 57"/>
                <a:gd name="T14" fmla="*/ 87 w 88"/>
                <a:gd name="T15" fmla="*/ 23 h 57"/>
                <a:gd name="T16" fmla="*/ 88 w 88"/>
                <a:gd name="T17" fmla="*/ 29 h 57"/>
                <a:gd name="T18" fmla="*/ 87 w 88"/>
                <a:gd name="T19" fmla="*/ 35 h 57"/>
                <a:gd name="T20" fmla="*/ 84 w 88"/>
                <a:gd name="T21" fmla="*/ 39 h 57"/>
                <a:gd name="T22" fmla="*/ 80 w 88"/>
                <a:gd name="T23" fmla="*/ 44 h 57"/>
                <a:gd name="T24" fmla="*/ 75 w 88"/>
                <a:gd name="T25" fmla="*/ 49 h 57"/>
                <a:gd name="T26" fmla="*/ 69 w 88"/>
                <a:gd name="T27" fmla="*/ 52 h 57"/>
                <a:gd name="T28" fmla="*/ 61 w 88"/>
                <a:gd name="T29" fmla="*/ 54 h 57"/>
                <a:gd name="T30" fmla="*/ 53 w 88"/>
                <a:gd name="T31" fmla="*/ 57 h 57"/>
                <a:gd name="T32" fmla="*/ 44 w 88"/>
                <a:gd name="T33" fmla="*/ 57 h 57"/>
                <a:gd name="T34" fmla="*/ 35 w 88"/>
                <a:gd name="T35" fmla="*/ 57 h 57"/>
                <a:gd name="T36" fmla="*/ 27 w 88"/>
                <a:gd name="T37" fmla="*/ 54 h 57"/>
                <a:gd name="T38" fmla="*/ 19 w 88"/>
                <a:gd name="T39" fmla="*/ 52 h 57"/>
                <a:gd name="T40" fmla="*/ 13 w 88"/>
                <a:gd name="T41" fmla="*/ 49 h 57"/>
                <a:gd name="T42" fmla="*/ 7 w 88"/>
                <a:gd name="T43" fmla="*/ 44 h 57"/>
                <a:gd name="T44" fmla="*/ 3 w 88"/>
                <a:gd name="T45" fmla="*/ 39 h 57"/>
                <a:gd name="T46" fmla="*/ 1 w 88"/>
                <a:gd name="T47" fmla="*/ 35 h 57"/>
                <a:gd name="T48" fmla="*/ 0 w 88"/>
                <a:gd name="T49" fmla="*/ 29 h 57"/>
                <a:gd name="T50" fmla="*/ 1 w 88"/>
                <a:gd name="T51" fmla="*/ 23 h 57"/>
                <a:gd name="T52" fmla="*/ 3 w 88"/>
                <a:gd name="T53" fmla="*/ 17 h 57"/>
                <a:gd name="T54" fmla="*/ 7 w 88"/>
                <a:gd name="T55" fmla="*/ 12 h 57"/>
                <a:gd name="T56" fmla="*/ 13 w 88"/>
                <a:gd name="T57" fmla="*/ 9 h 57"/>
                <a:gd name="T58" fmla="*/ 19 w 88"/>
                <a:gd name="T59" fmla="*/ 5 h 57"/>
                <a:gd name="T60" fmla="*/ 27 w 88"/>
                <a:gd name="T61" fmla="*/ 2 h 57"/>
                <a:gd name="T62" fmla="*/ 35 w 88"/>
                <a:gd name="T63" fmla="*/ 1 h 57"/>
                <a:gd name="T64" fmla="*/ 44 w 88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7">
                  <a:moveTo>
                    <a:pt x="44" y="0"/>
                  </a:moveTo>
                  <a:lnTo>
                    <a:pt x="53" y="1"/>
                  </a:lnTo>
                  <a:lnTo>
                    <a:pt x="61" y="2"/>
                  </a:lnTo>
                  <a:lnTo>
                    <a:pt x="69" y="5"/>
                  </a:lnTo>
                  <a:lnTo>
                    <a:pt x="75" y="9"/>
                  </a:lnTo>
                  <a:lnTo>
                    <a:pt x="80" y="12"/>
                  </a:lnTo>
                  <a:lnTo>
                    <a:pt x="84" y="17"/>
                  </a:lnTo>
                  <a:lnTo>
                    <a:pt x="87" y="23"/>
                  </a:lnTo>
                  <a:lnTo>
                    <a:pt x="88" y="29"/>
                  </a:lnTo>
                  <a:lnTo>
                    <a:pt x="87" y="35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9"/>
                  </a:lnTo>
                  <a:lnTo>
                    <a:pt x="69" y="52"/>
                  </a:lnTo>
                  <a:lnTo>
                    <a:pt x="61" y="54"/>
                  </a:lnTo>
                  <a:lnTo>
                    <a:pt x="53" y="57"/>
                  </a:lnTo>
                  <a:lnTo>
                    <a:pt x="44" y="57"/>
                  </a:lnTo>
                  <a:lnTo>
                    <a:pt x="35" y="57"/>
                  </a:lnTo>
                  <a:lnTo>
                    <a:pt x="27" y="54"/>
                  </a:lnTo>
                  <a:lnTo>
                    <a:pt x="19" y="52"/>
                  </a:lnTo>
                  <a:lnTo>
                    <a:pt x="13" y="49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3" y="17"/>
                  </a:lnTo>
                  <a:lnTo>
                    <a:pt x="7" y="12"/>
                  </a:lnTo>
                  <a:lnTo>
                    <a:pt x="13" y="9"/>
                  </a:lnTo>
                  <a:lnTo>
                    <a:pt x="19" y="5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42" name="Freeform 228"/>
            <p:cNvSpPr>
              <a:spLocks/>
            </p:cNvSpPr>
            <p:nvPr/>
          </p:nvSpPr>
          <p:spPr bwMode="auto">
            <a:xfrm>
              <a:off x="1634" y="1370"/>
              <a:ext cx="204" cy="158"/>
            </a:xfrm>
            <a:custGeom>
              <a:avLst/>
              <a:gdLst>
                <a:gd name="T0" fmla="*/ 40 w 204"/>
                <a:gd name="T1" fmla="*/ 0 h 158"/>
                <a:gd name="T2" fmla="*/ 163 w 204"/>
                <a:gd name="T3" fmla="*/ 0 h 158"/>
                <a:gd name="T4" fmla="*/ 171 w 204"/>
                <a:gd name="T5" fmla="*/ 1 h 158"/>
                <a:gd name="T6" fmla="*/ 178 w 204"/>
                <a:gd name="T7" fmla="*/ 4 h 158"/>
                <a:gd name="T8" fmla="*/ 186 w 204"/>
                <a:gd name="T9" fmla="*/ 8 h 158"/>
                <a:gd name="T10" fmla="*/ 192 w 204"/>
                <a:gd name="T11" fmla="*/ 14 h 158"/>
                <a:gd name="T12" fmla="*/ 197 w 204"/>
                <a:gd name="T13" fmla="*/ 21 h 158"/>
                <a:gd name="T14" fmla="*/ 200 w 204"/>
                <a:gd name="T15" fmla="*/ 28 h 158"/>
                <a:gd name="T16" fmla="*/ 203 w 204"/>
                <a:gd name="T17" fmla="*/ 37 h 158"/>
                <a:gd name="T18" fmla="*/ 204 w 204"/>
                <a:gd name="T19" fmla="*/ 47 h 158"/>
                <a:gd name="T20" fmla="*/ 204 w 204"/>
                <a:gd name="T21" fmla="*/ 112 h 158"/>
                <a:gd name="T22" fmla="*/ 203 w 204"/>
                <a:gd name="T23" fmla="*/ 121 h 158"/>
                <a:gd name="T24" fmla="*/ 200 w 204"/>
                <a:gd name="T25" fmla="*/ 131 h 158"/>
                <a:gd name="T26" fmla="*/ 197 w 204"/>
                <a:gd name="T27" fmla="*/ 137 h 158"/>
                <a:gd name="T28" fmla="*/ 192 w 204"/>
                <a:gd name="T29" fmla="*/ 144 h 158"/>
                <a:gd name="T30" fmla="*/ 186 w 204"/>
                <a:gd name="T31" fmla="*/ 150 h 158"/>
                <a:gd name="T32" fmla="*/ 178 w 204"/>
                <a:gd name="T33" fmla="*/ 155 h 158"/>
                <a:gd name="T34" fmla="*/ 171 w 204"/>
                <a:gd name="T35" fmla="*/ 157 h 158"/>
                <a:gd name="T36" fmla="*/ 163 w 204"/>
                <a:gd name="T37" fmla="*/ 158 h 158"/>
                <a:gd name="T38" fmla="*/ 40 w 204"/>
                <a:gd name="T39" fmla="*/ 158 h 158"/>
                <a:gd name="T40" fmla="*/ 32 w 204"/>
                <a:gd name="T41" fmla="*/ 157 h 158"/>
                <a:gd name="T42" fmla="*/ 25 w 204"/>
                <a:gd name="T43" fmla="*/ 155 h 158"/>
                <a:gd name="T44" fmla="*/ 18 w 204"/>
                <a:gd name="T45" fmla="*/ 150 h 158"/>
                <a:gd name="T46" fmla="*/ 13 w 204"/>
                <a:gd name="T47" fmla="*/ 144 h 158"/>
                <a:gd name="T48" fmla="*/ 8 w 204"/>
                <a:gd name="T49" fmla="*/ 137 h 158"/>
                <a:gd name="T50" fmla="*/ 4 w 204"/>
                <a:gd name="T51" fmla="*/ 131 h 158"/>
                <a:gd name="T52" fmla="*/ 1 w 204"/>
                <a:gd name="T53" fmla="*/ 121 h 158"/>
                <a:gd name="T54" fmla="*/ 0 w 204"/>
                <a:gd name="T55" fmla="*/ 112 h 158"/>
                <a:gd name="T56" fmla="*/ 0 w 204"/>
                <a:gd name="T57" fmla="*/ 47 h 158"/>
                <a:gd name="T58" fmla="*/ 1 w 204"/>
                <a:gd name="T59" fmla="*/ 37 h 158"/>
                <a:gd name="T60" fmla="*/ 4 w 204"/>
                <a:gd name="T61" fmla="*/ 28 h 158"/>
                <a:gd name="T62" fmla="*/ 8 w 204"/>
                <a:gd name="T63" fmla="*/ 21 h 158"/>
                <a:gd name="T64" fmla="*/ 13 w 204"/>
                <a:gd name="T65" fmla="*/ 14 h 158"/>
                <a:gd name="T66" fmla="*/ 18 w 204"/>
                <a:gd name="T67" fmla="*/ 8 h 158"/>
                <a:gd name="T68" fmla="*/ 25 w 204"/>
                <a:gd name="T69" fmla="*/ 4 h 158"/>
                <a:gd name="T70" fmla="*/ 32 w 204"/>
                <a:gd name="T71" fmla="*/ 1 h 158"/>
                <a:gd name="T72" fmla="*/ 40 w 204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4" h="158">
                  <a:moveTo>
                    <a:pt x="40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8" y="4"/>
                  </a:lnTo>
                  <a:lnTo>
                    <a:pt x="186" y="8"/>
                  </a:lnTo>
                  <a:lnTo>
                    <a:pt x="192" y="14"/>
                  </a:lnTo>
                  <a:lnTo>
                    <a:pt x="197" y="21"/>
                  </a:lnTo>
                  <a:lnTo>
                    <a:pt x="200" y="28"/>
                  </a:lnTo>
                  <a:lnTo>
                    <a:pt x="203" y="37"/>
                  </a:lnTo>
                  <a:lnTo>
                    <a:pt x="204" y="47"/>
                  </a:lnTo>
                  <a:lnTo>
                    <a:pt x="204" y="112"/>
                  </a:lnTo>
                  <a:lnTo>
                    <a:pt x="203" y="121"/>
                  </a:lnTo>
                  <a:lnTo>
                    <a:pt x="200" y="131"/>
                  </a:lnTo>
                  <a:lnTo>
                    <a:pt x="197" y="137"/>
                  </a:lnTo>
                  <a:lnTo>
                    <a:pt x="192" y="144"/>
                  </a:lnTo>
                  <a:lnTo>
                    <a:pt x="186" y="150"/>
                  </a:lnTo>
                  <a:lnTo>
                    <a:pt x="178" y="155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40" y="158"/>
                  </a:lnTo>
                  <a:lnTo>
                    <a:pt x="32" y="157"/>
                  </a:lnTo>
                  <a:lnTo>
                    <a:pt x="25" y="155"/>
                  </a:lnTo>
                  <a:lnTo>
                    <a:pt x="18" y="150"/>
                  </a:lnTo>
                  <a:lnTo>
                    <a:pt x="13" y="144"/>
                  </a:lnTo>
                  <a:lnTo>
                    <a:pt x="8" y="137"/>
                  </a:lnTo>
                  <a:lnTo>
                    <a:pt x="4" y="131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7"/>
                  </a:lnTo>
                  <a:lnTo>
                    <a:pt x="1" y="37"/>
                  </a:lnTo>
                  <a:lnTo>
                    <a:pt x="4" y="28"/>
                  </a:lnTo>
                  <a:lnTo>
                    <a:pt x="8" y="21"/>
                  </a:lnTo>
                  <a:lnTo>
                    <a:pt x="13" y="14"/>
                  </a:lnTo>
                  <a:lnTo>
                    <a:pt x="18" y="8"/>
                  </a:lnTo>
                  <a:lnTo>
                    <a:pt x="25" y="4"/>
                  </a:lnTo>
                  <a:lnTo>
                    <a:pt x="32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43" name="Freeform 229"/>
            <p:cNvSpPr>
              <a:spLocks/>
            </p:cNvSpPr>
            <p:nvPr/>
          </p:nvSpPr>
          <p:spPr bwMode="auto">
            <a:xfrm>
              <a:off x="1634" y="1370"/>
              <a:ext cx="204" cy="158"/>
            </a:xfrm>
            <a:custGeom>
              <a:avLst/>
              <a:gdLst>
                <a:gd name="T0" fmla="*/ 40 w 204"/>
                <a:gd name="T1" fmla="*/ 0 h 158"/>
                <a:gd name="T2" fmla="*/ 163 w 204"/>
                <a:gd name="T3" fmla="*/ 0 h 158"/>
                <a:gd name="T4" fmla="*/ 171 w 204"/>
                <a:gd name="T5" fmla="*/ 1 h 158"/>
                <a:gd name="T6" fmla="*/ 178 w 204"/>
                <a:gd name="T7" fmla="*/ 4 h 158"/>
                <a:gd name="T8" fmla="*/ 186 w 204"/>
                <a:gd name="T9" fmla="*/ 8 h 158"/>
                <a:gd name="T10" fmla="*/ 192 w 204"/>
                <a:gd name="T11" fmla="*/ 14 h 158"/>
                <a:gd name="T12" fmla="*/ 197 w 204"/>
                <a:gd name="T13" fmla="*/ 21 h 158"/>
                <a:gd name="T14" fmla="*/ 200 w 204"/>
                <a:gd name="T15" fmla="*/ 28 h 158"/>
                <a:gd name="T16" fmla="*/ 203 w 204"/>
                <a:gd name="T17" fmla="*/ 37 h 158"/>
                <a:gd name="T18" fmla="*/ 204 w 204"/>
                <a:gd name="T19" fmla="*/ 47 h 158"/>
                <a:gd name="T20" fmla="*/ 204 w 204"/>
                <a:gd name="T21" fmla="*/ 112 h 158"/>
                <a:gd name="T22" fmla="*/ 203 w 204"/>
                <a:gd name="T23" fmla="*/ 121 h 158"/>
                <a:gd name="T24" fmla="*/ 200 w 204"/>
                <a:gd name="T25" fmla="*/ 131 h 158"/>
                <a:gd name="T26" fmla="*/ 197 w 204"/>
                <a:gd name="T27" fmla="*/ 137 h 158"/>
                <a:gd name="T28" fmla="*/ 192 w 204"/>
                <a:gd name="T29" fmla="*/ 144 h 158"/>
                <a:gd name="T30" fmla="*/ 186 w 204"/>
                <a:gd name="T31" fmla="*/ 150 h 158"/>
                <a:gd name="T32" fmla="*/ 178 w 204"/>
                <a:gd name="T33" fmla="*/ 155 h 158"/>
                <a:gd name="T34" fmla="*/ 171 w 204"/>
                <a:gd name="T35" fmla="*/ 157 h 158"/>
                <a:gd name="T36" fmla="*/ 163 w 204"/>
                <a:gd name="T37" fmla="*/ 158 h 158"/>
                <a:gd name="T38" fmla="*/ 40 w 204"/>
                <a:gd name="T39" fmla="*/ 158 h 158"/>
                <a:gd name="T40" fmla="*/ 32 w 204"/>
                <a:gd name="T41" fmla="*/ 157 h 158"/>
                <a:gd name="T42" fmla="*/ 25 w 204"/>
                <a:gd name="T43" fmla="*/ 155 h 158"/>
                <a:gd name="T44" fmla="*/ 18 w 204"/>
                <a:gd name="T45" fmla="*/ 150 h 158"/>
                <a:gd name="T46" fmla="*/ 13 w 204"/>
                <a:gd name="T47" fmla="*/ 144 h 158"/>
                <a:gd name="T48" fmla="*/ 8 w 204"/>
                <a:gd name="T49" fmla="*/ 137 h 158"/>
                <a:gd name="T50" fmla="*/ 4 w 204"/>
                <a:gd name="T51" fmla="*/ 131 h 158"/>
                <a:gd name="T52" fmla="*/ 1 w 204"/>
                <a:gd name="T53" fmla="*/ 121 h 158"/>
                <a:gd name="T54" fmla="*/ 0 w 204"/>
                <a:gd name="T55" fmla="*/ 112 h 158"/>
                <a:gd name="T56" fmla="*/ 0 w 204"/>
                <a:gd name="T57" fmla="*/ 47 h 158"/>
                <a:gd name="T58" fmla="*/ 1 w 204"/>
                <a:gd name="T59" fmla="*/ 37 h 158"/>
                <a:gd name="T60" fmla="*/ 4 w 204"/>
                <a:gd name="T61" fmla="*/ 28 h 158"/>
                <a:gd name="T62" fmla="*/ 8 w 204"/>
                <a:gd name="T63" fmla="*/ 21 h 158"/>
                <a:gd name="T64" fmla="*/ 13 w 204"/>
                <a:gd name="T65" fmla="*/ 14 h 158"/>
                <a:gd name="T66" fmla="*/ 18 w 204"/>
                <a:gd name="T67" fmla="*/ 8 h 158"/>
                <a:gd name="T68" fmla="*/ 25 w 204"/>
                <a:gd name="T69" fmla="*/ 4 h 158"/>
                <a:gd name="T70" fmla="*/ 32 w 204"/>
                <a:gd name="T71" fmla="*/ 1 h 158"/>
                <a:gd name="T72" fmla="*/ 40 w 204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4" h="158">
                  <a:moveTo>
                    <a:pt x="40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8" y="4"/>
                  </a:lnTo>
                  <a:lnTo>
                    <a:pt x="186" y="8"/>
                  </a:lnTo>
                  <a:lnTo>
                    <a:pt x="192" y="14"/>
                  </a:lnTo>
                  <a:lnTo>
                    <a:pt x="197" y="21"/>
                  </a:lnTo>
                  <a:lnTo>
                    <a:pt x="200" y="28"/>
                  </a:lnTo>
                  <a:lnTo>
                    <a:pt x="203" y="37"/>
                  </a:lnTo>
                  <a:lnTo>
                    <a:pt x="204" y="47"/>
                  </a:lnTo>
                  <a:lnTo>
                    <a:pt x="204" y="112"/>
                  </a:lnTo>
                  <a:lnTo>
                    <a:pt x="203" y="121"/>
                  </a:lnTo>
                  <a:lnTo>
                    <a:pt x="200" y="131"/>
                  </a:lnTo>
                  <a:lnTo>
                    <a:pt x="197" y="137"/>
                  </a:lnTo>
                  <a:lnTo>
                    <a:pt x="192" y="144"/>
                  </a:lnTo>
                  <a:lnTo>
                    <a:pt x="186" y="150"/>
                  </a:lnTo>
                  <a:lnTo>
                    <a:pt x="178" y="155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40" y="158"/>
                  </a:lnTo>
                  <a:lnTo>
                    <a:pt x="32" y="157"/>
                  </a:lnTo>
                  <a:lnTo>
                    <a:pt x="25" y="155"/>
                  </a:lnTo>
                  <a:lnTo>
                    <a:pt x="18" y="150"/>
                  </a:lnTo>
                  <a:lnTo>
                    <a:pt x="13" y="144"/>
                  </a:lnTo>
                  <a:lnTo>
                    <a:pt x="8" y="137"/>
                  </a:lnTo>
                  <a:lnTo>
                    <a:pt x="4" y="131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7"/>
                  </a:lnTo>
                  <a:lnTo>
                    <a:pt x="1" y="37"/>
                  </a:lnTo>
                  <a:lnTo>
                    <a:pt x="4" y="28"/>
                  </a:lnTo>
                  <a:lnTo>
                    <a:pt x="8" y="21"/>
                  </a:lnTo>
                  <a:lnTo>
                    <a:pt x="13" y="14"/>
                  </a:lnTo>
                  <a:lnTo>
                    <a:pt x="18" y="8"/>
                  </a:lnTo>
                  <a:lnTo>
                    <a:pt x="25" y="4"/>
                  </a:lnTo>
                  <a:lnTo>
                    <a:pt x="32" y="1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44" name="Freeform 230"/>
            <p:cNvSpPr>
              <a:spLocks/>
            </p:cNvSpPr>
            <p:nvPr/>
          </p:nvSpPr>
          <p:spPr bwMode="auto">
            <a:xfrm>
              <a:off x="1705" y="1433"/>
              <a:ext cx="88" cy="57"/>
            </a:xfrm>
            <a:custGeom>
              <a:avLst/>
              <a:gdLst>
                <a:gd name="T0" fmla="*/ 45 w 88"/>
                <a:gd name="T1" fmla="*/ 0 h 57"/>
                <a:gd name="T2" fmla="*/ 54 w 88"/>
                <a:gd name="T3" fmla="*/ 1 h 57"/>
                <a:gd name="T4" fmla="*/ 62 w 88"/>
                <a:gd name="T5" fmla="*/ 2 h 57"/>
                <a:gd name="T6" fmla="*/ 69 w 88"/>
                <a:gd name="T7" fmla="*/ 6 h 57"/>
                <a:gd name="T8" fmla="*/ 75 w 88"/>
                <a:gd name="T9" fmla="*/ 9 h 57"/>
                <a:gd name="T10" fmla="*/ 81 w 88"/>
                <a:gd name="T11" fmla="*/ 13 h 57"/>
                <a:gd name="T12" fmla="*/ 85 w 88"/>
                <a:gd name="T13" fmla="*/ 17 h 57"/>
                <a:gd name="T14" fmla="*/ 87 w 88"/>
                <a:gd name="T15" fmla="*/ 23 h 57"/>
                <a:gd name="T16" fmla="*/ 88 w 88"/>
                <a:gd name="T17" fmla="*/ 29 h 57"/>
                <a:gd name="T18" fmla="*/ 87 w 88"/>
                <a:gd name="T19" fmla="*/ 35 h 57"/>
                <a:gd name="T20" fmla="*/ 85 w 88"/>
                <a:gd name="T21" fmla="*/ 40 h 57"/>
                <a:gd name="T22" fmla="*/ 81 w 88"/>
                <a:gd name="T23" fmla="*/ 44 h 57"/>
                <a:gd name="T24" fmla="*/ 75 w 88"/>
                <a:gd name="T25" fmla="*/ 49 h 57"/>
                <a:gd name="T26" fmla="*/ 69 w 88"/>
                <a:gd name="T27" fmla="*/ 52 h 57"/>
                <a:gd name="T28" fmla="*/ 62 w 88"/>
                <a:gd name="T29" fmla="*/ 55 h 57"/>
                <a:gd name="T30" fmla="*/ 54 w 88"/>
                <a:gd name="T31" fmla="*/ 57 h 57"/>
                <a:gd name="T32" fmla="*/ 45 w 88"/>
                <a:gd name="T33" fmla="*/ 57 h 57"/>
                <a:gd name="T34" fmla="*/ 36 w 88"/>
                <a:gd name="T35" fmla="*/ 57 h 57"/>
                <a:gd name="T36" fmla="*/ 28 w 88"/>
                <a:gd name="T37" fmla="*/ 55 h 57"/>
                <a:gd name="T38" fmla="*/ 20 w 88"/>
                <a:gd name="T39" fmla="*/ 52 h 57"/>
                <a:gd name="T40" fmla="*/ 13 w 88"/>
                <a:gd name="T41" fmla="*/ 49 h 57"/>
                <a:gd name="T42" fmla="*/ 8 w 88"/>
                <a:gd name="T43" fmla="*/ 44 h 57"/>
                <a:gd name="T44" fmla="*/ 4 w 88"/>
                <a:gd name="T45" fmla="*/ 40 h 57"/>
                <a:gd name="T46" fmla="*/ 1 w 88"/>
                <a:gd name="T47" fmla="*/ 35 h 57"/>
                <a:gd name="T48" fmla="*/ 0 w 88"/>
                <a:gd name="T49" fmla="*/ 29 h 57"/>
                <a:gd name="T50" fmla="*/ 1 w 88"/>
                <a:gd name="T51" fmla="*/ 23 h 57"/>
                <a:gd name="T52" fmla="*/ 4 w 88"/>
                <a:gd name="T53" fmla="*/ 17 h 57"/>
                <a:gd name="T54" fmla="*/ 8 w 88"/>
                <a:gd name="T55" fmla="*/ 13 h 57"/>
                <a:gd name="T56" fmla="*/ 13 w 88"/>
                <a:gd name="T57" fmla="*/ 9 h 57"/>
                <a:gd name="T58" fmla="*/ 20 w 88"/>
                <a:gd name="T59" fmla="*/ 6 h 57"/>
                <a:gd name="T60" fmla="*/ 28 w 88"/>
                <a:gd name="T61" fmla="*/ 2 h 57"/>
                <a:gd name="T62" fmla="*/ 36 w 88"/>
                <a:gd name="T63" fmla="*/ 1 h 57"/>
                <a:gd name="T64" fmla="*/ 45 w 88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7">
                  <a:moveTo>
                    <a:pt x="45" y="0"/>
                  </a:moveTo>
                  <a:lnTo>
                    <a:pt x="54" y="1"/>
                  </a:lnTo>
                  <a:lnTo>
                    <a:pt x="62" y="2"/>
                  </a:lnTo>
                  <a:lnTo>
                    <a:pt x="69" y="6"/>
                  </a:lnTo>
                  <a:lnTo>
                    <a:pt x="75" y="9"/>
                  </a:lnTo>
                  <a:lnTo>
                    <a:pt x="81" y="13"/>
                  </a:lnTo>
                  <a:lnTo>
                    <a:pt x="85" y="17"/>
                  </a:lnTo>
                  <a:lnTo>
                    <a:pt x="87" y="23"/>
                  </a:lnTo>
                  <a:lnTo>
                    <a:pt x="88" y="29"/>
                  </a:lnTo>
                  <a:lnTo>
                    <a:pt x="87" y="35"/>
                  </a:lnTo>
                  <a:lnTo>
                    <a:pt x="85" y="40"/>
                  </a:lnTo>
                  <a:lnTo>
                    <a:pt x="81" y="44"/>
                  </a:lnTo>
                  <a:lnTo>
                    <a:pt x="75" y="49"/>
                  </a:lnTo>
                  <a:lnTo>
                    <a:pt x="69" y="52"/>
                  </a:lnTo>
                  <a:lnTo>
                    <a:pt x="62" y="55"/>
                  </a:lnTo>
                  <a:lnTo>
                    <a:pt x="54" y="57"/>
                  </a:lnTo>
                  <a:lnTo>
                    <a:pt x="45" y="57"/>
                  </a:lnTo>
                  <a:lnTo>
                    <a:pt x="36" y="57"/>
                  </a:lnTo>
                  <a:lnTo>
                    <a:pt x="28" y="55"/>
                  </a:lnTo>
                  <a:lnTo>
                    <a:pt x="20" y="52"/>
                  </a:lnTo>
                  <a:lnTo>
                    <a:pt x="13" y="49"/>
                  </a:lnTo>
                  <a:lnTo>
                    <a:pt x="8" y="44"/>
                  </a:lnTo>
                  <a:lnTo>
                    <a:pt x="4" y="40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4" y="17"/>
                  </a:lnTo>
                  <a:lnTo>
                    <a:pt x="8" y="13"/>
                  </a:lnTo>
                  <a:lnTo>
                    <a:pt x="13" y="9"/>
                  </a:lnTo>
                  <a:lnTo>
                    <a:pt x="20" y="6"/>
                  </a:lnTo>
                  <a:lnTo>
                    <a:pt x="28" y="2"/>
                  </a:lnTo>
                  <a:lnTo>
                    <a:pt x="36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945" name="Freeform 231"/>
            <p:cNvSpPr>
              <a:spLocks/>
            </p:cNvSpPr>
            <p:nvPr/>
          </p:nvSpPr>
          <p:spPr bwMode="auto">
            <a:xfrm>
              <a:off x="1705" y="1433"/>
              <a:ext cx="88" cy="57"/>
            </a:xfrm>
            <a:custGeom>
              <a:avLst/>
              <a:gdLst>
                <a:gd name="T0" fmla="*/ 45 w 88"/>
                <a:gd name="T1" fmla="*/ 0 h 57"/>
                <a:gd name="T2" fmla="*/ 54 w 88"/>
                <a:gd name="T3" fmla="*/ 1 h 57"/>
                <a:gd name="T4" fmla="*/ 62 w 88"/>
                <a:gd name="T5" fmla="*/ 2 h 57"/>
                <a:gd name="T6" fmla="*/ 69 w 88"/>
                <a:gd name="T7" fmla="*/ 6 h 57"/>
                <a:gd name="T8" fmla="*/ 75 w 88"/>
                <a:gd name="T9" fmla="*/ 9 h 57"/>
                <a:gd name="T10" fmla="*/ 81 w 88"/>
                <a:gd name="T11" fmla="*/ 13 h 57"/>
                <a:gd name="T12" fmla="*/ 85 w 88"/>
                <a:gd name="T13" fmla="*/ 17 h 57"/>
                <a:gd name="T14" fmla="*/ 87 w 88"/>
                <a:gd name="T15" fmla="*/ 23 h 57"/>
                <a:gd name="T16" fmla="*/ 88 w 88"/>
                <a:gd name="T17" fmla="*/ 29 h 57"/>
                <a:gd name="T18" fmla="*/ 87 w 88"/>
                <a:gd name="T19" fmla="*/ 35 h 57"/>
                <a:gd name="T20" fmla="*/ 85 w 88"/>
                <a:gd name="T21" fmla="*/ 40 h 57"/>
                <a:gd name="T22" fmla="*/ 81 w 88"/>
                <a:gd name="T23" fmla="*/ 44 h 57"/>
                <a:gd name="T24" fmla="*/ 75 w 88"/>
                <a:gd name="T25" fmla="*/ 49 h 57"/>
                <a:gd name="T26" fmla="*/ 69 w 88"/>
                <a:gd name="T27" fmla="*/ 52 h 57"/>
                <a:gd name="T28" fmla="*/ 62 w 88"/>
                <a:gd name="T29" fmla="*/ 55 h 57"/>
                <a:gd name="T30" fmla="*/ 54 w 88"/>
                <a:gd name="T31" fmla="*/ 57 h 57"/>
                <a:gd name="T32" fmla="*/ 45 w 88"/>
                <a:gd name="T33" fmla="*/ 57 h 57"/>
                <a:gd name="T34" fmla="*/ 36 w 88"/>
                <a:gd name="T35" fmla="*/ 57 h 57"/>
                <a:gd name="T36" fmla="*/ 28 w 88"/>
                <a:gd name="T37" fmla="*/ 55 h 57"/>
                <a:gd name="T38" fmla="*/ 20 w 88"/>
                <a:gd name="T39" fmla="*/ 52 h 57"/>
                <a:gd name="T40" fmla="*/ 13 w 88"/>
                <a:gd name="T41" fmla="*/ 49 h 57"/>
                <a:gd name="T42" fmla="*/ 8 w 88"/>
                <a:gd name="T43" fmla="*/ 44 h 57"/>
                <a:gd name="T44" fmla="*/ 4 w 88"/>
                <a:gd name="T45" fmla="*/ 40 h 57"/>
                <a:gd name="T46" fmla="*/ 1 w 88"/>
                <a:gd name="T47" fmla="*/ 35 h 57"/>
                <a:gd name="T48" fmla="*/ 0 w 88"/>
                <a:gd name="T49" fmla="*/ 29 h 57"/>
                <a:gd name="T50" fmla="*/ 1 w 88"/>
                <a:gd name="T51" fmla="*/ 23 h 57"/>
                <a:gd name="T52" fmla="*/ 4 w 88"/>
                <a:gd name="T53" fmla="*/ 17 h 57"/>
                <a:gd name="T54" fmla="*/ 8 w 88"/>
                <a:gd name="T55" fmla="*/ 13 h 57"/>
                <a:gd name="T56" fmla="*/ 13 w 88"/>
                <a:gd name="T57" fmla="*/ 9 h 57"/>
                <a:gd name="T58" fmla="*/ 20 w 88"/>
                <a:gd name="T59" fmla="*/ 6 h 57"/>
                <a:gd name="T60" fmla="*/ 28 w 88"/>
                <a:gd name="T61" fmla="*/ 2 h 57"/>
                <a:gd name="T62" fmla="*/ 36 w 88"/>
                <a:gd name="T63" fmla="*/ 1 h 57"/>
                <a:gd name="T64" fmla="*/ 45 w 88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7">
                  <a:moveTo>
                    <a:pt x="45" y="0"/>
                  </a:moveTo>
                  <a:lnTo>
                    <a:pt x="54" y="1"/>
                  </a:lnTo>
                  <a:lnTo>
                    <a:pt x="62" y="2"/>
                  </a:lnTo>
                  <a:lnTo>
                    <a:pt x="69" y="6"/>
                  </a:lnTo>
                  <a:lnTo>
                    <a:pt x="75" y="9"/>
                  </a:lnTo>
                  <a:lnTo>
                    <a:pt x="81" y="13"/>
                  </a:lnTo>
                  <a:lnTo>
                    <a:pt x="85" y="17"/>
                  </a:lnTo>
                  <a:lnTo>
                    <a:pt x="87" y="23"/>
                  </a:lnTo>
                  <a:lnTo>
                    <a:pt x="88" y="29"/>
                  </a:lnTo>
                  <a:lnTo>
                    <a:pt x="87" y="35"/>
                  </a:lnTo>
                  <a:lnTo>
                    <a:pt x="85" y="40"/>
                  </a:lnTo>
                  <a:lnTo>
                    <a:pt x="81" y="44"/>
                  </a:lnTo>
                  <a:lnTo>
                    <a:pt x="75" y="49"/>
                  </a:lnTo>
                  <a:lnTo>
                    <a:pt x="69" y="52"/>
                  </a:lnTo>
                  <a:lnTo>
                    <a:pt x="62" y="55"/>
                  </a:lnTo>
                  <a:lnTo>
                    <a:pt x="54" y="57"/>
                  </a:lnTo>
                  <a:lnTo>
                    <a:pt x="45" y="57"/>
                  </a:lnTo>
                  <a:lnTo>
                    <a:pt x="36" y="57"/>
                  </a:lnTo>
                  <a:lnTo>
                    <a:pt x="28" y="55"/>
                  </a:lnTo>
                  <a:lnTo>
                    <a:pt x="20" y="52"/>
                  </a:lnTo>
                  <a:lnTo>
                    <a:pt x="13" y="49"/>
                  </a:lnTo>
                  <a:lnTo>
                    <a:pt x="8" y="44"/>
                  </a:lnTo>
                  <a:lnTo>
                    <a:pt x="4" y="40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4" y="17"/>
                  </a:lnTo>
                  <a:lnTo>
                    <a:pt x="8" y="13"/>
                  </a:lnTo>
                  <a:lnTo>
                    <a:pt x="13" y="9"/>
                  </a:lnTo>
                  <a:lnTo>
                    <a:pt x="20" y="6"/>
                  </a:lnTo>
                  <a:lnTo>
                    <a:pt x="28" y="2"/>
                  </a:lnTo>
                  <a:lnTo>
                    <a:pt x="36" y="1"/>
                  </a:lnTo>
                  <a:lnTo>
                    <a:pt x="45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52234" name="Freeform 232"/>
          <p:cNvSpPr>
            <a:spLocks/>
          </p:cNvSpPr>
          <p:nvPr/>
        </p:nvSpPr>
        <p:spPr bwMode="auto">
          <a:xfrm>
            <a:off x="3136900" y="3473450"/>
            <a:ext cx="165100" cy="352425"/>
          </a:xfrm>
          <a:custGeom>
            <a:avLst/>
            <a:gdLst>
              <a:gd name="T0" fmla="*/ 2147483647 w 104"/>
              <a:gd name="T1" fmla="*/ 0 h 222"/>
              <a:gd name="T2" fmla="*/ 2147483647 w 104"/>
              <a:gd name="T3" fmla="*/ 0 h 222"/>
              <a:gd name="T4" fmla="*/ 2147483647 w 104"/>
              <a:gd name="T5" fmla="*/ 2147483647 h 222"/>
              <a:gd name="T6" fmla="*/ 2147483647 w 104"/>
              <a:gd name="T7" fmla="*/ 2147483647 h 222"/>
              <a:gd name="T8" fmla="*/ 2147483647 w 104"/>
              <a:gd name="T9" fmla="*/ 2147483647 h 222"/>
              <a:gd name="T10" fmla="*/ 2147483647 w 104"/>
              <a:gd name="T11" fmla="*/ 2147483647 h 222"/>
              <a:gd name="T12" fmla="*/ 2147483647 w 104"/>
              <a:gd name="T13" fmla="*/ 2147483647 h 222"/>
              <a:gd name="T14" fmla="*/ 2147483647 w 104"/>
              <a:gd name="T15" fmla="*/ 2147483647 h 222"/>
              <a:gd name="T16" fmla="*/ 2147483647 w 104"/>
              <a:gd name="T17" fmla="*/ 2147483647 h 222"/>
              <a:gd name="T18" fmla="*/ 2147483647 w 104"/>
              <a:gd name="T19" fmla="*/ 2147483647 h 222"/>
              <a:gd name="T20" fmla="*/ 2147483647 w 104"/>
              <a:gd name="T21" fmla="*/ 2147483647 h 222"/>
              <a:gd name="T22" fmla="*/ 2147483647 w 104"/>
              <a:gd name="T23" fmla="*/ 2147483647 h 222"/>
              <a:gd name="T24" fmla="*/ 2147483647 w 104"/>
              <a:gd name="T25" fmla="*/ 2147483647 h 222"/>
              <a:gd name="T26" fmla="*/ 2147483647 w 104"/>
              <a:gd name="T27" fmla="*/ 2147483647 h 222"/>
              <a:gd name="T28" fmla="*/ 2147483647 w 104"/>
              <a:gd name="T29" fmla="*/ 2147483647 h 222"/>
              <a:gd name="T30" fmla="*/ 2147483647 w 104"/>
              <a:gd name="T31" fmla="*/ 2147483647 h 222"/>
              <a:gd name="T32" fmla="*/ 2147483647 w 104"/>
              <a:gd name="T33" fmla="*/ 2147483647 h 222"/>
              <a:gd name="T34" fmla="*/ 2147483647 w 104"/>
              <a:gd name="T35" fmla="*/ 2147483647 h 222"/>
              <a:gd name="T36" fmla="*/ 2147483647 w 104"/>
              <a:gd name="T37" fmla="*/ 2147483647 h 222"/>
              <a:gd name="T38" fmla="*/ 2147483647 w 104"/>
              <a:gd name="T39" fmla="*/ 2147483647 h 222"/>
              <a:gd name="T40" fmla="*/ 2147483647 w 104"/>
              <a:gd name="T41" fmla="*/ 2147483647 h 222"/>
              <a:gd name="T42" fmla="*/ 2147483647 w 104"/>
              <a:gd name="T43" fmla="*/ 2147483647 h 222"/>
              <a:gd name="T44" fmla="*/ 2147483647 w 104"/>
              <a:gd name="T45" fmla="*/ 2147483647 h 222"/>
              <a:gd name="T46" fmla="*/ 2147483647 w 104"/>
              <a:gd name="T47" fmla="*/ 2147483647 h 222"/>
              <a:gd name="T48" fmla="*/ 2147483647 w 104"/>
              <a:gd name="T49" fmla="*/ 2147483647 h 222"/>
              <a:gd name="T50" fmla="*/ 2147483647 w 104"/>
              <a:gd name="T51" fmla="*/ 2147483647 h 222"/>
              <a:gd name="T52" fmla="*/ 2147483647 w 104"/>
              <a:gd name="T53" fmla="*/ 2147483647 h 222"/>
              <a:gd name="T54" fmla="*/ 0 w 104"/>
              <a:gd name="T55" fmla="*/ 2147483647 h 222"/>
              <a:gd name="T56" fmla="*/ 0 w 104"/>
              <a:gd name="T57" fmla="*/ 2147483647 h 222"/>
              <a:gd name="T58" fmla="*/ 2147483647 w 104"/>
              <a:gd name="T59" fmla="*/ 2147483647 h 222"/>
              <a:gd name="T60" fmla="*/ 2147483647 w 104"/>
              <a:gd name="T61" fmla="*/ 2147483647 h 222"/>
              <a:gd name="T62" fmla="*/ 2147483647 w 104"/>
              <a:gd name="T63" fmla="*/ 2147483647 h 222"/>
              <a:gd name="T64" fmla="*/ 2147483647 w 104"/>
              <a:gd name="T65" fmla="*/ 2147483647 h 222"/>
              <a:gd name="T66" fmla="*/ 2147483647 w 104"/>
              <a:gd name="T67" fmla="*/ 2147483647 h 222"/>
              <a:gd name="T68" fmla="*/ 2147483647 w 104"/>
              <a:gd name="T69" fmla="*/ 2147483647 h 222"/>
              <a:gd name="T70" fmla="*/ 2147483647 w 104"/>
              <a:gd name="T71" fmla="*/ 2147483647 h 222"/>
              <a:gd name="T72" fmla="*/ 2147483647 w 104"/>
              <a:gd name="T73" fmla="*/ 0 h 22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4" h="222">
                <a:moveTo>
                  <a:pt x="20" y="0"/>
                </a:moveTo>
                <a:lnTo>
                  <a:pt x="84" y="0"/>
                </a:lnTo>
                <a:lnTo>
                  <a:pt x="88" y="1"/>
                </a:lnTo>
                <a:lnTo>
                  <a:pt x="91" y="5"/>
                </a:lnTo>
                <a:lnTo>
                  <a:pt x="95" y="11"/>
                </a:lnTo>
                <a:lnTo>
                  <a:pt x="98" y="18"/>
                </a:lnTo>
                <a:lnTo>
                  <a:pt x="100" y="29"/>
                </a:lnTo>
                <a:lnTo>
                  <a:pt x="102" y="39"/>
                </a:lnTo>
                <a:lnTo>
                  <a:pt x="103" y="51"/>
                </a:lnTo>
                <a:lnTo>
                  <a:pt x="104" y="65"/>
                </a:lnTo>
                <a:lnTo>
                  <a:pt x="104" y="158"/>
                </a:lnTo>
                <a:lnTo>
                  <a:pt x="103" y="171"/>
                </a:lnTo>
                <a:lnTo>
                  <a:pt x="102" y="182"/>
                </a:lnTo>
                <a:lnTo>
                  <a:pt x="100" y="193"/>
                </a:lnTo>
                <a:lnTo>
                  <a:pt x="98" y="203"/>
                </a:lnTo>
                <a:lnTo>
                  <a:pt x="95" y="210"/>
                </a:lnTo>
                <a:lnTo>
                  <a:pt x="91" y="217"/>
                </a:lnTo>
                <a:lnTo>
                  <a:pt x="88" y="221"/>
                </a:lnTo>
                <a:lnTo>
                  <a:pt x="84" y="222"/>
                </a:lnTo>
                <a:lnTo>
                  <a:pt x="20" y="222"/>
                </a:lnTo>
                <a:lnTo>
                  <a:pt x="16" y="221"/>
                </a:lnTo>
                <a:lnTo>
                  <a:pt x="13" y="217"/>
                </a:lnTo>
                <a:lnTo>
                  <a:pt x="9" y="210"/>
                </a:lnTo>
                <a:lnTo>
                  <a:pt x="6" y="203"/>
                </a:lnTo>
                <a:lnTo>
                  <a:pt x="4" y="193"/>
                </a:lnTo>
                <a:lnTo>
                  <a:pt x="2" y="182"/>
                </a:lnTo>
                <a:lnTo>
                  <a:pt x="1" y="171"/>
                </a:lnTo>
                <a:lnTo>
                  <a:pt x="0" y="158"/>
                </a:lnTo>
                <a:lnTo>
                  <a:pt x="0" y="65"/>
                </a:lnTo>
                <a:lnTo>
                  <a:pt x="1" y="51"/>
                </a:lnTo>
                <a:lnTo>
                  <a:pt x="2" y="39"/>
                </a:lnTo>
                <a:lnTo>
                  <a:pt x="4" y="29"/>
                </a:lnTo>
                <a:lnTo>
                  <a:pt x="6" y="18"/>
                </a:lnTo>
                <a:lnTo>
                  <a:pt x="9" y="11"/>
                </a:lnTo>
                <a:lnTo>
                  <a:pt x="13" y="5"/>
                </a:lnTo>
                <a:lnTo>
                  <a:pt x="16" y="1"/>
                </a:lnTo>
                <a:lnTo>
                  <a:pt x="20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35" name="Freeform 233"/>
          <p:cNvSpPr>
            <a:spLocks/>
          </p:cNvSpPr>
          <p:nvPr/>
        </p:nvSpPr>
        <p:spPr bwMode="auto">
          <a:xfrm>
            <a:off x="3136900" y="3473450"/>
            <a:ext cx="165100" cy="352425"/>
          </a:xfrm>
          <a:custGeom>
            <a:avLst/>
            <a:gdLst>
              <a:gd name="T0" fmla="*/ 2147483647 w 104"/>
              <a:gd name="T1" fmla="*/ 0 h 222"/>
              <a:gd name="T2" fmla="*/ 2147483647 w 104"/>
              <a:gd name="T3" fmla="*/ 0 h 222"/>
              <a:gd name="T4" fmla="*/ 2147483647 w 104"/>
              <a:gd name="T5" fmla="*/ 2147483647 h 222"/>
              <a:gd name="T6" fmla="*/ 2147483647 w 104"/>
              <a:gd name="T7" fmla="*/ 2147483647 h 222"/>
              <a:gd name="T8" fmla="*/ 2147483647 w 104"/>
              <a:gd name="T9" fmla="*/ 2147483647 h 222"/>
              <a:gd name="T10" fmla="*/ 2147483647 w 104"/>
              <a:gd name="T11" fmla="*/ 2147483647 h 222"/>
              <a:gd name="T12" fmla="*/ 2147483647 w 104"/>
              <a:gd name="T13" fmla="*/ 2147483647 h 222"/>
              <a:gd name="T14" fmla="*/ 2147483647 w 104"/>
              <a:gd name="T15" fmla="*/ 2147483647 h 222"/>
              <a:gd name="T16" fmla="*/ 2147483647 w 104"/>
              <a:gd name="T17" fmla="*/ 2147483647 h 222"/>
              <a:gd name="T18" fmla="*/ 2147483647 w 104"/>
              <a:gd name="T19" fmla="*/ 2147483647 h 222"/>
              <a:gd name="T20" fmla="*/ 2147483647 w 104"/>
              <a:gd name="T21" fmla="*/ 2147483647 h 222"/>
              <a:gd name="T22" fmla="*/ 2147483647 w 104"/>
              <a:gd name="T23" fmla="*/ 2147483647 h 222"/>
              <a:gd name="T24" fmla="*/ 2147483647 w 104"/>
              <a:gd name="T25" fmla="*/ 2147483647 h 222"/>
              <a:gd name="T26" fmla="*/ 2147483647 w 104"/>
              <a:gd name="T27" fmla="*/ 2147483647 h 222"/>
              <a:gd name="T28" fmla="*/ 2147483647 w 104"/>
              <a:gd name="T29" fmla="*/ 2147483647 h 222"/>
              <a:gd name="T30" fmla="*/ 2147483647 w 104"/>
              <a:gd name="T31" fmla="*/ 2147483647 h 222"/>
              <a:gd name="T32" fmla="*/ 2147483647 w 104"/>
              <a:gd name="T33" fmla="*/ 2147483647 h 222"/>
              <a:gd name="T34" fmla="*/ 2147483647 w 104"/>
              <a:gd name="T35" fmla="*/ 2147483647 h 222"/>
              <a:gd name="T36" fmla="*/ 2147483647 w 104"/>
              <a:gd name="T37" fmla="*/ 2147483647 h 222"/>
              <a:gd name="T38" fmla="*/ 2147483647 w 104"/>
              <a:gd name="T39" fmla="*/ 2147483647 h 222"/>
              <a:gd name="T40" fmla="*/ 2147483647 w 104"/>
              <a:gd name="T41" fmla="*/ 2147483647 h 222"/>
              <a:gd name="T42" fmla="*/ 2147483647 w 104"/>
              <a:gd name="T43" fmla="*/ 2147483647 h 222"/>
              <a:gd name="T44" fmla="*/ 2147483647 w 104"/>
              <a:gd name="T45" fmla="*/ 2147483647 h 222"/>
              <a:gd name="T46" fmla="*/ 2147483647 w 104"/>
              <a:gd name="T47" fmla="*/ 2147483647 h 222"/>
              <a:gd name="T48" fmla="*/ 2147483647 w 104"/>
              <a:gd name="T49" fmla="*/ 2147483647 h 222"/>
              <a:gd name="T50" fmla="*/ 2147483647 w 104"/>
              <a:gd name="T51" fmla="*/ 2147483647 h 222"/>
              <a:gd name="T52" fmla="*/ 2147483647 w 104"/>
              <a:gd name="T53" fmla="*/ 2147483647 h 222"/>
              <a:gd name="T54" fmla="*/ 0 w 104"/>
              <a:gd name="T55" fmla="*/ 2147483647 h 222"/>
              <a:gd name="T56" fmla="*/ 0 w 104"/>
              <a:gd name="T57" fmla="*/ 2147483647 h 222"/>
              <a:gd name="T58" fmla="*/ 2147483647 w 104"/>
              <a:gd name="T59" fmla="*/ 2147483647 h 222"/>
              <a:gd name="T60" fmla="*/ 2147483647 w 104"/>
              <a:gd name="T61" fmla="*/ 2147483647 h 222"/>
              <a:gd name="T62" fmla="*/ 2147483647 w 104"/>
              <a:gd name="T63" fmla="*/ 2147483647 h 222"/>
              <a:gd name="T64" fmla="*/ 2147483647 w 104"/>
              <a:gd name="T65" fmla="*/ 2147483647 h 222"/>
              <a:gd name="T66" fmla="*/ 2147483647 w 104"/>
              <a:gd name="T67" fmla="*/ 2147483647 h 222"/>
              <a:gd name="T68" fmla="*/ 2147483647 w 104"/>
              <a:gd name="T69" fmla="*/ 2147483647 h 222"/>
              <a:gd name="T70" fmla="*/ 2147483647 w 104"/>
              <a:gd name="T71" fmla="*/ 2147483647 h 222"/>
              <a:gd name="T72" fmla="*/ 2147483647 w 104"/>
              <a:gd name="T73" fmla="*/ 0 h 22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4" h="222">
                <a:moveTo>
                  <a:pt x="20" y="0"/>
                </a:moveTo>
                <a:lnTo>
                  <a:pt x="84" y="0"/>
                </a:lnTo>
                <a:lnTo>
                  <a:pt x="88" y="1"/>
                </a:lnTo>
                <a:lnTo>
                  <a:pt x="91" y="5"/>
                </a:lnTo>
                <a:lnTo>
                  <a:pt x="95" y="11"/>
                </a:lnTo>
                <a:lnTo>
                  <a:pt x="98" y="18"/>
                </a:lnTo>
                <a:lnTo>
                  <a:pt x="100" y="29"/>
                </a:lnTo>
                <a:lnTo>
                  <a:pt x="102" y="39"/>
                </a:lnTo>
                <a:lnTo>
                  <a:pt x="103" y="51"/>
                </a:lnTo>
                <a:lnTo>
                  <a:pt x="104" y="65"/>
                </a:lnTo>
                <a:lnTo>
                  <a:pt x="104" y="158"/>
                </a:lnTo>
                <a:lnTo>
                  <a:pt x="103" y="171"/>
                </a:lnTo>
                <a:lnTo>
                  <a:pt x="102" y="182"/>
                </a:lnTo>
                <a:lnTo>
                  <a:pt x="100" y="193"/>
                </a:lnTo>
                <a:lnTo>
                  <a:pt x="98" y="203"/>
                </a:lnTo>
                <a:lnTo>
                  <a:pt x="95" y="210"/>
                </a:lnTo>
                <a:lnTo>
                  <a:pt x="91" y="217"/>
                </a:lnTo>
                <a:lnTo>
                  <a:pt x="88" y="221"/>
                </a:lnTo>
                <a:lnTo>
                  <a:pt x="84" y="222"/>
                </a:lnTo>
                <a:lnTo>
                  <a:pt x="20" y="222"/>
                </a:lnTo>
                <a:lnTo>
                  <a:pt x="16" y="221"/>
                </a:lnTo>
                <a:lnTo>
                  <a:pt x="13" y="217"/>
                </a:lnTo>
                <a:lnTo>
                  <a:pt x="9" y="210"/>
                </a:lnTo>
                <a:lnTo>
                  <a:pt x="6" y="203"/>
                </a:lnTo>
                <a:lnTo>
                  <a:pt x="4" y="193"/>
                </a:lnTo>
                <a:lnTo>
                  <a:pt x="2" y="182"/>
                </a:lnTo>
                <a:lnTo>
                  <a:pt x="1" y="171"/>
                </a:lnTo>
                <a:lnTo>
                  <a:pt x="0" y="158"/>
                </a:lnTo>
                <a:lnTo>
                  <a:pt x="0" y="65"/>
                </a:lnTo>
                <a:lnTo>
                  <a:pt x="1" y="51"/>
                </a:lnTo>
                <a:lnTo>
                  <a:pt x="2" y="39"/>
                </a:lnTo>
                <a:lnTo>
                  <a:pt x="4" y="29"/>
                </a:lnTo>
                <a:lnTo>
                  <a:pt x="6" y="18"/>
                </a:lnTo>
                <a:lnTo>
                  <a:pt x="9" y="11"/>
                </a:lnTo>
                <a:lnTo>
                  <a:pt x="13" y="5"/>
                </a:lnTo>
                <a:lnTo>
                  <a:pt x="16" y="1"/>
                </a:lnTo>
                <a:lnTo>
                  <a:pt x="20" y="0"/>
                </a:lnTo>
              </a:path>
            </a:pathLst>
          </a:custGeom>
          <a:solidFill>
            <a:srgbClr val="B2B2B2"/>
          </a:solidFill>
          <a:ln w="1588">
            <a:solidFill>
              <a:srgbClr val="1F1A1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2236" name="Freeform 234"/>
          <p:cNvSpPr>
            <a:spLocks/>
          </p:cNvSpPr>
          <p:nvPr/>
        </p:nvSpPr>
        <p:spPr bwMode="auto">
          <a:xfrm>
            <a:off x="3162300" y="3563938"/>
            <a:ext cx="104775" cy="201612"/>
          </a:xfrm>
          <a:custGeom>
            <a:avLst/>
            <a:gdLst>
              <a:gd name="T0" fmla="*/ 2147483647 w 66"/>
              <a:gd name="T1" fmla="*/ 0 h 127"/>
              <a:gd name="T2" fmla="*/ 2147483647 w 66"/>
              <a:gd name="T3" fmla="*/ 0 h 127"/>
              <a:gd name="T4" fmla="*/ 2147483647 w 66"/>
              <a:gd name="T5" fmla="*/ 2147483647 h 127"/>
              <a:gd name="T6" fmla="*/ 2147483647 w 66"/>
              <a:gd name="T7" fmla="*/ 2147483647 h 127"/>
              <a:gd name="T8" fmla="*/ 2147483647 w 66"/>
              <a:gd name="T9" fmla="*/ 2147483647 h 127"/>
              <a:gd name="T10" fmla="*/ 2147483647 w 66"/>
              <a:gd name="T11" fmla="*/ 2147483647 h 127"/>
              <a:gd name="T12" fmla="*/ 2147483647 w 66"/>
              <a:gd name="T13" fmla="*/ 2147483647 h 127"/>
              <a:gd name="T14" fmla="*/ 2147483647 w 66"/>
              <a:gd name="T15" fmla="*/ 2147483647 h 127"/>
              <a:gd name="T16" fmla="*/ 2147483647 w 66"/>
              <a:gd name="T17" fmla="*/ 2147483647 h 127"/>
              <a:gd name="T18" fmla="*/ 2147483647 w 66"/>
              <a:gd name="T19" fmla="*/ 2147483647 h 127"/>
              <a:gd name="T20" fmla="*/ 2147483647 w 66"/>
              <a:gd name="T21" fmla="*/ 2147483647 h 127"/>
              <a:gd name="T22" fmla="*/ 2147483647 w 66"/>
              <a:gd name="T23" fmla="*/ 2147483647 h 127"/>
              <a:gd name="T24" fmla="*/ 2147483647 w 66"/>
              <a:gd name="T25" fmla="*/ 2147483647 h 127"/>
              <a:gd name="T26" fmla="*/ 2147483647 w 66"/>
              <a:gd name="T27" fmla="*/ 2147483647 h 127"/>
              <a:gd name="T28" fmla="*/ 2147483647 w 66"/>
              <a:gd name="T29" fmla="*/ 2147483647 h 127"/>
              <a:gd name="T30" fmla="*/ 2147483647 w 66"/>
              <a:gd name="T31" fmla="*/ 2147483647 h 127"/>
              <a:gd name="T32" fmla="*/ 2147483647 w 66"/>
              <a:gd name="T33" fmla="*/ 2147483647 h 127"/>
              <a:gd name="T34" fmla="*/ 2147483647 w 66"/>
              <a:gd name="T35" fmla="*/ 2147483647 h 127"/>
              <a:gd name="T36" fmla="*/ 2147483647 w 66"/>
              <a:gd name="T37" fmla="*/ 2147483647 h 127"/>
              <a:gd name="T38" fmla="*/ 2147483647 w 66"/>
              <a:gd name="T39" fmla="*/ 2147483647 h 127"/>
              <a:gd name="T40" fmla="*/ 2147483647 w 66"/>
              <a:gd name="T41" fmla="*/ 2147483647 h 127"/>
              <a:gd name="T42" fmla="*/ 2147483647 w 66"/>
              <a:gd name="T43" fmla="*/ 2147483647 h 127"/>
              <a:gd name="T44" fmla="*/ 2147483647 w 66"/>
              <a:gd name="T45" fmla="*/ 2147483647 h 127"/>
              <a:gd name="T46" fmla="*/ 2147483647 w 66"/>
              <a:gd name="T47" fmla="*/ 2147483647 h 127"/>
              <a:gd name="T48" fmla="*/ 2147483647 w 66"/>
              <a:gd name="T49" fmla="*/ 2147483647 h 127"/>
              <a:gd name="T50" fmla="*/ 2147483647 w 66"/>
              <a:gd name="T51" fmla="*/ 2147483647 h 127"/>
              <a:gd name="T52" fmla="*/ 2147483647 w 66"/>
              <a:gd name="T53" fmla="*/ 2147483647 h 127"/>
              <a:gd name="T54" fmla="*/ 2147483647 w 66"/>
              <a:gd name="T55" fmla="*/ 2147483647 h 127"/>
              <a:gd name="T56" fmla="*/ 2147483647 w 66"/>
              <a:gd name="T57" fmla="*/ 2147483647 h 127"/>
              <a:gd name="T58" fmla="*/ 2147483647 w 66"/>
              <a:gd name="T59" fmla="*/ 2147483647 h 127"/>
              <a:gd name="T60" fmla="*/ 0 w 66"/>
              <a:gd name="T61" fmla="*/ 2147483647 h 127"/>
              <a:gd name="T62" fmla="*/ 2147483647 w 66"/>
              <a:gd name="T63" fmla="*/ 2147483647 h 127"/>
              <a:gd name="T64" fmla="*/ 2147483647 w 66"/>
              <a:gd name="T65" fmla="*/ 2147483647 h 127"/>
              <a:gd name="T66" fmla="*/ 2147483647 w 66"/>
              <a:gd name="T67" fmla="*/ 2147483647 h 127"/>
              <a:gd name="T68" fmla="*/ 2147483647 w 66"/>
              <a:gd name="T69" fmla="*/ 2147483647 h 127"/>
              <a:gd name="T70" fmla="*/ 2147483647 w 66"/>
              <a:gd name="T71" fmla="*/ 2147483647 h 127"/>
              <a:gd name="T72" fmla="*/ 2147483647 w 66"/>
              <a:gd name="T73" fmla="*/ 2147483647 h 127"/>
              <a:gd name="T74" fmla="*/ 2147483647 w 66"/>
              <a:gd name="T75" fmla="*/ 2147483647 h 127"/>
              <a:gd name="T76" fmla="*/ 2147483647 w 66"/>
              <a:gd name="T77" fmla="*/ 2147483647 h 127"/>
              <a:gd name="T78" fmla="*/ 2147483647 w 66"/>
              <a:gd name="T79" fmla="*/ 0 h 127"/>
              <a:gd name="T80" fmla="*/ 2147483647 w 66"/>
              <a:gd name="T81" fmla="*/ 0 h 12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6" h="127">
                <a:moveTo>
                  <a:pt x="34" y="0"/>
                </a:moveTo>
                <a:lnTo>
                  <a:pt x="37" y="0"/>
                </a:lnTo>
                <a:lnTo>
                  <a:pt x="40" y="1"/>
                </a:lnTo>
                <a:lnTo>
                  <a:pt x="43" y="2"/>
                </a:lnTo>
                <a:lnTo>
                  <a:pt x="46" y="4"/>
                </a:lnTo>
                <a:lnTo>
                  <a:pt x="51" y="10"/>
                </a:lnTo>
                <a:lnTo>
                  <a:pt x="56" y="18"/>
                </a:lnTo>
                <a:lnTo>
                  <a:pt x="60" y="28"/>
                </a:lnTo>
                <a:lnTo>
                  <a:pt x="63" y="38"/>
                </a:lnTo>
                <a:lnTo>
                  <a:pt x="65" y="51"/>
                </a:lnTo>
                <a:lnTo>
                  <a:pt x="66" y="64"/>
                </a:lnTo>
                <a:lnTo>
                  <a:pt x="65" y="76"/>
                </a:lnTo>
                <a:lnTo>
                  <a:pt x="63" y="88"/>
                </a:lnTo>
                <a:lnTo>
                  <a:pt x="60" y="99"/>
                </a:lnTo>
                <a:lnTo>
                  <a:pt x="56" y="108"/>
                </a:lnTo>
                <a:lnTo>
                  <a:pt x="51" y="116"/>
                </a:lnTo>
                <a:lnTo>
                  <a:pt x="46" y="122"/>
                </a:lnTo>
                <a:lnTo>
                  <a:pt x="43" y="124"/>
                </a:lnTo>
                <a:lnTo>
                  <a:pt x="40" y="125"/>
                </a:lnTo>
                <a:lnTo>
                  <a:pt x="37" y="127"/>
                </a:lnTo>
                <a:lnTo>
                  <a:pt x="34" y="127"/>
                </a:lnTo>
                <a:lnTo>
                  <a:pt x="30" y="127"/>
                </a:lnTo>
                <a:lnTo>
                  <a:pt x="27" y="125"/>
                </a:lnTo>
                <a:lnTo>
                  <a:pt x="24" y="124"/>
                </a:lnTo>
                <a:lnTo>
                  <a:pt x="21" y="122"/>
                </a:lnTo>
                <a:lnTo>
                  <a:pt x="16" y="116"/>
                </a:lnTo>
                <a:lnTo>
                  <a:pt x="11" y="108"/>
                </a:lnTo>
                <a:lnTo>
                  <a:pt x="7" y="99"/>
                </a:lnTo>
                <a:lnTo>
                  <a:pt x="3" y="88"/>
                </a:lnTo>
                <a:lnTo>
                  <a:pt x="1" y="76"/>
                </a:lnTo>
                <a:lnTo>
                  <a:pt x="0" y="64"/>
                </a:lnTo>
                <a:lnTo>
                  <a:pt x="1" y="51"/>
                </a:lnTo>
                <a:lnTo>
                  <a:pt x="3" y="38"/>
                </a:lnTo>
                <a:lnTo>
                  <a:pt x="7" y="28"/>
                </a:lnTo>
                <a:lnTo>
                  <a:pt x="11" y="18"/>
                </a:lnTo>
                <a:lnTo>
                  <a:pt x="16" y="10"/>
                </a:lnTo>
                <a:lnTo>
                  <a:pt x="21" y="4"/>
                </a:lnTo>
                <a:lnTo>
                  <a:pt x="24" y="2"/>
                </a:lnTo>
                <a:lnTo>
                  <a:pt x="27" y="1"/>
                </a:lnTo>
                <a:lnTo>
                  <a:pt x="30" y="0"/>
                </a:lnTo>
                <a:lnTo>
                  <a:pt x="34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37" name="Freeform 235"/>
          <p:cNvSpPr>
            <a:spLocks/>
          </p:cNvSpPr>
          <p:nvPr/>
        </p:nvSpPr>
        <p:spPr bwMode="auto">
          <a:xfrm>
            <a:off x="3162300" y="3563938"/>
            <a:ext cx="104775" cy="201612"/>
          </a:xfrm>
          <a:custGeom>
            <a:avLst/>
            <a:gdLst>
              <a:gd name="T0" fmla="*/ 2147483647 w 66"/>
              <a:gd name="T1" fmla="*/ 0 h 127"/>
              <a:gd name="T2" fmla="*/ 2147483647 w 66"/>
              <a:gd name="T3" fmla="*/ 0 h 127"/>
              <a:gd name="T4" fmla="*/ 2147483647 w 66"/>
              <a:gd name="T5" fmla="*/ 2147483647 h 127"/>
              <a:gd name="T6" fmla="*/ 2147483647 w 66"/>
              <a:gd name="T7" fmla="*/ 2147483647 h 127"/>
              <a:gd name="T8" fmla="*/ 2147483647 w 66"/>
              <a:gd name="T9" fmla="*/ 2147483647 h 127"/>
              <a:gd name="T10" fmla="*/ 2147483647 w 66"/>
              <a:gd name="T11" fmla="*/ 2147483647 h 127"/>
              <a:gd name="T12" fmla="*/ 2147483647 w 66"/>
              <a:gd name="T13" fmla="*/ 2147483647 h 127"/>
              <a:gd name="T14" fmla="*/ 2147483647 w 66"/>
              <a:gd name="T15" fmla="*/ 2147483647 h 127"/>
              <a:gd name="T16" fmla="*/ 2147483647 w 66"/>
              <a:gd name="T17" fmla="*/ 2147483647 h 127"/>
              <a:gd name="T18" fmla="*/ 2147483647 w 66"/>
              <a:gd name="T19" fmla="*/ 2147483647 h 127"/>
              <a:gd name="T20" fmla="*/ 2147483647 w 66"/>
              <a:gd name="T21" fmla="*/ 2147483647 h 127"/>
              <a:gd name="T22" fmla="*/ 2147483647 w 66"/>
              <a:gd name="T23" fmla="*/ 2147483647 h 127"/>
              <a:gd name="T24" fmla="*/ 2147483647 w 66"/>
              <a:gd name="T25" fmla="*/ 2147483647 h 127"/>
              <a:gd name="T26" fmla="*/ 2147483647 w 66"/>
              <a:gd name="T27" fmla="*/ 2147483647 h 127"/>
              <a:gd name="T28" fmla="*/ 2147483647 w 66"/>
              <a:gd name="T29" fmla="*/ 2147483647 h 127"/>
              <a:gd name="T30" fmla="*/ 2147483647 w 66"/>
              <a:gd name="T31" fmla="*/ 2147483647 h 127"/>
              <a:gd name="T32" fmla="*/ 2147483647 w 66"/>
              <a:gd name="T33" fmla="*/ 2147483647 h 127"/>
              <a:gd name="T34" fmla="*/ 2147483647 w 66"/>
              <a:gd name="T35" fmla="*/ 2147483647 h 127"/>
              <a:gd name="T36" fmla="*/ 2147483647 w 66"/>
              <a:gd name="T37" fmla="*/ 2147483647 h 127"/>
              <a:gd name="T38" fmla="*/ 2147483647 w 66"/>
              <a:gd name="T39" fmla="*/ 2147483647 h 127"/>
              <a:gd name="T40" fmla="*/ 2147483647 w 66"/>
              <a:gd name="T41" fmla="*/ 2147483647 h 127"/>
              <a:gd name="T42" fmla="*/ 2147483647 w 66"/>
              <a:gd name="T43" fmla="*/ 2147483647 h 127"/>
              <a:gd name="T44" fmla="*/ 2147483647 w 66"/>
              <a:gd name="T45" fmla="*/ 2147483647 h 127"/>
              <a:gd name="T46" fmla="*/ 2147483647 w 66"/>
              <a:gd name="T47" fmla="*/ 2147483647 h 127"/>
              <a:gd name="T48" fmla="*/ 2147483647 w 66"/>
              <a:gd name="T49" fmla="*/ 2147483647 h 127"/>
              <a:gd name="T50" fmla="*/ 2147483647 w 66"/>
              <a:gd name="T51" fmla="*/ 2147483647 h 127"/>
              <a:gd name="T52" fmla="*/ 2147483647 w 66"/>
              <a:gd name="T53" fmla="*/ 2147483647 h 127"/>
              <a:gd name="T54" fmla="*/ 2147483647 w 66"/>
              <a:gd name="T55" fmla="*/ 2147483647 h 127"/>
              <a:gd name="T56" fmla="*/ 2147483647 w 66"/>
              <a:gd name="T57" fmla="*/ 2147483647 h 127"/>
              <a:gd name="T58" fmla="*/ 2147483647 w 66"/>
              <a:gd name="T59" fmla="*/ 2147483647 h 127"/>
              <a:gd name="T60" fmla="*/ 0 w 66"/>
              <a:gd name="T61" fmla="*/ 2147483647 h 127"/>
              <a:gd name="T62" fmla="*/ 2147483647 w 66"/>
              <a:gd name="T63" fmla="*/ 2147483647 h 127"/>
              <a:gd name="T64" fmla="*/ 2147483647 w 66"/>
              <a:gd name="T65" fmla="*/ 2147483647 h 127"/>
              <a:gd name="T66" fmla="*/ 2147483647 w 66"/>
              <a:gd name="T67" fmla="*/ 2147483647 h 127"/>
              <a:gd name="T68" fmla="*/ 2147483647 w 66"/>
              <a:gd name="T69" fmla="*/ 2147483647 h 127"/>
              <a:gd name="T70" fmla="*/ 2147483647 w 66"/>
              <a:gd name="T71" fmla="*/ 2147483647 h 127"/>
              <a:gd name="T72" fmla="*/ 2147483647 w 66"/>
              <a:gd name="T73" fmla="*/ 2147483647 h 127"/>
              <a:gd name="T74" fmla="*/ 2147483647 w 66"/>
              <a:gd name="T75" fmla="*/ 2147483647 h 127"/>
              <a:gd name="T76" fmla="*/ 2147483647 w 66"/>
              <a:gd name="T77" fmla="*/ 2147483647 h 127"/>
              <a:gd name="T78" fmla="*/ 2147483647 w 66"/>
              <a:gd name="T79" fmla="*/ 0 h 127"/>
              <a:gd name="T80" fmla="*/ 2147483647 w 66"/>
              <a:gd name="T81" fmla="*/ 0 h 12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6" h="127">
                <a:moveTo>
                  <a:pt x="34" y="0"/>
                </a:moveTo>
                <a:lnTo>
                  <a:pt x="37" y="0"/>
                </a:lnTo>
                <a:lnTo>
                  <a:pt x="40" y="1"/>
                </a:lnTo>
                <a:lnTo>
                  <a:pt x="43" y="2"/>
                </a:lnTo>
                <a:lnTo>
                  <a:pt x="46" y="4"/>
                </a:lnTo>
                <a:lnTo>
                  <a:pt x="51" y="10"/>
                </a:lnTo>
                <a:lnTo>
                  <a:pt x="56" y="18"/>
                </a:lnTo>
                <a:lnTo>
                  <a:pt x="60" y="28"/>
                </a:lnTo>
                <a:lnTo>
                  <a:pt x="63" y="38"/>
                </a:lnTo>
                <a:lnTo>
                  <a:pt x="65" y="51"/>
                </a:lnTo>
                <a:lnTo>
                  <a:pt x="66" y="64"/>
                </a:lnTo>
                <a:lnTo>
                  <a:pt x="65" y="76"/>
                </a:lnTo>
                <a:lnTo>
                  <a:pt x="63" y="88"/>
                </a:lnTo>
                <a:lnTo>
                  <a:pt x="60" y="99"/>
                </a:lnTo>
                <a:lnTo>
                  <a:pt x="56" y="108"/>
                </a:lnTo>
                <a:lnTo>
                  <a:pt x="51" y="116"/>
                </a:lnTo>
                <a:lnTo>
                  <a:pt x="46" y="122"/>
                </a:lnTo>
                <a:lnTo>
                  <a:pt x="43" y="124"/>
                </a:lnTo>
                <a:lnTo>
                  <a:pt x="40" y="125"/>
                </a:lnTo>
                <a:lnTo>
                  <a:pt x="37" y="127"/>
                </a:lnTo>
                <a:lnTo>
                  <a:pt x="34" y="127"/>
                </a:lnTo>
                <a:lnTo>
                  <a:pt x="30" y="127"/>
                </a:lnTo>
                <a:lnTo>
                  <a:pt x="27" y="125"/>
                </a:lnTo>
                <a:lnTo>
                  <a:pt x="24" y="124"/>
                </a:lnTo>
                <a:lnTo>
                  <a:pt x="21" y="122"/>
                </a:lnTo>
                <a:lnTo>
                  <a:pt x="16" y="116"/>
                </a:lnTo>
                <a:lnTo>
                  <a:pt x="11" y="108"/>
                </a:lnTo>
                <a:lnTo>
                  <a:pt x="7" y="99"/>
                </a:lnTo>
                <a:lnTo>
                  <a:pt x="3" y="88"/>
                </a:lnTo>
                <a:lnTo>
                  <a:pt x="1" y="76"/>
                </a:lnTo>
                <a:lnTo>
                  <a:pt x="0" y="64"/>
                </a:lnTo>
                <a:lnTo>
                  <a:pt x="1" y="51"/>
                </a:lnTo>
                <a:lnTo>
                  <a:pt x="3" y="38"/>
                </a:lnTo>
                <a:lnTo>
                  <a:pt x="7" y="28"/>
                </a:lnTo>
                <a:lnTo>
                  <a:pt x="11" y="18"/>
                </a:lnTo>
                <a:lnTo>
                  <a:pt x="16" y="10"/>
                </a:lnTo>
                <a:lnTo>
                  <a:pt x="21" y="4"/>
                </a:lnTo>
                <a:lnTo>
                  <a:pt x="24" y="2"/>
                </a:lnTo>
                <a:lnTo>
                  <a:pt x="27" y="1"/>
                </a:lnTo>
                <a:lnTo>
                  <a:pt x="30" y="0"/>
                </a:lnTo>
                <a:lnTo>
                  <a:pt x="34" y="0"/>
                </a:lnTo>
              </a:path>
            </a:pathLst>
          </a:custGeom>
          <a:solidFill>
            <a:srgbClr val="000000"/>
          </a:solidFill>
          <a:ln w="1588">
            <a:solidFill>
              <a:srgbClr val="1F1A1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2238" name="Freeform 236"/>
          <p:cNvSpPr>
            <a:spLocks/>
          </p:cNvSpPr>
          <p:nvPr/>
        </p:nvSpPr>
        <p:spPr bwMode="auto">
          <a:xfrm>
            <a:off x="3305175" y="3473450"/>
            <a:ext cx="166688" cy="352425"/>
          </a:xfrm>
          <a:custGeom>
            <a:avLst/>
            <a:gdLst>
              <a:gd name="T0" fmla="*/ 2147483647 w 105"/>
              <a:gd name="T1" fmla="*/ 0 h 222"/>
              <a:gd name="T2" fmla="*/ 2147483647 w 105"/>
              <a:gd name="T3" fmla="*/ 0 h 222"/>
              <a:gd name="T4" fmla="*/ 2147483647 w 105"/>
              <a:gd name="T5" fmla="*/ 2147483647 h 222"/>
              <a:gd name="T6" fmla="*/ 2147483647 w 105"/>
              <a:gd name="T7" fmla="*/ 2147483647 h 222"/>
              <a:gd name="T8" fmla="*/ 2147483647 w 105"/>
              <a:gd name="T9" fmla="*/ 2147483647 h 222"/>
              <a:gd name="T10" fmla="*/ 2147483647 w 105"/>
              <a:gd name="T11" fmla="*/ 2147483647 h 222"/>
              <a:gd name="T12" fmla="*/ 2147483647 w 105"/>
              <a:gd name="T13" fmla="*/ 2147483647 h 222"/>
              <a:gd name="T14" fmla="*/ 2147483647 w 105"/>
              <a:gd name="T15" fmla="*/ 2147483647 h 222"/>
              <a:gd name="T16" fmla="*/ 2147483647 w 105"/>
              <a:gd name="T17" fmla="*/ 2147483647 h 222"/>
              <a:gd name="T18" fmla="*/ 2147483647 w 105"/>
              <a:gd name="T19" fmla="*/ 2147483647 h 222"/>
              <a:gd name="T20" fmla="*/ 2147483647 w 105"/>
              <a:gd name="T21" fmla="*/ 2147483647 h 222"/>
              <a:gd name="T22" fmla="*/ 2147483647 w 105"/>
              <a:gd name="T23" fmla="*/ 2147483647 h 222"/>
              <a:gd name="T24" fmla="*/ 2147483647 w 105"/>
              <a:gd name="T25" fmla="*/ 2147483647 h 222"/>
              <a:gd name="T26" fmla="*/ 2147483647 w 105"/>
              <a:gd name="T27" fmla="*/ 2147483647 h 222"/>
              <a:gd name="T28" fmla="*/ 2147483647 w 105"/>
              <a:gd name="T29" fmla="*/ 2147483647 h 222"/>
              <a:gd name="T30" fmla="*/ 2147483647 w 105"/>
              <a:gd name="T31" fmla="*/ 2147483647 h 222"/>
              <a:gd name="T32" fmla="*/ 2147483647 w 105"/>
              <a:gd name="T33" fmla="*/ 2147483647 h 222"/>
              <a:gd name="T34" fmla="*/ 2147483647 w 105"/>
              <a:gd name="T35" fmla="*/ 2147483647 h 222"/>
              <a:gd name="T36" fmla="*/ 2147483647 w 105"/>
              <a:gd name="T37" fmla="*/ 2147483647 h 222"/>
              <a:gd name="T38" fmla="*/ 2147483647 w 105"/>
              <a:gd name="T39" fmla="*/ 2147483647 h 222"/>
              <a:gd name="T40" fmla="*/ 2147483647 w 105"/>
              <a:gd name="T41" fmla="*/ 2147483647 h 222"/>
              <a:gd name="T42" fmla="*/ 2147483647 w 105"/>
              <a:gd name="T43" fmla="*/ 2147483647 h 222"/>
              <a:gd name="T44" fmla="*/ 2147483647 w 105"/>
              <a:gd name="T45" fmla="*/ 2147483647 h 222"/>
              <a:gd name="T46" fmla="*/ 2147483647 w 105"/>
              <a:gd name="T47" fmla="*/ 2147483647 h 222"/>
              <a:gd name="T48" fmla="*/ 2147483647 w 105"/>
              <a:gd name="T49" fmla="*/ 2147483647 h 222"/>
              <a:gd name="T50" fmla="*/ 2147483647 w 105"/>
              <a:gd name="T51" fmla="*/ 2147483647 h 222"/>
              <a:gd name="T52" fmla="*/ 2147483647 w 105"/>
              <a:gd name="T53" fmla="*/ 2147483647 h 222"/>
              <a:gd name="T54" fmla="*/ 0 w 105"/>
              <a:gd name="T55" fmla="*/ 2147483647 h 222"/>
              <a:gd name="T56" fmla="*/ 0 w 105"/>
              <a:gd name="T57" fmla="*/ 2147483647 h 222"/>
              <a:gd name="T58" fmla="*/ 2147483647 w 105"/>
              <a:gd name="T59" fmla="*/ 2147483647 h 222"/>
              <a:gd name="T60" fmla="*/ 2147483647 w 105"/>
              <a:gd name="T61" fmla="*/ 2147483647 h 222"/>
              <a:gd name="T62" fmla="*/ 2147483647 w 105"/>
              <a:gd name="T63" fmla="*/ 2147483647 h 222"/>
              <a:gd name="T64" fmla="*/ 2147483647 w 105"/>
              <a:gd name="T65" fmla="*/ 2147483647 h 222"/>
              <a:gd name="T66" fmla="*/ 2147483647 w 105"/>
              <a:gd name="T67" fmla="*/ 2147483647 h 222"/>
              <a:gd name="T68" fmla="*/ 2147483647 w 105"/>
              <a:gd name="T69" fmla="*/ 2147483647 h 222"/>
              <a:gd name="T70" fmla="*/ 2147483647 w 105"/>
              <a:gd name="T71" fmla="*/ 2147483647 h 222"/>
              <a:gd name="T72" fmla="*/ 2147483647 w 105"/>
              <a:gd name="T73" fmla="*/ 0 h 22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5" h="222">
                <a:moveTo>
                  <a:pt x="21" y="0"/>
                </a:moveTo>
                <a:lnTo>
                  <a:pt x="84" y="0"/>
                </a:lnTo>
                <a:lnTo>
                  <a:pt x="88" y="1"/>
                </a:lnTo>
                <a:lnTo>
                  <a:pt x="91" y="5"/>
                </a:lnTo>
                <a:lnTo>
                  <a:pt x="95" y="11"/>
                </a:lnTo>
                <a:lnTo>
                  <a:pt x="99" y="18"/>
                </a:lnTo>
                <a:lnTo>
                  <a:pt x="101" y="29"/>
                </a:lnTo>
                <a:lnTo>
                  <a:pt x="103" y="39"/>
                </a:lnTo>
                <a:lnTo>
                  <a:pt x="104" y="51"/>
                </a:lnTo>
                <a:lnTo>
                  <a:pt x="105" y="65"/>
                </a:lnTo>
                <a:lnTo>
                  <a:pt x="105" y="158"/>
                </a:lnTo>
                <a:lnTo>
                  <a:pt x="104" y="171"/>
                </a:lnTo>
                <a:lnTo>
                  <a:pt x="103" y="182"/>
                </a:lnTo>
                <a:lnTo>
                  <a:pt x="101" y="193"/>
                </a:lnTo>
                <a:lnTo>
                  <a:pt x="99" y="203"/>
                </a:lnTo>
                <a:lnTo>
                  <a:pt x="95" y="210"/>
                </a:lnTo>
                <a:lnTo>
                  <a:pt x="91" y="217"/>
                </a:lnTo>
                <a:lnTo>
                  <a:pt x="88" y="221"/>
                </a:lnTo>
                <a:lnTo>
                  <a:pt x="84" y="222"/>
                </a:lnTo>
                <a:lnTo>
                  <a:pt x="21" y="222"/>
                </a:lnTo>
                <a:lnTo>
                  <a:pt x="17" y="221"/>
                </a:lnTo>
                <a:lnTo>
                  <a:pt x="14" y="217"/>
                </a:lnTo>
                <a:lnTo>
                  <a:pt x="10" y="210"/>
                </a:lnTo>
                <a:lnTo>
                  <a:pt x="6" y="203"/>
                </a:lnTo>
                <a:lnTo>
                  <a:pt x="4" y="193"/>
                </a:lnTo>
                <a:lnTo>
                  <a:pt x="2" y="182"/>
                </a:lnTo>
                <a:lnTo>
                  <a:pt x="1" y="171"/>
                </a:lnTo>
                <a:lnTo>
                  <a:pt x="0" y="158"/>
                </a:lnTo>
                <a:lnTo>
                  <a:pt x="0" y="65"/>
                </a:lnTo>
                <a:lnTo>
                  <a:pt x="1" y="51"/>
                </a:lnTo>
                <a:lnTo>
                  <a:pt x="2" y="39"/>
                </a:lnTo>
                <a:lnTo>
                  <a:pt x="4" y="29"/>
                </a:lnTo>
                <a:lnTo>
                  <a:pt x="6" y="18"/>
                </a:lnTo>
                <a:lnTo>
                  <a:pt x="10" y="11"/>
                </a:lnTo>
                <a:lnTo>
                  <a:pt x="14" y="5"/>
                </a:lnTo>
                <a:lnTo>
                  <a:pt x="17" y="1"/>
                </a:lnTo>
                <a:lnTo>
                  <a:pt x="21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39" name="Freeform 237"/>
          <p:cNvSpPr>
            <a:spLocks/>
          </p:cNvSpPr>
          <p:nvPr/>
        </p:nvSpPr>
        <p:spPr bwMode="auto">
          <a:xfrm>
            <a:off x="3305175" y="3473450"/>
            <a:ext cx="166688" cy="352425"/>
          </a:xfrm>
          <a:custGeom>
            <a:avLst/>
            <a:gdLst>
              <a:gd name="T0" fmla="*/ 2147483647 w 105"/>
              <a:gd name="T1" fmla="*/ 0 h 222"/>
              <a:gd name="T2" fmla="*/ 2147483647 w 105"/>
              <a:gd name="T3" fmla="*/ 0 h 222"/>
              <a:gd name="T4" fmla="*/ 2147483647 w 105"/>
              <a:gd name="T5" fmla="*/ 2147483647 h 222"/>
              <a:gd name="T6" fmla="*/ 2147483647 w 105"/>
              <a:gd name="T7" fmla="*/ 2147483647 h 222"/>
              <a:gd name="T8" fmla="*/ 2147483647 w 105"/>
              <a:gd name="T9" fmla="*/ 2147483647 h 222"/>
              <a:gd name="T10" fmla="*/ 2147483647 w 105"/>
              <a:gd name="T11" fmla="*/ 2147483647 h 222"/>
              <a:gd name="T12" fmla="*/ 2147483647 w 105"/>
              <a:gd name="T13" fmla="*/ 2147483647 h 222"/>
              <a:gd name="T14" fmla="*/ 2147483647 w 105"/>
              <a:gd name="T15" fmla="*/ 2147483647 h 222"/>
              <a:gd name="T16" fmla="*/ 2147483647 w 105"/>
              <a:gd name="T17" fmla="*/ 2147483647 h 222"/>
              <a:gd name="T18" fmla="*/ 2147483647 w 105"/>
              <a:gd name="T19" fmla="*/ 2147483647 h 222"/>
              <a:gd name="T20" fmla="*/ 2147483647 w 105"/>
              <a:gd name="T21" fmla="*/ 2147483647 h 222"/>
              <a:gd name="T22" fmla="*/ 2147483647 w 105"/>
              <a:gd name="T23" fmla="*/ 2147483647 h 222"/>
              <a:gd name="T24" fmla="*/ 2147483647 w 105"/>
              <a:gd name="T25" fmla="*/ 2147483647 h 222"/>
              <a:gd name="T26" fmla="*/ 2147483647 w 105"/>
              <a:gd name="T27" fmla="*/ 2147483647 h 222"/>
              <a:gd name="T28" fmla="*/ 2147483647 w 105"/>
              <a:gd name="T29" fmla="*/ 2147483647 h 222"/>
              <a:gd name="T30" fmla="*/ 2147483647 w 105"/>
              <a:gd name="T31" fmla="*/ 2147483647 h 222"/>
              <a:gd name="T32" fmla="*/ 2147483647 w 105"/>
              <a:gd name="T33" fmla="*/ 2147483647 h 222"/>
              <a:gd name="T34" fmla="*/ 2147483647 w 105"/>
              <a:gd name="T35" fmla="*/ 2147483647 h 222"/>
              <a:gd name="T36" fmla="*/ 2147483647 w 105"/>
              <a:gd name="T37" fmla="*/ 2147483647 h 222"/>
              <a:gd name="T38" fmla="*/ 2147483647 w 105"/>
              <a:gd name="T39" fmla="*/ 2147483647 h 222"/>
              <a:gd name="T40" fmla="*/ 2147483647 w 105"/>
              <a:gd name="T41" fmla="*/ 2147483647 h 222"/>
              <a:gd name="T42" fmla="*/ 2147483647 w 105"/>
              <a:gd name="T43" fmla="*/ 2147483647 h 222"/>
              <a:gd name="T44" fmla="*/ 2147483647 w 105"/>
              <a:gd name="T45" fmla="*/ 2147483647 h 222"/>
              <a:gd name="T46" fmla="*/ 2147483647 w 105"/>
              <a:gd name="T47" fmla="*/ 2147483647 h 222"/>
              <a:gd name="T48" fmla="*/ 2147483647 w 105"/>
              <a:gd name="T49" fmla="*/ 2147483647 h 222"/>
              <a:gd name="T50" fmla="*/ 2147483647 w 105"/>
              <a:gd name="T51" fmla="*/ 2147483647 h 222"/>
              <a:gd name="T52" fmla="*/ 2147483647 w 105"/>
              <a:gd name="T53" fmla="*/ 2147483647 h 222"/>
              <a:gd name="T54" fmla="*/ 0 w 105"/>
              <a:gd name="T55" fmla="*/ 2147483647 h 222"/>
              <a:gd name="T56" fmla="*/ 0 w 105"/>
              <a:gd name="T57" fmla="*/ 2147483647 h 222"/>
              <a:gd name="T58" fmla="*/ 2147483647 w 105"/>
              <a:gd name="T59" fmla="*/ 2147483647 h 222"/>
              <a:gd name="T60" fmla="*/ 2147483647 w 105"/>
              <a:gd name="T61" fmla="*/ 2147483647 h 222"/>
              <a:gd name="T62" fmla="*/ 2147483647 w 105"/>
              <a:gd name="T63" fmla="*/ 2147483647 h 222"/>
              <a:gd name="T64" fmla="*/ 2147483647 w 105"/>
              <a:gd name="T65" fmla="*/ 2147483647 h 222"/>
              <a:gd name="T66" fmla="*/ 2147483647 w 105"/>
              <a:gd name="T67" fmla="*/ 2147483647 h 222"/>
              <a:gd name="T68" fmla="*/ 2147483647 w 105"/>
              <a:gd name="T69" fmla="*/ 2147483647 h 222"/>
              <a:gd name="T70" fmla="*/ 2147483647 w 105"/>
              <a:gd name="T71" fmla="*/ 2147483647 h 222"/>
              <a:gd name="T72" fmla="*/ 2147483647 w 105"/>
              <a:gd name="T73" fmla="*/ 0 h 22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5" h="222">
                <a:moveTo>
                  <a:pt x="21" y="0"/>
                </a:moveTo>
                <a:lnTo>
                  <a:pt x="84" y="0"/>
                </a:lnTo>
                <a:lnTo>
                  <a:pt x="88" y="1"/>
                </a:lnTo>
                <a:lnTo>
                  <a:pt x="91" y="5"/>
                </a:lnTo>
                <a:lnTo>
                  <a:pt x="95" y="11"/>
                </a:lnTo>
                <a:lnTo>
                  <a:pt x="99" y="18"/>
                </a:lnTo>
                <a:lnTo>
                  <a:pt x="101" y="29"/>
                </a:lnTo>
                <a:lnTo>
                  <a:pt x="103" y="39"/>
                </a:lnTo>
                <a:lnTo>
                  <a:pt x="104" y="51"/>
                </a:lnTo>
                <a:lnTo>
                  <a:pt x="105" y="65"/>
                </a:lnTo>
                <a:lnTo>
                  <a:pt x="105" y="158"/>
                </a:lnTo>
                <a:lnTo>
                  <a:pt x="104" y="171"/>
                </a:lnTo>
                <a:lnTo>
                  <a:pt x="103" y="182"/>
                </a:lnTo>
                <a:lnTo>
                  <a:pt x="101" y="193"/>
                </a:lnTo>
                <a:lnTo>
                  <a:pt x="99" y="203"/>
                </a:lnTo>
                <a:lnTo>
                  <a:pt x="95" y="210"/>
                </a:lnTo>
                <a:lnTo>
                  <a:pt x="91" y="217"/>
                </a:lnTo>
                <a:lnTo>
                  <a:pt x="88" y="221"/>
                </a:lnTo>
                <a:lnTo>
                  <a:pt x="84" y="222"/>
                </a:lnTo>
                <a:lnTo>
                  <a:pt x="21" y="222"/>
                </a:lnTo>
                <a:lnTo>
                  <a:pt x="17" y="221"/>
                </a:lnTo>
                <a:lnTo>
                  <a:pt x="14" y="217"/>
                </a:lnTo>
                <a:lnTo>
                  <a:pt x="10" y="210"/>
                </a:lnTo>
                <a:lnTo>
                  <a:pt x="6" y="203"/>
                </a:lnTo>
                <a:lnTo>
                  <a:pt x="4" y="193"/>
                </a:lnTo>
                <a:lnTo>
                  <a:pt x="2" y="182"/>
                </a:lnTo>
                <a:lnTo>
                  <a:pt x="1" y="171"/>
                </a:lnTo>
                <a:lnTo>
                  <a:pt x="0" y="158"/>
                </a:lnTo>
                <a:lnTo>
                  <a:pt x="0" y="65"/>
                </a:lnTo>
                <a:lnTo>
                  <a:pt x="1" y="51"/>
                </a:lnTo>
                <a:lnTo>
                  <a:pt x="2" y="39"/>
                </a:lnTo>
                <a:lnTo>
                  <a:pt x="4" y="29"/>
                </a:lnTo>
                <a:lnTo>
                  <a:pt x="6" y="18"/>
                </a:lnTo>
                <a:lnTo>
                  <a:pt x="10" y="11"/>
                </a:lnTo>
                <a:lnTo>
                  <a:pt x="14" y="5"/>
                </a:lnTo>
                <a:lnTo>
                  <a:pt x="17" y="1"/>
                </a:lnTo>
                <a:lnTo>
                  <a:pt x="21" y="0"/>
                </a:lnTo>
              </a:path>
            </a:pathLst>
          </a:custGeom>
          <a:solidFill>
            <a:srgbClr val="B2B2B2"/>
          </a:solidFill>
          <a:ln w="1588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40" name="Freeform 238"/>
          <p:cNvSpPr>
            <a:spLocks/>
          </p:cNvSpPr>
          <p:nvPr/>
        </p:nvSpPr>
        <p:spPr bwMode="auto">
          <a:xfrm>
            <a:off x="3333750" y="3563938"/>
            <a:ext cx="101600" cy="201612"/>
          </a:xfrm>
          <a:custGeom>
            <a:avLst/>
            <a:gdLst>
              <a:gd name="T0" fmla="*/ 2147483647 w 64"/>
              <a:gd name="T1" fmla="*/ 0 h 127"/>
              <a:gd name="T2" fmla="*/ 2147483647 w 64"/>
              <a:gd name="T3" fmla="*/ 0 h 127"/>
              <a:gd name="T4" fmla="*/ 2147483647 w 64"/>
              <a:gd name="T5" fmla="*/ 2147483647 h 127"/>
              <a:gd name="T6" fmla="*/ 2147483647 w 64"/>
              <a:gd name="T7" fmla="*/ 2147483647 h 127"/>
              <a:gd name="T8" fmla="*/ 2147483647 w 64"/>
              <a:gd name="T9" fmla="*/ 2147483647 h 127"/>
              <a:gd name="T10" fmla="*/ 2147483647 w 64"/>
              <a:gd name="T11" fmla="*/ 2147483647 h 127"/>
              <a:gd name="T12" fmla="*/ 2147483647 w 64"/>
              <a:gd name="T13" fmla="*/ 2147483647 h 127"/>
              <a:gd name="T14" fmla="*/ 2147483647 w 64"/>
              <a:gd name="T15" fmla="*/ 2147483647 h 127"/>
              <a:gd name="T16" fmla="*/ 2147483647 w 64"/>
              <a:gd name="T17" fmla="*/ 2147483647 h 127"/>
              <a:gd name="T18" fmla="*/ 2147483647 w 64"/>
              <a:gd name="T19" fmla="*/ 2147483647 h 127"/>
              <a:gd name="T20" fmla="*/ 2147483647 w 64"/>
              <a:gd name="T21" fmla="*/ 2147483647 h 127"/>
              <a:gd name="T22" fmla="*/ 2147483647 w 64"/>
              <a:gd name="T23" fmla="*/ 2147483647 h 127"/>
              <a:gd name="T24" fmla="*/ 2147483647 w 64"/>
              <a:gd name="T25" fmla="*/ 2147483647 h 127"/>
              <a:gd name="T26" fmla="*/ 2147483647 w 64"/>
              <a:gd name="T27" fmla="*/ 2147483647 h 127"/>
              <a:gd name="T28" fmla="*/ 2147483647 w 64"/>
              <a:gd name="T29" fmla="*/ 2147483647 h 127"/>
              <a:gd name="T30" fmla="*/ 2147483647 w 64"/>
              <a:gd name="T31" fmla="*/ 2147483647 h 127"/>
              <a:gd name="T32" fmla="*/ 2147483647 w 64"/>
              <a:gd name="T33" fmla="*/ 2147483647 h 127"/>
              <a:gd name="T34" fmla="*/ 2147483647 w 64"/>
              <a:gd name="T35" fmla="*/ 2147483647 h 127"/>
              <a:gd name="T36" fmla="*/ 2147483647 w 64"/>
              <a:gd name="T37" fmla="*/ 2147483647 h 127"/>
              <a:gd name="T38" fmla="*/ 2147483647 w 64"/>
              <a:gd name="T39" fmla="*/ 2147483647 h 127"/>
              <a:gd name="T40" fmla="*/ 2147483647 w 64"/>
              <a:gd name="T41" fmla="*/ 2147483647 h 127"/>
              <a:gd name="T42" fmla="*/ 2147483647 w 64"/>
              <a:gd name="T43" fmla="*/ 2147483647 h 127"/>
              <a:gd name="T44" fmla="*/ 2147483647 w 64"/>
              <a:gd name="T45" fmla="*/ 2147483647 h 127"/>
              <a:gd name="T46" fmla="*/ 2147483647 w 64"/>
              <a:gd name="T47" fmla="*/ 2147483647 h 127"/>
              <a:gd name="T48" fmla="*/ 2147483647 w 64"/>
              <a:gd name="T49" fmla="*/ 2147483647 h 127"/>
              <a:gd name="T50" fmla="*/ 2147483647 w 64"/>
              <a:gd name="T51" fmla="*/ 2147483647 h 127"/>
              <a:gd name="T52" fmla="*/ 2147483647 w 64"/>
              <a:gd name="T53" fmla="*/ 2147483647 h 127"/>
              <a:gd name="T54" fmla="*/ 2147483647 w 64"/>
              <a:gd name="T55" fmla="*/ 2147483647 h 127"/>
              <a:gd name="T56" fmla="*/ 2147483647 w 64"/>
              <a:gd name="T57" fmla="*/ 2147483647 h 127"/>
              <a:gd name="T58" fmla="*/ 0 w 64"/>
              <a:gd name="T59" fmla="*/ 2147483647 h 127"/>
              <a:gd name="T60" fmla="*/ 0 w 64"/>
              <a:gd name="T61" fmla="*/ 2147483647 h 127"/>
              <a:gd name="T62" fmla="*/ 0 w 64"/>
              <a:gd name="T63" fmla="*/ 2147483647 h 127"/>
              <a:gd name="T64" fmla="*/ 2147483647 w 64"/>
              <a:gd name="T65" fmla="*/ 2147483647 h 127"/>
              <a:gd name="T66" fmla="*/ 2147483647 w 64"/>
              <a:gd name="T67" fmla="*/ 2147483647 h 127"/>
              <a:gd name="T68" fmla="*/ 2147483647 w 64"/>
              <a:gd name="T69" fmla="*/ 2147483647 h 127"/>
              <a:gd name="T70" fmla="*/ 2147483647 w 64"/>
              <a:gd name="T71" fmla="*/ 2147483647 h 127"/>
              <a:gd name="T72" fmla="*/ 2147483647 w 64"/>
              <a:gd name="T73" fmla="*/ 2147483647 h 127"/>
              <a:gd name="T74" fmla="*/ 2147483647 w 64"/>
              <a:gd name="T75" fmla="*/ 2147483647 h 127"/>
              <a:gd name="T76" fmla="*/ 2147483647 w 64"/>
              <a:gd name="T77" fmla="*/ 2147483647 h 127"/>
              <a:gd name="T78" fmla="*/ 2147483647 w 64"/>
              <a:gd name="T79" fmla="*/ 0 h 127"/>
              <a:gd name="T80" fmla="*/ 2147483647 w 64"/>
              <a:gd name="T81" fmla="*/ 0 h 12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4" h="127">
                <a:moveTo>
                  <a:pt x="32" y="0"/>
                </a:moveTo>
                <a:lnTo>
                  <a:pt x="35" y="0"/>
                </a:lnTo>
                <a:lnTo>
                  <a:pt x="38" y="1"/>
                </a:lnTo>
                <a:lnTo>
                  <a:pt x="41" y="2"/>
                </a:lnTo>
                <a:lnTo>
                  <a:pt x="44" y="4"/>
                </a:lnTo>
                <a:lnTo>
                  <a:pt x="49" y="10"/>
                </a:lnTo>
                <a:lnTo>
                  <a:pt x="54" y="18"/>
                </a:lnTo>
                <a:lnTo>
                  <a:pt x="58" y="28"/>
                </a:lnTo>
                <a:lnTo>
                  <a:pt x="61" y="38"/>
                </a:lnTo>
                <a:lnTo>
                  <a:pt x="63" y="51"/>
                </a:lnTo>
                <a:lnTo>
                  <a:pt x="64" y="64"/>
                </a:lnTo>
                <a:lnTo>
                  <a:pt x="63" y="76"/>
                </a:lnTo>
                <a:lnTo>
                  <a:pt x="61" y="88"/>
                </a:lnTo>
                <a:lnTo>
                  <a:pt x="58" y="99"/>
                </a:lnTo>
                <a:lnTo>
                  <a:pt x="54" y="108"/>
                </a:lnTo>
                <a:lnTo>
                  <a:pt x="49" y="116"/>
                </a:lnTo>
                <a:lnTo>
                  <a:pt x="44" y="122"/>
                </a:lnTo>
                <a:lnTo>
                  <a:pt x="41" y="124"/>
                </a:lnTo>
                <a:lnTo>
                  <a:pt x="38" y="125"/>
                </a:lnTo>
                <a:lnTo>
                  <a:pt x="35" y="127"/>
                </a:lnTo>
                <a:lnTo>
                  <a:pt x="32" y="127"/>
                </a:lnTo>
                <a:lnTo>
                  <a:pt x="28" y="127"/>
                </a:lnTo>
                <a:lnTo>
                  <a:pt x="25" y="125"/>
                </a:lnTo>
                <a:lnTo>
                  <a:pt x="22" y="124"/>
                </a:lnTo>
                <a:lnTo>
                  <a:pt x="19" y="122"/>
                </a:lnTo>
                <a:lnTo>
                  <a:pt x="14" y="116"/>
                </a:lnTo>
                <a:lnTo>
                  <a:pt x="9" y="108"/>
                </a:lnTo>
                <a:lnTo>
                  <a:pt x="5" y="99"/>
                </a:lnTo>
                <a:lnTo>
                  <a:pt x="2" y="88"/>
                </a:lnTo>
                <a:lnTo>
                  <a:pt x="0" y="76"/>
                </a:lnTo>
                <a:lnTo>
                  <a:pt x="0" y="64"/>
                </a:lnTo>
                <a:lnTo>
                  <a:pt x="0" y="51"/>
                </a:lnTo>
                <a:lnTo>
                  <a:pt x="2" y="38"/>
                </a:lnTo>
                <a:lnTo>
                  <a:pt x="5" y="28"/>
                </a:lnTo>
                <a:lnTo>
                  <a:pt x="9" y="18"/>
                </a:lnTo>
                <a:lnTo>
                  <a:pt x="14" y="10"/>
                </a:lnTo>
                <a:lnTo>
                  <a:pt x="19" y="4"/>
                </a:lnTo>
                <a:lnTo>
                  <a:pt x="22" y="2"/>
                </a:lnTo>
                <a:lnTo>
                  <a:pt x="25" y="1"/>
                </a:lnTo>
                <a:lnTo>
                  <a:pt x="28" y="0"/>
                </a:lnTo>
                <a:lnTo>
                  <a:pt x="32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41" name="Freeform 239"/>
          <p:cNvSpPr>
            <a:spLocks/>
          </p:cNvSpPr>
          <p:nvPr/>
        </p:nvSpPr>
        <p:spPr bwMode="auto">
          <a:xfrm>
            <a:off x="3333750" y="3563938"/>
            <a:ext cx="101600" cy="201612"/>
          </a:xfrm>
          <a:custGeom>
            <a:avLst/>
            <a:gdLst>
              <a:gd name="T0" fmla="*/ 2147483647 w 64"/>
              <a:gd name="T1" fmla="*/ 0 h 127"/>
              <a:gd name="T2" fmla="*/ 2147483647 w 64"/>
              <a:gd name="T3" fmla="*/ 0 h 127"/>
              <a:gd name="T4" fmla="*/ 2147483647 w 64"/>
              <a:gd name="T5" fmla="*/ 2147483647 h 127"/>
              <a:gd name="T6" fmla="*/ 2147483647 w 64"/>
              <a:gd name="T7" fmla="*/ 2147483647 h 127"/>
              <a:gd name="T8" fmla="*/ 2147483647 w 64"/>
              <a:gd name="T9" fmla="*/ 2147483647 h 127"/>
              <a:gd name="T10" fmla="*/ 2147483647 w 64"/>
              <a:gd name="T11" fmla="*/ 2147483647 h 127"/>
              <a:gd name="T12" fmla="*/ 2147483647 w 64"/>
              <a:gd name="T13" fmla="*/ 2147483647 h 127"/>
              <a:gd name="T14" fmla="*/ 2147483647 w 64"/>
              <a:gd name="T15" fmla="*/ 2147483647 h 127"/>
              <a:gd name="T16" fmla="*/ 2147483647 w 64"/>
              <a:gd name="T17" fmla="*/ 2147483647 h 127"/>
              <a:gd name="T18" fmla="*/ 2147483647 w 64"/>
              <a:gd name="T19" fmla="*/ 2147483647 h 127"/>
              <a:gd name="T20" fmla="*/ 2147483647 w 64"/>
              <a:gd name="T21" fmla="*/ 2147483647 h 127"/>
              <a:gd name="T22" fmla="*/ 2147483647 w 64"/>
              <a:gd name="T23" fmla="*/ 2147483647 h 127"/>
              <a:gd name="T24" fmla="*/ 2147483647 w 64"/>
              <a:gd name="T25" fmla="*/ 2147483647 h 127"/>
              <a:gd name="T26" fmla="*/ 2147483647 w 64"/>
              <a:gd name="T27" fmla="*/ 2147483647 h 127"/>
              <a:gd name="T28" fmla="*/ 2147483647 w 64"/>
              <a:gd name="T29" fmla="*/ 2147483647 h 127"/>
              <a:gd name="T30" fmla="*/ 2147483647 w 64"/>
              <a:gd name="T31" fmla="*/ 2147483647 h 127"/>
              <a:gd name="T32" fmla="*/ 2147483647 w 64"/>
              <a:gd name="T33" fmla="*/ 2147483647 h 127"/>
              <a:gd name="T34" fmla="*/ 2147483647 w 64"/>
              <a:gd name="T35" fmla="*/ 2147483647 h 127"/>
              <a:gd name="T36" fmla="*/ 2147483647 w 64"/>
              <a:gd name="T37" fmla="*/ 2147483647 h 127"/>
              <a:gd name="T38" fmla="*/ 2147483647 w 64"/>
              <a:gd name="T39" fmla="*/ 2147483647 h 127"/>
              <a:gd name="T40" fmla="*/ 2147483647 w 64"/>
              <a:gd name="T41" fmla="*/ 2147483647 h 127"/>
              <a:gd name="T42" fmla="*/ 2147483647 w 64"/>
              <a:gd name="T43" fmla="*/ 2147483647 h 127"/>
              <a:gd name="T44" fmla="*/ 2147483647 w 64"/>
              <a:gd name="T45" fmla="*/ 2147483647 h 127"/>
              <a:gd name="T46" fmla="*/ 2147483647 w 64"/>
              <a:gd name="T47" fmla="*/ 2147483647 h 127"/>
              <a:gd name="T48" fmla="*/ 2147483647 w 64"/>
              <a:gd name="T49" fmla="*/ 2147483647 h 127"/>
              <a:gd name="T50" fmla="*/ 2147483647 w 64"/>
              <a:gd name="T51" fmla="*/ 2147483647 h 127"/>
              <a:gd name="T52" fmla="*/ 2147483647 w 64"/>
              <a:gd name="T53" fmla="*/ 2147483647 h 127"/>
              <a:gd name="T54" fmla="*/ 2147483647 w 64"/>
              <a:gd name="T55" fmla="*/ 2147483647 h 127"/>
              <a:gd name="T56" fmla="*/ 2147483647 w 64"/>
              <a:gd name="T57" fmla="*/ 2147483647 h 127"/>
              <a:gd name="T58" fmla="*/ 0 w 64"/>
              <a:gd name="T59" fmla="*/ 2147483647 h 127"/>
              <a:gd name="T60" fmla="*/ 0 w 64"/>
              <a:gd name="T61" fmla="*/ 2147483647 h 127"/>
              <a:gd name="T62" fmla="*/ 0 w 64"/>
              <a:gd name="T63" fmla="*/ 2147483647 h 127"/>
              <a:gd name="T64" fmla="*/ 2147483647 w 64"/>
              <a:gd name="T65" fmla="*/ 2147483647 h 127"/>
              <a:gd name="T66" fmla="*/ 2147483647 w 64"/>
              <a:gd name="T67" fmla="*/ 2147483647 h 127"/>
              <a:gd name="T68" fmla="*/ 2147483647 w 64"/>
              <a:gd name="T69" fmla="*/ 2147483647 h 127"/>
              <a:gd name="T70" fmla="*/ 2147483647 w 64"/>
              <a:gd name="T71" fmla="*/ 2147483647 h 127"/>
              <a:gd name="T72" fmla="*/ 2147483647 w 64"/>
              <a:gd name="T73" fmla="*/ 2147483647 h 127"/>
              <a:gd name="T74" fmla="*/ 2147483647 w 64"/>
              <a:gd name="T75" fmla="*/ 2147483647 h 127"/>
              <a:gd name="T76" fmla="*/ 2147483647 w 64"/>
              <a:gd name="T77" fmla="*/ 2147483647 h 127"/>
              <a:gd name="T78" fmla="*/ 2147483647 w 64"/>
              <a:gd name="T79" fmla="*/ 0 h 127"/>
              <a:gd name="T80" fmla="*/ 2147483647 w 64"/>
              <a:gd name="T81" fmla="*/ 0 h 12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4" h="127">
                <a:moveTo>
                  <a:pt x="32" y="0"/>
                </a:moveTo>
                <a:lnTo>
                  <a:pt x="35" y="0"/>
                </a:lnTo>
                <a:lnTo>
                  <a:pt x="38" y="1"/>
                </a:lnTo>
                <a:lnTo>
                  <a:pt x="41" y="2"/>
                </a:lnTo>
                <a:lnTo>
                  <a:pt x="44" y="4"/>
                </a:lnTo>
                <a:lnTo>
                  <a:pt x="49" y="10"/>
                </a:lnTo>
                <a:lnTo>
                  <a:pt x="54" y="18"/>
                </a:lnTo>
                <a:lnTo>
                  <a:pt x="58" y="28"/>
                </a:lnTo>
                <a:lnTo>
                  <a:pt x="61" y="38"/>
                </a:lnTo>
                <a:lnTo>
                  <a:pt x="63" y="51"/>
                </a:lnTo>
                <a:lnTo>
                  <a:pt x="64" y="64"/>
                </a:lnTo>
                <a:lnTo>
                  <a:pt x="63" y="76"/>
                </a:lnTo>
                <a:lnTo>
                  <a:pt x="61" y="88"/>
                </a:lnTo>
                <a:lnTo>
                  <a:pt x="58" y="99"/>
                </a:lnTo>
                <a:lnTo>
                  <a:pt x="54" y="108"/>
                </a:lnTo>
                <a:lnTo>
                  <a:pt x="49" y="116"/>
                </a:lnTo>
                <a:lnTo>
                  <a:pt x="44" y="122"/>
                </a:lnTo>
                <a:lnTo>
                  <a:pt x="41" y="124"/>
                </a:lnTo>
                <a:lnTo>
                  <a:pt x="38" y="125"/>
                </a:lnTo>
                <a:lnTo>
                  <a:pt x="35" y="127"/>
                </a:lnTo>
                <a:lnTo>
                  <a:pt x="32" y="127"/>
                </a:lnTo>
                <a:lnTo>
                  <a:pt x="28" y="127"/>
                </a:lnTo>
                <a:lnTo>
                  <a:pt x="25" y="125"/>
                </a:lnTo>
                <a:lnTo>
                  <a:pt x="22" y="124"/>
                </a:lnTo>
                <a:lnTo>
                  <a:pt x="19" y="122"/>
                </a:lnTo>
                <a:lnTo>
                  <a:pt x="14" y="116"/>
                </a:lnTo>
                <a:lnTo>
                  <a:pt x="9" y="108"/>
                </a:lnTo>
                <a:lnTo>
                  <a:pt x="5" y="99"/>
                </a:lnTo>
                <a:lnTo>
                  <a:pt x="2" y="88"/>
                </a:lnTo>
                <a:lnTo>
                  <a:pt x="0" y="76"/>
                </a:lnTo>
                <a:lnTo>
                  <a:pt x="0" y="64"/>
                </a:lnTo>
                <a:lnTo>
                  <a:pt x="0" y="51"/>
                </a:lnTo>
                <a:lnTo>
                  <a:pt x="2" y="38"/>
                </a:lnTo>
                <a:lnTo>
                  <a:pt x="5" y="28"/>
                </a:lnTo>
                <a:lnTo>
                  <a:pt x="9" y="18"/>
                </a:lnTo>
                <a:lnTo>
                  <a:pt x="14" y="10"/>
                </a:lnTo>
                <a:lnTo>
                  <a:pt x="19" y="4"/>
                </a:lnTo>
                <a:lnTo>
                  <a:pt x="22" y="2"/>
                </a:lnTo>
                <a:lnTo>
                  <a:pt x="25" y="1"/>
                </a:lnTo>
                <a:lnTo>
                  <a:pt x="28" y="0"/>
                </a:lnTo>
                <a:lnTo>
                  <a:pt x="32" y="0"/>
                </a:lnTo>
              </a:path>
            </a:pathLst>
          </a:custGeom>
          <a:solidFill>
            <a:srgbClr val="000000"/>
          </a:solidFill>
          <a:ln w="1588">
            <a:solidFill>
              <a:srgbClr val="1F1A1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2242" name="Freeform 240"/>
          <p:cNvSpPr>
            <a:spLocks/>
          </p:cNvSpPr>
          <p:nvPr/>
        </p:nvSpPr>
        <p:spPr bwMode="auto">
          <a:xfrm>
            <a:off x="3475038" y="3473450"/>
            <a:ext cx="165100" cy="352425"/>
          </a:xfrm>
          <a:custGeom>
            <a:avLst/>
            <a:gdLst>
              <a:gd name="T0" fmla="*/ 2147483647 w 104"/>
              <a:gd name="T1" fmla="*/ 0 h 222"/>
              <a:gd name="T2" fmla="*/ 2147483647 w 104"/>
              <a:gd name="T3" fmla="*/ 0 h 222"/>
              <a:gd name="T4" fmla="*/ 2147483647 w 104"/>
              <a:gd name="T5" fmla="*/ 2147483647 h 222"/>
              <a:gd name="T6" fmla="*/ 2147483647 w 104"/>
              <a:gd name="T7" fmla="*/ 2147483647 h 222"/>
              <a:gd name="T8" fmla="*/ 2147483647 w 104"/>
              <a:gd name="T9" fmla="*/ 2147483647 h 222"/>
              <a:gd name="T10" fmla="*/ 2147483647 w 104"/>
              <a:gd name="T11" fmla="*/ 2147483647 h 222"/>
              <a:gd name="T12" fmla="*/ 2147483647 w 104"/>
              <a:gd name="T13" fmla="*/ 2147483647 h 222"/>
              <a:gd name="T14" fmla="*/ 2147483647 w 104"/>
              <a:gd name="T15" fmla="*/ 2147483647 h 222"/>
              <a:gd name="T16" fmla="*/ 2147483647 w 104"/>
              <a:gd name="T17" fmla="*/ 2147483647 h 222"/>
              <a:gd name="T18" fmla="*/ 2147483647 w 104"/>
              <a:gd name="T19" fmla="*/ 2147483647 h 222"/>
              <a:gd name="T20" fmla="*/ 2147483647 w 104"/>
              <a:gd name="T21" fmla="*/ 2147483647 h 222"/>
              <a:gd name="T22" fmla="*/ 2147483647 w 104"/>
              <a:gd name="T23" fmla="*/ 2147483647 h 222"/>
              <a:gd name="T24" fmla="*/ 2147483647 w 104"/>
              <a:gd name="T25" fmla="*/ 2147483647 h 222"/>
              <a:gd name="T26" fmla="*/ 2147483647 w 104"/>
              <a:gd name="T27" fmla="*/ 2147483647 h 222"/>
              <a:gd name="T28" fmla="*/ 2147483647 w 104"/>
              <a:gd name="T29" fmla="*/ 2147483647 h 222"/>
              <a:gd name="T30" fmla="*/ 2147483647 w 104"/>
              <a:gd name="T31" fmla="*/ 2147483647 h 222"/>
              <a:gd name="T32" fmla="*/ 2147483647 w 104"/>
              <a:gd name="T33" fmla="*/ 2147483647 h 222"/>
              <a:gd name="T34" fmla="*/ 2147483647 w 104"/>
              <a:gd name="T35" fmla="*/ 2147483647 h 222"/>
              <a:gd name="T36" fmla="*/ 2147483647 w 104"/>
              <a:gd name="T37" fmla="*/ 2147483647 h 222"/>
              <a:gd name="T38" fmla="*/ 2147483647 w 104"/>
              <a:gd name="T39" fmla="*/ 2147483647 h 222"/>
              <a:gd name="T40" fmla="*/ 2147483647 w 104"/>
              <a:gd name="T41" fmla="*/ 2147483647 h 222"/>
              <a:gd name="T42" fmla="*/ 2147483647 w 104"/>
              <a:gd name="T43" fmla="*/ 2147483647 h 222"/>
              <a:gd name="T44" fmla="*/ 2147483647 w 104"/>
              <a:gd name="T45" fmla="*/ 2147483647 h 222"/>
              <a:gd name="T46" fmla="*/ 2147483647 w 104"/>
              <a:gd name="T47" fmla="*/ 2147483647 h 222"/>
              <a:gd name="T48" fmla="*/ 2147483647 w 104"/>
              <a:gd name="T49" fmla="*/ 2147483647 h 222"/>
              <a:gd name="T50" fmla="*/ 2147483647 w 104"/>
              <a:gd name="T51" fmla="*/ 2147483647 h 222"/>
              <a:gd name="T52" fmla="*/ 2147483647 w 104"/>
              <a:gd name="T53" fmla="*/ 2147483647 h 222"/>
              <a:gd name="T54" fmla="*/ 0 w 104"/>
              <a:gd name="T55" fmla="*/ 2147483647 h 222"/>
              <a:gd name="T56" fmla="*/ 0 w 104"/>
              <a:gd name="T57" fmla="*/ 2147483647 h 222"/>
              <a:gd name="T58" fmla="*/ 2147483647 w 104"/>
              <a:gd name="T59" fmla="*/ 2147483647 h 222"/>
              <a:gd name="T60" fmla="*/ 2147483647 w 104"/>
              <a:gd name="T61" fmla="*/ 2147483647 h 222"/>
              <a:gd name="T62" fmla="*/ 2147483647 w 104"/>
              <a:gd name="T63" fmla="*/ 2147483647 h 222"/>
              <a:gd name="T64" fmla="*/ 2147483647 w 104"/>
              <a:gd name="T65" fmla="*/ 2147483647 h 222"/>
              <a:gd name="T66" fmla="*/ 2147483647 w 104"/>
              <a:gd name="T67" fmla="*/ 2147483647 h 222"/>
              <a:gd name="T68" fmla="*/ 2147483647 w 104"/>
              <a:gd name="T69" fmla="*/ 2147483647 h 222"/>
              <a:gd name="T70" fmla="*/ 2147483647 w 104"/>
              <a:gd name="T71" fmla="*/ 2147483647 h 222"/>
              <a:gd name="T72" fmla="*/ 2147483647 w 104"/>
              <a:gd name="T73" fmla="*/ 0 h 22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4" h="222">
                <a:moveTo>
                  <a:pt x="20" y="0"/>
                </a:moveTo>
                <a:lnTo>
                  <a:pt x="84" y="0"/>
                </a:lnTo>
                <a:lnTo>
                  <a:pt x="88" y="1"/>
                </a:lnTo>
                <a:lnTo>
                  <a:pt x="92" y="5"/>
                </a:lnTo>
                <a:lnTo>
                  <a:pt x="95" y="11"/>
                </a:lnTo>
                <a:lnTo>
                  <a:pt x="98" y="18"/>
                </a:lnTo>
                <a:lnTo>
                  <a:pt x="100" y="29"/>
                </a:lnTo>
                <a:lnTo>
                  <a:pt x="102" y="39"/>
                </a:lnTo>
                <a:lnTo>
                  <a:pt x="103" y="51"/>
                </a:lnTo>
                <a:lnTo>
                  <a:pt x="104" y="65"/>
                </a:lnTo>
                <a:lnTo>
                  <a:pt x="104" y="158"/>
                </a:lnTo>
                <a:lnTo>
                  <a:pt x="103" y="171"/>
                </a:lnTo>
                <a:lnTo>
                  <a:pt x="102" y="182"/>
                </a:lnTo>
                <a:lnTo>
                  <a:pt x="100" y="193"/>
                </a:lnTo>
                <a:lnTo>
                  <a:pt x="98" y="203"/>
                </a:lnTo>
                <a:lnTo>
                  <a:pt x="95" y="210"/>
                </a:lnTo>
                <a:lnTo>
                  <a:pt x="92" y="217"/>
                </a:lnTo>
                <a:lnTo>
                  <a:pt x="88" y="221"/>
                </a:lnTo>
                <a:lnTo>
                  <a:pt x="84" y="222"/>
                </a:lnTo>
                <a:lnTo>
                  <a:pt x="20" y="222"/>
                </a:lnTo>
                <a:lnTo>
                  <a:pt x="16" y="221"/>
                </a:lnTo>
                <a:lnTo>
                  <a:pt x="13" y="217"/>
                </a:lnTo>
                <a:lnTo>
                  <a:pt x="9" y="210"/>
                </a:lnTo>
                <a:lnTo>
                  <a:pt x="6" y="203"/>
                </a:lnTo>
                <a:lnTo>
                  <a:pt x="4" y="193"/>
                </a:lnTo>
                <a:lnTo>
                  <a:pt x="2" y="182"/>
                </a:lnTo>
                <a:lnTo>
                  <a:pt x="1" y="171"/>
                </a:lnTo>
                <a:lnTo>
                  <a:pt x="0" y="158"/>
                </a:lnTo>
                <a:lnTo>
                  <a:pt x="0" y="65"/>
                </a:lnTo>
                <a:lnTo>
                  <a:pt x="1" y="51"/>
                </a:lnTo>
                <a:lnTo>
                  <a:pt x="2" y="39"/>
                </a:lnTo>
                <a:lnTo>
                  <a:pt x="4" y="29"/>
                </a:lnTo>
                <a:lnTo>
                  <a:pt x="6" y="18"/>
                </a:lnTo>
                <a:lnTo>
                  <a:pt x="9" y="11"/>
                </a:lnTo>
                <a:lnTo>
                  <a:pt x="13" y="5"/>
                </a:lnTo>
                <a:lnTo>
                  <a:pt x="16" y="1"/>
                </a:lnTo>
                <a:lnTo>
                  <a:pt x="20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43" name="Freeform 241"/>
          <p:cNvSpPr>
            <a:spLocks/>
          </p:cNvSpPr>
          <p:nvPr/>
        </p:nvSpPr>
        <p:spPr bwMode="auto">
          <a:xfrm>
            <a:off x="3475038" y="3473450"/>
            <a:ext cx="165100" cy="352425"/>
          </a:xfrm>
          <a:custGeom>
            <a:avLst/>
            <a:gdLst>
              <a:gd name="T0" fmla="*/ 2147483647 w 104"/>
              <a:gd name="T1" fmla="*/ 0 h 222"/>
              <a:gd name="T2" fmla="*/ 2147483647 w 104"/>
              <a:gd name="T3" fmla="*/ 0 h 222"/>
              <a:gd name="T4" fmla="*/ 2147483647 w 104"/>
              <a:gd name="T5" fmla="*/ 2147483647 h 222"/>
              <a:gd name="T6" fmla="*/ 2147483647 w 104"/>
              <a:gd name="T7" fmla="*/ 2147483647 h 222"/>
              <a:gd name="T8" fmla="*/ 2147483647 w 104"/>
              <a:gd name="T9" fmla="*/ 2147483647 h 222"/>
              <a:gd name="T10" fmla="*/ 2147483647 w 104"/>
              <a:gd name="T11" fmla="*/ 2147483647 h 222"/>
              <a:gd name="T12" fmla="*/ 2147483647 w 104"/>
              <a:gd name="T13" fmla="*/ 2147483647 h 222"/>
              <a:gd name="T14" fmla="*/ 2147483647 w 104"/>
              <a:gd name="T15" fmla="*/ 2147483647 h 222"/>
              <a:gd name="T16" fmla="*/ 2147483647 w 104"/>
              <a:gd name="T17" fmla="*/ 2147483647 h 222"/>
              <a:gd name="T18" fmla="*/ 2147483647 w 104"/>
              <a:gd name="T19" fmla="*/ 2147483647 h 222"/>
              <a:gd name="T20" fmla="*/ 2147483647 w 104"/>
              <a:gd name="T21" fmla="*/ 2147483647 h 222"/>
              <a:gd name="T22" fmla="*/ 2147483647 w 104"/>
              <a:gd name="T23" fmla="*/ 2147483647 h 222"/>
              <a:gd name="T24" fmla="*/ 2147483647 w 104"/>
              <a:gd name="T25" fmla="*/ 2147483647 h 222"/>
              <a:gd name="T26" fmla="*/ 2147483647 w 104"/>
              <a:gd name="T27" fmla="*/ 2147483647 h 222"/>
              <a:gd name="T28" fmla="*/ 2147483647 w 104"/>
              <a:gd name="T29" fmla="*/ 2147483647 h 222"/>
              <a:gd name="T30" fmla="*/ 2147483647 w 104"/>
              <a:gd name="T31" fmla="*/ 2147483647 h 222"/>
              <a:gd name="T32" fmla="*/ 2147483647 w 104"/>
              <a:gd name="T33" fmla="*/ 2147483647 h 222"/>
              <a:gd name="T34" fmla="*/ 2147483647 w 104"/>
              <a:gd name="T35" fmla="*/ 2147483647 h 222"/>
              <a:gd name="T36" fmla="*/ 2147483647 w 104"/>
              <a:gd name="T37" fmla="*/ 2147483647 h 222"/>
              <a:gd name="T38" fmla="*/ 2147483647 w 104"/>
              <a:gd name="T39" fmla="*/ 2147483647 h 222"/>
              <a:gd name="T40" fmla="*/ 2147483647 w 104"/>
              <a:gd name="T41" fmla="*/ 2147483647 h 222"/>
              <a:gd name="T42" fmla="*/ 2147483647 w 104"/>
              <a:gd name="T43" fmla="*/ 2147483647 h 222"/>
              <a:gd name="T44" fmla="*/ 2147483647 w 104"/>
              <a:gd name="T45" fmla="*/ 2147483647 h 222"/>
              <a:gd name="T46" fmla="*/ 2147483647 w 104"/>
              <a:gd name="T47" fmla="*/ 2147483647 h 222"/>
              <a:gd name="T48" fmla="*/ 2147483647 w 104"/>
              <a:gd name="T49" fmla="*/ 2147483647 h 222"/>
              <a:gd name="T50" fmla="*/ 2147483647 w 104"/>
              <a:gd name="T51" fmla="*/ 2147483647 h 222"/>
              <a:gd name="T52" fmla="*/ 2147483647 w 104"/>
              <a:gd name="T53" fmla="*/ 2147483647 h 222"/>
              <a:gd name="T54" fmla="*/ 0 w 104"/>
              <a:gd name="T55" fmla="*/ 2147483647 h 222"/>
              <a:gd name="T56" fmla="*/ 0 w 104"/>
              <a:gd name="T57" fmla="*/ 2147483647 h 222"/>
              <a:gd name="T58" fmla="*/ 2147483647 w 104"/>
              <a:gd name="T59" fmla="*/ 2147483647 h 222"/>
              <a:gd name="T60" fmla="*/ 2147483647 w 104"/>
              <a:gd name="T61" fmla="*/ 2147483647 h 222"/>
              <a:gd name="T62" fmla="*/ 2147483647 w 104"/>
              <a:gd name="T63" fmla="*/ 2147483647 h 222"/>
              <a:gd name="T64" fmla="*/ 2147483647 w 104"/>
              <a:gd name="T65" fmla="*/ 2147483647 h 222"/>
              <a:gd name="T66" fmla="*/ 2147483647 w 104"/>
              <a:gd name="T67" fmla="*/ 2147483647 h 222"/>
              <a:gd name="T68" fmla="*/ 2147483647 w 104"/>
              <a:gd name="T69" fmla="*/ 2147483647 h 222"/>
              <a:gd name="T70" fmla="*/ 2147483647 w 104"/>
              <a:gd name="T71" fmla="*/ 2147483647 h 222"/>
              <a:gd name="T72" fmla="*/ 2147483647 w 104"/>
              <a:gd name="T73" fmla="*/ 0 h 22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4" h="222">
                <a:moveTo>
                  <a:pt x="20" y="0"/>
                </a:moveTo>
                <a:lnTo>
                  <a:pt x="84" y="0"/>
                </a:lnTo>
                <a:lnTo>
                  <a:pt x="88" y="1"/>
                </a:lnTo>
                <a:lnTo>
                  <a:pt x="92" y="5"/>
                </a:lnTo>
                <a:lnTo>
                  <a:pt x="95" y="11"/>
                </a:lnTo>
                <a:lnTo>
                  <a:pt x="98" y="18"/>
                </a:lnTo>
                <a:lnTo>
                  <a:pt x="100" y="29"/>
                </a:lnTo>
                <a:lnTo>
                  <a:pt x="102" y="39"/>
                </a:lnTo>
                <a:lnTo>
                  <a:pt x="103" y="51"/>
                </a:lnTo>
                <a:lnTo>
                  <a:pt x="104" y="65"/>
                </a:lnTo>
                <a:lnTo>
                  <a:pt x="104" y="158"/>
                </a:lnTo>
                <a:lnTo>
                  <a:pt x="103" y="171"/>
                </a:lnTo>
                <a:lnTo>
                  <a:pt x="102" y="182"/>
                </a:lnTo>
                <a:lnTo>
                  <a:pt x="100" y="193"/>
                </a:lnTo>
                <a:lnTo>
                  <a:pt x="98" y="203"/>
                </a:lnTo>
                <a:lnTo>
                  <a:pt x="95" y="210"/>
                </a:lnTo>
                <a:lnTo>
                  <a:pt x="92" y="217"/>
                </a:lnTo>
                <a:lnTo>
                  <a:pt x="88" y="221"/>
                </a:lnTo>
                <a:lnTo>
                  <a:pt x="84" y="222"/>
                </a:lnTo>
                <a:lnTo>
                  <a:pt x="20" y="222"/>
                </a:lnTo>
                <a:lnTo>
                  <a:pt x="16" y="221"/>
                </a:lnTo>
                <a:lnTo>
                  <a:pt x="13" y="217"/>
                </a:lnTo>
                <a:lnTo>
                  <a:pt x="9" y="210"/>
                </a:lnTo>
                <a:lnTo>
                  <a:pt x="6" y="203"/>
                </a:lnTo>
                <a:lnTo>
                  <a:pt x="4" y="193"/>
                </a:lnTo>
                <a:lnTo>
                  <a:pt x="2" y="182"/>
                </a:lnTo>
                <a:lnTo>
                  <a:pt x="1" y="171"/>
                </a:lnTo>
                <a:lnTo>
                  <a:pt x="0" y="158"/>
                </a:lnTo>
                <a:lnTo>
                  <a:pt x="0" y="65"/>
                </a:lnTo>
                <a:lnTo>
                  <a:pt x="1" y="51"/>
                </a:lnTo>
                <a:lnTo>
                  <a:pt x="2" y="39"/>
                </a:lnTo>
                <a:lnTo>
                  <a:pt x="4" y="29"/>
                </a:lnTo>
                <a:lnTo>
                  <a:pt x="6" y="18"/>
                </a:lnTo>
                <a:lnTo>
                  <a:pt x="9" y="11"/>
                </a:lnTo>
                <a:lnTo>
                  <a:pt x="13" y="5"/>
                </a:lnTo>
                <a:lnTo>
                  <a:pt x="16" y="1"/>
                </a:lnTo>
                <a:lnTo>
                  <a:pt x="20" y="0"/>
                </a:lnTo>
              </a:path>
            </a:pathLst>
          </a:custGeom>
          <a:solidFill>
            <a:srgbClr val="B2B2B2"/>
          </a:solidFill>
          <a:ln w="1588" cap="flat" cmpd="sng">
            <a:solidFill>
              <a:srgbClr val="1F1A1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44" name="Freeform 242"/>
          <p:cNvSpPr>
            <a:spLocks/>
          </p:cNvSpPr>
          <p:nvPr/>
        </p:nvSpPr>
        <p:spPr bwMode="auto">
          <a:xfrm>
            <a:off x="3502025" y="3563938"/>
            <a:ext cx="103188" cy="201612"/>
          </a:xfrm>
          <a:custGeom>
            <a:avLst/>
            <a:gdLst>
              <a:gd name="T0" fmla="*/ 2147483647 w 65"/>
              <a:gd name="T1" fmla="*/ 0 h 127"/>
              <a:gd name="T2" fmla="*/ 2147483647 w 65"/>
              <a:gd name="T3" fmla="*/ 0 h 127"/>
              <a:gd name="T4" fmla="*/ 2147483647 w 65"/>
              <a:gd name="T5" fmla="*/ 2147483647 h 127"/>
              <a:gd name="T6" fmla="*/ 2147483647 w 65"/>
              <a:gd name="T7" fmla="*/ 2147483647 h 127"/>
              <a:gd name="T8" fmla="*/ 2147483647 w 65"/>
              <a:gd name="T9" fmla="*/ 2147483647 h 127"/>
              <a:gd name="T10" fmla="*/ 2147483647 w 65"/>
              <a:gd name="T11" fmla="*/ 2147483647 h 127"/>
              <a:gd name="T12" fmla="*/ 2147483647 w 65"/>
              <a:gd name="T13" fmla="*/ 2147483647 h 127"/>
              <a:gd name="T14" fmla="*/ 2147483647 w 65"/>
              <a:gd name="T15" fmla="*/ 2147483647 h 127"/>
              <a:gd name="T16" fmla="*/ 2147483647 w 65"/>
              <a:gd name="T17" fmla="*/ 2147483647 h 127"/>
              <a:gd name="T18" fmla="*/ 2147483647 w 65"/>
              <a:gd name="T19" fmla="*/ 2147483647 h 127"/>
              <a:gd name="T20" fmla="*/ 2147483647 w 65"/>
              <a:gd name="T21" fmla="*/ 2147483647 h 127"/>
              <a:gd name="T22" fmla="*/ 2147483647 w 65"/>
              <a:gd name="T23" fmla="*/ 2147483647 h 127"/>
              <a:gd name="T24" fmla="*/ 2147483647 w 65"/>
              <a:gd name="T25" fmla="*/ 2147483647 h 127"/>
              <a:gd name="T26" fmla="*/ 2147483647 w 65"/>
              <a:gd name="T27" fmla="*/ 2147483647 h 127"/>
              <a:gd name="T28" fmla="*/ 2147483647 w 65"/>
              <a:gd name="T29" fmla="*/ 2147483647 h 127"/>
              <a:gd name="T30" fmla="*/ 2147483647 w 65"/>
              <a:gd name="T31" fmla="*/ 2147483647 h 127"/>
              <a:gd name="T32" fmla="*/ 2147483647 w 65"/>
              <a:gd name="T33" fmla="*/ 2147483647 h 127"/>
              <a:gd name="T34" fmla="*/ 2147483647 w 65"/>
              <a:gd name="T35" fmla="*/ 2147483647 h 127"/>
              <a:gd name="T36" fmla="*/ 2147483647 w 65"/>
              <a:gd name="T37" fmla="*/ 2147483647 h 127"/>
              <a:gd name="T38" fmla="*/ 2147483647 w 65"/>
              <a:gd name="T39" fmla="*/ 2147483647 h 127"/>
              <a:gd name="T40" fmla="*/ 2147483647 w 65"/>
              <a:gd name="T41" fmla="*/ 2147483647 h 127"/>
              <a:gd name="T42" fmla="*/ 2147483647 w 65"/>
              <a:gd name="T43" fmla="*/ 2147483647 h 127"/>
              <a:gd name="T44" fmla="*/ 2147483647 w 65"/>
              <a:gd name="T45" fmla="*/ 2147483647 h 127"/>
              <a:gd name="T46" fmla="*/ 2147483647 w 65"/>
              <a:gd name="T47" fmla="*/ 2147483647 h 127"/>
              <a:gd name="T48" fmla="*/ 2147483647 w 65"/>
              <a:gd name="T49" fmla="*/ 2147483647 h 127"/>
              <a:gd name="T50" fmla="*/ 2147483647 w 65"/>
              <a:gd name="T51" fmla="*/ 2147483647 h 127"/>
              <a:gd name="T52" fmla="*/ 2147483647 w 65"/>
              <a:gd name="T53" fmla="*/ 2147483647 h 127"/>
              <a:gd name="T54" fmla="*/ 2147483647 w 65"/>
              <a:gd name="T55" fmla="*/ 2147483647 h 127"/>
              <a:gd name="T56" fmla="*/ 2147483647 w 65"/>
              <a:gd name="T57" fmla="*/ 2147483647 h 127"/>
              <a:gd name="T58" fmla="*/ 0 w 65"/>
              <a:gd name="T59" fmla="*/ 2147483647 h 127"/>
              <a:gd name="T60" fmla="*/ 0 w 65"/>
              <a:gd name="T61" fmla="*/ 2147483647 h 127"/>
              <a:gd name="T62" fmla="*/ 0 w 65"/>
              <a:gd name="T63" fmla="*/ 2147483647 h 127"/>
              <a:gd name="T64" fmla="*/ 2147483647 w 65"/>
              <a:gd name="T65" fmla="*/ 2147483647 h 127"/>
              <a:gd name="T66" fmla="*/ 2147483647 w 65"/>
              <a:gd name="T67" fmla="*/ 2147483647 h 127"/>
              <a:gd name="T68" fmla="*/ 2147483647 w 65"/>
              <a:gd name="T69" fmla="*/ 2147483647 h 127"/>
              <a:gd name="T70" fmla="*/ 2147483647 w 65"/>
              <a:gd name="T71" fmla="*/ 2147483647 h 127"/>
              <a:gd name="T72" fmla="*/ 2147483647 w 65"/>
              <a:gd name="T73" fmla="*/ 2147483647 h 127"/>
              <a:gd name="T74" fmla="*/ 2147483647 w 65"/>
              <a:gd name="T75" fmla="*/ 2147483647 h 127"/>
              <a:gd name="T76" fmla="*/ 2147483647 w 65"/>
              <a:gd name="T77" fmla="*/ 2147483647 h 127"/>
              <a:gd name="T78" fmla="*/ 2147483647 w 65"/>
              <a:gd name="T79" fmla="*/ 0 h 127"/>
              <a:gd name="T80" fmla="*/ 2147483647 w 65"/>
              <a:gd name="T81" fmla="*/ 0 h 12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5" h="127">
                <a:moveTo>
                  <a:pt x="32" y="0"/>
                </a:moveTo>
                <a:lnTo>
                  <a:pt x="35" y="0"/>
                </a:lnTo>
                <a:lnTo>
                  <a:pt x="38" y="1"/>
                </a:lnTo>
                <a:lnTo>
                  <a:pt x="41" y="2"/>
                </a:lnTo>
                <a:lnTo>
                  <a:pt x="44" y="4"/>
                </a:lnTo>
                <a:lnTo>
                  <a:pt x="50" y="10"/>
                </a:lnTo>
                <a:lnTo>
                  <a:pt x="54" y="18"/>
                </a:lnTo>
                <a:lnTo>
                  <a:pt x="58" y="28"/>
                </a:lnTo>
                <a:lnTo>
                  <a:pt x="61" y="38"/>
                </a:lnTo>
                <a:lnTo>
                  <a:pt x="63" y="51"/>
                </a:lnTo>
                <a:lnTo>
                  <a:pt x="65" y="64"/>
                </a:lnTo>
                <a:lnTo>
                  <a:pt x="63" y="76"/>
                </a:lnTo>
                <a:lnTo>
                  <a:pt x="61" y="88"/>
                </a:lnTo>
                <a:lnTo>
                  <a:pt x="58" y="99"/>
                </a:lnTo>
                <a:lnTo>
                  <a:pt x="54" y="108"/>
                </a:lnTo>
                <a:lnTo>
                  <a:pt x="50" y="116"/>
                </a:lnTo>
                <a:lnTo>
                  <a:pt x="44" y="122"/>
                </a:lnTo>
                <a:lnTo>
                  <a:pt x="41" y="124"/>
                </a:lnTo>
                <a:lnTo>
                  <a:pt x="38" y="125"/>
                </a:lnTo>
                <a:lnTo>
                  <a:pt x="35" y="127"/>
                </a:lnTo>
                <a:lnTo>
                  <a:pt x="32" y="127"/>
                </a:lnTo>
                <a:lnTo>
                  <a:pt x="28" y="127"/>
                </a:lnTo>
                <a:lnTo>
                  <a:pt x="25" y="125"/>
                </a:lnTo>
                <a:lnTo>
                  <a:pt x="22" y="124"/>
                </a:lnTo>
                <a:lnTo>
                  <a:pt x="19" y="122"/>
                </a:lnTo>
                <a:lnTo>
                  <a:pt x="14" y="116"/>
                </a:lnTo>
                <a:lnTo>
                  <a:pt x="9" y="108"/>
                </a:lnTo>
                <a:lnTo>
                  <a:pt x="5" y="99"/>
                </a:lnTo>
                <a:lnTo>
                  <a:pt x="2" y="88"/>
                </a:lnTo>
                <a:lnTo>
                  <a:pt x="0" y="76"/>
                </a:lnTo>
                <a:lnTo>
                  <a:pt x="0" y="64"/>
                </a:lnTo>
                <a:lnTo>
                  <a:pt x="0" y="51"/>
                </a:lnTo>
                <a:lnTo>
                  <a:pt x="2" y="38"/>
                </a:lnTo>
                <a:lnTo>
                  <a:pt x="5" y="28"/>
                </a:lnTo>
                <a:lnTo>
                  <a:pt x="9" y="18"/>
                </a:lnTo>
                <a:lnTo>
                  <a:pt x="14" y="10"/>
                </a:lnTo>
                <a:lnTo>
                  <a:pt x="19" y="4"/>
                </a:lnTo>
                <a:lnTo>
                  <a:pt x="22" y="2"/>
                </a:lnTo>
                <a:lnTo>
                  <a:pt x="25" y="1"/>
                </a:lnTo>
                <a:lnTo>
                  <a:pt x="28" y="0"/>
                </a:lnTo>
                <a:lnTo>
                  <a:pt x="32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45" name="Freeform 243"/>
          <p:cNvSpPr>
            <a:spLocks/>
          </p:cNvSpPr>
          <p:nvPr/>
        </p:nvSpPr>
        <p:spPr bwMode="auto">
          <a:xfrm>
            <a:off x="3502025" y="3563938"/>
            <a:ext cx="103188" cy="201612"/>
          </a:xfrm>
          <a:custGeom>
            <a:avLst/>
            <a:gdLst>
              <a:gd name="T0" fmla="*/ 2147483647 w 65"/>
              <a:gd name="T1" fmla="*/ 0 h 127"/>
              <a:gd name="T2" fmla="*/ 2147483647 w 65"/>
              <a:gd name="T3" fmla="*/ 0 h 127"/>
              <a:gd name="T4" fmla="*/ 2147483647 w 65"/>
              <a:gd name="T5" fmla="*/ 2147483647 h 127"/>
              <a:gd name="T6" fmla="*/ 2147483647 w 65"/>
              <a:gd name="T7" fmla="*/ 2147483647 h 127"/>
              <a:gd name="T8" fmla="*/ 2147483647 w 65"/>
              <a:gd name="T9" fmla="*/ 2147483647 h 127"/>
              <a:gd name="T10" fmla="*/ 2147483647 w 65"/>
              <a:gd name="T11" fmla="*/ 2147483647 h 127"/>
              <a:gd name="T12" fmla="*/ 2147483647 w 65"/>
              <a:gd name="T13" fmla="*/ 2147483647 h 127"/>
              <a:gd name="T14" fmla="*/ 2147483647 w 65"/>
              <a:gd name="T15" fmla="*/ 2147483647 h 127"/>
              <a:gd name="T16" fmla="*/ 2147483647 w 65"/>
              <a:gd name="T17" fmla="*/ 2147483647 h 127"/>
              <a:gd name="T18" fmla="*/ 2147483647 w 65"/>
              <a:gd name="T19" fmla="*/ 2147483647 h 127"/>
              <a:gd name="T20" fmla="*/ 2147483647 w 65"/>
              <a:gd name="T21" fmla="*/ 2147483647 h 127"/>
              <a:gd name="T22" fmla="*/ 2147483647 w 65"/>
              <a:gd name="T23" fmla="*/ 2147483647 h 127"/>
              <a:gd name="T24" fmla="*/ 2147483647 w 65"/>
              <a:gd name="T25" fmla="*/ 2147483647 h 127"/>
              <a:gd name="T26" fmla="*/ 2147483647 w 65"/>
              <a:gd name="T27" fmla="*/ 2147483647 h 127"/>
              <a:gd name="T28" fmla="*/ 2147483647 w 65"/>
              <a:gd name="T29" fmla="*/ 2147483647 h 127"/>
              <a:gd name="T30" fmla="*/ 2147483647 w 65"/>
              <a:gd name="T31" fmla="*/ 2147483647 h 127"/>
              <a:gd name="T32" fmla="*/ 2147483647 w 65"/>
              <a:gd name="T33" fmla="*/ 2147483647 h 127"/>
              <a:gd name="T34" fmla="*/ 2147483647 w 65"/>
              <a:gd name="T35" fmla="*/ 2147483647 h 127"/>
              <a:gd name="T36" fmla="*/ 2147483647 w 65"/>
              <a:gd name="T37" fmla="*/ 2147483647 h 127"/>
              <a:gd name="T38" fmla="*/ 2147483647 w 65"/>
              <a:gd name="T39" fmla="*/ 2147483647 h 127"/>
              <a:gd name="T40" fmla="*/ 2147483647 w 65"/>
              <a:gd name="T41" fmla="*/ 2147483647 h 127"/>
              <a:gd name="T42" fmla="*/ 2147483647 w 65"/>
              <a:gd name="T43" fmla="*/ 2147483647 h 127"/>
              <a:gd name="T44" fmla="*/ 2147483647 w 65"/>
              <a:gd name="T45" fmla="*/ 2147483647 h 127"/>
              <a:gd name="T46" fmla="*/ 2147483647 w 65"/>
              <a:gd name="T47" fmla="*/ 2147483647 h 127"/>
              <a:gd name="T48" fmla="*/ 2147483647 w 65"/>
              <a:gd name="T49" fmla="*/ 2147483647 h 127"/>
              <a:gd name="T50" fmla="*/ 2147483647 w 65"/>
              <a:gd name="T51" fmla="*/ 2147483647 h 127"/>
              <a:gd name="T52" fmla="*/ 2147483647 w 65"/>
              <a:gd name="T53" fmla="*/ 2147483647 h 127"/>
              <a:gd name="T54" fmla="*/ 2147483647 w 65"/>
              <a:gd name="T55" fmla="*/ 2147483647 h 127"/>
              <a:gd name="T56" fmla="*/ 2147483647 w 65"/>
              <a:gd name="T57" fmla="*/ 2147483647 h 127"/>
              <a:gd name="T58" fmla="*/ 0 w 65"/>
              <a:gd name="T59" fmla="*/ 2147483647 h 127"/>
              <a:gd name="T60" fmla="*/ 0 w 65"/>
              <a:gd name="T61" fmla="*/ 2147483647 h 127"/>
              <a:gd name="T62" fmla="*/ 0 w 65"/>
              <a:gd name="T63" fmla="*/ 2147483647 h 127"/>
              <a:gd name="T64" fmla="*/ 2147483647 w 65"/>
              <a:gd name="T65" fmla="*/ 2147483647 h 127"/>
              <a:gd name="T66" fmla="*/ 2147483647 w 65"/>
              <a:gd name="T67" fmla="*/ 2147483647 h 127"/>
              <a:gd name="T68" fmla="*/ 2147483647 w 65"/>
              <a:gd name="T69" fmla="*/ 2147483647 h 127"/>
              <a:gd name="T70" fmla="*/ 2147483647 w 65"/>
              <a:gd name="T71" fmla="*/ 2147483647 h 127"/>
              <a:gd name="T72" fmla="*/ 2147483647 w 65"/>
              <a:gd name="T73" fmla="*/ 2147483647 h 127"/>
              <a:gd name="T74" fmla="*/ 2147483647 w 65"/>
              <a:gd name="T75" fmla="*/ 2147483647 h 127"/>
              <a:gd name="T76" fmla="*/ 2147483647 w 65"/>
              <a:gd name="T77" fmla="*/ 2147483647 h 127"/>
              <a:gd name="T78" fmla="*/ 2147483647 w 65"/>
              <a:gd name="T79" fmla="*/ 0 h 127"/>
              <a:gd name="T80" fmla="*/ 2147483647 w 65"/>
              <a:gd name="T81" fmla="*/ 0 h 12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5" h="127">
                <a:moveTo>
                  <a:pt x="32" y="0"/>
                </a:moveTo>
                <a:lnTo>
                  <a:pt x="35" y="0"/>
                </a:lnTo>
                <a:lnTo>
                  <a:pt x="38" y="1"/>
                </a:lnTo>
                <a:lnTo>
                  <a:pt x="41" y="2"/>
                </a:lnTo>
                <a:lnTo>
                  <a:pt x="44" y="4"/>
                </a:lnTo>
                <a:lnTo>
                  <a:pt x="50" y="10"/>
                </a:lnTo>
                <a:lnTo>
                  <a:pt x="54" y="18"/>
                </a:lnTo>
                <a:lnTo>
                  <a:pt x="58" y="28"/>
                </a:lnTo>
                <a:lnTo>
                  <a:pt x="61" y="38"/>
                </a:lnTo>
                <a:lnTo>
                  <a:pt x="63" y="51"/>
                </a:lnTo>
                <a:lnTo>
                  <a:pt x="65" y="64"/>
                </a:lnTo>
                <a:lnTo>
                  <a:pt x="63" y="76"/>
                </a:lnTo>
                <a:lnTo>
                  <a:pt x="61" y="88"/>
                </a:lnTo>
                <a:lnTo>
                  <a:pt x="58" y="99"/>
                </a:lnTo>
                <a:lnTo>
                  <a:pt x="54" y="108"/>
                </a:lnTo>
                <a:lnTo>
                  <a:pt x="50" y="116"/>
                </a:lnTo>
                <a:lnTo>
                  <a:pt x="44" y="122"/>
                </a:lnTo>
                <a:lnTo>
                  <a:pt x="41" y="124"/>
                </a:lnTo>
                <a:lnTo>
                  <a:pt x="38" y="125"/>
                </a:lnTo>
                <a:lnTo>
                  <a:pt x="35" y="127"/>
                </a:lnTo>
                <a:lnTo>
                  <a:pt x="32" y="127"/>
                </a:lnTo>
                <a:lnTo>
                  <a:pt x="28" y="127"/>
                </a:lnTo>
                <a:lnTo>
                  <a:pt x="25" y="125"/>
                </a:lnTo>
                <a:lnTo>
                  <a:pt x="22" y="124"/>
                </a:lnTo>
                <a:lnTo>
                  <a:pt x="19" y="122"/>
                </a:lnTo>
                <a:lnTo>
                  <a:pt x="14" y="116"/>
                </a:lnTo>
                <a:lnTo>
                  <a:pt x="9" y="108"/>
                </a:lnTo>
                <a:lnTo>
                  <a:pt x="5" y="99"/>
                </a:lnTo>
                <a:lnTo>
                  <a:pt x="2" y="88"/>
                </a:lnTo>
                <a:lnTo>
                  <a:pt x="0" y="76"/>
                </a:lnTo>
                <a:lnTo>
                  <a:pt x="0" y="64"/>
                </a:lnTo>
                <a:lnTo>
                  <a:pt x="0" y="51"/>
                </a:lnTo>
                <a:lnTo>
                  <a:pt x="2" y="38"/>
                </a:lnTo>
                <a:lnTo>
                  <a:pt x="5" y="28"/>
                </a:lnTo>
                <a:lnTo>
                  <a:pt x="9" y="18"/>
                </a:lnTo>
                <a:lnTo>
                  <a:pt x="14" y="10"/>
                </a:lnTo>
                <a:lnTo>
                  <a:pt x="19" y="4"/>
                </a:lnTo>
                <a:lnTo>
                  <a:pt x="22" y="2"/>
                </a:lnTo>
                <a:lnTo>
                  <a:pt x="25" y="1"/>
                </a:lnTo>
                <a:lnTo>
                  <a:pt x="28" y="0"/>
                </a:lnTo>
                <a:lnTo>
                  <a:pt x="32" y="0"/>
                </a:lnTo>
              </a:path>
            </a:pathLst>
          </a:custGeom>
          <a:solidFill>
            <a:srgbClr val="000000"/>
          </a:solidFill>
          <a:ln w="1588">
            <a:solidFill>
              <a:srgbClr val="1F1A1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2246" name="Freeform 244"/>
          <p:cNvSpPr>
            <a:spLocks/>
          </p:cNvSpPr>
          <p:nvPr/>
        </p:nvSpPr>
        <p:spPr bwMode="auto">
          <a:xfrm>
            <a:off x="3643313" y="3473450"/>
            <a:ext cx="165100" cy="352425"/>
          </a:xfrm>
          <a:custGeom>
            <a:avLst/>
            <a:gdLst>
              <a:gd name="T0" fmla="*/ 2147483647 w 104"/>
              <a:gd name="T1" fmla="*/ 0 h 222"/>
              <a:gd name="T2" fmla="*/ 2147483647 w 104"/>
              <a:gd name="T3" fmla="*/ 0 h 222"/>
              <a:gd name="T4" fmla="*/ 2147483647 w 104"/>
              <a:gd name="T5" fmla="*/ 2147483647 h 222"/>
              <a:gd name="T6" fmla="*/ 2147483647 w 104"/>
              <a:gd name="T7" fmla="*/ 2147483647 h 222"/>
              <a:gd name="T8" fmla="*/ 2147483647 w 104"/>
              <a:gd name="T9" fmla="*/ 2147483647 h 222"/>
              <a:gd name="T10" fmla="*/ 2147483647 w 104"/>
              <a:gd name="T11" fmla="*/ 2147483647 h 222"/>
              <a:gd name="T12" fmla="*/ 2147483647 w 104"/>
              <a:gd name="T13" fmla="*/ 2147483647 h 222"/>
              <a:gd name="T14" fmla="*/ 2147483647 w 104"/>
              <a:gd name="T15" fmla="*/ 2147483647 h 222"/>
              <a:gd name="T16" fmla="*/ 2147483647 w 104"/>
              <a:gd name="T17" fmla="*/ 2147483647 h 222"/>
              <a:gd name="T18" fmla="*/ 2147483647 w 104"/>
              <a:gd name="T19" fmla="*/ 2147483647 h 222"/>
              <a:gd name="T20" fmla="*/ 2147483647 w 104"/>
              <a:gd name="T21" fmla="*/ 2147483647 h 222"/>
              <a:gd name="T22" fmla="*/ 2147483647 w 104"/>
              <a:gd name="T23" fmla="*/ 2147483647 h 222"/>
              <a:gd name="T24" fmla="*/ 2147483647 w 104"/>
              <a:gd name="T25" fmla="*/ 2147483647 h 222"/>
              <a:gd name="T26" fmla="*/ 2147483647 w 104"/>
              <a:gd name="T27" fmla="*/ 2147483647 h 222"/>
              <a:gd name="T28" fmla="*/ 2147483647 w 104"/>
              <a:gd name="T29" fmla="*/ 2147483647 h 222"/>
              <a:gd name="T30" fmla="*/ 2147483647 w 104"/>
              <a:gd name="T31" fmla="*/ 2147483647 h 222"/>
              <a:gd name="T32" fmla="*/ 2147483647 w 104"/>
              <a:gd name="T33" fmla="*/ 2147483647 h 222"/>
              <a:gd name="T34" fmla="*/ 2147483647 w 104"/>
              <a:gd name="T35" fmla="*/ 2147483647 h 222"/>
              <a:gd name="T36" fmla="*/ 2147483647 w 104"/>
              <a:gd name="T37" fmla="*/ 2147483647 h 222"/>
              <a:gd name="T38" fmla="*/ 2147483647 w 104"/>
              <a:gd name="T39" fmla="*/ 2147483647 h 222"/>
              <a:gd name="T40" fmla="*/ 2147483647 w 104"/>
              <a:gd name="T41" fmla="*/ 2147483647 h 222"/>
              <a:gd name="T42" fmla="*/ 2147483647 w 104"/>
              <a:gd name="T43" fmla="*/ 2147483647 h 222"/>
              <a:gd name="T44" fmla="*/ 2147483647 w 104"/>
              <a:gd name="T45" fmla="*/ 2147483647 h 222"/>
              <a:gd name="T46" fmla="*/ 2147483647 w 104"/>
              <a:gd name="T47" fmla="*/ 2147483647 h 222"/>
              <a:gd name="T48" fmla="*/ 2147483647 w 104"/>
              <a:gd name="T49" fmla="*/ 2147483647 h 222"/>
              <a:gd name="T50" fmla="*/ 2147483647 w 104"/>
              <a:gd name="T51" fmla="*/ 2147483647 h 222"/>
              <a:gd name="T52" fmla="*/ 2147483647 w 104"/>
              <a:gd name="T53" fmla="*/ 2147483647 h 222"/>
              <a:gd name="T54" fmla="*/ 0 w 104"/>
              <a:gd name="T55" fmla="*/ 2147483647 h 222"/>
              <a:gd name="T56" fmla="*/ 0 w 104"/>
              <a:gd name="T57" fmla="*/ 2147483647 h 222"/>
              <a:gd name="T58" fmla="*/ 2147483647 w 104"/>
              <a:gd name="T59" fmla="*/ 2147483647 h 222"/>
              <a:gd name="T60" fmla="*/ 2147483647 w 104"/>
              <a:gd name="T61" fmla="*/ 2147483647 h 222"/>
              <a:gd name="T62" fmla="*/ 2147483647 w 104"/>
              <a:gd name="T63" fmla="*/ 2147483647 h 222"/>
              <a:gd name="T64" fmla="*/ 2147483647 w 104"/>
              <a:gd name="T65" fmla="*/ 2147483647 h 222"/>
              <a:gd name="T66" fmla="*/ 2147483647 w 104"/>
              <a:gd name="T67" fmla="*/ 2147483647 h 222"/>
              <a:gd name="T68" fmla="*/ 2147483647 w 104"/>
              <a:gd name="T69" fmla="*/ 2147483647 h 222"/>
              <a:gd name="T70" fmla="*/ 2147483647 w 104"/>
              <a:gd name="T71" fmla="*/ 2147483647 h 222"/>
              <a:gd name="T72" fmla="*/ 2147483647 w 104"/>
              <a:gd name="T73" fmla="*/ 0 h 22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4" h="222">
                <a:moveTo>
                  <a:pt x="21" y="0"/>
                </a:moveTo>
                <a:lnTo>
                  <a:pt x="84" y="0"/>
                </a:lnTo>
                <a:lnTo>
                  <a:pt x="88" y="1"/>
                </a:lnTo>
                <a:lnTo>
                  <a:pt x="92" y="5"/>
                </a:lnTo>
                <a:lnTo>
                  <a:pt x="95" y="11"/>
                </a:lnTo>
                <a:lnTo>
                  <a:pt x="98" y="18"/>
                </a:lnTo>
                <a:lnTo>
                  <a:pt x="100" y="29"/>
                </a:lnTo>
                <a:lnTo>
                  <a:pt x="102" y="39"/>
                </a:lnTo>
                <a:lnTo>
                  <a:pt x="103" y="51"/>
                </a:lnTo>
                <a:lnTo>
                  <a:pt x="104" y="65"/>
                </a:lnTo>
                <a:lnTo>
                  <a:pt x="104" y="158"/>
                </a:lnTo>
                <a:lnTo>
                  <a:pt x="103" y="171"/>
                </a:lnTo>
                <a:lnTo>
                  <a:pt x="102" y="182"/>
                </a:lnTo>
                <a:lnTo>
                  <a:pt x="100" y="193"/>
                </a:lnTo>
                <a:lnTo>
                  <a:pt x="98" y="203"/>
                </a:lnTo>
                <a:lnTo>
                  <a:pt x="95" y="210"/>
                </a:lnTo>
                <a:lnTo>
                  <a:pt x="92" y="217"/>
                </a:lnTo>
                <a:lnTo>
                  <a:pt x="88" y="221"/>
                </a:lnTo>
                <a:lnTo>
                  <a:pt x="84" y="222"/>
                </a:lnTo>
                <a:lnTo>
                  <a:pt x="21" y="222"/>
                </a:lnTo>
                <a:lnTo>
                  <a:pt x="16" y="221"/>
                </a:lnTo>
                <a:lnTo>
                  <a:pt x="13" y="217"/>
                </a:lnTo>
                <a:lnTo>
                  <a:pt x="9" y="210"/>
                </a:lnTo>
                <a:lnTo>
                  <a:pt x="6" y="203"/>
                </a:lnTo>
                <a:lnTo>
                  <a:pt x="4" y="193"/>
                </a:lnTo>
                <a:lnTo>
                  <a:pt x="2" y="182"/>
                </a:lnTo>
                <a:lnTo>
                  <a:pt x="1" y="171"/>
                </a:lnTo>
                <a:lnTo>
                  <a:pt x="0" y="158"/>
                </a:lnTo>
                <a:lnTo>
                  <a:pt x="0" y="65"/>
                </a:lnTo>
                <a:lnTo>
                  <a:pt x="1" y="51"/>
                </a:lnTo>
                <a:lnTo>
                  <a:pt x="2" y="39"/>
                </a:lnTo>
                <a:lnTo>
                  <a:pt x="4" y="29"/>
                </a:lnTo>
                <a:lnTo>
                  <a:pt x="6" y="18"/>
                </a:lnTo>
                <a:lnTo>
                  <a:pt x="9" y="11"/>
                </a:lnTo>
                <a:lnTo>
                  <a:pt x="13" y="5"/>
                </a:lnTo>
                <a:lnTo>
                  <a:pt x="16" y="1"/>
                </a:lnTo>
                <a:lnTo>
                  <a:pt x="21" y="0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47" name="Freeform 245"/>
          <p:cNvSpPr>
            <a:spLocks/>
          </p:cNvSpPr>
          <p:nvPr/>
        </p:nvSpPr>
        <p:spPr bwMode="auto">
          <a:xfrm>
            <a:off x="3643313" y="3473450"/>
            <a:ext cx="165100" cy="352425"/>
          </a:xfrm>
          <a:custGeom>
            <a:avLst/>
            <a:gdLst>
              <a:gd name="T0" fmla="*/ 2147483647 w 104"/>
              <a:gd name="T1" fmla="*/ 0 h 222"/>
              <a:gd name="T2" fmla="*/ 2147483647 w 104"/>
              <a:gd name="T3" fmla="*/ 0 h 222"/>
              <a:gd name="T4" fmla="*/ 2147483647 w 104"/>
              <a:gd name="T5" fmla="*/ 2147483647 h 222"/>
              <a:gd name="T6" fmla="*/ 2147483647 w 104"/>
              <a:gd name="T7" fmla="*/ 2147483647 h 222"/>
              <a:gd name="T8" fmla="*/ 2147483647 w 104"/>
              <a:gd name="T9" fmla="*/ 2147483647 h 222"/>
              <a:gd name="T10" fmla="*/ 2147483647 w 104"/>
              <a:gd name="T11" fmla="*/ 2147483647 h 222"/>
              <a:gd name="T12" fmla="*/ 2147483647 w 104"/>
              <a:gd name="T13" fmla="*/ 2147483647 h 222"/>
              <a:gd name="T14" fmla="*/ 2147483647 w 104"/>
              <a:gd name="T15" fmla="*/ 2147483647 h 222"/>
              <a:gd name="T16" fmla="*/ 2147483647 w 104"/>
              <a:gd name="T17" fmla="*/ 2147483647 h 222"/>
              <a:gd name="T18" fmla="*/ 2147483647 w 104"/>
              <a:gd name="T19" fmla="*/ 2147483647 h 222"/>
              <a:gd name="T20" fmla="*/ 2147483647 w 104"/>
              <a:gd name="T21" fmla="*/ 2147483647 h 222"/>
              <a:gd name="T22" fmla="*/ 2147483647 w 104"/>
              <a:gd name="T23" fmla="*/ 2147483647 h 222"/>
              <a:gd name="T24" fmla="*/ 2147483647 w 104"/>
              <a:gd name="T25" fmla="*/ 2147483647 h 222"/>
              <a:gd name="T26" fmla="*/ 2147483647 w 104"/>
              <a:gd name="T27" fmla="*/ 2147483647 h 222"/>
              <a:gd name="T28" fmla="*/ 2147483647 w 104"/>
              <a:gd name="T29" fmla="*/ 2147483647 h 222"/>
              <a:gd name="T30" fmla="*/ 2147483647 w 104"/>
              <a:gd name="T31" fmla="*/ 2147483647 h 222"/>
              <a:gd name="T32" fmla="*/ 2147483647 w 104"/>
              <a:gd name="T33" fmla="*/ 2147483647 h 222"/>
              <a:gd name="T34" fmla="*/ 2147483647 w 104"/>
              <a:gd name="T35" fmla="*/ 2147483647 h 222"/>
              <a:gd name="T36" fmla="*/ 2147483647 w 104"/>
              <a:gd name="T37" fmla="*/ 2147483647 h 222"/>
              <a:gd name="T38" fmla="*/ 2147483647 w 104"/>
              <a:gd name="T39" fmla="*/ 2147483647 h 222"/>
              <a:gd name="T40" fmla="*/ 2147483647 w 104"/>
              <a:gd name="T41" fmla="*/ 2147483647 h 222"/>
              <a:gd name="T42" fmla="*/ 2147483647 w 104"/>
              <a:gd name="T43" fmla="*/ 2147483647 h 222"/>
              <a:gd name="T44" fmla="*/ 2147483647 w 104"/>
              <a:gd name="T45" fmla="*/ 2147483647 h 222"/>
              <a:gd name="T46" fmla="*/ 2147483647 w 104"/>
              <a:gd name="T47" fmla="*/ 2147483647 h 222"/>
              <a:gd name="T48" fmla="*/ 2147483647 w 104"/>
              <a:gd name="T49" fmla="*/ 2147483647 h 222"/>
              <a:gd name="T50" fmla="*/ 2147483647 w 104"/>
              <a:gd name="T51" fmla="*/ 2147483647 h 222"/>
              <a:gd name="T52" fmla="*/ 2147483647 w 104"/>
              <a:gd name="T53" fmla="*/ 2147483647 h 222"/>
              <a:gd name="T54" fmla="*/ 0 w 104"/>
              <a:gd name="T55" fmla="*/ 2147483647 h 222"/>
              <a:gd name="T56" fmla="*/ 0 w 104"/>
              <a:gd name="T57" fmla="*/ 2147483647 h 222"/>
              <a:gd name="T58" fmla="*/ 2147483647 w 104"/>
              <a:gd name="T59" fmla="*/ 2147483647 h 222"/>
              <a:gd name="T60" fmla="*/ 2147483647 w 104"/>
              <a:gd name="T61" fmla="*/ 2147483647 h 222"/>
              <a:gd name="T62" fmla="*/ 2147483647 w 104"/>
              <a:gd name="T63" fmla="*/ 2147483647 h 222"/>
              <a:gd name="T64" fmla="*/ 2147483647 w 104"/>
              <a:gd name="T65" fmla="*/ 2147483647 h 222"/>
              <a:gd name="T66" fmla="*/ 2147483647 w 104"/>
              <a:gd name="T67" fmla="*/ 2147483647 h 222"/>
              <a:gd name="T68" fmla="*/ 2147483647 w 104"/>
              <a:gd name="T69" fmla="*/ 2147483647 h 222"/>
              <a:gd name="T70" fmla="*/ 2147483647 w 104"/>
              <a:gd name="T71" fmla="*/ 2147483647 h 222"/>
              <a:gd name="T72" fmla="*/ 2147483647 w 104"/>
              <a:gd name="T73" fmla="*/ 0 h 22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4" h="222">
                <a:moveTo>
                  <a:pt x="21" y="0"/>
                </a:moveTo>
                <a:lnTo>
                  <a:pt x="84" y="0"/>
                </a:lnTo>
                <a:lnTo>
                  <a:pt x="88" y="1"/>
                </a:lnTo>
                <a:lnTo>
                  <a:pt x="92" y="5"/>
                </a:lnTo>
                <a:lnTo>
                  <a:pt x="95" y="11"/>
                </a:lnTo>
                <a:lnTo>
                  <a:pt x="98" y="18"/>
                </a:lnTo>
                <a:lnTo>
                  <a:pt x="100" y="29"/>
                </a:lnTo>
                <a:lnTo>
                  <a:pt x="102" y="39"/>
                </a:lnTo>
                <a:lnTo>
                  <a:pt x="103" y="51"/>
                </a:lnTo>
                <a:lnTo>
                  <a:pt x="104" y="65"/>
                </a:lnTo>
                <a:lnTo>
                  <a:pt x="104" y="158"/>
                </a:lnTo>
                <a:lnTo>
                  <a:pt x="103" y="171"/>
                </a:lnTo>
                <a:lnTo>
                  <a:pt x="102" y="182"/>
                </a:lnTo>
                <a:lnTo>
                  <a:pt x="100" y="193"/>
                </a:lnTo>
                <a:lnTo>
                  <a:pt x="98" y="203"/>
                </a:lnTo>
                <a:lnTo>
                  <a:pt x="95" y="210"/>
                </a:lnTo>
                <a:lnTo>
                  <a:pt x="92" y="217"/>
                </a:lnTo>
                <a:lnTo>
                  <a:pt x="88" y="221"/>
                </a:lnTo>
                <a:lnTo>
                  <a:pt x="84" y="222"/>
                </a:lnTo>
                <a:lnTo>
                  <a:pt x="21" y="222"/>
                </a:lnTo>
                <a:lnTo>
                  <a:pt x="16" y="221"/>
                </a:lnTo>
                <a:lnTo>
                  <a:pt x="13" y="217"/>
                </a:lnTo>
                <a:lnTo>
                  <a:pt x="9" y="210"/>
                </a:lnTo>
                <a:lnTo>
                  <a:pt x="6" y="203"/>
                </a:lnTo>
                <a:lnTo>
                  <a:pt x="4" y="193"/>
                </a:lnTo>
                <a:lnTo>
                  <a:pt x="2" y="182"/>
                </a:lnTo>
                <a:lnTo>
                  <a:pt x="1" y="171"/>
                </a:lnTo>
                <a:lnTo>
                  <a:pt x="0" y="158"/>
                </a:lnTo>
                <a:lnTo>
                  <a:pt x="0" y="65"/>
                </a:lnTo>
                <a:lnTo>
                  <a:pt x="1" y="51"/>
                </a:lnTo>
                <a:lnTo>
                  <a:pt x="2" y="39"/>
                </a:lnTo>
                <a:lnTo>
                  <a:pt x="4" y="29"/>
                </a:lnTo>
                <a:lnTo>
                  <a:pt x="6" y="18"/>
                </a:lnTo>
                <a:lnTo>
                  <a:pt x="9" y="11"/>
                </a:lnTo>
                <a:lnTo>
                  <a:pt x="13" y="5"/>
                </a:lnTo>
                <a:lnTo>
                  <a:pt x="16" y="1"/>
                </a:lnTo>
                <a:lnTo>
                  <a:pt x="21" y="0"/>
                </a:lnTo>
              </a:path>
            </a:pathLst>
          </a:custGeom>
          <a:solidFill>
            <a:srgbClr val="FF66FF"/>
          </a:solidFill>
          <a:ln w="1588">
            <a:solidFill>
              <a:srgbClr val="1F1A1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2248" name="Freeform 246"/>
          <p:cNvSpPr>
            <a:spLocks/>
          </p:cNvSpPr>
          <p:nvPr/>
        </p:nvSpPr>
        <p:spPr bwMode="auto">
          <a:xfrm>
            <a:off x="3670300" y="3563938"/>
            <a:ext cx="103188" cy="201612"/>
          </a:xfrm>
          <a:custGeom>
            <a:avLst/>
            <a:gdLst>
              <a:gd name="T0" fmla="*/ 2147483647 w 65"/>
              <a:gd name="T1" fmla="*/ 0 h 127"/>
              <a:gd name="T2" fmla="*/ 2147483647 w 65"/>
              <a:gd name="T3" fmla="*/ 0 h 127"/>
              <a:gd name="T4" fmla="*/ 2147483647 w 65"/>
              <a:gd name="T5" fmla="*/ 2147483647 h 127"/>
              <a:gd name="T6" fmla="*/ 2147483647 w 65"/>
              <a:gd name="T7" fmla="*/ 2147483647 h 127"/>
              <a:gd name="T8" fmla="*/ 2147483647 w 65"/>
              <a:gd name="T9" fmla="*/ 2147483647 h 127"/>
              <a:gd name="T10" fmla="*/ 2147483647 w 65"/>
              <a:gd name="T11" fmla="*/ 2147483647 h 127"/>
              <a:gd name="T12" fmla="*/ 2147483647 w 65"/>
              <a:gd name="T13" fmla="*/ 2147483647 h 127"/>
              <a:gd name="T14" fmla="*/ 2147483647 w 65"/>
              <a:gd name="T15" fmla="*/ 2147483647 h 127"/>
              <a:gd name="T16" fmla="*/ 2147483647 w 65"/>
              <a:gd name="T17" fmla="*/ 2147483647 h 127"/>
              <a:gd name="T18" fmla="*/ 2147483647 w 65"/>
              <a:gd name="T19" fmla="*/ 2147483647 h 127"/>
              <a:gd name="T20" fmla="*/ 2147483647 w 65"/>
              <a:gd name="T21" fmla="*/ 2147483647 h 127"/>
              <a:gd name="T22" fmla="*/ 2147483647 w 65"/>
              <a:gd name="T23" fmla="*/ 2147483647 h 127"/>
              <a:gd name="T24" fmla="*/ 2147483647 w 65"/>
              <a:gd name="T25" fmla="*/ 2147483647 h 127"/>
              <a:gd name="T26" fmla="*/ 2147483647 w 65"/>
              <a:gd name="T27" fmla="*/ 2147483647 h 127"/>
              <a:gd name="T28" fmla="*/ 2147483647 w 65"/>
              <a:gd name="T29" fmla="*/ 2147483647 h 127"/>
              <a:gd name="T30" fmla="*/ 2147483647 w 65"/>
              <a:gd name="T31" fmla="*/ 2147483647 h 127"/>
              <a:gd name="T32" fmla="*/ 2147483647 w 65"/>
              <a:gd name="T33" fmla="*/ 2147483647 h 127"/>
              <a:gd name="T34" fmla="*/ 2147483647 w 65"/>
              <a:gd name="T35" fmla="*/ 2147483647 h 127"/>
              <a:gd name="T36" fmla="*/ 2147483647 w 65"/>
              <a:gd name="T37" fmla="*/ 2147483647 h 127"/>
              <a:gd name="T38" fmla="*/ 2147483647 w 65"/>
              <a:gd name="T39" fmla="*/ 2147483647 h 127"/>
              <a:gd name="T40" fmla="*/ 2147483647 w 65"/>
              <a:gd name="T41" fmla="*/ 2147483647 h 127"/>
              <a:gd name="T42" fmla="*/ 2147483647 w 65"/>
              <a:gd name="T43" fmla="*/ 2147483647 h 127"/>
              <a:gd name="T44" fmla="*/ 2147483647 w 65"/>
              <a:gd name="T45" fmla="*/ 2147483647 h 127"/>
              <a:gd name="T46" fmla="*/ 2147483647 w 65"/>
              <a:gd name="T47" fmla="*/ 2147483647 h 127"/>
              <a:gd name="T48" fmla="*/ 2147483647 w 65"/>
              <a:gd name="T49" fmla="*/ 2147483647 h 127"/>
              <a:gd name="T50" fmla="*/ 2147483647 w 65"/>
              <a:gd name="T51" fmla="*/ 2147483647 h 127"/>
              <a:gd name="T52" fmla="*/ 2147483647 w 65"/>
              <a:gd name="T53" fmla="*/ 2147483647 h 127"/>
              <a:gd name="T54" fmla="*/ 2147483647 w 65"/>
              <a:gd name="T55" fmla="*/ 2147483647 h 127"/>
              <a:gd name="T56" fmla="*/ 2147483647 w 65"/>
              <a:gd name="T57" fmla="*/ 2147483647 h 127"/>
              <a:gd name="T58" fmla="*/ 0 w 65"/>
              <a:gd name="T59" fmla="*/ 2147483647 h 127"/>
              <a:gd name="T60" fmla="*/ 0 w 65"/>
              <a:gd name="T61" fmla="*/ 2147483647 h 127"/>
              <a:gd name="T62" fmla="*/ 0 w 65"/>
              <a:gd name="T63" fmla="*/ 2147483647 h 127"/>
              <a:gd name="T64" fmla="*/ 2147483647 w 65"/>
              <a:gd name="T65" fmla="*/ 2147483647 h 127"/>
              <a:gd name="T66" fmla="*/ 2147483647 w 65"/>
              <a:gd name="T67" fmla="*/ 2147483647 h 127"/>
              <a:gd name="T68" fmla="*/ 2147483647 w 65"/>
              <a:gd name="T69" fmla="*/ 2147483647 h 127"/>
              <a:gd name="T70" fmla="*/ 2147483647 w 65"/>
              <a:gd name="T71" fmla="*/ 2147483647 h 127"/>
              <a:gd name="T72" fmla="*/ 2147483647 w 65"/>
              <a:gd name="T73" fmla="*/ 2147483647 h 127"/>
              <a:gd name="T74" fmla="*/ 2147483647 w 65"/>
              <a:gd name="T75" fmla="*/ 2147483647 h 127"/>
              <a:gd name="T76" fmla="*/ 2147483647 w 65"/>
              <a:gd name="T77" fmla="*/ 2147483647 h 127"/>
              <a:gd name="T78" fmla="*/ 2147483647 w 65"/>
              <a:gd name="T79" fmla="*/ 0 h 127"/>
              <a:gd name="T80" fmla="*/ 2147483647 w 65"/>
              <a:gd name="T81" fmla="*/ 0 h 12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5" h="127">
                <a:moveTo>
                  <a:pt x="32" y="0"/>
                </a:moveTo>
                <a:lnTo>
                  <a:pt x="35" y="0"/>
                </a:lnTo>
                <a:lnTo>
                  <a:pt x="38" y="1"/>
                </a:lnTo>
                <a:lnTo>
                  <a:pt x="41" y="2"/>
                </a:lnTo>
                <a:lnTo>
                  <a:pt x="44" y="4"/>
                </a:lnTo>
                <a:lnTo>
                  <a:pt x="51" y="10"/>
                </a:lnTo>
                <a:lnTo>
                  <a:pt x="55" y="18"/>
                </a:lnTo>
                <a:lnTo>
                  <a:pt x="59" y="28"/>
                </a:lnTo>
                <a:lnTo>
                  <a:pt x="62" y="38"/>
                </a:lnTo>
                <a:lnTo>
                  <a:pt x="64" y="51"/>
                </a:lnTo>
                <a:lnTo>
                  <a:pt x="65" y="64"/>
                </a:lnTo>
                <a:lnTo>
                  <a:pt x="64" y="76"/>
                </a:lnTo>
                <a:lnTo>
                  <a:pt x="62" y="88"/>
                </a:lnTo>
                <a:lnTo>
                  <a:pt x="59" y="99"/>
                </a:lnTo>
                <a:lnTo>
                  <a:pt x="55" y="108"/>
                </a:lnTo>
                <a:lnTo>
                  <a:pt x="51" y="116"/>
                </a:lnTo>
                <a:lnTo>
                  <a:pt x="44" y="122"/>
                </a:lnTo>
                <a:lnTo>
                  <a:pt x="41" y="124"/>
                </a:lnTo>
                <a:lnTo>
                  <a:pt x="38" y="125"/>
                </a:lnTo>
                <a:lnTo>
                  <a:pt x="35" y="127"/>
                </a:lnTo>
                <a:lnTo>
                  <a:pt x="32" y="127"/>
                </a:lnTo>
                <a:lnTo>
                  <a:pt x="28" y="127"/>
                </a:lnTo>
                <a:lnTo>
                  <a:pt x="25" y="125"/>
                </a:lnTo>
                <a:lnTo>
                  <a:pt x="22" y="124"/>
                </a:lnTo>
                <a:lnTo>
                  <a:pt x="19" y="122"/>
                </a:lnTo>
                <a:lnTo>
                  <a:pt x="14" y="116"/>
                </a:lnTo>
                <a:lnTo>
                  <a:pt x="9" y="108"/>
                </a:lnTo>
                <a:lnTo>
                  <a:pt x="5" y="99"/>
                </a:lnTo>
                <a:lnTo>
                  <a:pt x="2" y="88"/>
                </a:lnTo>
                <a:lnTo>
                  <a:pt x="0" y="76"/>
                </a:lnTo>
                <a:lnTo>
                  <a:pt x="0" y="64"/>
                </a:lnTo>
                <a:lnTo>
                  <a:pt x="0" y="51"/>
                </a:lnTo>
                <a:lnTo>
                  <a:pt x="2" y="38"/>
                </a:lnTo>
                <a:lnTo>
                  <a:pt x="5" y="28"/>
                </a:lnTo>
                <a:lnTo>
                  <a:pt x="9" y="18"/>
                </a:lnTo>
                <a:lnTo>
                  <a:pt x="14" y="10"/>
                </a:lnTo>
                <a:lnTo>
                  <a:pt x="19" y="4"/>
                </a:lnTo>
                <a:lnTo>
                  <a:pt x="22" y="2"/>
                </a:lnTo>
                <a:lnTo>
                  <a:pt x="25" y="1"/>
                </a:lnTo>
                <a:lnTo>
                  <a:pt x="28" y="0"/>
                </a:lnTo>
                <a:lnTo>
                  <a:pt x="32" y="0"/>
                </a:lnTo>
                <a:close/>
              </a:path>
            </a:pathLst>
          </a:cu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49" name="Freeform 247"/>
          <p:cNvSpPr>
            <a:spLocks/>
          </p:cNvSpPr>
          <p:nvPr/>
        </p:nvSpPr>
        <p:spPr bwMode="auto">
          <a:xfrm>
            <a:off x="3670300" y="3563938"/>
            <a:ext cx="103188" cy="201612"/>
          </a:xfrm>
          <a:custGeom>
            <a:avLst/>
            <a:gdLst>
              <a:gd name="T0" fmla="*/ 2147483647 w 65"/>
              <a:gd name="T1" fmla="*/ 0 h 127"/>
              <a:gd name="T2" fmla="*/ 2147483647 w 65"/>
              <a:gd name="T3" fmla="*/ 0 h 127"/>
              <a:gd name="T4" fmla="*/ 2147483647 w 65"/>
              <a:gd name="T5" fmla="*/ 2147483647 h 127"/>
              <a:gd name="T6" fmla="*/ 2147483647 w 65"/>
              <a:gd name="T7" fmla="*/ 2147483647 h 127"/>
              <a:gd name="T8" fmla="*/ 2147483647 w 65"/>
              <a:gd name="T9" fmla="*/ 2147483647 h 127"/>
              <a:gd name="T10" fmla="*/ 2147483647 w 65"/>
              <a:gd name="T11" fmla="*/ 2147483647 h 127"/>
              <a:gd name="T12" fmla="*/ 2147483647 w 65"/>
              <a:gd name="T13" fmla="*/ 2147483647 h 127"/>
              <a:gd name="T14" fmla="*/ 2147483647 w 65"/>
              <a:gd name="T15" fmla="*/ 2147483647 h 127"/>
              <a:gd name="T16" fmla="*/ 2147483647 w 65"/>
              <a:gd name="T17" fmla="*/ 2147483647 h 127"/>
              <a:gd name="T18" fmla="*/ 2147483647 w 65"/>
              <a:gd name="T19" fmla="*/ 2147483647 h 127"/>
              <a:gd name="T20" fmla="*/ 2147483647 w 65"/>
              <a:gd name="T21" fmla="*/ 2147483647 h 127"/>
              <a:gd name="T22" fmla="*/ 2147483647 w 65"/>
              <a:gd name="T23" fmla="*/ 2147483647 h 127"/>
              <a:gd name="T24" fmla="*/ 2147483647 w 65"/>
              <a:gd name="T25" fmla="*/ 2147483647 h 127"/>
              <a:gd name="T26" fmla="*/ 2147483647 w 65"/>
              <a:gd name="T27" fmla="*/ 2147483647 h 127"/>
              <a:gd name="T28" fmla="*/ 2147483647 w 65"/>
              <a:gd name="T29" fmla="*/ 2147483647 h 127"/>
              <a:gd name="T30" fmla="*/ 2147483647 w 65"/>
              <a:gd name="T31" fmla="*/ 2147483647 h 127"/>
              <a:gd name="T32" fmla="*/ 2147483647 w 65"/>
              <a:gd name="T33" fmla="*/ 2147483647 h 127"/>
              <a:gd name="T34" fmla="*/ 2147483647 w 65"/>
              <a:gd name="T35" fmla="*/ 2147483647 h 127"/>
              <a:gd name="T36" fmla="*/ 2147483647 w 65"/>
              <a:gd name="T37" fmla="*/ 2147483647 h 127"/>
              <a:gd name="T38" fmla="*/ 2147483647 w 65"/>
              <a:gd name="T39" fmla="*/ 2147483647 h 127"/>
              <a:gd name="T40" fmla="*/ 2147483647 w 65"/>
              <a:gd name="T41" fmla="*/ 2147483647 h 127"/>
              <a:gd name="T42" fmla="*/ 2147483647 w 65"/>
              <a:gd name="T43" fmla="*/ 2147483647 h 127"/>
              <a:gd name="T44" fmla="*/ 2147483647 w 65"/>
              <a:gd name="T45" fmla="*/ 2147483647 h 127"/>
              <a:gd name="T46" fmla="*/ 2147483647 w 65"/>
              <a:gd name="T47" fmla="*/ 2147483647 h 127"/>
              <a:gd name="T48" fmla="*/ 2147483647 w 65"/>
              <a:gd name="T49" fmla="*/ 2147483647 h 127"/>
              <a:gd name="T50" fmla="*/ 2147483647 w 65"/>
              <a:gd name="T51" fmla="*/ 2147483647 h 127"/>
              <a:gd name="T52" fmla="*/ 2147483647 w 65"/>
              <a:gd name="T53" fmla="*/ 2147483647 h 127"/>
              <a:gd name="T54" fmla="*/ 2147483647 w 65"/>
              <a:gd name="T55" fmla="*/ 2147483647 h 127"/>
              <a:gd name="T56" fmla="*/ 2147483647 w 65"/>
              <a:gd name="T57" fmla="*/ 2147483647 h 127"/>
              <a:gd name="T58" fmla="*/ 0 w 65"/>
              <a:gd name="T59" fmla="*/ 2147483647 h 127"/>
              <a:gd name="T60" fmla="*/ 0 w 65"/>
              <a:gd name="T61" fmla="*/ 2147483647 h 127"/>
              <a:gd name="T62" fmla="*/ 0 w 65"/>
              <a:gd name="T63" fmla="*/ 2147483647 h 127"/>
              <a:gd name="T64" fmla="*/ 2147483647 w 65"/>
              <a:gd name="T65" fmla="*/ 2147483647 h 127"/>
              <a:gd name="T66" fmla="*/ 2147483647 w 65"/>
              <a:gd name="T67" fmla="*/ 2147483647 h 127"/>
              <a:gd name="T68" fmla="*/ 2147483647 w 65"/>
              <a:gd name="T69" fmla="*/ 2147483647 h 127"/>
              <a:gd name="T70" fmla="*/ 2147483647 w 65"/>
              <a:gd name="T71" fmla="*/ 2147483647 h 127"/>
              <a:gd name="T72" fmla="*/ 2147483647 w 65"/>
              <a:gd name="T73" fmla="*/ 2147483647 h 127"/>
              <a:gd name="T74" fmla="*/ 2147483647 w 65"/>
              <a:gd name="T75" fmla="*/ 2147483647 h 127"/>
              <a:gd name="T76" fmla="*/ 2147483647 w 65"/>
              <a:gd name="T77" fmla="*/ 2147483647 h 127"/>
              <a:gd name="T78" fmla="*/ 2147483647 w 65"/>
              <a:gd name="T79" fmla="*/ 0 h 127"/>
              <a:gd name="T80" fmla="*/ 2147483647 w 65"/>
              <a:gd name="T81" fmla="*/ 0 h 12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5" h="127">
                <a:moveTo>
                  <a:pt x="32" y="0"/>
                </a:moveTo>
                <a:lnTo>
                  <a:pt x="35" y="0"/>
                </a:lnTo>
                <a:lnTo>
                  <a:pt x="38" y="1"/>
                </a:lnTo>
                <a:lnTo>
                  <a:pt x="41" y="2"/>
                </a:lnTo>
                <a:lnTo>
                  <a:pt x="44" y="4"/>
                </a:lnTo>
                <a:lnTo>
                  <a:pt x="51" y="10"/>
                </a:lnTo>
                <a:lnTo>
                  <a:pt x="55" y="18"/>
                </a:lnTo>
                <a:lnTo>
                  <a:pt x="59" y="28"/>
                </a:lnTo>
                <a:lnTo>
                  <a:pt x="62" y="38"/>
                </a:lnTo>
                <a:lnTo>
                  <a:pt x="64" y="51"/>
                </a:lnTo>
                <a:lnTo>
                  <a:pt x="65" y="64"/>
                </a:lnTo>
                <a:lnTo>
                  <a:pt x="64" y="76"/>
                </a:lnTo>
                <a:lnTo>
                  <a:pt x="62" y="88"/>
                </a:lnTo>
                <a:lnTo>
                  <a:pt x="59" y="99"/>
                </a:lnTo>
                <a:lnTo>
                  <a:pt x="55" y="108"/>
                </a:lnTo>
                <a:lnTo>
                  <a:pt x="51" y="116"/>
                </a:lnTo>
                <a:lnTo>
                  <a:pt x="44" y="122"/>
                </a:lnTo>
                <a:lnTo>
                  <a:pt x="41" y="124"/>
                </a:lnTo>
                <a:lnTo>
                  <a:pt x="38" y="125"/>
                </a:lnTo>
                <a:lnTo>
                  <a:pt x="35" y="127"/>
                </a:lnTo>
                <a:lnTo>
                  <a:pt x="32" y="127"/>
                </a:lnTo>
                <a:lnTo>
                  <a:pt x="28" y="127"/>
                </a:lnTo>
                <a:lnTo>
                  <a:pt x="25" y="125"/>
                </a:lnTo>
                <a:lnTo>
                  <a:pt x="22" y="124"/>
                </a:lnTo>
                <a:lnTo>
                  <a:pt x="19" y="122"/>
                </a:lnTo>
                <a:lnTo>
                  <a:pt x="14" y="116"/>
                </a:lnTo>
                <a:lnTo>
                  <a:pt x="9" y="108"/>
                </a:lnTo>
                <a:lnTo>
                  <a:pt x="5" y="99"/>
                </a:lnTo>
                <a:lnTo>
                  <a:pt x="2" y="88"/>
                </a:lnTo>
                <a:lnTo>
                  <a:pt x="0" y="76"/>
                </a:lnTo>
                <a:lnTo>
                  <a:pt x="0" y="64"/>
                </a:lnTo>
                <a:lnTo>
                  <a:pt x="0" y="51"/>
                </a:lnTo>
                <a:lnTo>
                  <a:pt x="2" y="38"/>
                </a:lnTo>
                <a:lnTo>
                  <a:pt x="5" y="28"/>
                </a:lnTo>
                <a:lnTo>
                  <a:pt x="9" y="18"/>
                </a:lnTo>
                <a:lnTo>
                  <a:pt x="14" y="10"/>
                </a:lnTo>
                <a:lnTo>
                  <a:pt x="19" y="4"/>
                </a:lnTo>
                <a:lnTo>
                  <a:pt x="22" y="2"/>
                </a:lnTo>
                <a:lnTo>
                  <a:pt x="25" y="1"/>
                </a:lnTo>
                <a:lnTo>
                  <a:pt x="28" y="0"/>
                </a:lnTo>
                <a:lnTo>
                  <a:pt x="32" y="0"/>
                </a:lnTo>
              </a:path>
            </a:pathLst>
          </a:custGeom>
          <a:solidFill>
            <a:srgbClr val="D60093"/>
          </a:solidFill>
          <a:ln w="1588">
            <a:solidFill>
              <a:srgbClr val="1F1A1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2250" name="Freeform 248"/>
          <p:cNvSpPr>
            <a:spLocks/>
          </p:cNvSpPr>
          <p:nvPr/>
        </p:nvSpPr>
        <p:spPr bwMode="auto">
          <a:xfrm>
            <a:off x="3813175" y="3473450"/>
            <a:ext cx="163513" cy="352425"/>
          </a:xfrm>
          <a:custGeom>
            <a:avLst/>
            <a:gdLst>
              <a:gd name="T0" fmla="*/ 2147483647 w 103"/>
              <a:gd name="T1" fmla="*/ 0 h 222"/>
              <a:gd name="T2" fmla="*/ 2147483647 w 103"/>
              <a:gd name="T3" fmla="*/ 0 h 222"/>
              <a:gd name="T4" fmla="*/ 2147483647 w 103"/>
              <a:gd name="T5" fmla="*/ 2147483647 h 222"/>
              <a:gd name="T6" fmla="*/ 2147483647 w 103"/>
              <a:gd name="T7" fmla="*/ 2147483647 h 222"/>
              <a:gd name="T8" fmla="*/ 2147483647 w 103"/>
              <a:gd name="T9" fmla="*/ 2147483647 h 222"/>
              <a:gd name="T10" fmla="*/ 2147483647 w 103"/>
              <a:gd name="T11" fmla="*/ 2147483647 h 222"/>
              <a:gd name="T12" fmla="*/ 2147483647 w 103"/>
              <a:gd name="T13" fmla="*/ 2147483647 h 222"/>
              <a:gd name="T14" fmla="*/ 2147483647 w 103"/>
              <a:gd name="T15" fmla="*/ 2147483647 h 222"/>
              <a:gd name="T16" fmla="*/ 2147483647 w 103"/>
              <a:gd name="T17" fmla="*/ 2147483647 h 222"/>
              <a:gd name="T18" fmla="*/ 2147483647 w 103"/>
              <a:gd name="T19" fmla="*/ 2147483647 h 222"/>
              <a:gd name="T20" fmla="*/ 2147483647 w 103"/>
              <a:gd name="T21" fmla="*/ 2147483647 h 222"/>
              <a:gd name="T22" fmla="*/ 2147483647 w 103"/>
              <a:gd name="T23" fmla="*/ 2147483647 h 222"/>
              <a:gd name="T24" fmla="*/ 2147483647 w 103"/>
              <a:gd name="T25" fmla="*/ 2147483647 h 222"/>
              <a:gd name="T26" fmla="*/ 2147483647 w 103"/>
              <a:gd name="T27" fmla="*/ 2147483647 h 222"/>
              <a:gd name="T28" fmla="*/ 2147483647 w 103"/>
              <a:gd name="T29" fmla="*/ 2147483647 h 222"/>
              <a:gd name="T30" fmla="*/ 2147483647 w 103"/>
              <a:gd name="T31" fmla="*/ 2147483647 h 222"/>
              <a:gd name="T32" fmla="*/ 2147483647 w 103"/>
              <a:gd name="T33" fmla="*/ 2147483647 h 222"/>
              <a:gd name="T34" fmla="*/ 2147483647 w 103"/>
              <a:gd name="T35" fmla="*/ 2147483647 h 222"/>
              <a:gd name="T36" fmla="*/ 2147483647 w 103"/>
              <a:gd name="T37" fmla="*/ 2147483647 h 222"/>
              <a:gd name="T38" fmla="*/ 2147483647 w 103"/>
              <a:gd name="T39" fmla="*/ 2147483647 h 222"/>
              <a:gd name="T40" fmla="*/ 2147483647 w 103"/>
              <a:gd name="T41" fmla="*/ 2147483647 h 222"/>
              <a:gd name="T42" fmla="*/ 2147483647 w 103"/>
              <a:gd name="T43" fmla="*/ 2147483647 h 222"/>
              <a:gd name="T44" fmla="*/ 2147483647 w 103"/>
              <a:gd name="T45" fmla="*/ 2147483647 h 222"/>
              <a:gd name="T46" fmla="*/ 2147483647 w 103"/>
              <a:gd name="T47" fmla="*/ 2147483647 h 222"/>
              <a:gd name="T48" fmla="*/ 2147483647 w 103"/>
              <a:gd name="T49" fmla="*/ 2147483647 h 222"/>
              <a:gd name="T50" fmla="*/ 2147483647 w 103"/>
              <a:gd name="T51" fmla="*/ 2147483647 h 222"/>
              <a:gd name="T52" fmla="*/ 0 w 103"/>
              <a:gd name="T53" fmla="*/ 2147483647 h 222"/>
              <a:gd name="T54" fmla="*/ 0 w 103"/>
              <a:gd name="T55" fmla="*/ 2147483647 h 222"/>
              <a:gd name="T56" fmla="*/ 0 w 103"/>
              <a:gd name="T57" fmla="*/ 2147483647 h 222"/>
              <a:gd name="T58" fmla="*/ 0 w 103"/>
              <a:gd name="T59" fmla="*/ 2147483647 h 222"/>
              <a:gd name="T60" fmla="*/ 2147483647 w 103"/>
              <a:gd name="T61" fmla="*/ 2147483647 h 222"/>
              <a:gd name="T62" fmla="*/ 2147483647 w 103"/>
              <a:gd name="T63" fmla="*/ 2147483647 h 222"/>
              <a:gd name="T64" fmla="*/ 2147483647 w 103"/>
              <a:gd name="T65" fmla="*/ 2147483647 h 222"/>
              <a:gd name="T66" fmla="*/ 2147483647 w 103"/>
              <a:gd name="T67" fmla="*/ 2147483647 h 222"/>
              <a:gd name="T68" fmla="*/ 2147483647 w 103"/>
              <a:gd name="T69" fmla="*/ 2147483647 h 222"/>
              <a:gd name="T70" fmla="*/ 2147483647 w 103"/>
              <a:gd name="T71" fmla="*/ 2147483647 h 222"/>
              <a:gd name="T72" fmla="*/ 2147483647 w 103"/>
              <a:gd name="T73" fmla="*/ 0 h 22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3" h="222">
                <a:moveTo>
                  <a:pt x="20" y="0"/>
                </a:moveTo>
                <a:lnTo>
                  <a:pt x="83" y="0"/>
                </a:lnTo>
                <a:lnTo>
                  <a:pt x="87" y="1"/>
                </a:lnTo>
                <a:lnTo>
                  <a:pt x="91" y="5"/>
                </a:lnTo>
                <a:lnTo>
                  <a:pt x="94" y="11"/>
                </a:lnTo>
                <a:lnTo>
                  <a:pt x="97" y="18"/>
                </a:lnTo>
                <a:lnTo>
                  <a:pt x="100" y="29"/>
                </a:lnTo>
                <a:lnTo>
                  <a:pt x="101" y="39"/>
                </a:lnTo>
                <a:lnTo>
                  <a:pt x="103" y="51"/>
                </a:lnTo>
                <a:lnTo>
                  <a:pt x="103" y="65"/>
                </a:lnTo>
                <a:lnTo>
                  <a:pt x="103" y="158"/>
                </a:lnTo>
                <a:lnTo>
                  <a:pt x="103" y="171"/>
                </a:lnTo>
                <a:lnTo>
                  <a:pt x="101" y="182"/>
                </a:lnTo>
                <a:lnTo>
                  <a:pt x="100" y="193"/>
                </a:lnTo>
                <a:lnTo>
                  <a:pt x="97" y="203"/>
                </a:lnTo>
                <a:lnTo>
                  <a:pt x="94" y="210"/>
                </a:lnTo>
                <a:lnTo>
                  <a:pt x="91" y="217"/>
                </a:lnTo>
                <a:lnTo>
                  <a:pt x="87" y="221"/>
                </a:lnTo>
                <a:lnTo>
                  <a:pt x="83" y="222"/>
                </a:lnTo>
                <a:lnTo>
                  <a:pt x="20" y="222"/>
                </a:lnTo>
                <a:lnTo>
                  <a:pt x="16" y="221"/>
                </a:lnTo>
                <a:lnTo>
                  <a:pt x="12" y="217"/>
                </a:lnTo>
                <a:lnTo>
                  <a:pt x="8" y="210"/>
                </a:lnTo>
                <a:lnTo>
                  <a:pt x="5" y="203"/>
                </a:lnTo>
                <a:lnTo>
                  <a:pt x="3" y="193"/>
                </a:lnTo>
                <a:lnTo>
                  <a:pt x="1" y="182"/>
                </a:lnTo>
                <a:lnTo>
                  <a:pt x="0" y="171"/>
                </a:lnTo>
                <a:lnTo>
                  <a:pt x="0" y="158"/>
                </a:lnTo>
                <a:lnTo>
                  <a:pt x="0" y="65"/>
                </a:lnTo>
                <a:lnTo>
                  <a:pt x="0" y="51"/>
                </a:lnTo>
                <a:lnTo>
                  <a:pt x="1" y="39"/>
                </a:lnTo>
                <a:lnTo>
                  <a:pt x="3" y="29"/>
                </a:lnTo>
                <a:lnTo>
                  <a:pt x="5" y="18"/>
                </a:lnTo>
                <a:lnTo>
                  <a:pt x="8" y="11"/>
                </a:lnTo>
                <a:lnTo>
                  <a:pt x="12" y="5"/>
                </a:lnTo>
                <a:lnTo>
                  <a:pt x="16" y="1"/>
                </a:lnTo>
                <a:lnTo>
                  <a:pt x="20" y="0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51" name="Freeform 249"/>
          <p:cNvSpPr>
            <a:spLocks/>
          </p:cNvSpPr>
          <p:nvPr/>
        </p:nvSpPr>
        <p:spPr bwMode="auto">
          <a:xfrm>
            <a:off x="3813175" y="3473450"/>
            <a:ext cx="163513" cy="352425"/>
          </a:xfrm>
          <a:custGeom>
            <a:avLst/>
            <a:gdLst>
              <a:gd name="T0" fmla="*/ 2147483647 w 103"/>
              <a:gd name="T1" fmla="*/ 0 h 222"/>
              <a:gd name="T2" fmla="*/ 2147483647 w 103"/>
              <a:gd name="T3" fmla="*/ 0 h 222"/>
              <a:gd name="T4" fmla="*/ 2147483647 w 103"/>
              <a:gd name="T5" fmla="*/ 2147483647 h 222"/>
              <a:gd name="T6" fmla="*/ 2147483647 w 103"/>
              <a:gd name="T7" fmla="*/ 2147483647 h 222"/>
              <a:gd name="T8" fmla="*/ 2147483647 w 103"/>
              <a:gd name="T9" fmla="*/ 2147483647 h 222"/>
              <a:gd name="T10" fmla="*/ 2147483647 w 103"/>
              <a:gd name="T11" fmla="*/ 2147483647 h 222"/>
              <a:gd name="T12" fmla="*/ 2147483647 w 103"/>
              <a:gd name="T13" fmla="*/ 2147483647 h 222"/>
              <a:gd name="T14" fmla="*/ 2147483647 w 103"/>
              <a:gd name="T15" fmla="*/ 2147483647 h 222"/>
              <a:gd name="T16" fmla="*/ 2147483647 w 103"/>
              <a:gd name="T17" fmla="*/ 2147483647 h 222"/>
              <a:gd name="T18" fmla="*/ 2147483647 w 103"/>
              <a:gd name="T19" fmla="*/ 2147483647 h 222"/>
              <a:gd name="T20" fmla="*/ 2147483647 w 103"/>
              <a:gd name="T21" fmla="*/ 2147483647 h 222"/>
              <a:gd name="T22" fmla="*/ 2147483647 w 103"/>
              <a:gd name="T23" fmla="*/ 2147483647 h 222"/>
              <a:gd name="T24" fmla="*/ 2147483647 w 103"/>
              <a:gd name="T25" fmla="*/ 2147483647 h 222"/>
              <a:gd name="T26" fmla="*/ 2147483647 w 103"/>
              <a:gd name="T27" fmla="*/ 2147483647 h 222"/>
              <a:gd name="T28" fmla="*/ 2147483647 w 103"/>
              <a:gd name="T29" fmla="*/ 2147483647 h 222"/>
              <a:gd name="T30" fmla="*/ 2147483647 w 103"/>
              <a:gd name="T31" fmla="*/ 2147483647 h 222"/>
              <a:gd name="T32" fmla="*/ 2147483647 w 103"/>
              <a:gd name="T33" fmla="*/ 2147483647 h 222"/>
              <a:gd name="T34" fmla="*/ 2147483647 w 103"/>
              <a:gd name="T35" fmla="*/ 2147483647 h 222"/>
              <a:gd name="T36" fmla="*/ 2147483647 w 103"/>
              <a:gd name="T37" fmla="*/ 2147483647 h 222"/>
              <a:gd name="T38" fmla="*/ 2147483647 w 103"/>
              <a:gd name="T39" fmla="*/ 2147483647 h 222"/>
              <a:gd name="T40" fmla="*/ 2147483647 w 103"/>
              <a:gd name="T41" fmla="*/ 2147483647 h 222"/>
              <a:gd name="T42" fmla="*/ 2147483647 w 103"/>
              <a:gd name="T43" fmla="*/ 2147483647 h 222"/>
              <a:gd name="T44" fmla="*/ 2147483647 w 103"/>
              <a:gd name="T45" fmla="*/ 2147483647 h 222"/>
              <a:gd name="T46" fmla="*/ 2147483647 w 103"/>
              <a:gd name="T47" fmla="*/ 2147483647 h 222"/>
              <a:gd name="T48" fmla="*/ 2147483647 w 103"/>
              <a:gd name="T49" fmla="*/ 2147483647 h 222"/>
              <a:gd name="T50" fmla="*/ 2147483647 w 103"/>
              <a:gd name="T51" fmla="*/ 2147483647 h 222"/>
              <a:gd name="T52" fmla="*/ 0 w 103"/>
              <a:gd name="T53" fmla="*/ 2147483647 h 222"/>
              <a:gd name="T54" fmla="*/ 0 w 103"/>
              <a:gd name="T55" fmla="*/ 2147483647 h 222"/>
              <a:gd name="T56" fmla="*/ 0 w 103"/>
              <a:gd name="T57" fmla="*/ 2147483647 h 222"/>
              <a:gd name="T58" fmla="*/ 0 w 103"/>
              <a:gd name="T59" fmla="*/ 2147483647 h 222"/>
              <a:gd name="T60" fmla="*/ 2147483647 w 103"/>
              <a:gd name="T61" fmla="*/ 2147483647 h 222"/>
              <a:gd name="T62" fmla="*/ 2147483647 w 103"/>
              <a:gd name="T63" fmla="*/ 2147483647 h 222"/>
              <a:gd name="T64" fmla="*/ 2147483647 w 103"/>
              <a:gd name="T65" fmla="*/ 2147483647 h 222"/>
              <a:gd name="T66" fmla="*/ 2147483647 w 103"/>
              <a:gd name="T67" fmla="*/ 2147483647 h 222"/>
              <a:gd name="T68" fmla="*/ 2147483647 w 103"/>
              <a:gd name="T69" fmla="*/ 2147483647 h 222"/>
              <a:gd name="T70" fmla="*/ 2147483647 w 103"/>
              <a:gd name="T71" fmla="*/ 2147483647 h 222"/>
              <a:gd name="T72" fmla="*/ 2147483647 w 103"/>
              <a:gd name="T73" fmla="*/ 0 h 22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3" h="222">
                <a:moveTo>
                  <a:pt x="20" y="0"/>
                </a:moveTo>
                <a:lnTo>
                  <a:pt x="83" y="0"/>
                </a:lnTo>
                <a:lnTo>
                  <a:pt x="87" y="1"/>
                </a:lnTo>
                <a:lnTo>
                  <a:pt x="91" y="5"/>
                </a:lnTo>
                <a:lnTo>
                  <a:pt x="94" y="11"/>
                </a:lnTo>
                <a:lnTo>
                  <a:pt x="97" y="18"/>
                </a:lnTo>
                <a:lnTo>
                  <a:pt x="100" y="29"/>
                </a:lnTo>
                <a:lnTo>
                  <a:pt x="101" y="39"/>
                </a:lnTo>
                <a:lnTo>
                  <a:pt x="103" y="51"/>
                </a:lnTo>
                <a:lnTo>
                  <a:pt x="103" y="65"/>
                </a:lnTo>
                <a:lnTo>
                  <a:pt x="103" y="158"/>
                </a:lnTo>
                <a:lnTo>
                  <a:pt x="103" y="171"/>
                </a:lnTo>
                <a:lnTo>
                  <a:pt x="101" y="182"/>
                </a:lnTo>
                <a:lnTo>
                  <a:pt x="100" y="193"/>
                </a:lnTo>
                <a:lnTo>
                  <a:pt x="97" y="203"/>
                </a:lnTo>
                <a:lnTo>
                  <a:pt x="94" y="210"/>
                </a:lnTo>
                <a:lnTo>
                  <a:pt x="91" y="217"/>
                </a:lnTo>
                <a:lnTo>
                  <a:pt x="87" y="221"/>
                </a:lnTo>
                <a:lnTo>
                  <a:pt x="83" y="222"/>
                </a:lnTo>
                <a:lnTo>
                  <a:pt x="20" y="222"/>
                </a:lnTo>
                <a:lnTo>
                  <a:pt x="16" y="221"/>
                </a:lnTo>
                <a:lnTo>
                  <a:pt x="12" y="217"/>
                </a:lnTo>
                <a:lnTo>
                  <a:pt x="8" y="210"/>
                </a:lnTo>
                <a:lnTo>
                  <a:pt x="5" y="203"/>
                </a:lnTo>
                <a:lnTo>
                  <a:pt x="3" y="193"/>
                </a:lnTo>
                <a:lnTo>
                  <a:pt x="1" y="182"/>
                </a:lnTo>
                <a:lnTo>
                  <a:pt x="0" y="171"/>
                </a:lnTo>
                <a:lnTo>
                  <a:pt x="0" y="158"/>
                </a:lnTo>
                <a:lnTo>
                  <a:pt x="0" y="65"/>
                </a:lnTo>
                <a:lnTo>
                  <a:pt x="0" y="51"/>
                </a:lnTo>
                <a:lnTo>
                  <a:pt x="1" y="39"/>
                </a:lnTo>
                <a:lnTo>
                  <a:pt x="3" y="29"/>
                </a:lnTo>
                <a:lnTo>
                  <a:pt x="5" y="18"/>
                </a:lnTo>
                <a:lnTo>
                  <a:pt x="8" y="11"/>
                </a:lnTo>
                <a:lnTo>
                  <a:pt x="12" y="5"/>
                </a:lnTo>
                <a:lnTo>
                  <a:pt x="16" y="1"/>
                </a:lnTo>
                <a:lnTo>
                  <a:pt x="20" y="0"/>
                </a:lnTo>
              </a:path>
            </a:pathLst>
          </a:custGeom>
          <a:solidFill>
            <a:srgbClr val="FF66FF"/>
          </a:solidFill>
          <a:ln w="1588">
            <a:solidFill>
              <a:srgbClr val="1F1A1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2252" name="Freeform 250"/>
          <p:cNvSpPr>
            <a:spLocks/>
          </p:cNvSpPr>
          <p:nvPr/>
        </p:nvSpPr>
        <p:spPr bwMode="auto">
          <a:xfrm>
            <a:off x="3838575" y="3563938"/>
            <a:ext cx="103188" cy="201612"/>
          </a:xfrm>
          <a:custGeom>
            <a:avLst/>
            <a:gdLst>
              <a:gd name="T0" fmla="*/ 2147483647 w 65"/>
              <a:gd name="T1" fmla="*/ 0 h 127"/>
              <a:gd name="T2" fmla="*/ 2147483647 w 65"/>
              <a:gd name="T3" fmla="*/ 0 h 127"/>
              <a:gd name="T4" fmla="*/ 2147483647 w 65"/>
              <a:gd name="T5" fmla="*/ 2147483647 h 127"/>
              <a:gd name="T6" fmla="*/ 2147483647 w 65"/>
              <a:gd name="T7" fmla="*/ 2147483647 h 127"/>
              <a:gd name="T8" fmla="*/ 2147483647 w 65"/>
              <a:gd name="T9" fmla="*/ 2147483647 h 127"/>
              <a:gd name="T10" fmla="*/ 2147483647 w 65"/>
              <a:gd name="T11" fmla="*/ 2147483647 h 127"/>
              <a:gd name="T12" fmla="*/ 2147483647 w 65"/>
              <a:gd name="T13" fmla="*/ 2147483647 h 127"/>
              <a:gd name="T14" fmla="*/ 2147483647 w 65"/>
              <a:gd name="T15" fmla="*/ 2147483647 h 127"/>
              <a:gd name="T16" fmla="*/ 2147483647 w 65"/>
              <a:gd name="T17" fmla="*/ 2147483647 h 127"/>
              <a:gd name="T18" fmla="*/ 2147483647 w 65"/>
              <a:gd name="T19" fmla="*/ 2147483647 h 127"/>
              <a:gd name="T20" fmla="*/ 2147483647 w 65"/>
              <a:gd name="T21" fmla="*/ 2147483647 h 127"/>
              <a:gd name="T22" fmla="*/ 2147483647 w 65"/>
              <a:gd name="T23" fmla="*/ 2147483647 h 127"/>
              <a:gd name="T24" fmla="*/ 2147483647 w 65"/>
              <a:gd name="T25" fmla="*/ 2147483647 h 127"/>
              <a:gd name="T26" fmla="*/ 2147483647 w 65"/>
              <a:gd name="T27" fmla="*/ 2147483647 h 127"/>
              <a:gd name="T28" fmla="*/ 2147483647 w 65"/>
              <a:gd name="T29" fmla="*/ 2147483647 h 127"/>
              <a:gd name="T30" fmla="*/ 2147483647 w 65"/>
              <a:gd name="T31" fmla="*/ 2147483647 h 127"/>
              <a:gd name="T32" fmla="*/ 2147483647 w 65"/>
              <a:gd name="T33" fmla="*/ 2147483647 h 127"/>
              <a:gd name="T34" fmla="*/ 2147483647 w 65"/>
              <a:gd name="T35" fmla="*/ 2147483647 h 127"/>
              <a:gd name="T36" fmla="*/ 2147483647 w 65"/>
              <a:gd name="T37" fmla="*/ 2147483647 h 127"/>
              <a:gd name="T38" fmla="*/ 2147483647 w 65"/>
              <a:gd name="T39" fmla="*/ 2147483647 h 127"/>
              <a:gd name="T40" fmla="*/ 2147483647 w 65"/>
              <a:gd name="T41" fmla="*/ 2147483647 h 127"/>
              <a:gd name="T42" fmla="*/ 2147483647 w 65"/>
              <a:gd name="T43" fmla="*/ 2147483647 h 127"/>
              <a:gd name="T44" fmla="*/ 2147483647 w 65"/>
              <a:gd name="T45" fmla="*/ 2147483647 h 127"/>
              <a:gd name="T46" fmla="*/ 2147483647 w 65"/>
              <a:gd name="T47" fmla="*/ 2147483647 h 127"/>
              <a:gd name="T48" fmla="*/ 2147483647 w 65"/>
              <a:gd name="T49" fmla="*/ 2147483647 h 127"/>
              <a:gd name="T50" fmla="*/ 2147483647 w 65"/>
              <a:gd name="T51" fmla="*/ 2147483647 h 127"/>
              <a:gd name="T52" fmla="*/ 2147483647 w 65"/>
              <a:gd name="T53" fmla="*/ 2147483647 h 127"/>
              <a:gd name="T54" fmla="*/ 2147483647 w 65"/>
              <a:gd name="T55" fmla="*/ 2147483647 h 127"/>
              <a:gd name="T56" fmla="*/ 2147483647 w 65"/>
              <a:gd name="T57" fmla="*/ 2147483647 h 127"/>
              <a:gd name="T58" fmla="*/ 0 w 65"/>
              <a:gd name="T59" fmla="*/ 2147483647 h 127"/>
              <a:gd name="T60" fmla="*/ 0 w 65"/>
              <a:gd name="T61" fmla="*/ 2147483647 h 127"/>
              <a:gd name="T62" fmla="*/ 0 w 65"/>
              <a:gd name="T63" fmla="*/ 2147483647 h 127"/>
              <a:gd name="T64" fmla="*/ 2147483647 w 65"/>
              <a:gd name="T65" fmla="*/ 2147483647 h 127"/>
              <a:gd name="T66" fmla="*/ 2147483647 w 65"/>
              <a:gd name="T67" fmla="*/ 2147483647 h 127"/>
              <a:gd name="T68" fmla="*/ 2147483647 w 65"/>
              <a:gd name="T69" fmla="*/ 2147483647 h 127"/>
              <a:gd name="T70" fmla="*/ 2147483647 w 65"/>
              <a:gd name="T71" fmla="*/ 2147483647 h 127"/>
              <a:gd name="T72" fmla="*/ 2147483647 w 65"/>
              <a:gd name="T73" fmla="*/ 2147483647 h 127"/>
              <a:gd name="T74" fmla="*/ 2147483647 w 65"/>
              <a:gd name="T75" fmla="*/ 2147483647 h 127"/>
              <a:gd name="T76" fmla="*/ 2147483647 w 65"/>
              <a:gd name="T77" fmla="*/ 2147483647 h 127"/>
              <a:gd name="T78" fmla="*/ 2147483647 w 65"/>
              <a:gd name="T79" fmla="*/ 0 h 127"/>
              <a:gd name="T80" fmla="*/ 2147483647 w 65"/>
              <a:gd name="T81" fmla="*/ 0 h 12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5" h="127">
                <a:moveTo>
                  <a:pt x="32" y="0"/>
                </a:moveTo>
                <a:lnTo>
                  <a:pt x="36" y="0"/>
                </a:lnTo>
                <a:lnTo>
                  <a:pt x="39" y="1"/>
                </a:lnTo>
                <a:lnTo>
                  <a:pt x="42" y="2"/>
                </a:lnTo>
                <a:lnTo>
                  <a:pt x="45" y="4"/>
                </a:lnTo>
                <a:lnTo>
                  <a:pt x="51" y="10"/>
                </a:lnTo>
                <a:lnTo>
                  <a:pt x="55" y="18"/>
                </a:lnTo>
                <a:lnTo>
                  <a:pt x="59" y="28"/>
                </a:lnTo>
                <a:lnTo>
                  <a:pt x="62" y="38"/>
                </a:lnTo>
                <a:lnTo>
                  <a:pt x="64" y="51"/>
                </a:lnTo>
                <a:lnTo>
                  <a:pt x="65" y="64"/>
                </a:lnTo>
                <a:lnTo>
                  <a:pt x="64" y="76"/>
                </a:lnTo>
                <a:lnTo>
                  <a:pt x="62" y="88"/>
                </a:lnTo>
                <a:lnTo>
                  <a:pt x="59" y="99"/>
                </a:lnTo>
                <a:lnTo>
                  <a:pt x="55" y="108"/>
                </a:lnTo>
                <a:lnTo>
                  <a:pt x="51" y="116"/>
                </a:lnTo>
                <a:lnTo>
                  <a:pt x="45" y="122"/>
                </a:lnTo>
                <a:lnTo>
                  <a:pt x="42" y="124"/>
                </a:lnTo>
                <a:lnTo>
                  <a:pt x="39" y="125"/>
                </a:lnTo>
                <a:lnTo>
                  <a:pt x="36" y="127"/>
                </a:lnTo>
                <a:lnTo>
                  <a:pt x="32" y="127"/>
                </a:lnTo>
                <a:lnTo>
                  <a:pt x="29" y="127"/>
                </a:lnTo>
                <a:lnTo>
                  <a:pt x="25" y="125"/>
                </a:lnTo>
                <a:lnTo>
                  <a:pt x="22" y="124"/>
                </a:lnTo>
                <a:lnTo>
                  <a:pt x="19" y="122"/>
                </a:lnTo>
                <a:lnTo>
                  <a:pt x="14" y="116"/>
                </a:lnTo>
                <a:lnTo>
                  <a:pt x="9" y="108"/>
                </a:lnTo>
                <a:lnTo>
                  <a:pt x="5" y="99"/>
                </a:lnTo>
                <a:lnTo>
                  <a:pt x="2" y="88"/>
                </a:lnTo>
                <a:lnTo>
                  <a:pt x="0" y="76"/>
                </a:lnTo>
                <a:lnTo>
                  <a:pt x="0" y="64"/>
                </a:lnTo>
                <a:lnTo>
                  <a:pt x="0" y="51"/>
                </a:lnTo>
                <a:lnTo>
                  <a:pt x="2" y="38"/>
                </a:lnTo>
                <a:lnTo>
                  <a:pt x="5" y="28"/>
                </a:lnTo>
                <a:lnTo>
                  <a:pt x="9" y="18"/>
                </a:lnTo>
                <a:lnTo>
                  <a:pt x="14" y="10"/>
                </a:lnTo>
                <a:lnTo>
                  <a:pt x="19" y="4"/>
                </a:lnTo>
                <a:lnTo>
                  <a:pt x="22" y="2"/>
                </a:lnTo>
                <a:lnTo>
                  <a:pt x="25" y="1"/>
                </a:lnTo>
                <a:lnTo>
                  <a:pt x="29" y="0"/>
                </a:lnTo>
                <a:lnTo>
                  <a:pt x="32" y="0"/>
                </a:lnTo>
                <a:close/>
              </a:path>
            </a:pathLst>
          </a:cu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53" name="Freeform 251"/>
          <p:cNvSpPr>
            <a:spLocks/>
          </p:cNvSpPr>
          <p:nvPr/>
        </p:nvSpPr>
        <p:spPr bwMode="auto">
          <a:xfrm>
            <a:off x="3838575" y="3563938"/>
            <a:ext cx="103188" cy="201612"/>
          </a:xfrm>
          <a:custGeom>
            <a:avLst/>
            <a:gdLst>
              <a:gd name="T0" fmla="*/ 2147483647 w 65"/>
              <a:gd name="T1" fmla="*/ 0 h 127"/>
              <a:gd name="T2" fmla="*/ 2147483647 w 65"/>
              <a:gd name="T3" fmla="*/ 0 h 127"/>
              <a:gd name="T4" fmla="*/ 2147483647 w 65"/>
              <a:gd name="T5" fmla="*/ 2147483647 h 127"/>
              <a:gd name="T6" fmla="*/ 2147483647 w 65"/>
              <a:gd name="T7" fmla="*/ 2147483647 h 127"/>
              <a:gd name="T8" fmla="*/ 2147483647 w 65"/>
              <a:gd name="T9" fmla="*/ 2147483647 h 127"/>
              <a:gd name="T10" fmla="*/ 2147483647 w 65"/>
              <a:gd name="T11" fmla="*/ 2147483647 h 127"/>
              <a:gd name="T12" fmla="*/ 2147483647 w 65"/>
              <a:gd name="T13" fmla="*/ 2147483647 h 127"/>
              <a:gd name="T14" fmla="*/ 2147483647 w 65"/>
              <a:gd name="T15" fmla="*/ 2147483647 h 127"/>
              <a:gd name="T16" fmla="*/ 2147483647 w 65"/>
              <a:gd name="T17" fmla="*/ 2147483647 h 127"/>
              <a:gd name="T18" fmla="*/ 2147483647 w 65"/>
              <a:gd name="T19" fmla="*/ 2147483647 h 127"/>
              <a:gd name="T20" fmla="*/ 2147483647 w 65"/>
              <a:gd name="T21" fmla="*/ 2147483647 h 127"/>
              <a:gd name="T22" fmla="*/ 2147483647 w 65"/>
              <a:gd name="T23" fmla="*/ 2147483647 h 127"/>
              <a:gd name="T24" fmla="*/ 2147483647 w 65"/>
              <a:gd name="T25" fmla="*/ 2147483647 h 127"/>
              <a:gd name="T26" fmla="*/ 2147483647 w 65"/>
              <a:gd name="T27" fmla="*/ 2147483647 h 127"/>
              <a:gd name="T28" fmla="*/ 2147483647 w 65"/>
              <a:gd name="T29" fmla="*/ 2147483647 h 127"/>
              <a:gd name="T30" fmla="*/ 2147483647 w 65"/>
              <a:gd name="T31" fmla="*/ 2147483647 h 127"/>
              <a:gd name="T32" fmla="*/ 2147483647 w 65"/>
              <a:gd name="T33" fmla="*/ 2147483647 h 127"/>
              <a:gd name="T34" fmla="*/ 2147483647 w 65"/>
              <a:gd name="T35" fmla="*/ 2147483647 h 127"/>
              <a:gd name="T36" fmla="*/ 2147483647 w 65"/>
              <a:gd name="T37" fmla="*/ 2147483647 h 127"/>
              <a:gd name="T38" fmla="*/ 2147483647 w 65"/>
              <a:gd name="T39" fmla="*/ 2147483647 h 127"/>
              <a:gd name="T40" fmla="*/ 2147483647 w 65"/>
              <a:gd name="T41" fmla="*/ 2147483647 h 127"/>
              <a:gd name="T42" fmla="*/ 2147483647 w 65"/>
              <a:gd name="T43" fmla="*/ 2147483647 h 127"/>
              <a:gd name="T44" fmla="*/ 2147483647 w 65"/>
              <a:gd name="T45" fmla="*/ 2147483647 h 127"/>
              <a:gd name="T46" fmla="*/ 2147483647 w 65"/>
              <a:gd name="T47" fmla="*/ 2147483647 h 127"/>
              <a:gd name="T48" fmla="*/ 2147483647 w 65"/>
              <a:gd name="T49" fmla="*/ 2147483647 h 127"/>
              <a:gd name="T50" fmla="*/ 2147483647 w 65"/>
              <a:gd name="T51" fmla="*/ 2147483647 h 127"/>
              <a:gd name="T52" fmla="*/ 2147483647 w 65"/>
              <a:gd name="T53" fmla="*/ 2147483647 h 127"/>
              <a:gd name="T54" fmla="*/ 2147483647 w 65"/>
              <a:gd name="T55" fmla="*/ 2147483647 h 127"/>
              <a:gd name="T56" fmla="*/ 2147483647 w 65"/>
              <a:gd name="T57" fmla="*/ 2147483647 h 127"/>
              <a:gd name="T58" fmla="*/ 0 w 65"/>
              <a:gd name="T59" fmla="*/ 2147483647 h 127"/>
              <a:gd name="T60" fmla="*/ 0 w 65"/>
              <a:gd name="T61" fmla="*/ 2147483647 h 127"/>
              <a:gd name="T62" fmla="*/ 0 w 65"/>
              <a:gd name="T63" fmla="*/ 2147483647 h 127"/>
              <a:gd name="T64" fmla="*/ 2147483647 w 65"/>
              <a:gd name="T65" fmla="*/ 2147483647 h 127"/>
              <a:gd name="T66" fmla="*/ 2147483647 w 65"/>
              <a:gd name="T67" fmla="*/ 2147483647 h 127"/>
              <a:gd name="T68" fmla="*/ 2147483647 w 65"/>
              <a:gd name="T69" fmla="*/ 2147483647 h 127"/>
              <a:gd name="T70" fmla="*/ 2147483647 w 65"/>
              <a:gd name="T71" fmla="*/ 2147483647 h 127"/>
              <a:gd name="T72" fmla="*/ 2147483647 w 65"/>
              <a:gd name="T73" fmla="*/ 2147483647 h 127"/>
              <a:gd name="T74" fmla="*/ 2147483647 w 65"/>
              <a:gd name="T75" fmla="*/ 2147483647 h 127"/>
              <a:gd name="T76" fmla="*/ 2147483647 w 65"/>
              <a:gd name="T77" fmla="*/ 2147483647 h 127"/>
              <a:gd name="T78" fmla="*/ 2147483647 w 65"/>
              <a:gd name="T79" fmla="*/ 0 h 127"/>
              <a:gd name="T80" fmla="*/ 2147483647 w 65"/>
              <a:gd name="T81" fmla="*/ 0 h 12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5" h="127">
                <a:moveTo>
                  <a:pt x="32" y="0"/>
                </a:moveTo>
                <a:lnTo>
                  <a:pt x="36" y="0"/>
                </a:lnTo>
                <a:lnTo>
                  <a:pt x="39" y="1"/>
                </a:lnTo>
                <a:lnTo>
                  <a:pt x="42" y="2"/>
                </a:lnTo>
                <a:lnTo>
                  <a:pt x="45" y="4"/>
                </a:lnTo>
                <a:lnTo>
                  <a:pt x="51" y="10"/>
                </a:lnTo>
                <a:lnTo>
                  <a:pt x="55" y="18"/>
                </a:lnTo>
                <a:lnTo>
                  <a:pt x="59" y="28"/>
                </a:lnTo>
                <a:lnTo>
                  <a:pt x="62" y="38"/>
                </a:lnTo>
                <a:lnTo>
                  <a:pt x="64" y="51"/>
                </a:lnTo>
                <a:lnTo>
                  <a:pt x="65" y="64"/>
                </a:lnTo>
                <a:lnTo>
                  <a:pt x="64" y="76"/>
                </a:lnTo>
                <a:lnTo>
                  <a:pt x="62" y="88"/>
                </a:lnTo>
                <a:lnTo>
                  <a:pt x="59" y="99"/>
                </a:lnTo>
                <a:lnTo>
                  <a:pt x="55" y="108"/>
                </a:lnTo>
                <a:lnTo>
                  <a:pt x="51" y="116"/>
                </a:lnTo>
                <a:lnTo>
                  <a:pt x="45" y="122"/>
                </a:lnTo>
                <a:lnTo>
                  <a:pt x="42" y="124"/>
                </a:lnTo>
                <a:lnTo>
                  <a:pt x="39" y="125"/>
                </a:lnTo>
                <a:lnTo>
                  <a:pt x="36" y="127"/>
                </a:lnTo>
                <a:lnTo>
                  <a:pt x="32" y="127"/>
                </a:lnTo>
                <a:lnTo>
                  <a:pt x="29" y="127"/>
                </a:lnTo>
                <a:lnTo>
                  <a:pt x="25" y="125"/>
                </a:lnTo>
                <a:lnTo>
                  <a:pt x="22" y="124"/>
                </a:lnTo>
                <a:lnTo>
                  <a:pt x="19" y="122"/>
                </a:lnTo>
                <a:lnTo>
                  <a:pt x="14" y="116"/>
                </a:lnTo>
                <a:lnTo>
                  <a:pt x="9" y="108"/>
                </a:lnTo>
                <a:lnTo>
                  <a:pt x="5" y="99"/>
                </a:lnTo>
                <a:lnTo>
                  <a:pt x="2" y="88"/>
                </a:lnTo>
                <a:lnTo>
                  <a:pt x="0" y="76"/>
                </a:lnTo>
                <a:lnTo>
                  <a:pt x="0" y="64"/>
                </a:lnTo>
                <a:lnTo>
                  <a:pt x="0" y="51"/>
                </a:lnTo>
                <a:lnTo>
                  <a:pt x="2" y="38"/>
                </a:lnTo>
                <a:lnTo>
                  <a:pt x="5" y="28"/>
                </a:lnTo>
                <a:lnTo>
                  <a:pt x="9" y="18"/>
                </a:lnTo>
                <a:lnTo>
                  <a:pt x="14" y="10"/>
                </a:lnTo>
                <a:lnTo>
                  <a:pt x="19" y="4"/>
                </a:lnTo>
                <a:lnTo>
                  <a:pt x="22" y="2"/>
                </a:lnTo>
                <a:lnTo>
                  <a:pt x="25" y="1"/>
                </a:lnTo>
                <a:lnTo>
                  <a:pt x="29" y="0"/>
                </a:lnTo>
                <a:lnTo>
                  <a:pt x="32" y="0"/>
                </a:lnTo>
              </a:path>
            </a:pathLst>
          </a:custGeom>
          <a:solidFill>
            <a:srgbClr val="D60093"/>
          </a:solidFill>
          <a:ln w="1588">
            <a:solidFill>
              <a:srgbClr val="1F1A1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2254" name="Freeform 252"/>
          <p:cNvSpPr>
            <a:spLocks/>
          </p:cNvSpPr>
          <p:nvPr/>
        </p:nvSpPr>
        <p:spPr bwMode="auto">
          <a:xfrm>
            <a:off x="3981450" y="3473450"/>
            <a:ext cx="163513" cy="352425"/>
          </a:xfrm>
          <a:custGeom>
            <a:avLst/>
            <a:gdLst>
              <a:gd name="T0" fmla="*/ 2147483647 w 103"/>
              <a:gd name="T1" fmla="*/ 0 h 222"/>
              <a:gd name="T2" fmla="*/ 2147483647 w 103"/>
              <a:gd name="T3" fmla="*/ 0 h 222"/>
              <a:gd name="T4" fmla="*/ 2147483647 w 103"/>
              <a:gd name="T5" fmla="*/ 2147483647 h 222"/>
              <a:gd name="T6" fmla="*/ 2147483647 w 103"/>
              <a:gd name="T7" fmla="*/ 2147483647 h 222"/>
              <a:gd name="T8" fmla="*/ 2147483647 w 103"/>
              <a:gd name="T9" fmla="*/ 2147483647 h 222"/>
              <a:gd name="T10" fmla="*/ 2147483647 w 103"/>
              <a:gd name="T11" fmla="*/ 2147483647 h 222"/>
              <a:gd name="T12" fmla="*/ 2147483647 w 103"/>
              <a:gd name="T13" fmla="*/ 2147483647 h 222"/>
              <a:gd name="T14" fmla="*/ 2147483647 w 103"/>
              <a:gd name="T15" fmla="*/ 2147483647 h 222"/>
              <a:gd name="T16" fmla="*/ 2147483647 w 103"/>
              <a:gd name="T17" fmla="*/ 2147483647 h 222"/>
              <a:gd name="T18" fmla="*/ 2147483647 w 103"/>
              <a:gd name="T19" fmla="*/ 2147483647 h 222"/>
              <a:gd name="T20" fmla="*/ 2147483647 w 103"/>
              <a:gd name="T21" fmla="*/ 2147483647 h 222"/>
              <a:gd name="T22" fmla="*/ 2147483647 w 103"/>
              <a:gd name="T23" fmla="*/ 2147483647 h 222"/>
              <a:gd name="T24" fmla="*/ 2147483647 w 103"/>
              <a:gd name="T25" fmla="*/ 2147483647 h 222"/>
              <a:gd name="T26" fmla="*/ 2147483647 w 103"/>
              <a:gd name="T27" fmla="*/ 2147483647 h 222"/>
              <a:gd name="T28" fmla="*/ 2147483647 w 103"/>
              <a:gd name="T29" fmla="*/ 2147483647 h 222"/>
              <a:gd name="T30" fmla="*/ 2147483647 w 103"/>
              <a:gd name="T31" fmla="*/ 2147483647 h 222"/>
              <a:gd name="T32" fmla="*/ 2147483647 w 103"/>
              <a:gd name="T33" fmla="*/ 2147483647 h 222"/>
              <a:gd name="T34" fmla="*/ 2147483647 w 103"/>
              <a:gd name="T35" fmla="*/ 2147483647 h 222"/>
              <a:gd name="T36" fmla="*/ 2147483647 w 103"/>
              <a:gd name="T37" fmla="*/ 2147483647 h 222"/>
              <a:gd name="T38" fmla="*/ 2147483647 w 103"/>
              <a:gd name="T39" fmla="*/ 2147483647 h 222"/>
              <a:gd name="T40" fmla="*/ 2147483647 w 103"/>
              <a:gd name="T41" fmla="*/ 2147483647 h 222"/>
              <a:gd name="T42" fmla="*/ 2147483647 w 103"/>
              <a:gd name="T43" fmla="*/ 2147483647 h 222"/>
              <a:gd name="T44" fmla="*/ 2147483647 w 103"/>
              <a:gd name="T45" fmla="*/ 2147483647 h 222"/>
              <a:gd name="T46" fmla="*/ 2147483647 w 103"/>
              <a:gd name="T47" fmla="*/ 2147483647 h 222"/>
              <a:gd name="T48" fmla="*/ 2147483647 w 103"/>
              <a:gd name="T49" fmla="*/ 2147483647 h 222"/>
              <a:gd name="T50" fmla="*/ 2147483647 w 103"/>
              <a:gd name="T51" fmla="*/ 2147483647 h 222"/>
              <a:gd name="T52" fmla="*/ 0 w 103"/>
              <a:gd name="T53" fmla="*/ 2147483647 h 222"/>
              <a:gd name="T54" fmla="*/ 0 w 103"/>
              <a:gd name="T55" fmla="*/ 2147483647 h 222"/>
              <a:gd name="T56" fmla="*/ 0 w 103"/>
              <a:gd name="T57" fmla="*/ 2147483647 h 222"/>
              <a:gd name="T58" fmla="*/ 0 w 103"/>
              <a:gd name="T59" fmla="*/ 2147483647 h 222"/>
              <a:gd name="T60" fmla="*/ 2147483647 w 103"/>
              <a:gd name="T61" fmla="*/ 2147483647 h 222"/>
              <a:gd name="T62" fmla="*/ 2147483647 w 103"/>
              <a:gd name="T63" fmla="*/ 2147483647 h 222"/>
              <a:gd name="T64" fmla="*/ 2147483647 w 103"/>
              <a:gd name="T65" fmla="*/ 2147483647 h 222"/>
              <a:gd name="T66" fmla="*/ 2147483647 w 103"/>
              <a:gd name="T67" fmla="*/ 2147483647 h 222"/>
              <a:gd name="T68" fmla="*/ 2147483647 w 103"/>
              <a:gd name="T69" fmla="*/ 2147483647 h 222"/>
              <a:gd name="T70" fmla="*/ 2147483647 w 103"/>
              <a:gd name="T71" fmla="*/ 2147483647 h 222"/>
              <a:gd name="T72" fmla="*/ 2147483647 w 103"/>
              <a:gd name="T73" fmla="*/ 0 h 22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3" h="222">
                <a:moveTo>
                  <a:pt x="20" y="0"/>
                </a:moveTo>
                <a:lnTo>
                  <a:pt x="83" y="0"/>
                </a:lnTo>
                <a:lnTo>
                  <a:pt x="87" y="1"/>
                </a:lnTo>
                <a:lnTo>
                  <a:pt x="91" y="5"/>
                </a:lnTo>
                <a:lnTo>
                  <a:pt x="94" y="11"/>
                </a:lnTo>
                <a:lnTo>
                  <a:pt x="97" y="18"/>
                </a:lnTo>
                <a:lnTo>
                  <a:pt x="100" y="29"/>
                </a:lnTo>
                <a:lnTo>
                  <a:pt x="101" y="39"/>
                </a:lnTo>
                <a:lnTo>
                  <a:pt x="103" y="51"/>
                </a:lnTo>
                <a:lnTo>
                  <a:pt x="103" y="65"/>
                </a:lnTo>
                <a:lnTo>
                  <a:pt x="103" y="158"/>
                </a:lnTo>
                <a:lnTo>
                  <a:pt x="103" y="171"/>
                </a:lnTo>
                <a:lnTo>
                  <a:pt x="101" y="182"/>
                </a:lnTo>
                <a:lnTo>
                  <a:pt x="100" y="193"/>
                </a:lnTo>
                <a:lnTo>
                  <a:pt x="97" y="203"/>
                </a:lnTo>
                <a:lnTo>
                  <a:pt x="94" y="210"/>
                </a:lnTo>
                <a:lnTo>
                  <a:pt x="91" y="217"/>
                </a:lnTo>
                <a:lnTo>
                  <a:pt x="87" y="221"/>
                </a:lnTo>
                <a:lnTo>
                  <a:pt x="83" y="222"/>
                </a:lnTo>
                <a:lnTo>
                  <a:pt x="20" y="222"/>
                </a:lnTo>
                <a:lnTo>
                  <a:pt x="16" y="221"/>
                </a:lnTo>
                <a:lnTo>
                  <a:pt x="12" y="217"/>
                </a:lnTo>
                <a:lnTo>
                  <a:pt x="8" y="210"/>
                </a:lnTo>
                <a:lnTo>
                  <a:pt x="5" y="203"/>
                </a:lnTo>
                <a:lnTo>
                  <a:pt x="3" y="193"/>
                </a:lnTo>
                <a:lnTo>
                  <a:pt x="1" y="182"/>
                </a:lnTo>
                <a:lnTo>
                  <a:pt x="0" y="171"/>
                </a:lnTo>
                <a:lnTo>
                  <a:pt x="0" y="158"/>
                </a:lnTo>
                <a:lnTo>
                  <a:pt x="0" y="65"/>
                </a:lnTo>
                <a:lnTo>
                  <a:pt x="0" y="51"/>
                </a:lnTo>
                <a:lnTo>
                  <a:pt x="1" y="39"/>
                </a:lnTo>
                <a:lnTo>
                  <a:pt x="3" y="29"/>
                </a:lnTo>
                <a:lnTo>
                  <a:pt x="5" y="18"/>
                </a:lnTo>
                <a:lnTo>
                  <a:pt x="8" y="11"/>
                </a:lnTo>
                <a:lnTo>
                  <a:pt x="12" y="5"/>
                </a:lnTo>
                <a:lnTo>
                  <a:pt x="16" y="1"/>
                </a:lnTo>
                <a:lnTo>
                  <a:pt x="20" y="0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55" name="Freeform 253"/>
          <p:cNvSpPr>
            <a:spLocks/>
          </p:cNvSpPr>
          <p:nvPr/>
        </p:nvSpPr>
        <p:spPr bwMode="auto">
          <a:xfrm>
            <a:off x="3981450" y="3473450"/>
            <a:ext cx="163513" cy="352425"/>
          </a:xfrm>
          <a:custGeom>
            <a:avLst/>
            <a:gdLst>
              <a:gd name="T0" fmla="*/ 2147483647 w 103"/>
              <a:gd name="T1" fmla="*/ 0 h 222"/>
              <a:gd name="T2" fmla="*/ 2147483647 w 103"/>
              <a:gd name="T3" fmla="*/ 0 h 222"/>
              <a:gd name="T4" fmla="*/ 2147483647 w 103"/>
              <a:gd name="T5" fmla="*/ 2147483647 h 222"/>
              <a:gd name="T6" fmla="*/ 2147483647 w 103"/>
              <a:gd name="T7" fmla="*/ 2147483647 h 222"/>
              <a:gd name="T8" fmla="*/ 2147483647 w 103"/>
              <a:gd name="T9" fmla="*/ 2147483647 h 222"/>
              <a:gd name="T10" fmla="*/ 2147483647 w 103"/>
              <a:gd name="T11" fmla="*/ 2147483647 h 222"/>
              <a:gd name="T12" fmla="*/ 2147483647 w 103"/>
              <a:gd name="T13" fmla="*/ 2147483647 h 222"/>
              <a:gd name="T14" fmla="*/ 2147483647 w 103"/>
              <a:gd name="T15" fmla="*/ 2147483647 h 222"/>
              <a:gd name="T16" fmla="*/ 2147483647 w 103"/>
              <a:gd name="T17" fmla="*/ 2147483647 h 222"/>
              <a:gd name="T18" fmla="*/ 2147483647 w 103"/>
              <a:gd name="T19" fmla="*/ 2147483647 h 222"/>
              <a:gd name="T20" fmla="*/ 2147483647 w 103"/>
              <a:gd name="T21" fmla="*/ 2147483647 h 222"/>
              <a:gd name="T22" fmla="*/ 2147483647 w 103"/>
              <a:gd name="T23" fmla="*/ 2147483647 h 222"/>
              <a:gd name="T24" fmla="*/ 2147483647 w 103"/>
              <a:gd name="T25" fmla="*/ 2147483647 h 222"/>
              <a:gd name="T26" fmla="*/ 2147483647 w 103"/>
              <a:gd name="T27" fmla="*/ 2147483647 h 222"/>
              <a:gd name="T28" fmla="*/ 2147483647 w 103"/>
              <a:gd name="T29" fmla="*/ 2147483647 h 222"/>
              <a:gd name="T30" fmla="*/ 2147483647 w 103"/>
              <a:gd name="T31" fmla="*/ 2147483647 h 222"/>
              <a:gd name="T32" fmla="*/ 2147483647 w 103"/>
              <a:gd name="T33" fmla="*/ 2147483647 h 222"/>
              <a:gd name="T34" fmla="*/ 2147483647 w 103"/>
              <a:gd name="T35" fmla="*/ 2147483647 h 222"/>
              <a:gd name="T36" fmla="*/ 2147483647 w 103"/>
              <a:gd name="T37" fmla="*/ 2147483647 h 222"/>
              <a:gd name="T38" fmla="*/ 2147483647 w 103"/>
              <a:gd name="T39" fmla="*/ 2147483647 h 222"/>
              <a:gd name="T40" fmla="*/ 2147483647 w 103"/>
              <a:gd name="T41" fmla="*/ 2147483647 h 222"/>
              <a:gd name="T42" fmla="*/ 2147483647 w 103"/>
              <a:gd name="T43" fmla="*/ 2147483647 h 222"/>
              <a:gd name="T44" fmla="*/ 2147483647 w 103"/>
              <a:gd name="T45" fmla="*/ 2147483647 h 222"/>
              <a:gd name="T46" fmla="*/ 2147483647 w 103"/>
              <a:gd name="T47" fmla="*/ 2147483647 h 222"/>
              <a:gd name="T48" fmla="*/ 2147483647 w 103"/>
              <a:gd name="T49" fmla="*/ 2147483647 h 222"/>
              <a:gd name="T50" fmla="*/ 2147483647 w 103"/>
              <a:gd name="T51" fmla="*/ 2147483647 h 222"/>
              <a:gd name="T52" fmla="*/ 0 w 103"/>
              <a:gd name="T53" fmla="*/ 2147483647 h 222"/>
              <a:gd name="T54" fmla="*/ 0 w 103"/>
              <a:gd name="T55" fmla="*/ 2147483647 h 222"/>
              <a:gd name="T56" fmla="*/ 0 w 103"/>
              <a:gd name="T57" fmla="*/ 2147483647 h 222"/>
              <a:gd name="T58" fmla="*/ 0 w 103"/>
              <a:gd name="T59" fmla="*/ 2147483647 h 222"/>
              <a:gd name="T60" fmla="*/ 2147483647 w 103"/>
              <a:gd name="T61" fmla="*/ 2147483647 h 222"/>
              <a:gd name="T62" fmla="*/ 2147483647 w 103"/>
              <a:gd name="T63" fmla="*/ 2147483647 h 222"/>
              <a:gd name="T64" fmla="*/ 2147483647 w 103"/>
              <a:gd name="T65" fmla="*/ 2147483647 h 222"/>
              <a:gd name="T66" fmla="*/ 2147483647 w 103"/>
              <a:gd name="T67" fmla="*/ 2147483647 h 222"/>
              <a:gd name="T68" fmla="*/ 2147483647 w 103"/>
              <a:gd name="T69" fmla="*/ 2147483647 h 222"/>
              <a:gd name="T70" fmla="*/ 2147483647 w 103"/>
              <a:gd name="T71" fmla="*/ 2147483647 h 222"/>
              <a:gd name="T72" fmla="*/ 2147483647 w 103"/>
              <a:gd name="T73" fmla="*/ 0 h 22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3" h="222">
                <a:moveTo>
                  <a:pt x="20" y="0"/>
                </a:moveTo>
                <a:lnTo>
                  <a:pt x="83" y="0"/>
                </a:lnTo>
                <a:lnTo>
                  <a:pt x="87" y="1"/>
                </a:lnTo>
                <a:lnTo>
                  <a:pt x="91" y="5"/>
                </a:lnTo>
                <a:lnTo>
                  <a:pt x="94" y="11"/>
                </a:lnTo>
                <a:lnTo>
                  <a:pt x="97" y="18"/>
                </a:lnTo>
                <a:lnTo>
                  <a:pt x="100" y="29"/>
                </a:lnTo>
                <a:lnTo>
                  <a:pt x="101" y="39"/>
                </a:lnTo>
                <a:lnTo>
                  <a:pt x="103" y="51"/>
                </a:lnTo>
                <a:lnTo>
                  <a:pt x="103" y="65"/>
                </a:lnTo>
                <a:lnTo>
                  <a:pt x="103" y="158"/>
                </a:lnTo>
                <a:lnTo>
                  <a:pt x="103" y="171"/>
                </a:lnTo>
                <a:lnTo>
                  <a:pt x="101" y="182"/>
                </a:lnTo>
                <a:lnTo>
                  <a:pt x="100" y="193"/>
                </a:lnTo>
                <a:lnTo>
                  <a:pt x="97" y="203"/>
                </a:lnTo>
                <a:lnTo>
                  <a:pt x="94" y="210"/>
                </a:lnTo>
                <a:lnTo>
                  <a:pt x="91" y="217"/>
                </a:lnTo>
                <a:lnTo>
                  <a:pt x="87" y="221"/>
                </a:lnTo>
                <a:lnTo>
                  <a:pt x="83" y="222"/>
                </a:lnTo>
                <a:lnTo>
                  <a:pt x="20" y="222"/>
                </a:lnTo>
                <a:lnTo>
                  <a:pt x="16" y="221"/>
                </a:lnTo>
                <a:lnTo>
                  <a:pt x="12" y="217"/>
                </a:lnTo>
                <a:lnTo>
                  <a:pt x="8" y="210"/>
                </a:lnTo>
                <a:lnTo>
                  <a:pt x="5" y="203"/>
                </a:lnTo>
                <a:lnTo>
                  <a:pt x="3" y="193"/>
                </a:lnTo>
                <a:lnTo>
                  <a:pt x="1" y="182"/>
                </a:lnTo>
                <a:lnTo>
                  <a:pt x="0" y="171"/>
                </a:lnTo>
                <a:lnTo>
                  <a:pt x="0" y="158"/>
                </a:lnTo>
                <a:lnTo>
                  <a:pt x="0" y="65"/>
                </a:lnTo>
                <a:lnTo>
                  <a:pt x="0" y="51"/>
                </a:lnTo>
                <a:lnTo>
                  <a:pt x="1" y="39"/>
                </a:lnTo>
                <a:lnTo>
                  <a:pt x="3" y="29"/>
                </a:lnTo>
                <a:lnTo>
                  <a:pt x="5" y="18"/>
                </a:lnTo>
                <a:lnTo>
                  <a:pt x="8" y="11"/>
                </a:lnTo>
                <a:lnTo>
                  <a:pt x="12" y="5"/>
                </a:lnTo>
                <a:lnTo>
                  <a:pt x="16" y="1"/>
                </a:lnTo>
                <a:lnTo>
                  <a:pt x="20" y="0"/>
                </a:lnTo>
              </a:path>
            </a:pathLst>
          </a:custGeom>
          <a:solidFill>
            <a:srgbClr val="FF66FF"/>
          </a:solidFill>
          <a:ln w="1588">
            <a:solidFill>
              <a:srgbClr val="1F1A1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2256" name="Freeform 254"/>
          <p:cNvSpPr>
            <a:spLocks/>
          </p:cNvSpPr>
          <p:nvPr/>
        </p:nvSpPr>
        <p:spPr bwMode="auto">
          <a:xfrm>
            <a:off x="4006850" y="3563938"/>
            <a:ext cx="103188" cy="201612"/>
          </a:xfrm>
          <a:custGeom>
            <a:avLst/>
            <a:gdLst>
              <a:gd name="T0" fmla="*/ 2147483647 w 65"/>
              <a:gd name="T1" fmla="*/ 0 h 127"/>
              <a:gd name="T2" fmla="*/ 2147483647 w 65"/>
              <a:gd name="T3" fmla="*/ 0 h 127"/>
              <a:gd name="T4" fmla="*/ 2147483647 w 65"/>
              <a:gd name="T5" fmla="*/ 2147483647 h 127"/>
              <a:gd name="T6" fmla="*/ 2147483647 w 65"/>
              <a:gd name="T7" fmla="*/ 2147483647 h 127"/>
              <a:gd name="T8" fmla="*/ 2147483647 w 65"/>
              <a:gd name="T9" fmla="*/ 2147483647 h 127"/>
              <a:gd name="T10" fmla="*/ 2147483647 w 65"/>
              <a:gd name="T11" fmla="*/ 2147483647 h 127"/>
              <a:gd name="T12" fmla="*/ 2147483647 w 65"/>
              <a:gd name="T13" fmla="*/ 2147483647 h 127"/>
              <a:gd name="T14" fmla="*/ 2147483647 w 65"/>
              <a:gd name="T15" fmla="*/ 2147483647 h 127"/>
              <a:gd name="T16" fmla="*/ 2147483647 w 65"/>
              <a:gd name="T17" fmla="*/ 2147483647 h 127"/>
              <a:gd name="T18" fmla="*/ 2147483647 w 65"/>
              <a:gd name="T19" fmla="*/ 2147483647 h 127"/>
              <a:gd name="T20" fmla="*/ 2147483647 w 65"/>
              <a:gd name="T21" fmla="*/ 2147483647 h 127"/>
              <a:gd name="T22" fmla="*/ 2147483647 w 65"/>
              <a:gd name="T23" fmla="*/ 2147483647 h 127"/>
              <a:gd name="T24" fmla="*/ 2147483647 w 65"/>
              <a:gd name="T25" fmla="*/ 2147483647 h 127"/>
              <a:gd name="T26" fmla="*/ 2147483647 w 65"/>
              <a:gd name="T27" fmla="*/ 2147483647 h 127"/>
              <a:gd name="T28" fmla="*/ 2147483647 w 65"/>
              <a:gd name="T29" fmla="*/ 2147483647 h 127"/>
              <a:gd name="T30" fmla="*/ 2147483647 w 65"/>
              <a:gd name="T31" fmla="*/ 2147483647 h 127"/>
              <a:gd name="T32" fmla="*/ 2147483647 w 65"/>
              <a:gd name="T33" fmla="*/ 2147483647 h 127"/>
              <a:gd name="T34" fmla="*/ 2147483647 w 65"/>
              <a:gd name="T35" fmla="*/ 2147483647 h 127"/>
              <a:gd name="T36" fmla="*/ 2147483647 w 65"/>
              <a:gd name="T37" fmla="*/ 2147483647 h 127"/>
              <a:gd name="T38" fmla="*/ 2147483647 w 65"/>
              <a:gd name="T39" fmla="*/ 2147483647 h 127"/>
              <a:gd name="T40" fmla="*/ 2147483647 w 65"/>
              <a:gd name="T41" fmla="*/ 2147483647 h 127"/>
              <a:gd name="T42" fmla="*/ 2147483647 w 65"/>
              <a:gd name="T43" fmla="*/ 2147483647 h 127"/>
              <a:gd name="T44" fmla="*/ 2147483647 w 65"/>
              <a:gd name="T45" fmla="*/ 2147483647 h 127"/>
              <a:gd name="T46" fmla="*/ 2147483647 w 65"/>
              <a:gd name="T47" fmla="*/ 2147483647 h 127"/>
              <a:gd name="T48" fmla="*/ 2147483647 w 65"/>
              <a:gd name="T49" fmla="*/ 2147483647 h 127"/>
              <a:gd name="T50" fmla="*/ 2147483647 w 65"/>
              <a:gd name="T51" fmla="*/ 2147483647 h 127"/>
              <a:gd name="T52" fmla="*/ 2147483647 w 65"/>
              <a:gd name="T53" fmla="*/ 2147483647 h 127"/>
              <a:gd name="T54" fmla="*/ 2147483647 w 65"/>
              <a:gd name="T55" fmla="*/ 2147483647 h 127"/>
              <a:gd name="T56" fmla="*/ 2147483647 w 65"/>
              <a:gd name="T57" fmla="*/ 2147483647 h 127"/>
              <a:gd name="T58" fmla="*/ 0 w 65"/>
              <a:gd name="T59" fmla="*/ 2147483647 h 127"/>
              <a:gd name="T60" fmla="*/ 0 w 65"/>
              <a:gd name="T61" fmla="*/ 2147483647 h 127"/>
              <a:gd name="T62" fmla="*/ 0 w 65"/>
              <a:gd name="T63" fmla="*/ 2147483647 h 127"/>
              <a:gd name="T64" fmla="*/ 2147483647 w 65"/>
              <a:gd name="T65" fmla="*/ 2147483647 h 127"/>
              <a:gd name="T66" fmla="*/ 2147483647 w 65"/>
              <a:gd name="T67" fmla="*/ 2147483647 h 127"/>
              <a:gd name="T68" fmla="*/ 2147483647 w 65"/>
              <a:gd name="T69" fmla="*/ 2147483647 h 127"/>
              <a:gd name="T70" fmla="*/ 2147483647 w 65"/>
              <a:gd name="T71" fmla="*/ 2147483647 h 127"/>
              <a:gd name="T72" fmla="*/ 2147483647 w 65"/>
              <a:gd name="T73" fmla="*/ 2147483647 h 127"/>
              <a:gd name="T74" fmla="*/ 2147483647 w 65"/>
              <a:gd name="T75" fmla="*/ 2147483647 h 127"/>
              <a:gd name="T76" fmla="*/ 2147483647 w 65"/>
              <a:gd name="T77" fmla="*/ 2147483647 h 127"/>
              <a:gd name="T78" fmla="*/ 2147483647 w 65"/>
              <a:gd name="T79" fmla="*/ 0 h 127"/>
              <a:gd name="T80" fmla="*/ 2147483647 w 65"/>
              <a:gd name="T81" fmla="*/ 0 h 12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5" h="127">
                <a:moveTo>
                  <a:pt x="33" y="0"/>
                </a:moveTo>
                <a:lnTo>
                  <a:pt x="36" y="0"/>
                </a:lnTo>
                <a:lnTo>
                  <a:pt x="39" y="1"/>
                </a:lnTo>
                <a:lnTo>
                  <a:pt x="42" y="2"/>
                </a:lnTo>
                <a:lnTo>
                  <a:pt x="45" y="4"/>
                </a:lnTo>
                <a:lnTo>
                  <a:pt x="51" y="10"/>
                </a:lnTo>
                <a:lnTo>
                  <a:pt x="55" y="18"/>
                </a:lnTo>
                <a:lnTo>
                  <a:pt x="59" y="28"/>
                </a:lnTo>
                <a:lnTo>
                  <a:pt x="62" y="38"/>
                </a:lnTo>
                <a:lnTo>
                  <a:pt x="64" y="51"/>
                </a:lnTo>
                <a:lnTo>
                  <a:pt x="65" y="64"/>
                </a:lnTo>
                <a:lnTo>
                  <a:pt x="64" y="76"/>
                </a:lnTo>
                <a:lnTo>
                  <a:pt x="62" y="88"/>
                </a:lnTo>
                <a:lnTo>
                  <a:pt x="59" y="99"/>
                </a:lnTo>
                <a:lnTo>
                  <a:pt x="55" y="108"/>
                </a:lnTo>
                <a:lnTo>
                  <a:pt x="51" y="116"/>
                </a:lnTo>
                <a:lnTo>
                  <a:pt x="45" y="122"/>
                </a:lnTo>
                <a:lnTo>
                  <a:pt x="42" y="124"/>
                </a:lnTo>
                <a:lnTo>
                  <a:pt x="39" y="125"/>
                </a:lnTo>
                <a:lnTo>
                  <a:pt x="36" y="127"/>
                </a:lnTo>
                <a:lnTo>
                  <a:pt x="33" y="127"/>
                </a:lnTo>
                <a:lnTo>
                  <a:pt x="30" y="127"/>
                </a:lnTo>
                <a:lnTo>
                  <a:pt x="26" y="125"/>
                </a:lnTo>
                <a:lnTo>
                  <a:pt x="23" y="124"/>
                </a:lnTo>
                <a:lnTo>
                  <a:pt x="20" y="122"/>
                </a:lnTo>
                <a:lnTo>
                  <a:pt x="14" y="116"/>
                </a:lnTo>
                <a:lnTo>
                  <a:pt x="9" y="108"/>
                </a:lnTo>
                <a:lnTo>
                  <a:pt x="5" y="99"/>
                </a:lnTo>
                <a:lnTo>
                  <a:pt x="2" y="88"/>
                </a:lnTo>
                <a:lnTo>
                  <a:pt x="0" y="76"/>
                </a:lnTo>
                <a:lnTo>
                  <a:pt x="0" y="64"/>
                </a:lnTo>
                <a:lnTo>
                  <a:pt x="0" y="51"/>
                </a:lnTo>
                <a:lnTo>
                  <a:pt x="2" y="38"/>
                </a:lnTo>
                <a:lnTo>
                  <a:pt x="5" y="28"/>
                </a:lnTo>
                <a:lnTo>
                  <a:pt x="9" y="18"/>
                </a:lnTo>
                <a:lnTo>
                  <a:pt x="14" y="10"/>
                </a:lnTo>
                <a:lnTo>
                  <a:pt x="20" y="4"/>
                </a:lnTo>
                <a:lnTo>
                  <a:pt x="23" y="2"/>
                </a:lnTo>
                <a:lnTo>
                  <a:pt x="26" y="1"/>
                </a:lnTo>
                <a:lnTo>
                  <a:pt x="30" y="0"/>
                </a:lnTo>
                <a:lnTo>
                  <a:pt x="33" y="0"/>
                </a:lnTo>
                <a:close/>
              </a:path>
            </a:pathLst>
          </a:cu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57" name="Freeform 255"/>
          <p:cNvSpPr>
            <a:spLocks/>
          </p:cNvSpPr>
          <p:nvPr/>
        </p:nvSpPr>
        <p:spPr bwMode="auto">
          <a:xfrm>
            <a:off x="4006850" y="3563938"/>
            <a:ext cx="103188" cy="201612"/>
          </a:xfrm>
          <a:custGeom>
            <a:avLst/>
            <a:gdLst>
              <a:gd name="T0" fmla="*/ 2147483647 w 65"/>
              <a:gd name="T1" fmla="*/ 0 h 127"/>
              <a:gd name="T2" fmla="*/ 2147483647 w 65"/>
              <a:gd name="T3" fmla="*/ 0 h 127"/>
              <a:gd name="T4" fmla="*/ 2147483647 w 65"/>
              <a:gd name="T5" fmla="*/ 2147483647 h 127"/>
              <a:gd name="T6" fmla="*/ 2147483647 w 65"/>
              <a:gd name="T7" fmla="*/ 2147483647 h 127"/>
              <a:gd name="T8" fmla="*/ 2147483647 w 65"/>
              <a:gd name="T9" fmla="*/ 2147483647 h 127"/>
              <a:gd name="T10" fmla="*/ 2147483647 w 65"/>
              <a:gd name="T11" fmla="*/ 2147483647 h 127"/>
              <a:gd name="T12" fmla="*/ 2147483647 w 65"/>
              <a:gd name="T13" fmla="*/ 2147483647 h 127"/>
              <a:gd name="T14" fmla="*/ 2147483647 w 65"/>
              <a:gd name="T15" fmla="*/ 2147483647 h 127"/>
              <a:gd name="T16" fmla="*/ 2147483647 w 65"/>
              <a:gd name="T17" fmla="*/ 2147483647 h 127"/>
              <a:gd name="T18" fmla="*/ 2147483647 w 65"/>
              <a:gd name="T19" fmla="*/ 2147483647 h 127"/>
              <a:gd name="T20" fmla="*/ 2147483647 w 65"/>
              <a:gd name="T21" fmla="*/ 2147483647 h 127"/>
              <a:gd name="T22" fmla="*/ 2147483647 w 65"/>
              <a:gd name="T23" fmla="*/ 2147483647 h 127"/>
              <a:gd name="T24" fmla="*/ 2147483647 w 65"/>
              <a:gd name="T25" fmla="*/ 2147483647 h 127"/>
              <a:gd name="T26" fmla="*/ 2147483647 w 65"/>
              <a:gd name="T27" fmla="*/ 2147483647 h 127"/>
              <a:gd name="T28" fmla="*/ 2147483647 w 65"/>
              <a:gd name="T29" fmla="*/ 2147483647 h 127"/>
              <a:gd name="T30" fmla="*/ 2147483647 w 65"/>
              <a:gd name="T31" fmla="*/ 2147483647 h 127"/>
              <a:gd name="T32" fmla="*/ 2147483647 w 65"/>
              <a:gd name="T33" fmla="*/ 2147483647 h 127"/>
              <a:gd name="T34" fmla="*/ 2147483647 w 65"/>
              <a:gd name="T35" fmla="*/ 2147483647 h 127"/>
              <a:gd name="T36" fmla="*/ 2147483647 w 65"/>
              <a:gd name="T37" fmla="*/ 2147483647 h 127"/>
              <a:gd name="T38" fmla="*/ 2147483647 w 65"/>
              <a:gd name="T39" fmla="*/ 2147483647 h 127"/>
              <a:gd name="T40" fmla="*/ 2147483647 w 65"/>
              <a:gd name="T41" fmla="*/ 2147483647 h 127"/>
              <a:gd name="T42" fmla="*/ 2147483647 w 65"/>
              <a:gd name="T43" fmla="*/ 2147483647 h 127"/>
              <a:gd name="T44" fmla="*/ 2147483647 w 65"/>
              <a:gd name="T45" fmla="*/ 2147483647 h 127"/>
              <a:gd name="T46" fmla="*/ 2147483647 w 65"/>
              <a:gd name="T47" fmla="*/ 2147483647 h 127"/>
              <a:gd name="T48" fmla="*/ 2147483647 w 65"/>
              <a:gd name="T49" fmla="*/ 2147483647 h 127"/>
              <a:gd name="T50" fmla="*/ 2147483647 w 65"/>
              <a:gd name="T51" fmla="*/ 2147483647 h 127"/>
              <a:gd name="T52" fmla="*/ 2147483647 w 65"/>
              <a:gd name="T53" fmla="*/ 2147483647 h 127"/>
              <a:gd name="T54" fmla="*/ 2147483647 w 65"/>
              <a:gd name="T55" fmla="*/ 2147483647 h 127"/>
              <a:gd name="T56" fmla="*/ 2147483647 w 65"/>
              <a:gd name="T57" fmla="*/ 2147483647 h 127"/>
              <a:gd name="T58" fmla="*/ 0 w 65"/>
              <a:gd name="T59" fmla="*/ 2147483647 h 127"/>
              <a:gd name="T60" fmla="*/ 0 w 65"/>
              <a:gd name="T61" fmla="*/ 2147483647 h 127"/>
              <a:gd name="T62" fmla="*/ 0 w 65"/>
              <a:gd name="T63" fmla="*/ 2147483647 h 127"/>
              <a:gd name="T64" fmla="*/ 2147483647 w 65"/>
              <a:gd name="T65" fmla="*/ 2147483647 h 127"/>
              <a:gd name="T66" fmla="*/ 2147483647 w 65"/>
              <a:gd name="T67" fmla="*/ 2147483647 h 127"/>
              <a:gd name="T68" fmla="*/ 2147483647 w 65"/>
              <a:gd name="T69" fmla="*/ 2147483647 h 127"/>
              <a:gd name="T70" fmla="*/ 2147483647 w 65"/>
              <a:gd name="T71" fmla="*/ 2147483647 h 127"/>
              <a:gd name="T72" fmla="*/ 2147483647 w 65"/>
              <a:gd name="T73" fmla="*/ 2147483647 h 127"/>
              <a:gd name="T74" fmla="*/ 2147483647 w 65"/>
              <a:gd name="T75" fmla="*/ 2147483647 h 127"/>
              <a:gd name="T76" fmla="*/ 2147483647 w 65"/>
              <a:gd name="T77" fmla="*/ 2147483647 h 127"/>
              <a:gd name="T78" fmla="*/ 2147483647 w 65"/>
              <a:gd name="T79" fmla="*/ 0 h 127"/>
              <a:gd name="T80" fmla="*/ 2147483647 w 65"/>
              <a:gd name="T81" fmla="*/ 0 h 12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5" h="127">
                <a:moveTo>
                  <a:pt x="33" y="0"/>
                </a:moveTo>
                <a:lnTo>
                  <a:pt x="36" y="0"/>
                </a:lnTo>
                <a:lnTo>
                  <a:pt x="39" y="1"/>
                </a:lnTo>
                <a:lnTo>
                  <a:pt x="42" y="2"/>
                </a:lnTo>
                <a:lnTo>
                  <a:pt x="45" y="4"/>
                </a:lnTo>
                <a:lnTo>
                  <a:pt x="51" y="10"/>
                </a:lnTo>
                <a:lnTo>
                  <a:pt x="55" y="18"/>
                </a:lnTo>
                <a:lnTo>
                  <a:pt x="59" y="28"/>
                </a:lnTo>
                <a:lnTo>
                  <a:pt x="62" y="38"/>
                </a:lnTo>
                <a:lnTo>
                  <a:pt x="64" y="51"/>
                </a:lnTo>
                <a:lnTo>
                  <a:pt x="65" y="64"/>
                </a:lnTo>
                <a:lnTo>
                  <a:pt x="64" y="76"/>
                </a:lnTo>
                <a:lnTo>
                  <a:pt x="62" y="88"/>
                </a:lnTo>
                <a:lnTo>
                  <a:pt x="59" y="99"/>
                </a:lnTo>
                <a:lnTo>
                  <a:pt x="55" y="108"/>
                </a:lnTo>
                <a:lnTo>
                  <a:pt x="51" y="116"/>
                </a:lnTo>
                <a:lnTo>
                  <a:pt x="45" y="122"/>
                </a:lnTo>
                <a:lnTo>
                  <a:pt x="42" y="124"/>
                </a:lnTo>
                <a:lnTo>
                  <a:pt x="39" y="125"/>
                </a:lnTo>
                <a:lnTo>
                  <a:pt x="36" y="127"/>
                </a:lnTo>
                <a:lnTo>
                  <a:pt x="33" y="127"/>
                </a:lnTo>
                <a:lnTo>
                  <a:pt x="30" y="127"/>
                </a:lnTo>
                <a:lnTo>
                  <a:pt x="26" y="125"/>
                </a:lnTo>
                <a:lnTo>
                  <a:pt x="23" y="124"/>
                </a:lnTo>
                <a:lnTo>
                  <a:pt x="20" y="122"/>
                </a:lnTo>
                <a:lnTo>
                  <a:pt x="14" y="116"/>
                </a:lnTo>
                <a:lnTo>
                  <a:pt x="9" y="108"/>
                </a:lnTo>
                <a:lnTo>
                  <a:pt x="5" y="99"/>
                </a:lnTo>
                <a:lnTo>
                  <a:pt x="2" y="88"/>
                </a:lnTo>
                <a:lnTo>
                  <a:pt x="0" y="76"/>
                </a:lnTo>
                <a:lnTo>
                  <a:pt x="0" y="64"/>
                </a:lnTo>
                <a:lnTo>
                  <a:pt x="0" y="51"/>
                </a:lnTo>
                <a:lnTo>
                  <a:pt x="2" y="38"/>
                </a:lnTo>
                <a:lnTo>
                  <a:pt x="5" y="28"/>
                </a:lnTo>
                <a:lnTo>
                  <a:pt x="9" y="18"/>
                </a:lnTo>
                <a:lnTo>
                  <a:pt x="14" y="10"/>
                </a:lnTo>
                <a:lnTo>
                  <a:pt x="20" y="4"/>
                </a:lnTo>
                <a:lnTo>
                  <a:pt x="23" y="2"/>
                </a:lnTo>
                <a:lnTo>
                  <a:pt x="26" y="1"/>
                </a:lnTo>
                <a:lnTo>
                  <a:pt x="30" y="0"/>
                </a:lnTo>
                <a:lnTo>
                  <a:pt x="33" y="0"/>
                </a:lnTo>
              </a:path>
            </a:pathLst>
          </a:custGeom>
          <a:solidFill>
            <a:srgbClr val="D60093"/>
          </a:solidFill>
          <a:ln w="1588">
            <a:solidFill>
              <a:srgbClr val="1F1A1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2258" name="Freeform 256"/>
          <p:cNvSpPr>
            <a:spLocks/>
          </p:cNvSpPr>
          <p:nvPr/>
        </p:nvSpPr>
        <p:spPr bwMode="auto">
          <a:xfrm>
            <a:off x="4149725" y="3473450"/>
            <a:ext cx="163513" cy="352425"/>
          </a:xfrm>
          <a:custGeom>
            <a:avLst/>
            <a:gdLst>
              <a:gd name="T0" fmla="*/ 2147483647 w 103"/>
              <a:gd name="T1" fmla="*/ 0 h 222"/>
              <a:gd name="T2" fmla="*/ 2147483647 w 103"/>
              <a:gd name="T3" fmla="*/ 0 h 222"/>
              <a:gd name="T4" fmla="*/ 2147483647 w 103"/>
              <a:gd name="T5" fmla="*/ 2147483647 h 222"/>
              <a:gd name="T6" fmla="*/ 2147483647 w 103"/>
              <a:gd name="T7" fmla="*/ 2147483647 h 222"/>
              <a:gd name="T8" fmla="*/ 2147483647 w 103"/>
              <a:gd name="T9" fmla="*/ 2147483647 h 222"/>
              <a:gd name="T10" fmla="*/ 2147483647 w 103"/>
              <a:gd name="T11" fmla="*/ 2147483647 h 222"/>
              <a:gd name="T12" fmla="*/ 2147483647 w 103"/>
              <a:gd name="T13" fmla="*/ 2147483647 h 222"/>
              <a:gd name="T14" fmla="*/ 2147483647 w 103"/>
              <a:gd name="T15" fmla="*/ 2147483647 h 222"/>
              <a:gd name="T16" fmla="*/ 2147483647 w 103"/>
              <a:gd name="T17" fmla="*/ 2147483647 h 222"/>
              <a:gd name="T18" fmla="*/ 2147483647 w 103"/>
              <a:gd name="T19" fmla="*/ 2147483647 h 222"/>
              <a:gd name="T20" fmla="*/ 2147483647 w 103"/>
              <a:gd name="T21" fmla="*/ 2147483647 h 222"/>
              <a:gd name="T22" fmla="*/ 2147483647 w 103"/>
              <a:gd name="T23" fmla="*/ 2147483647 h 222"/>
              <a:gd name="T24" fmla="*/ 2147483647 w 103"/>
              <a:gd name="T25" fmla="*/ 2147483647 h 222"/>
              <a:gd name="T26" fmla="*/ 2147483647 w 103"/>
              <a:gd name="T27" fmla="*/ 2147483647 h 222"/>
              <a:gd name="T28" fmla="*/ 2147483647 w 103"/>
              <a:gd name="T29" fmla="*/ 2147483647 h 222"/>
              <a:gd name="T30" fmla="*/ 2147483647 w 103"/>
              <a:gd name="T31" fmla="*/ 2147483647 h 222"/>
              <a:gd name="T32" fmla="*/ 2147483647 w 103"/>
              <a:gd name="T33" fmla="*/ 2147483647 h 222"/>
              <a:gd name="T34" fmla="*/ 2147483647 w 103"/>
              <a:gd name="T35" fmla="*/ 2147483647 h 222"/>
              <a:gd name="T36" fmla="*/ 2147483647 w 103"/>
              <a:gd name="T37" fmla="*/ 2147483647 h 222"/>
              <a:gd name="T38" fmla="*/ 2147483647 w 103"/>
              <a:gd name="T39" fmla="*/ 2147483647 h 222"/>
              <a:gd name="T40" fmla="*/ 2147483647 w 103"/>
              <a:gd name="T41" fmla="*/ 2147483647 h 222"/>
              <a:gd name="T42" fmla="*/ 2147483647 w 103"/>
              <a:gd name="T43" fmla="*/ 2147483647 h 222"/>
              <a:gd name="T44" fmla="*/ 2147483647 w 103"/>
              <a:gd name="T45" fmla="*/ 2147483647 h 222"/>
              <a:gd name="T46" fmla="*/ 2147483647 w 103"/>
              <a:gd name="T47" fmla="*/ 2147483647 h 222"/>
              <a:gd name="T48" fmla="*/ 2147483647 w 103"/>
              <a:gd name="T49" fmla="*/ 2147483647 h 222"/>
              <a:gd name="T50" fmla="*/ 2147483647 w 103"/>
              <a:gd name="T51" fmla="*/ 2147483647 h 222"/>
              <a:gd name="T52" fmla="*/ 0 w 103"/>
              <a:gd name="T53" fmla="*/ 2147483647 h 222"/>
              <a:gd name="T54" fmla="*/ 0 w 103"/>
              <a:gd name="T55" fmla="*/ 2147483647 h 222"/>
              <a:gd name="T56" fmla="*/ 0 w 103"/>
              <a:gd name="T57" fmla="*/ 2147483647 h 222"/>
              <a:gd name="T58" fmla="*/ 0 w 103"/>
              <a:gd name="T59" fmla="*/ 2147483647 h 222"/>
              <a:gd name="T60" fmla="*/ 2147483647 w 103"/>
              <a:gd name="T61" fmla="*/ 2147483647 h 222"/>
              <a:gd name="T62" fmla="*/ 2147483647 w 103"/>
              <a:gd name="T63" fmla="*/ 2147483647 h 222"/>
              <a:gd name="T64" fmla="*/ 2147483647 w 103"/>
              <a:gd name="T65" fmla="*/ 2147483647 h 222"/>
              <a:gd name="T66" fmla="*/ 2147483647 w 103"/>
              <a:gd name="T67" fmla="*/ 2147483647 h 222"/>
              <a:gd name="T68" fmla="*/ 2147483647 w 103"/>
              <a:gd name="T69" fmla="*/ 2147483647 h 222"/>
              <a:gd name="T70" fmla="*/ 2147483647 w 103"/>
              <a:gd name="T71" fmla="*/ 2147483647 h 222"/>
              <a:gd name="T72" fmla="*/ 2147483647 w 103"/>
              <a:gd name="T73" fmla="*/ 0 h 22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3" h="222">
                <a:moveTo>
                  <a:pt x="21" y="0"/>
                </a:moveTo>
                <a:lnTo>
                  <a:pt x="83" y="0"/>
                </a:lnTo>
                <a:lnTo>
                  <a:pt x="87" y="1"/>
                </a:lnTo>
                <a:lnTo>
                  <a:pt x="91" y="5"/>
                </a:lnTo>
                <a:lnTo>
                  <a:pt x="94" y="11"/>
                </a:lnTo>
                <a:lnTo>
                  <a:pt x="97" y="18"/>
                </a:lnTo>
                <a:lnTo>
                  <a:pt x="100" y="29"/>
                </a:lnTo>
                <a:lnTo>
                  <a:pt x="102" y="39"/>
                </a:lnTo>
                <a:lnTo>
                  <a:pt x="103" y="51"/>
                </a:lnTo>
                <a:lnTo>
                  <a:pt x="103" y="65"/>
                </a:lnTo>
                <a:lnTo>
                  <a:pt x="103" y="158"/>
                </a:lnTo>
                <a:lnTo>
                  <a:pt x="103" y="171"/>
                </a:lnTo>
                <a:lnTo>
                  <a:pt x="102" y="182"/>
                </a:lnTo>
                <a:lnTo>
                  <a:pt x="100" y="193"/>
                </a:lnTo>
                <a:lnTo>
                  <a:pt x="97" y="203"/>
                </a:lnTo>
                <a:lnTo>
                  <a:pt x="94" y="210"/>
                </a:lnTo>
                <a:lnTo>
                  <a:pt x="91" y="217"/>
                </a:lnTo>
                <a:lnTo>
                  <a:pt x="87" y="221"/>
                </a:lnTo>
                <a:lnTo>
                  <a:pt x="83" y="222"/>
                </a:lnTo>
                <a:lnTo>
                  <a:pt x="21" y="222"/>
                </a:lnTo>
                <a:lnTo>
                  <a:pt x="16" y="221"/>
                </a:lnTo>
                <a:lnTo>
                  <a:pt x="12" y="217"/>
                </a:lnTo>
                <a:lnTo>
                  <a:pt x="9" y="210"/>
                </a:lnTo>
                <a:lnTo>
                  <a:pt x="6" y="203"/>
                </a:lnTo>
                <a:lnTo>
                  <a:pt x="3" y="193"/>
                </a:lnTo>
                <a:lnTo>
                  <a:pt x="1" y="182"/>
                </a:lnTo>
                <a:lnTo>
                  <a:pt x="0" y="171"/>
                </a:lnTo>
                <a:lnTo>
                  <a:pt x="0" y="158"/>
                </a:lnTo>
                <a:lnTo>
                  <a:pt x="0" y="65"/>
                </a:lnTo>
                <a:lnTo>
                  <a:pt x="0" y="51"/>
                </a:lnTo>
                <a:lnTo>
                  <a:pt x="1" y="39"/>
                </a:lnTo>
                <a:lnTo>
                  <a:pt x="3" y="29"/>
                </a:lnTo>
                <a:lnTo>
                  <a:pt x="6" y="18"/>
                </a:lnTo>
                <a:lnTo>
                  <a:pt x="9" y="11"/>
                </a:lnTo>
                <a:lnTo>
                  <a:pt x="12" y="5"/>
                </a:lnTo>
                <a:lnTo>
                  <a:pt x="16" y="1"/>
                </a:lnTo>
                <a:lnTo>
                  <a:pt x="21" y="0"/>
                </a:lnTo>
                <a:close/>
              </a:path>
            </a:pathLst>
          </a:custGeom>
          <a:solidFill>
            <a:srgbClr val="FF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59" name="Freeform 257"/>
          <p:cNvSpPr>
            <a:spLocks/>
          </p:cNvSpPr>
          <p:nvPr/>
        </p:nvSpPr>
        <p:spPr bwMode="auto">
          <a:xfrm>
            <a:off x="4149725" y="3473450"/>
            <a:ext cx="163513" cy="352425"/>
          </a:xfrm>
          <a:custGeom>
            <a:avLst/>
            <a:gdLst>
              <a:gd name="T0" fmla="*/ 2147483647 w 103"/>
              <a:gd name="T1" fmla="*/ 0 h 222"/>
              <a:gd name="T2" fmla="*/ 2147483647 w 103"/>
              <a:gd name="T3" fmla="*/ 0 h 222"/>
              <a:gd name="T4" fmla="*/ 2147483647 w 103"/>
              <a:gd name="T5" fmla="*/ 2147483647 h 222"/>
              <a:gd name="T6" fmla="*/ 2147483647 w 103"/>
              <a:gd name="T7" fmla="*/ 2147483647 h 222"/>
              <a:gd name="T8" fmla="*/ 2147483647 w 103"/>
              <a:gd name="T9" fmla="*/ 2147483647 h 222"/>
              <a:gd name="T10" fmla="*/ 2147483647 w 103"/>
              <a:gd name="T11" fmla="*/ 2147483647 h 222"/>
              <a:gd name="T12" fmla="*/ 2147483647 w 103"/>
              <a:gd name="T13" fmla="*/ 2147483647 h 222"/>
              <a:gd name="T14" fmla="*/ 2147483647 w 103"/>
              <a:gd name="T15" fmla="*/ 2147483647 h 222"/>
              <a:gd name="T16" fmla="*/ 2147483647 w 103"/>
              <a:gd name="T17" fmla="*/ 2147483647 h 222"/>
              <a:gd name="T18" fmla="*/ 2147483647 w 103"/>
              <a:gd name="T19" fmla="*/ 2147483647 h 222"/>
              <a:gd name="T20" fmla="*/ 2147483647 w 103"/>
              <a:gd name="T21" fmla="*/ 2147483647 h 222"/>
              <a:gd name="T22" fmla="*/ 2147483647 w 103"/>
              <a:gd name="T23" fmla="*/ 2147483647 h 222"/>
              <a:gd name="T24" fmla="*/ 2147483647 w 103"/>
              <a:gd name="T25" fmla="*/ 2147483647 h 222"/>
              <a:gd name="T26" fmla="*/ 2147483647 w 103"/>
              <a:gd name="T27" fmla="*/ 2147483647 h 222"/>
              <a:gd name="T28" fmla="*/ 2147483647 w 103"/>
              <a:gd name="T29" fmla="*/ 2147483647 h 222"/>
              <a:gd name="T30" fmla="*/ 2147483647 w 103"/>
              <a:gd name="T31" fmla="*/ 2147483647 h 222"/>
              <a:gd name="T32" fmla="*/ 2147483647 w 103"/>
              <a:gd name="T33" fmla="*/ 2147483647 h 222"/>
              <a:gd name="T34" fmla="*/ 2147483647 w 103"/>
              <a:gd name="T35" fmla="*/ 2147483647 h 222"/>
              <a:gd name="T36" fmla="*/ 2147483647 w 103"/>
              <a:gd name="T37" fmla="*/ 2147483647 h 222"/>
              <a:gd name="T38" fmla="*/ 2147483647 w 103"/>
              <a:gd name="T39" fmla="*/ 2147483647 h 222"/>
              <a:gd name="T40" fmla="*/ 2147483647 w 103"/>
              <a:gd name="T41" fmla="*/ 2147483647 h 222"/>
              <a:gd name="T42" fmla="*/ 2147483647 w 103"/>
              <a:gd name="T43" fmla="*/ 2147483647 h 222"/>
              <a:gd name="T44" fmla="*/ 2147483647 w 103"/>
              <a:gd name="T45" fmla="*/ 2147483647 h 222"/>
              <a:gd name="T46" fmla="*/ 2147483647 w 103"/>
              <a:gd name="T47" fmla="*/ 2147483647 h 222"/>
              <a:gd name="T48" fmla="*/ 2147483647 w 103"/>
              <a:gd name="T49" fmla="*/ 2147483647 h 222"/>
              <a:gd name="T50" fmla="*/ 2147483647 w 103"/>
              <a:gd name="T51" fmla="*/ 2147483647 h 222"/>
              <a:gd name="T52" fmla="*/ 0 w 103"/>
              <a:gd name="T53" fmla="*/ 2147483647 h 222"/>
              <a:gd name="T54" fmla="*/ 0 w 103"/>
              <a:gd name="T55" fmla="*/ 2147483647 h 222"/>
              <a:gd name="T56" fmla="*/ 0 w 103"/>
              <a:gd name="T57" fmla="*/ 2147483647 h 222"/>
              <a:gd name="T58" fmla="*/ 0 w 103"/>
              <a:gd name="T59" fmla="*/ 2147483647 h 222"/>
              <a:gd name="T60" fmla="*/ 2147483647 w 103"/>
              <a:gd name="T61" fmla="*/ 2147483647 h 222"/>
              <a:gd name="T62" fmla="*/ 2147483647 w 103"/>
              <a:gd name="T63" fmla="*/ 2147483647 h 222"/>
              <a:gd name="T64" fmla="*/ 2147483647 w 103"/>
              <a:gd name="T65" fmla="*/ 2147483647 h 222"/>
              <a:gd name="T66" fmla="*/ 2147483647 w 103"/>
              <a:gd name="T67" fmla="*/ 2147483647 h 222"/>
              <a:gd name="T68" fmla="*/ 2147483647 w 103"/>
              <a:gd name="T69" fmla="*/ 2147483647 h 222"/>
              <a:gd name="T70" fmla="*/ 2147483647 w 103"/>
              <a:gd name="T71" fmla="*/ 2147483647 h 222"/>
              <a:gd name="T72" fmla="*/ 2147483647 w 103"/>
              <a:gd name="T73" fmla="*/ 0 h 22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3" h="222">
                <a:moveTo>
                  <a:pt x="21" y="0"/>
                </a:moveTo>
                <a:lnTo>
                  <a:pt x="83" y="0"/>
                </a:lnTo>
                <a:lnTo>
                  <a:pt x="87" y="1"/>
                </a:lnTo>
                <a:lnTo>
                  <a:pt x="91" y="5"/>
                </a:lnTo>
                <a:lnTo>
                  <a:pt x="94" y="11"/>
                </a:lnTo>
                <a:lnTo>
                  <a:pt x="97" y="18"/>
                </a:lnTo>
                <a:lnTo>
                  <a:pt x="100" y="29"/>
                </a:lnTo>
                <a:lnTo>
                  <a:pt x="102" y="39"/>
                </a:lnTo>
                <a:lnTo>
                  <a:pt x="103" y="51"/>
                </a:lnTo>
                <a:lnTo>
                  <a:pt x="103" y="65"/>
                </a:lnTo>
                <a:lnTo>
                  <a:pt x="103" y="158"/>
                </a:lnTo>
                <a:lnTo>
                  <a:pt x="103" y="171"/>
                </a:lnTo>
                <a:lnTo>
                  <a:pt x="102" y="182"/>
                </a:lnTo>
                <a:lnTo>
                  <a:pt x="100" y="193"/>
                </a:lnTo>
                <a:lnTo>
                  <a:pt x="97" y="203"/>
                </a:lnTo>
                <a:lnTo>
                  <a:pt x="94" y="210"/>
                </a:lnTo>
                <a:lnTo>
                  <a:pt x="91" y="217"/>
                </a:lnTo>
                <a:lnTo>
                  <a:pt x="87" y="221"/>
                </a:lnTo>
                <a:lnTo>
                  <a:pt x="83" y="222"/>
                </a:lnTo>
                <a:lnTo>
                  <a:pt x="21" y="222"/>
                </a:lnTo>
                <a:lnTo>
                  <a:pt x="16" y="221"/>
                </a:lnTo>
                <a:lnTo>
                  <a:pt x="12" y="217"/>
                </a:lnTo>
                <a:lnTo>
                  <a:pt x="9" y="210"/>
                </a:lnTo>
                <a:lnTo>
                  <a:pt x="6" y="203"/>
                </a:lnTo>
                <a:lnTo>
                  <a:pt x="3" y="193"/>
                </a:lnTo>
                <a:lnTo>
                  <a:pt x="1" y="182"/>
                </a:lnTo>
                <a:lnTo>
                  <a:pt x="0" y="171"/>
                </a:lnTo>
                <a:lnTo>
                  <a:pt x="0" y="158"/>
                </a:lnTo>
                <a:lnTo>
                  <a:pt x="0" y="65"/>
                </a:lnTo>
                <a:lnTo>
                  <a:pt x="0" y="51"/>
                </a:lnTo>
                <a:lnTo>
                  <a:pt x="1" y="39"/>
                </a:lnTo>
                <a:lnTo>
                  <a:pt x="3" y="29"/>
                </a:lnTo>
                <a:lnTo>
                  <a:pt x="6" y="18"/>
                </a:lnTo>
                <a:lnTo>
                  <a:pt x="9" y="11"/>
                </a:lnTo>
                <a:lnTo>
                  <a:pt x="12" y="5"/>
                </a:lnTo>
                <a:lnTo>
                  <a:pt x="16" y="1"/>
                </a:lnTo>
                <a:lnTo>
                  <a:pt x="21" y="0"/>
                </a:lnTo>
              </a:path>
            </a:pathLst>
          </a:custGeom>
          <a:solidFill>
            <a:srgbClr val="FF66FF"/>
          </a:solidFill>
          <a:ln w="1588">
            <a:solidFill>
              <a:srgbClr val="1F1A1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2260" name="Freeform 258"/>
          <p:cNvSpPr>
            <a:spLocks/>
          </p:cNvSpPr>
          <p:nvPr/>
        </p:nvSpPr>
        <p:spPr bwMode="auto">
          <a:xfrm>
            <a:off x="4175125" y="3563938"/>
            <a:ext cx="103188" cy="201612"/>
          </a:xfrm>
          <a:custGeom>
            <a:avLst/>
            <a:gdLst>
              <a:gd name="T0" fmla="*/ 2147483647 w 65"/>
              <a:gd name="T1" fmla="*/ 0 h 127"/>
              <a:gd name="T2" fmla="*/ 2147483647 w 65"/>
              <a:gd name="T3" fmla="*/ 0 h 127"/>
              <a:gd name="T4" fmla="*/ 2147483647 w 65"/>
              <a:gd name="T5" fmla="*/ 2147483647 h 127"/>
              <a:gd name="T6" fmla="*/ 2147483647 w 65"/>
              <a:gd name="T7" fmla="*/ 2147483647 h 127"/>
              <a:gd name="T8" fmla="*/ 2147483647 w 65"/>
              <a:gd name="T9" fmla="*/ 2147483647 h 127"/>
              <a:gd name="T10" fmla="*/ 2147483647 w 65"/>
              <a:gd name="T11" fmla="*/ 2147483647 h 127"/>
              <a:gd name="T12" fmla="*/ 2147483647 w 65"/>
              <a:gd name="T13" fmla="*/ 2147483647 h 127"/>
              <a:gd name="T14" fmla="*/ 2147483647 w 65"/>
              <a:gd name="T15" fmla="*/ 2147483647 h 127"/>
              <a:gd name="T16" fmla="*/ 2147483647 w 65"/>
              <a:gd name="T17" fmla="*/ 2147483647 h 127"/>
              <a:gd name="T18" fmla="*/ 2147483647 w 65"/>
              <a:gd name="T19" fmla="*/ 2147483647 h 127"/>
              <a:gd name="T20" fmla="*/ 2147483647 w 65"/>
              <a:gd name="T21" fmla="*/ 2147483647 h 127"/>
              <a:gd name="T22" fmla="*/ 2147483647 w 65"/>
              <a:gd name="T23" fmla="*/ 2147483647 h 127"/>
              <a:gd name="T24" fmla="*/ 2147483647 w 65"/>
              <a:gd name="T25" fmla="*/ 2147483647 h 127"/>
              <a:gd name="T26" fmla="*/ 2147483647 w 65"/>
              <a:gd name="T27" fmla="*/ 2147483647 h 127"/>
              <a:gd name="T28" fmla="*/ 2147483647 w 65"/>
              <a:gd name="T29" fmla="*/ 2147483647 h 127"/>
              <a:gd name="T30" fmla="*/ 2147483647 w 65"/>
              <a:gd name="T31" fmla="*/ 2147483647 h 127"/>
              <a:gd name="T32" fmla="*/ 2147483647 w 65"/>
              <a:gd name="T33" fmla="*/ 2147483647 h 127"/>
              <a:gd name="T34" fmla="*/ 2147483647 w 65"/>
              <a:gd name="T35" fmla="*/ 2147483647 h 127"/>
              <a:gd name="T36" fmla="*/ 2147483647 w 65"/>
              <a:gd name="T37" fmla="*/ 2147483647 h 127"/>
              <a:gd name="T38" fmla="*/ 2147483647 w 65"/>
              <a:gd name="T39" fmla="*/ 2147483647 h 127"/>
              <a:gd name="T40" fmla="*/ 2147483647 w 65"/>
              <a:gd name="T41" fmla="*/ 2147483647 h 127"/>
              <a:gd name="T42" fmla="*/ 2147483647 w 65"/>
              <a:gd name="T43" fmla="*/ 2147483647 h 127"/>
              <a:gd name="T44" fmla="*/ 2147483647 w 65"/>
              <a:gd name="T45" fmla="*/ 2147483647 h 127"/>
              <a:gd name="T46" fmla="*/ 2147483647 w 65"/>
              <a:gd name="T47" fmla="*/ 2147483647 h 127"/>
              <a:gd name="T48" fmla="*/ 2147483647 w 65"/>
              <a:gd name="T49" fmla="*/ 2147483647 h 127"/>
              <a:gd name="T50" fmla="*/ 2147483647 w 65"/>
              <a:gd name="T51" fmla="*/ 2147483647 h 127"/>
              <a:gd name="T52" fmla="*/ 2147483647 w 65"/>
              <a:gd name="T53" fmla="*/ 2147483647 h 127"/>
              <a:gd name="T54" fmla="*/ 2147483647 w 65"/>
              <a:gd name="T55" fmla="*/ 2147483647 h 127"/>
              <a:gd name="T56" fmla="*/ 2147483647 w 65"/>
              <a:gd name="T57" fmla="*/ 2147483647 h 127"/>
              <a:gd name="T58" fmla="*/ 2147483647 w 65"/>
              <a:gd name="T59" fmla="*/ 2147483647 h 127"/>
              <a:gd name="T60" fmla="*/ 0 w 65"/>
              <a:gd name="T61" fmla="*/ 2147483647 h 127"/>
              <a:gd name="T62" fmla="*/ 2147483647 w 65"/>
              <a:gd name="T63" fmla="*/ 2147483647 h 127"/>
              <a:gd name="T64" fmla="*/ 2147483647 w 65"/>
              <a:gd name="T65" fmla="*/ 2147483647 h 127"/>
              <a:gd name="T66" fmla="*/ 2147483647 w 65"/>
              <a:gd name="T67" fmla="*/ 2147483647 h 127"/>
              <a:gd name="T68" fmla="*/ 2147483647 w 65"/>
              <a:gd name="T69" fmla="*/ 2147483647 h 127"/>
              <a:gd name="T70" fmla="*/ 2147483647 w 65"/>
              <a:gd name="T71" fmla="*/ 2147483647 h 127"/>
              <a:gd name="T72" fmla="*/ 2147483647 w 65"/>
              <a:gd name="T73" fmla="*/ 2147483647 h 127"/>
              <a:gd name="T74" fmla="*/ 2147483647 w 65"/>
              <a:gd name="T75" fmla="*/ 2147483647 h 127"/>
              <a:gd name="T76" fmla="*/ 2147483647 w 65"/>
              <a:gd name="T77" fmla="*/ 2147483647 h 127"/>
              <a:gd name="T78" fmla="*/ 2147483647 w 65"/>
              <a:gd name="T79" fmla="*/ 0 h 127"/>
              <a:gd name="T80" fmla="*/ 2147483647 w 65"/>
              <a:gd name="T81" fmla="*/ 0 h 12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5" h="127">
                <a:moveTo>
                  <a:pt x="33" y="0"/>
                </a:moveTo>
                <a:lnTo>
                  <a:pt x="36" y="0"/>
                </a:lnTo>
                <a:lnTo>
                  <a:pt x="39" y="1"/>
                </a:lnTo>
                <a:lnTo>
                  <a:pt x="42" y="2"/>
                </a:lnTo>
                <a:lnTo>
                  <a:pt x="45" y="4"/>
                </a:lnTo>
                <a:lnTo>
                  <a:pt x="51" y="10"/>
                </a:lnTo>
                <a:lnTo>
                  <a:pt x="56" y="18"/>
                </a:lnTo>
                <a:lnTo>
                  <a:pt x="59" y="28"/>
                </a:lnTo>
                <a:lnTo>
                  <a:pt x="62" y="38"/>
                </a:lnTo>
                <a:lnTo>
                  <a:pt x="64" y="51"/>
                </a:lnTo>
                <a:lnTo>
                  <a:pt x="65" y="64"/>
                </a:lnTo>
                <a:lnTo>
                  <a:pt x="64" y="76"/>
                </a:lnTo>
                <a:lnTo>
                  <a:pt x="62" y="88"/>
                </a:lnTo>
                <a:lnTo>
                  <a:pt x="59" y="99"/>
                </a:lnTo>
                <a:lnTo>
                  <a:pt x="56" y="108"/>
                </a:lnTo>
                <a:lnTo>
                  <a:pt x="51" y="116"/>
                </a:lnTo>
                <a:lnTo>
                  <a:pt x="45" y="122"/>
                </a:lnTo>
                <a:lnTo>
                  <a:pt x="42" y="124"/>
                </a:lnTo>
                <a:lnTo>
                  <a:pt x="39" y="125"/>
                </a:lnTo>
                <a:lnTo>
                  <a:pt x="36" y="127"/>
                </a:lnTo>
                <a:lnTo>
                  <a:pt x="33" y="127"/>
                </a:lnTo>
                <a:lnTo>
                  <a:pt x="30" y="127"/>
                </a:lnTo>
                <a:lnTo>
                  <a:pt x="26" y="125"/>
                </a:lnTo>
                <a:lnTo>
                  <a:pt x="23" y="124"/>
                </a:lnTo>
                <a:lnTo>
                  <a:pt x="20" y="122"/>
                </a:lnTo>
                <a:lnTo>
                  <a:pt x="15" y="116"/>
                </a:lnTo>
                <a:lnTo>
                  <a:pt x="10" y="108"/>
                </a:lnTo>
                <a:lnTo>
                  <a:pt x="6" y="99"/>
                </a:lnTo>
                <a:lnTo>
                  <a:pt x="2" y="88"/>
                </a:lnTo>
                <a:lnTo>
                  <a:pt x="1" y="76"/>
                </a:lnTo>
                <a:lnTo>
                  <a:pt x="0" y="64"/>
                </a:lnTo>
                <a:lnTo>
                  <a:pt x="1" y="51"/>
                </a:lnTo>
                <a:lnTo>
                  <a:pt x="2" y="38"/>
                </a:lnTo>
                <a:lnTo>
                  <a:pt x="6" y="28"/>
                </a:lnTo>
                <a:lnTo>
                  <a:pt x="10" y="18"/>
                </a:lnTo>
                <a:lnTo>
                  <a:pt x="15" y="10"/>
                </a:lnTo>
                <a:lnTo>
                  <a:pt x="20" y="4"/>
                </a:lnTo>
                <a:lnTo>
                  <a:pt x="23" y="2"/>
                </a:lnTo>
                <a:lnTo>
                  <a:pt x="26" y="1"/>
                </a:lnTo>
                <a:lnTo>
                  <a:pt x="30" y="0"/>
                </a:lnTo>
                <a:lnTo>
                  <a:pt x="33" y="0"/>
                </a:lnTo>
                <a:close/>
              </a:path>
            </a:pathLst>
          </a:custGeom>
          <a:solidFill>
            <a:srgbClr val="D600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61" name="Freeform 259"/>
          <p:cNvSpPr>
            <a:spLocks/>
          </p:cNvSpPr>
          <p:nvPr/>
        </p:nvSpPr>
        <p:spPr bwMode="auto">
          <a:xfrm>
            <a:off x="4175125" y="3563938"/>
            <a:ext cx="103188" cy="201612"/>
          </a:xfrm>
          <a:custGeom>
            <a:avLst/>
            <a:gdLst>
              <a:gd name="T0" fmla="*/ 2147483647 w 65"/>
              <a:gd name="T1" fmla="*/ 0 h 127"/>
              <a:gd name="T2" fmla="*/ 2147483647 w 65"/>
              <a:gd name="T3" fmla="*/ 0 h 127"/>
              <a:gd name="T4" fmla="*/ 2147483647 w 65"/>
              <a:gd name="T5" fmla="*/ 2147483647 h 127"/>
              <a:gd name="T6" fmla="*/ 2147483647 w 65"/>
              <a:gd name="T7" fmla="*/ 2147483647 h 127"/>
              <a:gd name="T8" fmla="*/ 2147483647 w 65"/>
              <a:gd name="T9" fmla="*/ 2147483647 h 127"/>
              <a:gd name="T10" fmla="*/ 2147483647 w 65"/>
              <a:gd name="T11" fmla="*/ 2147483647 h 127"/>
              <a:gd name="T12" fmla="*/ 2147483647 w 65"/>
              <a:gd name="T13" fmla="*/ 2147483647 h 127"/>
              <a:gd name="T14" fmla="*/ 2147483647 w 65"/>
              <a:gd name="T15" fmla="*/ 2147483647 h 127"/>
              <a:gd name="T16" fmla="*/ 2147483647 w 65"/>
              <a:gd name="T17" fmla="*/ 2147483647 h 127"/>
              <a:gd name="T18" fmla="*/ 2147483647 w 65"/>
              <a:gd name="T19" fmla="*/ 2147483647 h 127"/>
              <a:gd name="T20" fmla="*/ 2147483647 w 65"/>
              <a:gd name="T21" fmla="*/ 2147483647 h 127"/>
              <a:gd name="T22" fmla="*/ 2147483647 w 65"/>
              <a:gd name="T23" fmla="*/ 2147483647 h 127"/>
              <a:gd name="T24" fmla="*/ 2147483647 w 65"/>
              <a:gd name="T25" fmla="*/ 2147483647 h 127"/>
              <a:gd name="T26" fmla="*/ 2147483647 w 65"/>
              <a:gd name="T27" fmla="*/ 2147483647 h 127"/>
              <a:gd name="T28" fmla="*/ 2147483647 w 65"/>
              <a:gd name="T29" fmla="*/ 2147483647 h 127"/>
              <a:gd name="T30" fmla="*/ 2147483647 w 65"/>
              <a:gd name="T31" fmla="*/ 2147483647 h 127"/>
              <a:gd name="T32" fmla="*/ 2147483647 w 65"/>
              <a:gd name="T33" fmla="*/ 2147483647 h 127"/>
              <a:gd name="T34" fmla="*/ 2147483647 w 65"/>
              <a:gd name="T35" fmla="*/ 2147483647 h 127"/>
              <a:gd name="T36" fmla="*/ 2147483647 w 65"/>
              <a:gd name="T37" fmla="*/ 2147483647 h 127"/>
              <a:gd name="T38" fmla="*/ 2147483647 w 65"/>
              <a:gd name="T39" fmla="*/ 2147483647 h 127"/>
              <a:gd name="T40" fmla="*/ 2147483647 w 65"/>
              <a:gd name="T41" fmla="*/ 2147483647 h 127"/>
              <a:gd name="T42" fmla="*/ 2147483647 w 65"/>
              <a:gd name="T43" fmla="*/ 2147483647 h 127"/>
              <a:gd name="T44" fmla="*/ 2147483647 w 65"/>
              <a:gd name="T45" fmla="*/ 2147483647 h 127"/>
              <a:gd name="T46" fmla="*/ 2147483647 w 65"/>
              <a:gd name="T47" fmla="*/ 2147483647 h 127"/>
              <a:gd name="T48" fmla="*/ 2147483647 w 65"/>
              <a:gd name="T49" fmla="*/ 2147483647 h 127"/>
              <a:gd name="T50" fmla="*/ 2147483647 w 65"/>
              <a:gd name="T51" fmla="*/ 2147483647 h 127"/>
              <a:gd name="T52" fmla="*/ 2147483647 w 65"/>
              <a:gd name="T53" fmla="*/ 2147483647 h 127"/>
              <a:gd name="T54" fmla="*/ 2147483647 w 65"/>
              <a:gd name="T55" fmla="*/ 2147483647 h 127"/>
              <a:gd name="T56" fmla="*/ 2147483647 w 65"/>
              <a:gd name="T57" fmla="*/ 2147483647 h 127"/>
              <a:gd name="T58" fmla="*/ 2147483647 w 65"/>
              <a:gd name="T59" fmla="*/ 2147483647 h 127"/>
              <a:gd name="T60" fmla="*/ 0 w 65"/>
              <a:gd name="T61" fmla="*/ 2147483647 h 127"/>
              <a:gd name="T62" fmla="*/ 2147483647 w 65"/>
              <a:gd name="T63" fmla="*/ 2147483647 h 127"/>
              <a:gd name="T64" fmla="*/ 2147483647 w 65"/>
              <a:gd name="T65" fmla="*/ 2147483647 h 127"/>
              <a:gd name="T66" fmla="*/ 2147483647 w 65"/>
              <a:gd name="T67" fmla="*/ 2147483647 h 127"/>
              <a:gd name="T68" fmla="*/ 2147483647 w 65"/>
              <a:gd name="T69" fmla="*/ 2147483647 h 127"/>
              <a:gd name="T70" fmla="*/ 2147483647 w 65"/>
              <a:gd name="T71" fmla="*/ 2147483647 h 127"/>
              <a:gd name="T72" fmla="*/ 2147483647 w 65"/>
              <a:gd name="T73" fmla="*/ 2147483647 h 127"/>
              <a:gd name="T74" fmla="*/ 2147483647 w 65"/>
              <a:gd name="T75" fmla="*/ 2147483647 h 127"/>
              <a:gd name="T76" fmla="*/ 2147483647 w 65"/>
              <a:gd name="T77" fmla="*/ 2147483647 h 127"/>
              <a:gd name="T78" fmla="*/ 2147483647 w 65"/>
              <a:gd name="T79" fmla="*/ 0 h 127"/>
              <a:gd name="T80" fmla="*/ 2147483647 w 65"/>
              <a:gd name="T81" fmla="*/ 0 h 12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5" h="127">
                <a:moveTo>
                  <a:pt x="33" y="0"/>
                </a:moveTo>
                <a:lnTo>
                  <a:pt x="36" y="0"/>
                </a:lnTo>
                <a:lnTo>
                  <a:pt x="39" y="1"/>
                </a:lnTo>
                <a:lnTo>
                  <a:pt x="42" y="2"/>
                </a:lnTo>
                <a:lnTo>
                  <a:pt x="45" y="4"/>
                </a:lnTo>
                <a:lnTo>
                  <a:pt x="51" y="10"/>
                </a:lnTo>
                <a:lnTo>
                  <a:pt x="56" y="18"/>
                </a:lnTo>
                <a:lnTo>
                  <a:pt x="59" y="28"/>
                </a:lnTo>
                <a:lnTo>
                  <a:pt x="62" y="38"/>
                </a:lnTo>
                <a:lnTo>
                  <a:pt x="64" y="51"/>
                </a:lnTo>
                <a:lnTo>
                  <a:pt x="65" y="64"/>
                </a:lnTo>
                <a:lnTo>
                  <a:pt x="64" y="76"/>
                </a:lnTo>
                <a:lnTo>
                  <a:pt x="62" y="88"/>
                </a:lnTo>
                <a:lnTo>
                  <a:pt x="59" y="99"/>
                </a:lnTo>
                <a:lnTo>
                  <a:pt x="56" y="108"/>
                </a:lnTo>
                <a:lnTo>
                  <a:pt x="51" y="116"/>
                </a:lnTo>
                <a:lnTo>
                  <a:pt x="45" y="122"/>
                </a:lnTo>
                <a:lnTo>
                  <a:pt x="42" y="124"/>
                </a:lnTo>
                <a:lnTo>
                  <a:pt x="39" y="125"/>
                </a:lnTo>
                <a:lnTo>
                  <a:pt x="36" y="127"/>
                </a:lnTo>
                <a:lnTo>
                  <a:pt x="33" y="127"/>
                </a:lnTo>
                <a:lnTo>
                  <a:pt x="30" y="127"/>
                </a:lnTo>
                <a:lnTo>
                  <a:pt x="26" y="125"/>
                </a:lnTo>
                <a:lnTo>
                  <a:pt x="23" y="124"/>
                </a:lnTo>
                <a:lnTo>
                  <a:pt x="20" y="122"/>
                </a:lnTo>
                <a:lnTo>
                  <a:pt x="15" y="116"/>
                </a:lnTo>
                <a:lnTo>
                  <a:pt x="10" y="108"/>
                </a:lnTo>
                <a:lnTo>
                  <a:pt x="6" y="99"/>
                </a:lnTo>
                <a:lnTo>
                  <a:pt x="2" y="88"/>
                </a:lnTo>
                <a:lnTo>
                  <a:pt x="1" y="76"/>
                </a:lnTo>
                <a:lnTo>
                  <a:pt x="0" y="64"/>
                </a:lnTo>
                <a:lnTo>
                  <a:pt x="1" y="51"/>
                </a:lnTo>
                <a:lnTo>
                  <a:pt x="2" y="38"/>
                </a:lnTo>
                <a:lnTo>
                  <a:pt x="6" y="28"/>
                </a:lnTo>
                <a:lnTo>
                  <a:pt x="10" y="18"/>
                </a:lnTo>
                <a:lnTo>
                  <a:pt x="15" y="10"/>
                </a:lnTo>
                <a:lnTo>
                  <a:pt x="20" y="4"/>
                </a:lnTo>
                <a:lnTo>
                  <a:pt x="23" y="2"/>
                </a:lnTo>
                <a:lnTo>
                  <a:pt x="26" y="1"/>
                </a:lnTo>
                <a:lnTo>
                  <a:pt x="30" y="0"/>
                </a:lnTo>
                <a:lnTo>
                  <a:pt x="33" y="0"/>
                </a:lnTo>
              </a:path>
            </a:pathLst>
          </a:custGeom>
          <a:solidFill>
            <a:srgbClr val="D60093"/>
          </a:solidFill>
          <a:ln w="1588">
            <a:solidFill>
              <a:srgbClr val="1F1A1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52262" name="Freeform 260"/>
          <p:cNvSpPr>
            <a:spLocks/>
          </p:cNvSpPr>
          <p:nvPr/>
        </p:nvSpPr>
        <p:spPr bwMode="auto">
          <a:xfrm>
            <a:off x="3100388" y="3825875"/>
            <a:ext cx="322262" cy="249238"/>
          </a:xfrm>
          <a:custGeom>
            <a:avLst/>
            <a:gdLst>
              <a:gd name="T0" fmla="*/ 2147483647 w 203"/>
              <a:gd name="T1" fmla="*/ 0 h 157"/>
              <a:gd name="T2" fmla="*/ 2147483647 w 203"/>
              <a:gd name="T3" fmla="*/ 0 h 157"/>
              <a:gd name="T4" fmla="*/ 2147483647 w 203"/>
              <a:gd name="T5" fmla="*/ 0 h 157"/>
              <a:gd name="T6" fmla="*/ 2147483647 w 203"/>
              <a:gd name="T7" fmla="*/ 2147483647 h 157"/>
              <a:gd name="T8" fmla="*/ 2147483647 w 203"/>
              <a:gd name="T9" fmla="*/ 2147483647 h 157"/>
              <a:gd name="T10" fmla="*/ 2147483647 w 203"/>
              <a:gd name="T11" fmla="*/ 2147483647 h 157"/>
              <a:gd name="T12" fmla="*/ 2147483647 w 203"/>
              <a:gd name="T13" fmla="*/ 2147483647 h 157"/>
              <a:gd name="T14" fmla="*/ 2147483647 w 203"/>
              <a:gd name="T15" fmla="*/ 2147483647 h 157"/>
              <a:gd name="T16" fmla="*/ 2147483647 w 203"/>
              <a:gd name="T17" fmla="*/ 2147483647 h 157"/>
              <a:gd name="T18" fmla="*/ 2147483647 w 203"/>
              <a:gd name="T19" fmla="*/ 2147483647 h 157"/>
              <a:gd name="T20" fmla="*/ 2147483647 w 203"/>
              <a:gd name="T21" fmla="*/ 2147483647 h 157"/>
              <a:gd name="T22" fmla="*/ 2147483647 w 203"/>
              <a:gd name="T23" fmla="*/ 2147483647 h 157"/>
              <a:gd name="T24" fmla="*/ 2147483647 w 203"/>
              <a:gd name="T25" fmla="*/ 2147483647 h 157"/>
              <a:gd name="T26" fmla="*/ 2147483647 w 203"/>
              <a:gd name="T27" fmla="*/ 2147483647 h 157"/>
              <a:gd name="T28" fmla="*/ 2147483647 w 203"/>
              <a:gd name="T29" fmla="*/ 2147483647 h 157"/>
              <a:gd name="T30" fmla="*/ 2147483647 w 203"/>
              <a:gd name="T31" fmla="*/ 2147483647 h 157"/>
              <a:gd name="T32" fmla="*/ 2147483647 w 203"/>
              <a:gd name="T33" fmla="*/ 2147483647 h 157"/>
              <a:gd name="T34" fmla="*/ 2147483647 w 203"/>
              <a:gd name="T35" fmla="*/ 2147483647 h 157"/>
              <a:gd name="T36" fmla="*/ 2147483647 w 203"/>
              <a:gd name="T37" fmla="*/ 2147483647 h 157"/>
              <a:gd name="T38" fmla="*/ 2147483647 w 203"/>
              <a:gd name="T39" fmla="*/ 2147483647 h 157"/>
              <a:gd name="T40" fmla="*/ 2147483647 w 203"/>
              <a:gd name="T41" fmla="*/ 2147483647 h 157"/>
              <a:gd name="T42" fmla="*/ 2147483647 w 203"/>
              <a:gd name="T43" fmla="*/ 2147483647 h 157"/>
              <a:gd name="T44" fmla="*/ 2147483647 w 203"/>
              <a:gd name="T45" fmla="*/ 2147483647 h 157"/>
              <a:gd name="T46" fmla="*/ 2147483647 w 203"/>
              <a:gd name="T47" fmla="*/ 2147483647 h 157"/>
              <a:gd name="T48" fmla="*/ 2147483647 w 203"/>
              <a:gd name="T49" fmla="*/ 2147483647 h 157"/>
              <a:gd name="T50" fmla="*/ 2147483647 w 203"/>
              <a:gd name="T51" fmla="*/ 2147483647 h 157"/>
              <a:gd name="T52" fmla="*/ 2147483647 w 203"/>
              <a:gd name="T53" fmla="*/ 2147483647 h 157"/>
              <a:gd name="T54" fmla="*/ 0 w 203"/>
              <a:gd name="T55" fmla="*/ 2147483647 h 157"/>
              <a:gd name="T56" fmla="*/ 0 w 203"/>
              <a:gd name="T57" fmla="*/ 2147483647 h 157"/>
              <a:gd name="T58" fmla="*/ 2147483647 w 203"/>
              <a:gd name="T59" fmla="*/ 2147483647 h 157"/>
              <a:gd name="T60" fmla="*/ 2147483647 w 203"/>
              <a:gd name="T61" fmla="*/ 2147483647 h 157"/>
              <a:gd name="T62" fmla="*/ 2147483647 w 203"/>
              <a:gd name="T63" fmla="*/ 2147483647 h 157"/>
              <a:gd name="T64" fmla="*/ 2147483647 w 203"/>
              <a:gd name="T65" fmla="*/ 2147483647 h 157"/>
              <a:gd name="T66" fmla="*/ 2147483647 w 203"/>
              <a:gd name="T67" fmla="*/ 2147483647 h 157"/>
              <a:gd name="T68" fmla="*/ 2147483647 w 203"/>
              <a:gd name="T69" fmla="*/ 2147483647 h 157"/>
              <a:gd name="T70" fmla="*/ 2147483647 w 203"/>
              <a:gd name="T71" fmla="*/ 0 h 157"/>
              <a:gd name="T72" fmla="*/ 2147483647 w 203"/>
              <a:gd name="T73" fmla="*/ 0 h 15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3" h="157">
                <a:moveTo>
                  <a:pt x="39" y="0"/>
                </a:moveTo>
                <a:lnTo>
                  <a:pt x="163" y="0"/>
                </a:lnTo>
                <a:lnTo>
                  <a:pt x="171" y="0"/>
                </a:lnTo>
                <a:lnTo>
                  <a:pt x="179" y="3"/>
                </a:lnTo>
                <a:lnTo>
                  <a:pt x="185" y="7"/>
                </a:lnTo>
                <a:lnTo>
                  <a:pt x="191" y="13"/>
                </a:lnTo>
                <a:lnTo>
                  <a:pt x="196" y="20"/>
                </a:lnTo>
                <a:lnTo>
                  <a:pt x="200" y="28"/>
                </a:lnTo>
                <a:lnTo>
                  <a:pt x="202" y="36"/>
                </a:lnTo>
                <a:lnTo>
                  <a:pt x="203" y="45"/>
                </a:lnTo>
                <a:lnTo>
                  <a:pt x="203" y="112"/>
                </a:lnTo>
                <a:lnTo>
                  <a:pt x="202" y="121"/>
                </a:lnTo>
                <a:lnTo>
                  <a:pt x="200" y="129"/>
                </a:lnTo>
                <a:lnTo>
                  <a:pt x="196" y="137"/>
                </a:lnTo>
                <a:lnTo>
                  <a:pt x="191" y="143"/>
                </a:lnTo>
                <a:lnTo>
                  <a:pt x="185" y="149"/>
                </a:lnTo>
                <a:lnTo>
                  <a:pt x="179" y="154"/>
                </a:lnTo>
                <a:lnTo>
                  <a:pt x="171" y="156"/>
                </a:lnTo>
                <a:lnTo>
                  <a:pt x="163" y="157"/>
                </a:lnTo>
                <a:lnTo>
                  <a:pt x="39" y="157"/>
                </a:lnTo>
                <a:lnTo>
                  <a:pt x="32" y="156"/>
                </a:lnTo>
                <a:lnTo>
                  <a:pt x="24" y="154"/>
                </a:lnTo>
                <a:lnTo>
                  <a:pt x="18" y="149"/>
                </a:lnTo>
                <a:lnTo>
                  <a:pt x="12" y="143"/>
                </a:lnTo>
                <a:lnTo>
                  <a:pt x="7" y="137"/>
                </a:lnTo>
                <a:lnTo>
                  <a:pt x="3" y="129"/>
                </a:lnTo>
                <a:lnTo>
                  <a:pt x="1" y="121"/>
                </a:lnTo>
                <a:lnTo>
                  <a:pt x="0" y="112"/>
                </a:lnTo>
                <a:lnTo>
                  <a:pt x="0" y="45"/>
                </a:lnTo>
                <a:lnTo>
                  <a:pt x="1" y="36"/>
                </a:lnTo>
                <a:lnTo>
                  <a:pt x="3" y="28"/>
                </a:lnTo>
                <a:lnTo>
                  <a:pt x="7" y="20"/>
                </a:lnTo>
                <a:lnTo>
                  <a:pt x="12" y="13"/>
                </a:lnTo>
                <a:lnTo>
                  <a:pt x="18" y="7"/>
                </a:lnTo>
                <a:lnTo>
                  <a:pt x="24" y="3"/>
                </a:lnTo>
                <a:lnTo>
                  <a:pt x="32" y="0"/>
                </a:lnTo>
                <a:lnTo>
                  <a:pt x="39" y="0"/>
                </a:lnTo>
                <a:close/>
              </a:path>
            </a:pathLst>
          </a:custGeom>
          <a:solidFill>
            <a:srgbClr val="AAA9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63" name="Freeform 261"/>
          <p:cNvSpPr>
            <a:spLocks/>
          </p:cNvSpPr>
          <p:nvPr/>
        </p:nvSpPr>
        <p:spPr bwMode="auto">
          <a:xfrm>
            <a:off x="3100388" y="3825875"/>
            <a:ext cx="322262" cy="249238"/>
          </a:xfrm>
          <a:custGeom>
            <a:avLst/>
            <a:gdLst>
              <a:gd name="T0" fmla="*/ 2147483647 w 203"/>
              <a:gd name="T1" fmla="*/ 0 h 157"/>
              <a:gd name="T2" fmla="*/ 2147483647 w 203"/>
              <a:gd name="T3" fmla="*/ 0 h 157"/>
              <a:gd name="T4" fmla="*/ 2147483647 w 203"/>
              <a:gd name="T5" fmla="*/ 0 h 157"/>
              <a:gd name="T6" fmla="*/ 2147483647 w 203"/>
              <a:gd name="T7" fmla="*/ 2147483647 h 157"/>
              <a:gd name="T8" fmla="*/ 2147483647 w 203"/>
              <a:gd name="T9" fmla="*/ 2147483647 h 157"/>
              <a:gd name="T10" fmla="*/ 2147483647 w 203"/>
              <a:gd name="T11" fmla="*/ 2147483647 h 157"/>
              <a:gd name="T12" fmla="*/ 2147483647 w 203"/>
              <a:gd name="T13" fmla="*/ 2147483647 h 157"/>
              <a:gd name="T14" fmla="*/ 2147483647 w 203"/>
              <a:gd name="T15" fmla="*/ 2147483647 h 157"/>
              <a:gd name="T16" fmla="*/ 2147483647 w 203"/>
              <a:gd name="T17" fmla="*/ 2147483647 h 157"/>
              <a:gd name="T18" fmla="*/ 2147483647 w 203"/>
              <a:gd name="T19" fmla="*/ 2147483647 h 157"/>
              <a:gd name="T20" fmla="*/ 2147483647 w 203"/>
              <a:gd name="T21" fmla="*/ 2147483647 h 157"/>
              <a:gd name="T22" fmla="*/ 2147483647 w 203"/>
              <a:gd name="T23" fmla="*/ 2147483647 h 157"/>
              <a:gd name="T24" fmla="*/ 2147483647 w 203"/>
              <a:gd name="T25" fmla="*/ 2147483647 h 157"/>
              <a:gd name="T26" fmla="*/ 2147483647 w 203"/>
              <a:gd name="T27" fmla="*/ 2147483647 h 157"/>
              <a:gd name="T28" fmla="*/ 2147483647 w 203"/>
              <a:gd name="T29" fmla="*/ 2147483647 h 157"/>
              <a:gd name="T30" fmla="*/ 2147483647 w 203"/>
              <a:gd name="T31" fmla="*/ 2147483647 h 157"/>
              <a:gd name="T32" fmla="*/ 2147483647 w 203"/>
              <a:gd name="T33" fmla="*/ 2147483647 h 157"/>
              <a:gd name="T34" fmla="*/ 2147483647 w 203"/>
              <a:gd name="T35" fmla="*/ 2147483647 h 157"/>
              <a:gd name="T36" fmla="*/ 2147483647 w 203"/>
              <a:gd name="T37" fmla="*/ 2147483647 h 157"/>
              <a:gd name="T38" fmla="*/ 2147483647 w 203"/>
              <a:gd name="T39" fmla="*/ 2147483647 h 157"/>
              <a:gd name="T40" fmla="*/ 2147483647 w 203"/>
              <a:gd name="T41" fmla="*/ 2147483647 h 157"/>
              <a:gd name="T42" fmla="*/ 2147483647 w 203"/>
              <a:gd name="T43" fmla="*/ 2147483647 h 157"/>
              <a:gd name="T44" fmla="*/ 2147483647 w 203"/>
              <a:gd name="T45" fmla="*/ 2147483647 h 157"/>
              <a:gd name="T46" fmla="*/ 2147483647 w 203"/>
              <a:gd name="T47" fmla="*/ 2147483647 h 157"/>
              <a:gd name="T48" fmla="*/ 2147483647 w 203"/>
              <a:gd name="T49" fmla="*/ 2147483647 h 157"/>
              <a:gd name="T50" fmla="*/ 2147483647 w 203"/>
              <a:gd name="T51" fmla="*/ 2147483647 h 157"/>
              <a:gd name="T52" fmla="*/ 2147483647 w 203"/>
              <a:gd name="T53" fmla="*/ 2147483647 h 157"/>
              <a:gd name="T54" fmla="*/ 0 w 203"/>
              <a:gd name="T55" fmla="*/ 2147483647 h 157"/>
              <a:gd name="T56" fmla="*/ 0 w 203"/>
              <a:gd name="T57" fmla="*/ 2147483647 h 157"/>
              <a:gd name="T58" fmla="*/ 2147483647 w 203"/>
              <a:gd name="T59" fmla="*/ 2147483647 h 157"/>
              <a:gd name="T60" fmla="*/ 2147483647 w 203"/>
              <a:gd name="T61" fmla="*/ 2147483647 h 157"/>
              <a:gd name="T62" fmla="*/ 2147483647 w 203"/>
              <a:gd name="T63" fmla="*/ 2147483647 h 157"/>
              <a:gd name="T64" fmla="*/ 2147483647 w 203"/>
              <a:gd name="T65" fmla="*/ 2147483647 h 157"/>
              <a:gd name="T66" fmla="*/ 2147483647 w 203"/>
              <a:gd name="T67" fmla="*/ 2147483647 h 157"/>
              <a:gd name="T68" fmla="*/ 2147483647 w 203"/>
              <a:gd name="T69" fmla="*/ 2147483647 h 157"/>
              <a:gd name="T70" fmla="*/ 2147483647 w 203"/>
              <a:gd name="T71" fmla="*/ 0 h 157"/>
              <a:gd name="T72" fmla="*/ 2147483647 w 203"/>
              <a:gd name="T73" fmla="*/ 0 h 15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3" h="157">
                <a:moveTo>
                  <a:pt x="39" y="0"/>
                </a:moveTo>
                <a:lnTo>
                  <a:pt x="163" y="0"/>
                </a:lnTo>
                <a:lnTo>
                  <a:pt x="171" y="0"/>
                </a:lnTo>
                <a:lnTo>
                  <a:pt x="179" y="3"/>
                </a:lnTo>
                <a:lnTo>
                  <a:pt x="185" y="7"/>
                </a:lnTo>
                <a:lnTo>
                  <a:pt x="191" y="13"/>
                </a:lnTo>
                <a:lnTo>
                  <a:pt x="196" y="20"/>
                </a:lnTo>
                <a:lnTo>
                  <a:pt x="200" y="28"/>
                </a:lnTo>
                <a:lnTo>
                  <a:pt x="202" y="36"/>
                </a:lnTo>
                <a:lnTo>
                  <a:pt x="203" y="45"/>
                </a:lnTo>
                <a:lnTo>
                  <a:pt x="203" y="112"/>
                </a:lnTo>
                <a:lnTo>
                  <a:pt x="202" y="121"/>
                </a:lnTo>
                <a:lnTo>
                  <a:pt x="200" y="129"/>
                </a:lnTo>
                <a:lnTo>
                  <a:pt x="196" y="137"/>
                </a:lnTo>
                <a:lnTo>
                  <a:pt x="191" y="143"/>
                </a:lnTo>
                <a:lnTo>
                  <a:pt x="185" y="149"/>
                </a:lnTo>
                <a:lnTo>
                  <a:pt x="179" y="154"/>
                </a:lnTo>
                <a:lnTo>
                  <a:pt x="171" y="156"/>
                </a:lnTo>
                <a:lnTo>
                  <a:pt x="163" y="157"/>
                </a:lnTo>
                <a:lnTo>
                  <a:pt x="39" y="157"/>
                </a:lnTo>
                <a:lnTo>
                  <a:pt x="32" y="156"/>
                </a:lnTo>
                <a:lnTo>
                  <a:pt x="24" y="154"/>
                </a:lnTo>
                <a:lnTo>
                  <a:pt x="18" y="149"/>
                </a:lnTo>
                <a:lnTo>
                  <a:pt x="12" y="143"/>
                </a:lnTo>
                <a:lnTo>
                  <a:pt x="7" y="137"/>
                </a:lnTo>
                <a:lnTo>
                  <a:pt x="3" y="129"/>
                </a:lnTo>
                <a:lnTo>
                  <a:pt x="1" y="121"/>
                </a:lnTo>
                <a:lnTo>
                  <a:pt x="0" y="112"/>
                </a:lnTo>
                <a:lnTo>
                  <a:pt x="0" y="45"/>
                </a:lnTo>
                <a:lnTo>
                  <a:pt x="1" y="36"/>
                </a:lnTo>
                <a:lnTo>
                  <a:pt x="3" y="28"/>
                </a:lnTo>
                <a:lnTo>
                  <a:pt x="7" y="20"/>
                </a:lnTo>
                <a:lnTo>
                  <a:pt x="12" y="13"/>
                </a:lnTo>
                <a:lnTo>
                  <a:pt x="18" y="7"/>
                </a:lnTo>
                <a:lnTo>
                  <a:pt x="24" y="3"/>
                </a:lnTo>
                <a:lnTo>
                  <a:pt x="32" y="0"/>
                </a:lnTo>
                <a:lnTo>
                  <a:pt x="39" y="0"/>
                </a:lnTo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64" name="Freeform 262"/>
          <p:cNvSpPr>
            <a:spLocks/>
          </p:cNvSpPr>
          <p:nvPr/>
        </p:nvSpPr>
        <p:spPr bwMode="auto">
          <a:xfrm>
            <a:off x="3214688" y="3925888"/>
            <a:ext cx="138112" cy="88900"/>
          </a:xfrm>
          <a:custGeom>
            <a:avLst/>
            <a:gdLst>
              <a:gd name="T0" fmla="*/ 2147483647 w 87"/>
              <a:gd name="T1" fmla="*/ 0 h 56"/>
              <a:gd name="T2" fmla="*/ 2147483647 w 87"/>
              <a:gd name="T3" fmla="*/ 0 h 56"/>
              <a:gd name="T4" fmla="*/ 2147483647 w 87"/>
              <a:gd name="T5" fmla="*/ 2147483647 h 56"/>
              <a:gd name="T6" fmla="*/ 2147483647 w 87"/>
              <a:gd name="T7" fmla="*/ 2147483647 h 56"/>
              <a:gd name="T8" fmla="*/ 2147483647 w 87"/>
              <a:gd name="T9" fmla="*/ 2147483647 h 56"/>
              <a:gd name="T10" fmla="*/ 2147483647 w 87"/>
              <a:gd name="T11" fmla="*/ 2147483647 h 56"/>
              <a:gd name="T12" fmla="*/ 2147483647 w 87"/>
              <a:gd name="T13" fmla="*/ 2147483647 h 56"/>
              <a:gd name="T14" fmla="*/ 2147483647 w 87"/>
              <a:gd name="T15" fmla="*/ 2147483647 h 56"/>
              <a:gd name="T16" fmla="*/ 2147483647 w 87"/>
              <a:gd name="T17" fmla="*/ 2147483647 h 56"/>
              <a:gd name="T18" fmla="*/ 2147483647 w 87"/>
              <a:gd name="T19" fmla="*/ 2147483647 h 56"/>
              <a:gd name="T20" fmla="*/ 2147483647 w 87"/>
              <a:gd name="T21" fmla="*/ 2147483647 h 56"/>
              <a:gd name="T22" fmla="*/ 2147483647 w 87"/>
              <a:gd name="T23" fmla="*/ 2147483647 h 56"/>
              <a:gd name="T24" fmla="*/ 2147483647 w 87"/>
              <a:gd name="T25" fmla="*/ 2147483647 h 56"/>
              <a:gd name="T26" fmla="*/ 2147483647 w 87"/>
              <a:gd name="T27" fmla="*/ 2147483647 h 56"/>
              <a:gd name="T28" fmla="*/ 2147483647 w 87"/>
              <a:gd name="T29" fmla="*/ 2147483647 h 56"/>
              <a:gd name="T30" fmla="*/ 2147483647 w 87"/>
              <a:gd name="T31" fmla="*/ 2147483647 h 56"/>
              <a:gd name="T32" fmla="*/ 2147483647 w 87"/>
              <a:gd name="T33" fmla="*/ 2147483647 h 56"/>
              <a:gd name="T34" fmla="*/ 2147483647 w 87"/>
              <a:gd name="T35" fmla="*/ 2147483647 h 56"/>
              <a:gd name="T36" fmla="*/ 2147483647 w 87"/>
              <a:gd name="T37" fmla="*/ 2147483647 h 56"/>
              <a:gd name="T38" fmla="*/ 2147483647 w 87"/>
              <a:gd name="T39" fmla="*/ 2147483647 h 56"/>
              <a:gd name="T40" fmla="*/ 2147483647 w 87"/>
              <a:gd name="T41" fmla="*/ 2147483647 h 56"/>
              <a:gd name="T42" fmla="*/ 2147483647 w 87"/>
              <a:gd name="T43" fmla="*/ 2147483647 h 56"/>
              <a:gd name="T44" fmla="*/ 2147483647 w 87"/>
              <a:gd name="T45" fmla="*/ 2147483647 h 56"/>
              <a:gd name="T46" fmla="*/ 2147483647 w 87"/>
              <a:gd name="T47" fmla="*/ 2147483647 h 56"/>
              <a:gd name="T48" fmla="*/ 0 w 87"/>
              <a:gd name="T49" fmla="*/ 2147483647 h 56"/>
              <a:gd name="T50" fmla="*/ 2147483647 w 87"/>
              <a:gd name="T51" fmla="*/ 2147483647 h 56"/>
              <a:gd name="T52" fmla="*/ 2147483647 w 87"/>
              <a:gd name="T53" fmla="*/ 2147483647 h 56"/>
              <a:gd name="T54" fmla="*/ 2147483647 w 87"/>
              <a:gd name="T55" fmla="*/ 2147483647 h 56"/>
              <a:gd name="T56" fmla="*/ 2147483647 w 87"/>
              <a:gd name="T57" fmla="*/ 2147483647 h 56"/>
              <a:gd name="T58" fmla="*/ 2147483647 w 87"/>
              <a:gd name="T59" fmla="*/ 2147483647 h 56"/>
              <a:gd name="T60" fmla="*/ 2147483647 w 87"/>
              <a:gd name="T61" fmla="*/ 2147483647 h 56"/>
              <a:gd name="T62" fmla="*/ 2147483647 w 87"/>
              <a:gd name="T63" fmla="*/ 0 h 56"/>
              <a:gd name="T64" fmla="*/ 2147483647 w 87"/>
              <a:gd name="T65" fmla="*/ 0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7" h="56">
                <a:moveTo>
                  <a:pt x="43" y="0"/>
                </a:moveTo>
                <a:lnTo>
                  <a:pt x="52" y="0"/>
                </a:lnTo>
                <a:lnTo>
                  <a:pt x="60" y="2"/>
                </a:lnTo>
                <a:lnTo>
                  <a:pt x="68" y="4"/>
                </a:lnTo>
                <a:lnTo>
                  <a:pt x="75" y="8"/>
                </a:lnTo>
                <a:lnTo>
                  <a:pt x="80" y="11"/>
                </a:lnTo>
                <a:lnTo>
                  <a:pt x="84" y="17"/>
                </a:lnTo>
                <a:lnTo>
                  <a:pt x="86" y="22"/>
                </a:lnTo>
                <a:lnTo>
                  <a:pt x="87" y="28"/>
                </a:lnTo>
                <a:lnTo>
                  <a:pt x="86" y="34"/>
                </a:lnTo>
                <a:lnTo>
                  <a:pt x="84" y="39"/>
                </a:lnTo>
                <a:lnTo>
                  <a:pt x="80" y="44"/>
                </a:lnTo>
                <a:lnTo>
                  <a:pt x="75" y="48"/>
                </a:lnTo>
                <a:lnTo>
                  <a:pt x="68" y="51"/>
                </a:lnTo>
                <a:lnTo>
                  <a:pt x="60" y="55"/>
                </a:lnTo>
                <a:lnTo>
                  <a:pt x="52" y="56"/>
                </a:lnTo>
                <a:lnTo>
                  <a:pt x="43" y="56"/>
                </a:lnTo>
                <a:lnTo>
                  <a:pt x="34" y="56"/>
                </a:lnTo>
                <a:lnTo>
                  <a:pt x="26" y="55"/>
                </a:lnTo>
                <a:lnTo>
                  <a:pt x="19" y="51"/>
                </a:lnTo>
                <a:lnTo>
                  <a:pt x="12" y="48"/>
                </a:lnTo>
                <a:lnTo>
                  <a:pt x="7" y="44"/>
                </a:lnTo>
                <a:lnTo>
                  <a:pt x="3" y="39"/>
                </a:lnTo>
                <a:lnTo>
                  <a:pt x="1" y="34"/>
                </a:lnTo>
                <a:lnTo>
                  <a:pt x="0" y="28"/>
                </a:lnTo>
                <a:lnTo>
                  <a:pt x="1" y="22"/>
                </a:lnTo>
                <a:lnTo>
                  <a:pt x="3" y="17"/>
                </a:lnTo>
                <a:lnTo>
                  <a:pt x="7" y="11"/>
                </a:lnTo>
                <a:lnTo>
                  <a:pt x="12" y="8"/>
                </a:lnTo>
                <a:lnTo>
                  <a:pt x="19" y="4"/>
                </a:lnTo>
                <a:lnTo>
                  <a:pt x="26" y="2"/>
                </a:lnTo>
                <a:lnTo>
                  <a:pt x="34" y="0"/>
                </a:lnTo>
                <a:lnTo>
                  <a:pt x="43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65" name="Freeform 263"/>
          <p:cNvSpPr>
            <a:spLocks/>
          </p:cNvSpPr>
          <p:nvPr/>
        </p:nvSpPr>
        <p:spPr bwMode="auto">
          <a:xfrm>
            <a:off x="3214688" y="3925888"/>
            <a:ext cx="138112" cy="88900"/>
          </a:xfrm>
          <a:custGeom>
            <a:avLst/>
            <a:gdLst>
              <a:gd name="T0" fmla="*/ 2147483647 w 87"/>
              <a:gd name="T1" fmla="*/ 0 h 56"/>
              <a:gd name="T2" fmla="*/ 2147483647 w 87"/>
              <a:gd name="T3" fmla="*/ 0 h 56"/>
              <a:gd name="T4" fmla="*/ 2147483647 w 87"/>
              <a:gd name="T5" fmla="*/ 2147483647 h 56"/>
              <a:gd name="T6" fmla="*/ 2147483647 w 87"/>
              <a:gd name="T7" fmla="*/ 2147483647 h 56"/>
              <a:gd name="T8" fmla="*/ 2147483647 w 87"/>
              <a:gd name="T9" fmla="*/ 2147483647 h 56"/>
              <a:gd name="T10" fmla="*/ 2147483647 w 87"/>
              <a:gd name="T11" fmla="*/ 2147483647 h 56"/>
              <a:gd name="T12" fmla="*/ 2147483647 w 87"/>
              <a:gd name="T13" fmla="*/ 2147483647 h 56"/>
              <a:gd name="T14" fmla="*/ 2147483647 w 87"/>
              <a:gd name="T15" fmla="*/ 2147483647 h 56"/>
              <a:gd name="T16" fmla="*/ 2147483647 w 87"/>
              <a:gd name="T17" fmla="*/ 2147483647 h 56"/>
              <a:gd name="T18" fmla="*/ 2147483647 w 87"/>
              <a:gd name="T19" fmla="*/ 2147483647 h 56"/>
              <a:gd name="T20" fmla="*/ 2147483647 w 87"/>
              <a:gd name="T21" fmla="*/ 2147483647 h 56"/>
              <a:gd name="T22" fmla="*/ 2147483647 w 87"/>
              <a:gd name="T23" fmla="*/ 2147483647 h 56"/>
              <a:gd name="T24" fmla="*/ 2147483647 w 87"/>
              <a:gd name="T25" fmla="*/ 2147483647 h 56"/>
              <a:gd name="T26" fmla="*/ 2147483647 w 87"/>
              <a:gd name="T27" fmla="*/ 2147483647 h 56"/>
              <a:gd name="T28" fmla="*/ 2147483647 w 87"/>
              <a:gd name="T29" fmla="*/ 2147483647 h 56"/>
              <a:gd name="T30" fmla="*/ 2147483647 w 87"/>
              <a:gd name="T31" fmla="*/ 2147483647 h 56"/>
              <a:gd name="T32" fmla="*/ 2147483647 w 87"/>
              <a:gd name="T33" fmla="*/ 2147483647 h 56"/>
              <a:gd name="T34" fmla="*/ 2147483647 w 87"/>
              <a:gd name="T35" fmla="*/ 2147483647 h 56"/>
              <a:gd name="T36" fmla="*/ 2147483647 w 87"/>
              <a:gd name="T37" fmla="*/ 2147483647 h 56"/>
              <a:gd name="T38" fmla="*/ 2147483647 w 87"/>
              <a:gd name="T39" fmla="*/ 2147483647 h 56"/>
              <a:gd name="T40" fmla="*/ 2147483647 w 87"/>
              <a:gd name="T41" fmla="*/ 2147483647 h 56"/>
              <a:gd name="T42" fmla="*/ 2147483647 w 87"/>
              <a:gd name="T43" fmla="*/ 2147483647 h 56"/>
              <a:gd name="T44" fmla="*/ 2147483647 w 87"/>
              <a:gd name="T45" fmla="*/ 2147483647 h 56"/>
              <a:gd name="T46" fmla="*/ 2147483647 w 87"/>
              <a:gd name="T47" fmla="*/ 2147483647 h 56"/>
              <a:gd name="T48" fmla="*/ 0 w 87"/>
              <a:gd name="T49" fmla="*/ 2147483647 h 56"/>
              <a:gd name="T50" fmla="*/ 2147483647 w 87"/>
              <a:gd name="T51" fmla="*/ 2147483647 h 56"/>
              <a:gd name="T52" fmla="*/ 2147483647 w 87"/>
              <a:gd name="T53" fmla="*/ 2147483647 h 56"/>
              <a:gd name="T54" fmla="*/ 2147483647 w 87"/>
              <a:gd name="T55" fmla="*/ 2147483647 h 56"/>
              <a:gd name="T56" fmla="*/ 2147483647 w 87"/>
              <a:gd name="T57" fmla="*/ 2147483647 h 56"/>
              <a:gd name="T58" fmla="*/ 2147483647 w 87"/>
              <a:gd name="T59" fmla="*/ 2147483647 h 56"/>
              <a:gd name="T60" fmla="*/ 2147483647 w 87"/>
              <a:gd name="T61" fmla="*/ 2147483647 h 56"/>
              <a:gd name="T62" fmla="*/ 2147483647 w 87"/>
              <a:gd name="T63" fmla="*/ 0 h 56"/>
              <a:gd name="T64" fmla="*/ 2147483647 w 87"/>
              <a:gd name="T65" fmla="*/ 0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7" h="56">
                <a:moveTo>
                  <a:pt x="43" y="0"/>
                </a:moveTo>
                <a:lnTo>
                  <a:pt x="52" y="0"/>
                </a:lnTo>
                <a:lnTo>
                  <a:pt x="60" y="2"/>
                </a:lnTo>
                <a:lnTo>
                  <a:pt x="68" y="4"/>
                </a:lnTo>
                <a:lnTo>
                  <a:pt x="75" y="8"/>
                </a:lnTo>
                <a:lnTo>
                  <a:pt x="80" y="11"/>
                </a:lnTo>
                <a:lnTo>
                  <a:pt x="84" y="17"/>
                </a:lnTo>
                <a:lnTo>
                  <a:pt x="86" y="22"/>
                </a:lnTo>
                <a:lnTo>
                  <a:pt x="87" y="28"/>
                </a:lnTo>
                <a:lnTo>
                  <a:pt x="86" y="34"/>
                </a:lnTo>
                <a:lnTo>
                  <a:pt x="84" y="39"/>
                </a:lnTo>
                <a:lnTo>
                  <a:pt x="80" y="44"/>
                </a:lnTo>
                <a:lnTo>
                  <a:pt x="75" y="48"/>
                </a:lnTo>
                <a:lnTo>
                  <a:pt x="68" y="51"/>
                </a:lnTo>
                <a:lnTo>
                  <a:pt x="60" y="55"/>
                </a:lnTo>
                <a:lnTo>
                  <a:pt x="52" y="56"/>
                </a:lnTo>
                <a:lnTo>
                  <a:pt x="43" y="56"/>
                </a:lnTo>
                <a:lnTo>
                  <a:pt x="34" y="56"/>
                </a:lnTo>
                <a:lnTo>
                  <a:pt x="26" y="55"/>
                </a:lnTo>
                <a:lnTo>
                  <a:pt x="19" y="51"/>
                </a:lnTo>
                <a:lnTo>
                  <a:pt x="12" y="48"/>
                </a:lnTo>
                <a:lnTo>
                  <a:pt x="7" y="44"/>
                </a:lnTo>
                <a:lnTo>
                  <a:pt x="3" y="39"/>
                </a:lnTo>
                <a:lnTo>
                  <a:pt x="1" y="34"/>
                </a:lnTo>
                <a:lnTo>
                  <a:pt x="0" y="28"/>
                </a:lnTo>
                <a:lnTo>
                  <a:pt x="1" y="22"/>
                </a:lnTo>
                <a:lnTo>
                  <a:pt x="3" y="17"/>
                </a:lnTo>
                <a:lnTo>
                  <a:pt x="7" y="11"/>
                </a:lnTo>
                <a:lnTo>
                  <a:pt x="12" y="8"/>
                </a:lnTo>
                <a:lnTo>
                  <a:pt x="19" y="4"/>
                </a:lnTo>
                <a:lnTo>
                  <a:pt x="26" y="2"/>
                </a:lnTo>
                <a:lnTo>
                  <a:pt x="34" y="0"/>
                </a:lnTo>
                <a:lnTo>
                  <a:pt x="43" y="0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66" name="Freeform 264"/>
          <p:cNvSpPr>
            <a:spLocks/>
          </p:cNvSpPr>
          <p:nvPr/>
        </p:nvSpPr>
        <p:spPr bwMode="auto">
          <a:xfrm>
            <a:off x="3413125" y="3825875"/>
            <a:ext cx="322263" cy="249238"/>
          </a:xfrm>
          <a:custGeom>
            <a:avLst/>
            <a:gdLst>
              <a:gd name="T0" fmla="*/ 2147483647 w 203"/>
              <a:gd name="T1" fmla="*/ 0 h 157"/>
              <a:gd name="T2" fmla="*/ 2147483647 w 203"/>
              <a:gd name="T3" fmla="*/ 0 h 157"/>
              <a:gd name="T4" fmla="*/ 2147483647 w 203"/>
              <a:gd name="T5" fmla="*/ 0 h 157"/>
              <a:gd name="T6" fmla="*/ 2147483647 w 203"/>
              <a:gd name="T7" fmla="*/ 2147483647 h 157"/>
              <a:gd name="T8" fmla="*/ 2147483647 w 203"/>
              <a:gd name="T9" fmla="*/ 2147483647 h 157"/>
              <a:gd name="T10" fmla="*/ 2147483647 w 203"/>
              <a:gd name="T11" fmla="*/ 2147483647 h 157"/>
              <a:gd name="T12" fmla="*/ 2147483647 w 203"/>
              <a:gd name="T13" fmla="*/ 2147483647 h 157"/>
              <a:gd name="T14" fmla="*/ 2147483647 w 203"/>
              <a:gd name="T15" fmla="*/ 2147483647 h 157"/>
              <a:gd name="T16" fmla="*/ 2147483647 w 203"/>
              <a:gd name="T17" fmla="*/ 2147483647 h 157"/>
              <a:gd name="T18" fmla="*/ 2147483647 w 203"/>
              <a:gd name="T19" fmla="*/ 2147483647 h 157"/>
              <a:gd name="T20" fmla="*/ 2147483647 w 203"/>
              <a:gd name="T21" fmla="*/ 2147483647 h 157"/>
              <a:gd name="T22" fmla="*/ 2147483647 w 203"/>
              <a:gd name="T23" fmla="*/ 2147483647 h 157"/>
              <a:gd name="T24" fmla="*/ 2147483647 w 203"/>
              <a:gd name="T25" fmla="*/ 2147483647 h 157"/>
              <a:gd name="T26" fmla="*/ 2147483647 w 203"/>
              <a:gd name="T27" fmla="*/ 2147483647 h 157"/>
              <a:gd name="T28" fmla="*/ 2147483647 w 203"/>
              <a:gd name="T29" fmla="*/ 2147483647 h 157"/>
              <a:gd name="T30" fmla="*/ 2147483647 w 203"/>
              <a:gd name="T31" fmla="*/ 2147483647 h 157"/>
              <a:gd name="T32" fmla="*/ 2147483647 w 203"/>
              <a:gd name="T33" fmla="*/ 2147483647 h 157"/>
              <a:gd name="T34" fmla="*/ 2147483647 w 203"/>
              <a:gd name="T35" fmla="*/ 2147483647 h 157"/>
              <a:gd name="T36" fmla="*/ 2147483647 w 203"/>
              <a:gd name="T37" fmla="*/ 2147483647 h 157"/>
              <a:gd name="T38" fmla="*/ 2147483647 w 203"/>
              <a:gd name="T39" fmla="*/ 2147483647 h 157"/>
              <a:gd name="T40" fmla="*/ 2147483647 w 203"/>
              <a:gd name="T41" fmla="*/ 2147483647 h 157"/>
              <a:gd name="T42" fmla="*/ 2147483647 w 203"/>
              <a:gd name="T43" fmla="*/ 2147483647 h 157"/>
              <a:gd name="T44" fmla="*/ 2147483647 w 203"/>
              <a:gd name="T45" fmla="*/ 2147483647 h 157"/>
              <a:gd name="T46" fmla="*/ 2147483647 w 203"/>
              <a:gd name="T47" fmla="*/ 2147483647 h 157"/>
              <a:gd name="T48" fmla="*/ 2147483647 w 203"/>
              <a:gd name="T49" fmla="*/ 2147483647 h 157"/>
              <a:gd name="T50" fmla="*/ 2147483647 w 203"/>
              <a:gd name="T51" fmla="*/ 2147483647 h 157"/>
              <a:gd name="T52" fmla="*/ 2147483647 w 203"/>
              <a:gd name="T53" fmla="*/ 2147483647 h 157"/>
              <a:gd name="T54" fmla="*/ 0 w 203"/>
              <a:gd name="T55" fmla="*/ 2147483647 h 157"/>
              <a:gd name="T56" fmla="*/ 0 w 203"/>
              <a:gd name="T57" fmla="*/ 2147483647 h 157"/>
              <a:gd name="T58" fmla="*/ 2147483647 w 203"/>
              <a:gd name="T59" fmla="*/ 2147483647 h 157"/>
              <a:gd name="T60" fmla="*/ 2147483647 w 203"/>
              <a:gd name="T61" fmla="*/ 2147483647 h 157"/>
              <a:gd name="T62" fmla="*/ 2147483647 w 203"/>
              <a:gd name="T63" fmla="*/ 2147483647 h 157"/>
              <a:gd name="T64" fmla="*/ 2147483647 w 203"/>
              <a:gd name="T65" fmla="*/ 2147483647 h 157"/>
              <a:gd name="T66" fmla="*/ 2147483647 w 203"/>
              <a:gd name="T67" fmla="*/ 2147483647 h 157"/>
              <a:gd name="T68" fmla="*/ 2147483647 w 203"/>
              <a:gd name="T69" fmla="*/ 2147483647 h 157"/>
              <a:gd name="T70" fmla="*/ 2147483647 w 203"/>
              <a:gd name="T71" fmla="*/ 0 h 157"/>
              <a:gd name="T72" fmla="*/ 2147483647 w 203"/>
              <a:gd name="T73" fmla="*/ 0 h 15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3" h="157">
                <a:moveTo>
                  <a:pt x="41" y="0"/>
                </a:moveTo>
                <a:lnTo>
                  <a:pt x="164" y="0"/>
                </a:lnTo>
                <a:lnTo>
                  <a:pt x="171" y="0"/>
                </a:lnTo>
                <a:lnTo>
                  <a:pt x="179" y="3"/>
                </a:lnTo>
                <a:lnTo>
                  <a:pt x="185" y="7"/>
                </a:lnTo>
                <a:lnTo>
                  <a:pt x="191" y="13"/>
                </a:lnTo>
                <a:lnTo>
                  <a:pt x="196" y="20"/>
                </a:lnTo>
                <a:lnTo>
                  <a:pt x="200" y="28"/>
                </a:lnTo>
                <a:lnTo>
                  <a:pt x="202" y="36"/>
                </a:lnTo>
                <a:lnTo>
                  <a:pt x="203" y="45"/>
                </a:lnTo>
                <a:lnTo>
                  <a:pt x="203" y="112"/>
                </a:lnTo>
                <a:lnTo>
                  <a:pt x="202" y="121"/>
                </a:lnTo>
                <a:lnTo>
                  <a:pt x="200" y="129"/>
                </a:lnTo>
                <a:lnTo>
                  <a:pt x="196" y="137"/>
                </a:lnTo>
                <a:lnTo>
                  <a:pt x="191" y="143"/>
                </a:lnTo>
                <a:lnTo>
                  <a:pt x="185" y="149"/>
                </a:lnTo>
                <a:lnTo>
                  <a:pt x="179" y="154"/>
                </a:lnTo>
                <a:lnTo>
                  <a:pt x="171" y="156"/>
                </a:lnTo>
                <a:lnTo>
                  <a:pt x="164" y="157"/>
                </a:lnTo>
                <a:lnTo>
                  <a:pt x="41" y="157"/>
                </a:lnTo>
                <a:lnTo>
                  <a:pt x="33" y="156"/>
                </a:lnTo>
                <a:lnTo>
                  <a:pt x="24" y="154"/>
                </a:lnTo>
                <a:lnTo>
                  <a:pt x="18" y="149"/>
                </a:lnTo>
                <a:lnTo>
                  <a:pt x="12" y="143"/>
                </a:lnTo>
                <a:lnTo>
                  <a:pt x="7" y="137"/>
                </a:lnTo>
                <a:lnTo>
                  <a:pt x="3" y="129"/>
                </a:lnTo>
                <a:lnTo>
                  <a:pt x="1" y="121"/>
                </a:lnTo>
                <a:lnTo>
                  <a:pt x="0" y="112"/>
                </a:lnTo>
                <a:lnTo>
                  <a:pt x="0" y="45"/>
                </a:lnTo>
                <a:lnTo>
                  <a:pt x="1" y="36"/>
                </a:lnTo>
                <a:lnTo>
                  <a:pt x="3" y="28"/>
                </a:lnTo>
                <a:lnTo>
                  <a:pt x="7" y="20"/>
                </a:lnTo>
                <a:lnTo>
                  <a:pt x="12" y="13"/>
                </a:lnTo>
                <a:lnTo>
                  <a:pt x="18" y="7"/>
                </a:lnTo>
                <a:lnTo>
                  <a:pt x="24" y="3"/>
                </a:lnTo>
                <a:lnTo>
                  <a:pt x="33" y="0"/>
                </a:lnTo>
                <a:lnTo>
                  <a:pt x="41" y="0"/>
                </a:lnTo>
                <a:close/>
              </a:path>
            </a:pathLst>
          </a:custGeom>
          <a:solidFill>
            <a:srgbClr val="AAA9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67" name="Freeform 265"/>
          <p:cNvSpPr>
            <a:spLocks/>
          </p:cNvSpPr>
          <p:nvPr/>
        </p:nvSpPr>
        <p:spPr bwMode="auto">
          <a:xfrm>
            <a:off x="3413125" y="3825875"/>
            <a:ext cx="322263" cy="249238"/>
          </a:xfrm>
          <a:custGeom>
            <a:avLst/>
            <a:gdLst>
              <a:gd name="T0" fmla="*/ 2147483647 w 203"/>
              <a:gd name="T1" fmla="*/ 0 h 157"/>
              <a:gd name="T2" fmla="*/ 2147483647 w 203"/>
              <a:gd name="T3" fmla="*/ 0 h 157"/>
              <a:gd name="T4" fmla="*/ 2147483647 w 203"/>
              <a:gd name="T5" fmla="*/ 0 h 157"/>
              <a:gd name="T6" fmla="*/ 2147483647 w 203"/>
              <a:gd name="T7" fmla="*/ 2147483647 h 157"/>
              <a:gd name="T8" fmla="*/ 2147483647 w 203"/>
              <a:gd name="T9" fmla="*/ 2147483647 h 157"/>
              <a:gd name="T10" fmla="*/ 2147483647 w 203"/>
              <a:gd name="T11" fmla="*/ 2147483647 h 157"/>
              <a:gd name="T12" fmla="*/ 2147483647 w 203"/>
              <a:gd name="T13" fmla="*/ 2147483647 h 157"/>
              <a:gd name="T14" fmla="*/ 2147483647 w 203"/>
              <a:gd name="T15" fmla="*/ 2147483647 h 157"/>
              <a:gd name="T16" fmla="*/ 2147483647 w 203"/>
              <a:gd name="T17" fmla="*/ 2147483647 h 157"/>
              <a:gd name="T18" fmla="*/ 2147483647 w 203"/>
              <a:gd name="T19" fmla="*/ 2147483647 h 157"/>
              <a:gd name="T20" fmla="*/ 2147483647 w 203"/>
              <a:gd name="T21" fmla="*/ 2147483647 h 157"/>
              <a:gd name="T22" fmla="*/ 2147483647 w 203"/>
              <a:gd name="T23" fmla="*/ 2147483647 h 157"/>
              <a:gd name="T24" fmla="*/ 2147483647 w 203"/>
              <a:gd name="T25" fmla="*/ 2147483647 h 157"/>
              <a:gd name="T26" fmla="*/ 2147483647 w 203"/>
              <a:gd name="T27" fmla="*/ 2147483647 h 157"/>
              <a:gd name="T28" fmla="*/ 2147483647 w 203"/>
              <a:gd name="T29" fmla="*/ 2147483647 h 157"/>
              <a:gd name="T30" fmla="*/ 2147483647 w 203"/>
              <a:gd name="T31" fmla="*/ 2147483647 h 157"/>
              <a:gd name="T32" fmla="*/ 2147483647 w 203"/>
              <a:gd name="T33" fmla="*/ 2147483647 h 157"/>
              <a:gd name="T34" fmla="*/ 2147483647 w 203"/>
              <a:gd name="T35" fmla="*/ 2147483647 h 157"/>
              <a:gd name="T36" fmla="*/ 2147483647 w 203"/>
              <a:gd name="T37" fmla="*/ 2147483647 h 157"/>
              <a:gd name="T38" fmla="*/ 2147483647 w 203"/>
              <a:gd name="T39" fmla="*/ 2147483647 h 157"/>
              <a:gd name="T40" fmla="*/ 2147483647 w 203"/>
              <a:gd name="T41" fmla="*/ 2147483647 h 157"/>
              <a:gd name="T42" fmla="*/ 2147483647 w 203"/>
              <a:gd name="T43" fmla="*/ 2147483647 h 157"/>
              <a:gd name="T44" fmla="*/ 2147483647 w 203"/>
              <a:gd name="T45" fmla="*/ 2147483647 h 157"/>
              <a:gd name="T46" fmla="*/ 2147483647 w 203"/>
              <a:gd name="T47" fmla="*/ 2147483647 h 157"/>
              <a:gd name="T48" fmla="*/ 2147483647 w 203"/>
              <a:gd name="T49" fmla="*/ 2147483647 h 157"/>
              <a:gd name="T50" fmla="*/ 2147483647 w 203"/>
              <a:gd name="T51" fmla="*/ 2147483647 h 157"/>
              <a:gd name="T52" fmla="*/ 2147483647 w 203"/>
              <a:gd name="T53" fmla="*/ 2147483647 h 157"/>
              <a:gd name="T54" fmla="*/ 0 w 203"/>
              <a:gd name="T55" fmla="*/ 2147483647 h 157"/>
              <a:gd name="T56" fmla="*/ 0 w 203"/>
              <a:gd name="T57" fmla="*/ 2147483647 h 157"/>
              <a:gd name="T58" fmla="*/ 2147483647 w 203"/>
              <a:gd name="T59" fmla="*/ 2147483647 h 157"/>
              <a:gd name="T60" fmla="*/ 2147483647 w 203"/>
              <a:gd name="T61" fmla="*/ 2147483647 h 157"/>
              <a:gd name="T62" fmla="*/ 2147483647 w 203"/>
              <a:gd name="T63" fmla="*/ 2147483647 h 157"/>
              <a:gd name="T64" fmla="*/ 2147483647 w 203"/>
              <a:gd name="T65" fmla="*/ 2147483647 h 157"/>
              <a:gd name="T66" fmla="*/ 2147483647 w 203"/>
              <a:gd name="T67" fmla="*/ 2147483647 h 157"/>
              <a:gd name="T68" fmla="*/ 2147483647 w 203"/>
              <a:gd name="T69" fmla="*/ 2147483647 h 157"/>
              <a:gd name="T70" fmla="*/ 2147483647 w 203"/>
              <a:gd name="T71" fmla="*/ 0 h 157"/>
              <a:gd name="T72" fmla="*/ 2147483647 w 203"/>
              <a:gd name="T73" fmla="*/ 0 h 15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3" h="157">
                <a:moveTo>
                  <a:pt x="41" y="0"/>
                </a:moveTo>
                <a:lnTo>
                  <a:pt x="164" y="0"/>
                </a:lnTo>
                <a:lnTo>
                  <a:pt x="171" y="0"/>
                </a:lnTo>
                <a:lnTo>
                  <a:pt x="179" y="3"/>
                </a:lnTo>
                <a:lnTo>
                  <a:pt x="185" y="7"/>
                </a:lnTo>
                <a:lnTo>
                  <a:pt x="191" y="13"/>
                </a:lnTo>
                <a:lnTo>
                  <a:pt x="196" y="20"/>
                </a:lnTo>
                <a:lnTo>
                  <a:pt x="200" y="28"/>
                </a:lnTo>
                <a:lnTo>
                  <a:pt x="202" y="36"/>
                </a:lnTo>
                <a:lnTo>
                  <a:pt x="203" y="45"/>
                </a:lnTo>
                <a:lnTo>
                  <a:pt x="203" y="112"/>
                </a:lnTo>
                <a:lnTo>
                  <a:pt x="202" y="121"/>
                </a:lnTo>
                <a:lnTo>
                  <a:pt x="200" y="129"/>
                </a:lnTo>
                <a:lnTo>
                  <a:pt x="196" y="137"/>
                </a:lnTo>
                <a:lnTo>
                  <a:pt x="191" y="143"/>
                </a:lnTo>
                <a:lnTo>
                  <a:pt x="185" y="149"/>
                </a:lnTo>
                <a:lnTo>
                  <a:pt x="179" y="154"/>
                </a:lnTo>
                <a:lnTo>
                  <a:pt x="171" y="156"/>
                </a:lnTo>
                <a:lnTo>
                  <a:pt x="164" y="157"/>
                </a:lnTo>
                <a:lnTo>
                  <a:pt x="41" y="157"/>
                </a:lnTo>
                <a:lnTo>
                  <a:pt x="33" y="156"/>
                </a:lnTo>
                <a:lnTo>
                  <a:pt x="24" y="154"/>
                </a:lnTo>
                <a:lnTo>
                  <a:pt x="18" y="149"/>
                </a:lnTo>
                <a:lnTo>
                  <a:pt x="12" y="143"/>
                </a:lnTo>
                <a:lnTo>
                  <a:pt x="7" y="137"/>
                </a:lnTo>
                <a:lnTo>
                  <a:pt x="3" y="129"/>
                </a:lnTo>
                <a:lnTo>
                  <a:pt x="1" y="121"/>
                </a:lnTo>
                <a:lnTo>
                  <a:pt x="0" y="112"/>
                </a:lnTo>
                <a:lnTo>
                  <a:pt x="0" y="45"/>
                </a:lnTo>
                <a:lnTo>
                  <a:pt x="1" y="36"/>
                </a:lnTo>
                <a:lnTo>
                  <a:pt x="3" y="28"/>
                </a:lnTo>
                <a:lnTo>
                  <a:pt x="7" y="20"/>
                </a:lnTo>
                <a:lnTo>
                  <a:pt x="12" y="13"/>
                </a:lnTo>
                <a:lnTo>
                  <a:pt x="18" y="7"/>
                </a:lnTo>
                <a:lnTo>
                  <a:pt x="24" y="3"/>
                </a:lnTo>
                <a:lnTo>
                  <a:pt x="33" y="0"/>
                </a:lnTo>
                <a:lnTo>
                  <a:pt x="41" y="0"/>
                </a:lnTo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68" name="Freeform 266"/>
          <p:cNvSpPr>
            <a:spLocks/>
          </p:cNvSpPr>
          <p:nvPr/>
        </p:nvSpPr>
        <p:spPr bwMode="auto">
          <a:xfrm>
            <a:off x="3527425" y="3925888"/>
            <a:ext cx="138113" cy="88900"/>
          </a:xfrm>
          <a:custGeom>
            <a:avLst/>
            <a:gdLst>
              <a:gd name="T0" fmla="*/ 2147483647 w 87"/>
              <a:gd name="T1" fmla="*/ 0 h 56"/>
              <a:gd name="T2" fmla="*/ 2147483647 w 87"/>
              <a:gd name="T3" fmla="*/ 0 h 56"/>
              <a:gd name="T4" fmla="*/ 2147483647 w 87"/>
              <a:gd name="T5" fmla="*/ 2147483647 h 56"/>
              <a:gd name="T6" fmla="*/ 2147483647 w 87"/>
              <a:gd name="T7" fmla="*/ 2147483647 h 56"/>
              <a:gd name="T8" fmla="*/ 2147483647 w 87"/>
              <a:gd name="T9" fmla="*/ 2147483647 h 56"/>
              <a:gd name="T10" fmla="*/ 2147483647 w 87"/>
              <a:gd name="T11" fmla="*/ 2147483647 h 56"/>
              <a:gd name="T12" fmla="*/ 2147483647 w 87"/>
              <a:gd name="T13" fmla="*/ 2147483647 h 56"/>
              <a:gd name="T14" fmla="*/ 2147483647 w 87"/>
              <a:gd name="T15" fmla="*/ 2147483647 h 56"/>
              <a:gd name="T16" fmla="*/ 2147483647 w 87"/>
              <a:gd name="T17" fmla="*/ 2147483647 h 56"/>
              <a:gd name="T18" fmla="*/ 2147483647 w 87"/>
              <a:gd name="T19" fmla="*/ 2147483647 h 56"/>
              <a:gd name="T20" fmla="*/ 2147483647 w 87"/>
              <a:gd name="T21" fmla="*/ 2147483647 h 56"/>
              <a:gd name="T22" fmla="*/ 2147483647 w 87"/>
              <a:gd name="T23" fmla="*/ 2147483647 h 56"/>
              <a:gd name="T24" fmla="*/ 2147483647 w 87"/>
              <a:gd name="T25" fmla="*/ 2147483647 h 56"/>
              <a:gd name="T26" fmla="*/ 2147483647 w 87"/>
              <a:gd name="T27" fmla="*/ 2147483647 h 56"/>
              <a:gd name="T28" fmla="*/ 2147483647 w 87"/>
              <a:gd name="T29" fmla="*/ 2147483647 h 56"/>
              <a:gd name="T30" fmla="*/ 2147483647 w 87"/>
              <a:gd name="T31" fmla="*/ 2147483647 h 56"/>
              <a:gd name="T32" fmla="*/ 2147483647 w 87"/>
              <a:gd name="T33" fmla="*/ 2147483647 h 56"/>
              <a:gd name="T34" fmla="*/ 2147483647 w 87"/>
              <a:gd name="T35" fmla="*/ 2147483647 h 56"/>
              <a:gd name="T36" fmla="*/ 2147483647 w 87"/>
              <a:gd name="T37" fmla="*/ 2147483647 h 56"/>
              <a:gd name="T38" fmla="*/ 2147483647 w 87"/>
              <a:gd name="T39" fmla="*/ 2147483647 h 56"/>
              <a:gd name="T40" fmla="*/ 2147483647 w 87"/>
              <a:gd name="T41" fmla="*/ 2147483647 h 56"/>
              <a:gd name="T42" fmla="*/ 2147483647 w 87"/>
              <a:gd name="T43" fmla="*/ 2147483647 h 56"/>
              <a:gd name="T44" fmla="*/ 2147483647 w 87"/>
              <a:gd name="T45" fmla="*/ 2147483647 h 56"/>
              <a:gd name="T46" fmla="*/ 2147483647 w 87"/>
              <a:gd name="T47" fmla="*/ 2147483647 h 56"/>
              <a:gd name="T48" fmla="*/ 0 w 87"/>
              <a:gd name="T49" fmla="*/ 2147483647 h 56"/>
              <a:gd name="T50" fmla="*/ 2147483647 w 87"/>
              <a:gd name="T51" fmla="*/ 2147483647 h 56"/>
              <a:gd name="T52" fmla="*/ 2147483647 w 87"/>
              <a:gd name="T53" fmla="*/ 2147483647 h 56"/>
              <a:gd name="T54" fmla="*/ 2147483647 w 87"/>
              <a:gd name="T55" fmla="*/ 2147483647 h 56"/>
              <a:gd name="T56" fmla="*/ 2147483647 w 87"/>
              <a:gd name="T57" fmla="*/ 2147483647 h 56"/>
              <a:gd name="T58" fmla="*/ 2147483647 w 87"/>
              <a:gd name="T59" fmla="*/ 2147483647 h 56"/>
              <a:gd name="T60" fmla="*/ 2147483647 w 87"/>
              <a:gd name="T61" fmla="*/ 2147483647 h 56"/>
              <a:gd name="T62" fmla="*/ 2147483647 w 87"/>
              <a:gd name="T63" fmla="*/ 0 h 56"/>
              <a:gd name="T64" fmla="*/ 2147483647 w 87"/>
              <a:gd name="T65" fmla="*/ 0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7" h="56">
                <a:moveTo>
                  <a:pt x="43" y="0"/>
                </a:moveTo>
                <a:lnTo>
                  <a:pt x="53" y="0"/>
                </a:lnTo>
                <a:lnTo>
                  <a:pt x="61" y="2"/>
                </a:lnTo>
                <a:lnTo>
                  <a:pt x="68" y="4"/>
                </a:lnTo>
                <a:lnTo>
                  <a:pt x="75" y="8"/>
                </a:lnTo>
                <a:lnTo>
                  <a:pt x="80" y="11"/>
                </a:lnTo>
                <a:lnTo>
                  <a:pt x="84" y="17"/>
                </a:lnTo>
                <a:lnTo>
                  <a:pt x="87" y="22"/>
                </a:lnTo>
                <a:lnTo>
                  <a:pt x="87" y="28"/>
                </a:lnTo>
                <a:lnTo>
                  <a:pt x="87" y="34"/>
                </a:lnTo>
                <a:lnTo>
                  <a:pt x="84" y="39"/>
                </a:lnTo>
                <a:lnTo>
                  <a:pt x="80" y="44"/>
                </a:lnTo>
                <a:lnTo>
                  <a:pt x="75" y="48"/>
                </a:lnTo>
                <a:lnTo>
                  <a:pt x="68" y="51"/>
                </a:lnTo>
                <a:lnTo>
                  <a:pt x="61" y="55"/>
                </a:lnTo>
                <a:lnTo>
                  <a:pt x="53" y="56"/>
                </a:lnTo>
                <a:lnTo>
                  <a:pt x="43" y="56"/>
                </a:lnTo>
                <a:lnTo>
                  <a:pt x="34" y="56"/>
                </a:lnTo>
                <a:lnTo>
                  <a:pt x="26" y="55"/>
                </a:lnTo>
                <a:lnTo>
                  <a:pt x="19" y="51"/>
                </a:lnTo>
                <a:lnTo>
                  <a:pt x="13" y="48"/>
                </a:lnTo>
                <a:lnTo>
                  <a:pt x="7" y="44"/>
                </a:lnTo>
                <a:lnTo>
                  <a:pt x="3" y="39"/>
                </a:lnTo>
                <a:lnTo>
                  <a:pt x="1" y="34"/>
                </a:lnTo>
                <a:lnTo>
                  <a:pt x="0" y="28"/>
                </a:lnTo>
                <a:lnTo>
                  <a:pt x="1" y="22"/>
                </a:lnTo>
                <a:lnTo>
                  <a:pt x="3" y="17"/>
                </a:lnTo>
                <a:lnTo>
                  <a:pt x="7" y="11"/>
                </a:lnTo>
                <a:lnTo>
                  <a:pt x="13" y="8"/>
                </a:lnTo>
                <a:lnTo>
                  <a:pt x="19" y="4"/>
                </a:lnTo>
                <a:lnTo>
                  <a:pt x="26" y="2"/>
                </a:lnTo>
                <a:lnTo>
                  <a:pt x="34" y="0"/>
                </a:lnTo>
                <a:lnTo>
                  <a:pt x="43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69" name="Freeform 267"/>
          <p:cNvSpPr>
            <a:spLocks/>
          </p:cNvSpPr>
          <p:nvPr/>
        </p:nvSpPr>
        <p:spPr bwMode="auto">
          <a:xfrm>
            <a:off x="3527425" y="3925888"/>
            <a:ext cx="138113" cy="88900"/>
          </a:xfrm>
          <a:custGeom>
            <a:avLst/>
            <a:gdLst>
              <a:gd name="T0" fmla="*/ 2147483647 w 87"/>
              <a:gd name="T1" fmla="*/ 0 h 56"/>
              <a:gd name="T2" fmla="*/ 2147483647 w 87"/>
              <a:gd name="T3" fmla="*/ 0 h 56"/>
              <a:gd name="T4" fmla="*/ 2147483647 w 87"/>
              <a:gd name="T5" fmla="*/ 2147483647 h 56"/>
              <a:gd name="T6" fmla="*/ 2147483647 w 87"/>
              <a:gd name="T7" fmla="*/ 2147483647 h 56"/>
              <a:gd name="T8" fmla="*/ 2147483647 w 87"/>
              <a:gd name="T9" fmla="*/ 2147483647 h 56"/>
              <a:gd name="T10" fmla="*/ 2147483647 w 87"/>
              <a:gd name="T11" fmla="*/ 2147483647 h 56"/>
              <a:gd name="T12" fmla="*/ 2147483647 w 87"/>
              <a:gd name="T13" fmla="*/ 2147483647 h 56"/>
              <a:gd name="T14" fmla="*/ 2147483647 w 87"/>
              <a:gd name="T15" fmla="*/ 2147483647 h 56"/>
              <a:gd name="T16" fmla="*/ 2147483647 w 87"/>
              <a:gd name="T17" fmla="*/ 2147483647 h 56"/>
              <a:gd name="T18" fmla="*/ 2147483647 w 87"/>
              <a:gd name="T19" fmla="*/ 2147483647 h 56"/>
              <a:gd name="T20" fmla="*/ 2147483647 w 87"/>
              <a:gd name="T21" fmla="*/ 2147483647 h 56"/>
              <a:gd name="T22" fmla="*/ 2147483647 w 87"/>
              <a:gd name="T23" fmla="*/ 2147483647 h 56"/>
              <a:gd name="T24" fmla="*/ 2147483647 w 87"/>
              <a:gd name="T25" fmla="*/ 2147483647 h 56"/>
              <a:gd name="T26" fmla="*/ 2147483647 w 87"/>
              <a:gd name="T27" fmla="*/ 2147483647 h 56"/>
              <a:gd name="T28" fmla="*/ 2147483647 w 87"/>
              <a:gd name="T29" fmla="*/ 2147483647 h 56"/>
              <a:gd name="T30" fmla="*/ 2147483647 w 87"/>
              <a:gd name="T31" fmla="*/ 2147483647 h 56"/>
              <a:gd name="T32" fmla="*/ 2147483647 w 87"/>
              <a:gd name="T33" fmla="*/ 2147483647 h 56"/>
              <a:gd name="T34" fmla="*/ 2147483647 w 87"/>
              <a:gd name="T35" fmla="*/ 2147483647 h 56"/>
              <a:gd name="T36" fmla="*/ 2147483647 w 87"/>
              <a:gd name="T37" fmla="*/ 2147483647 h 56"/>
              <a:gd name="T38" fmla="*/ 2147483647 w 87"/>
              <a:gd name="T39" fmla="*/ 2147483647 h 56"/>
              <a:gd name="T40" fmla="*/ 2147483647 w 87"/>
              <a:gd name="T41" fmla="*/ 2147483647 h 56"/>
              <a:gd name="T42" fmla="*/ 2147483647 w 87"/>
              <a:gd name="T43" fmla="*/ 2147483647 h 56"/>
              <a:gd name="T44" fmla="*/ 2147483647 w 87"/>
              <a:gd name="T45" fmla="*/ 2147483647 h 56"/>
              <a:gd name="T46" fmla="*/ 2147483647 w 87"/>
              <a:gd name="T47" fmla="*/ 2147483647 h 56"/>
              <a:gd name="T48" fmla="*/ 0 w 87"/>
              <a:gd name="T49" fmla="*/ 2147483647 h 56"/>
              <a:gd name="T50" fmla="*/ 2147483647 w 87"/>
              <a:gd name="T51" fmla="*/ 2147483647 h 56"/>
              <a:gd name="T52" fmla="*/ 2147483647 w 87"/>
              <a:gd name="T53" fmla="*/ 2147483647 h 56"/>
              <a:gd name="T54" fmla="*/ 2147483647 w 87"/>
              <a:gd name="T55" fmla="*/ 2147483647 h 56"/>
              <a:gd name="T56" fmla="*/ 2147483647 w 87"/>
              <a:gd name="T57" fmla="*/ 2147483647 h 56"/>
              <a:gd name="T58" fmla="*/ 2147483647 w 87"/>
              <a:gd name="T59" fmla="*/ 2147483647 h 56"/>
              <a:gd name="T60" fmla="*/ 2147483647 w 87"/>
              <a:gd name="T61" fmla="*/ 2147483647 h 56"/>
              <a:gd name="T62" fmla="*/ 2147483647 w 87"/>
              <a:gd name="T63" fmla="*/ 0 h 56"/>
              <a:gd name="T64" fmla="*/ 2147483647 w 87"/>
              <a:gd name="T65" fmla="*/ 0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7" h="56">
                <a:moveTo>
                  <a:pt x="43" y="0"/>
                </a:moveTo>
                <a:lnTo>
                  <a:pt x="53" y="0"/>
                </a:lnTo>
                <a:lnTo>
                  <a:pt x="61" y="2"/>
                </a:lnTo>
                <a:lnTo>
                  <a:pt x="68" y="4"/>
                </a:lnTo>
                <a:lnTo>
                  <a:pt x="75" y="8"/>
                </a:lnTo>
                <a:lnTo>
                  <a:pt x="80" y="11"/>
                </a:lnTo>
                <a:lnTo>
                  <a:pt x="84" y="17"/>
                </a:lnTo>
                <a:lnTo>
                  <a:pt x="87" y="22"/>
                </a:lnTo>
                <a:lnTo>
                  <a:pt x="87" y="28"/>
                </a:lnTo>
                <a:lnTo>
                  <a:pt x="87" y="34"/>
                </a:lnTo>
                <a:lnTo>
                  <a:pt x="84" y="39"/>
                </a:lnTo>
                <a:lnTo>
                  <a:pt x="80" y="44"/>
                </a:lnTo>
                <a:lnTo>
                  <a:pt x="75" y="48"/>
                </a:lnTo>
                <a:lnTo>
                  <a:pt x="68" y="51"/>
                </a:lnTo>
                <a:lnTo>
                  <a:pt x="61" y="55"/>
                </a:lnTo>
                <a:lnTo>
                  <a:pt x="53" y="56"/>
                </a:lnTo>
                <a:lnTo>
                  <a:pt x="43" y="56"/>
                </a:lnTo>
                <a:lnTo>
                  <a:pt x="34" y="56"/>
                </a:lnTo>
                <a:lnTo>
                  <a:pt x="26" y="55"/>
                </a:lnTo>
                <a:lnTo>
                  <a:pt x="19" y="51"/>
                </a:lnTo>
                <a:lnTo>
                  <a:pt x="13" y="48"/>
                </a:lnTo>
                <a:lnTo>
                  <a:pt x="7" y="44"/>
                </a:lnTo>
                <a:lnTo>
                  <a:pt x="3" y="39"/>
                </a:lnTo>
                <a:lnTo>
                  <a:pt x="1" y="34"/>
                </a:lnTo>
                <a:lnTo>
                  <a:pt x="0" y="28"/>
                </a:lnTo>
                <a:lnTo>
                  <a:pt x="1" y="22"/>
                </a:lnTo>
                <a:lnTo>
                  <a:pt x="3" y="17"/>
                </a:lnTo>
                <a:lnTo>
                  <a:pt x="7" y="11"/>
                </a:lnTo>
                <a:lnTo>
                  <a:pt x="13" y="8"/>
                </a:lnTo>
                <a:lnTo>
                  <a:pt x="19" y="4"/>
                </a:lnTo>
                <a:lnTo>
                  <a:pt x="26" y="2"/>
                </a:lnTo>
                <a:lnTo>
                  <a:pt x="34" y="0"/>
                </a:lnTo>
                <a:lnTo>
                  <a:pt x="43" y="0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70" name="Freeform 268"/>
          <p:cNvSpPr>
            <a:spLocks/>
          </p:cNvSpPr>
          <p:nvPr/>
        </p:nvSpPr>
        <p:spPr bwMode="auto">
          <a:xfrm>
            <a:off x="3725863" y="3825875"/>
            <a:ext cx="323850" cy="249238"/>
          </a:xfrm>
          <a:custGeom>
            <a:avLst/>
            <a:gdLst>
              <a:gd name="T0" fmla="*/ 2147483647 w 204"/>
              <a:gd name="T1" fmla="*/ 0 h 157"/>
              <a:gd name="T2" fmla="*/ 2147483647 w 204"/>
              <a:gd name="T3" fmla="*/ 0 h 157"/>
              <a:gd name="T4" fmla="*/ 2147483647 w 204"/>
              <a:gd name="T5" fmla="*/ 0 h 157"/>
              <a:gd name="T6" fmla="*/ 2147483647 w 204"/>
              <a:gd name="T7" fmla="*/ 2147483647 h 157"/>
              <a:gd name="T8" fmla="*/ 2147483647 w 204"/>
              <a:gd name="T9" fmla="*/ 2147483647 h 157"/>
              <a:gd name="T10" fmla="*/ 2147483647 w 204"/>
              <a:gd name="T11" fmla="*/ 2147483647 h 157"/>
              <a:gd name="T12" fmla="*/ 2147483647 w 204"/>
              <a:gd name="T13" fmla="*/ 2147483647 h 157"/>
              <a:gd name="T14" fmla="*/ 2147483647 w 204"/>
              <a:gd name="T15" fmla="*/ 2147483647 h 157"/>
              <a:gd name="T16" fmla="*/ 2147483647 w 204"/>
              <a:gd name="T17" fmla="*/ 2147483647 h 157"/>
              <a:gd name="T18" fmla="*/ 2147483647 w 204"/>
              <a:gd name="T19" fmla="*/ 2147483647 h 157"/>
              <a:gd name="T20" fmla="*/ 2147483647 w 204"/>
              <a:gd name="T21" fmla="*/ 2147483647 h 157"/>
              <a:gd name="T22" fmla="*/ 2147483647 w 204"/>
              <a:gd name="T23" fmla="*/ 2147483647 h 157"/>
              <a:gd name="T24" fmla="*/ 2147483647 w 204"/>
              <a:gd name="T25" fmla="*/ 2147483647 h 157"/>
              <a:gd name="T26" fmla="*/ 2147483647 w 204"/>
              <a:gd name="T27" fmla="*/ 2147483647 h 157"/>
              <a:gd name="T28" fmla="*/ 2147483647 w 204"/>
              <a:gd name="T29" fmla="*/ 2147483647 h 157"/>
              <a:gd name="T30" fmla="*/ 2147483647 w 204"/>
              <a:gd name="T31" fmla="*/ 2147483647 h 157"/>
              <a:gd name="T32" fmla="*/ 2147483647 w 204"/>
              <a:gd name="T33" fmla="*/ 2147483647 h 157"/>
              <a:gd name="T34" fmla="*/ 2147483647 w 204"/>
              <a:gd name="T35" fmla="*/ 2147483647 h 157"/>
              <a:gd name="T36" fmla="*/ 2147483647 w 204"/>
              <a:gd name="T37" fmla="*/ 2147483647 h 157"/>
              <a:gd name="T38" fmla="*/ 2147483647 w 204"/>
              <a:gd name="T39" fmla="*/ 2147483647 h 157"/>
              <a:gd name="T40" fmla="*/ 2147483647 w 204"/>
              <a:gd name="T41" fmla="*/ 2147483647 h 157"/>
              <a:gd name="T42" fmla="*/ 2147483647 w 204"/>
              <a:gd name="T43" fmla="*/ 2147483647 h 157"/>
              <a:gd name="T44" fmla="*/ 2147483647 w 204"/>
              <a:gd name="T45" fmla="*/ 2147483647 h 157"/>
              <a:gd name="T46" fmla="*/ 2147483647 w 204"/>
              <a:gd name="T47" fmla="*/ 2147483647 h 157"/>
              <a:gd name="T48" fmla="*/ 2147483647 w 204"/>
              <a:gd name="T49" fmla="*/ 2147483647 h 157"/>
              <a:gd name="T50" fmla="*/ 2147483647 w 204"/>
              <a:gd name="T51" fmla="*/ 2147483647 h 157"/>
              <a:gd name="T52" fmla="*/ 2147483647 w 204"/>
              <a:gd name="T53" fmla="*/ 2147483647 h 157"/>
              <a:gd name="T54" fmla="*/ 0 w 204"/>
              <a:gd name="T55" fmla="*/ 2147483647 h 157"/>
              <a:gd name="T56" fmla="*/ 0 w 204"/>
              <a:gd name="T57" fmla="*/ 2147483647 h 157"/>
              <a:gd name="T58" fmla="*/ 2147483647 w 204"/>
              <a:gd name="T59" fmla="*/ 2147483647 h 157"/>
              <a:gd name="T60" fmla="*/ 2147483647 w 204"/>
              <a:gd name="T61" fmla="*/ 2147483647 h 157"/>
              <a:gd name="T62" fmla="*/ 2147483647 w 204"/>
              <a:gd name="T63" fmla="*/ 2147483647 h 157"/>
              <a:gd name="T64" fmla="*/ 2147483647 w 204"/>
              <a:gd name="T65" fmla="*/ 2147483647 h 157"/>
              <a:gd name="T66" fmla="*/ 2147483647 w 204"/>
              <a:gd name="T67" fmla="*/ 2147483647 h 157"/>
              <a:gd name="T68" fmla="*/ 2147483647 w 204"/>
              <a:gd name="T69" fmla="*/ 2147483647 h 157"/>
              <a:gd name="T70" fmla="*/ 2147483647 w 204"/>
              <a:gd name="T71" fmla="*/ 0 h 157"/>
              <a:gd name="T72" fmla="*/ 2147483647 w 204"/>
              <a:gd name="T73" fmla="*/ 0 h 15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4" h="157">
                <a:moveTo>
                  <a:pt x="41" y="0"/>
                </a:moveTo>
                <a:lnTo>
                  <a:pt x="164" y="0"/>
                </a:lnTo>
                <a:lnTo>
                  <a:pt x="172" y="0"/>
                </a:lnTo>
                <a:lnTo>
                  <a:pt x="179" y="3"/>
                </a:lnTo>
                <a:lnTo>
                  <a:pt x="186" y="7"/>
                </a:lnTo>
                <a:lnTo>
                  <a:pt x="191" y="13"/>
                </a:lnTo>
                <a:lnTo>
                  <a:pt x="197" y="20"/>
                </a:lnTo>
                <a:lnTo>
                  <a:pt x="201" y="28"/>
                </a:lnTo>
                <a:lnTo>
                  <a:pt x="203" y="36"/>
                </a:lnTo>
                <a:lnTo>
                  <a:pt x="204" y="45"/>
                </a:lnTo>
                <a:lnTo>
                  <a:pt x="204" y="112"/>
                </a:lnTo>
                <a:lnTo>
                  <a:pt x="203" y="121"/>
                </a:lnTo>
                <a:lnTo>
                  <a:pt x="201" y="129"/>
                </a:lnTo>
                <a:lnTo>
                  <a:pt x="197" y="137"/>
                </a:lnTo>
                <a:lnTo>
                  <a:pt x="191" y="143"/>
                </a:lnTo>
                <a:lnTo>
                  <a:pt x="186" y="149"/>
                </a:lnTo>
                <a:lnTo>
                  <a:pt x="179" y="154"/>
                </a:lnTo>
                <a:lnTo>
                  <a:pt x="172" y="156"/>
                </a:lnTo>
                <a:lnTo>
                  <a:pt x="164" y="157"/>
                </a:lnTo>
                <a:lnTo>
                  <a:pt x="41" y="157"/>
                </a:lnTo>
                <a:lnTo>
                  <a:pt x="33" y="156"/>
                </a:lnTo>
                <a:lnTo>
                  <a:pt x="26" y="154"/>
                </a:lnTo>
                <a:lnTo>
                  <a:pt x="19" y="149"/>
                </a:lnTo>
                <a:lnTo>
                  <a:pt x="12" y="143"/>
                </a:lnTo>
                <a:lnTo>
                  <a:pt x="7" y="137"/>
                </a:lnTo>
                <a:lnTo>
                  <a:pt x="4" y="129"/>
                </a:lnTo>
                <a:lnTo>
                  <a:pt x="1" y="121"/>
                </a:lnTo>
                <a:lnTo>
                  <a:pt x="0" y="112"/>
                </a:lnTo>
                <a:lnTo>
                  <a:pt x="0" y="45"/>
                </a:lnTo>
                <a:lnTo>
                  <a:pt x="1" y="36"/>
                </a:lnTo>
                <a:lnTo>
                  <a:pt x="4" y="28"/>
                </a:lnTo>
                <a:lnTo>
                  <a:pt x="7" y="20"/>
                </a:lnTo>
                <a:lnTo>
                  <a:pt x="12" y="13"/>
                </a:lnTo>
                <a:lnTo>
                  <a:pt x="19" y="7"/>
                </a:lnTo>
                <a:lnTo>
                  <a:pt x="26" y="3"/>
                </a:lnTo>
                <a:lnTo>
                  <a:pt x="33" y="0"/>
                </a:lnTo>
                <a:lnTo>
                  <a:pt x="41" y="0"/>
                </a:lnTo>
                <a:close/>
              </a:path>
            </a:pathLst>
          </a:custGeom>
          <a:solidFill>
            <a:srgbClr val="AAA9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71" name="Freeform 269"/>
          <p:cNvSpPr>
            <a:spLocks/>
          </p:cNvSpPr>
          <p:nvPr/>
        </p:nvSpPr>
        <p:spPr bwMode="auto">
          <a:xfrm>
            <a:off x="3725863" y="3825875"/>
            <a:ext cx="323850" cy="249238"/>
          </a:xfrm>
          <a:custGeom>
            <a:avLst/>
            <a:gdLst>
              <a:gd name="T0" fmla="*/ 2147483647 w 204"/>
              <a:gd name="T1" fmla="*/ 0 h 157"/>
              <a:gd name="T2" fmla="*/ 2147483647 w 204"/>
              <a:gd name="T3" fmla="*/ 0 h 157"/>
              <a:gd name="T4" fmla="*/ 2147483647 w 204"/>
              <a:gd name="T5" fmla="*/ 0 h 157"/>
              <a:gd name="T6" fmla="*/ 2147483647 w 204"/>
              <a:gd name="T7" fmla="*/ 2147483647 h 157"/>
              <a:gd name="T8" fmla="*/ 2147483647 w 204"/>
              <a:gd name="T9" fmla="*/ 2147483647 h 157"/>
              <a:gd name="T10" fmla="*/ 2147483647 w 204"/>
              <a:gd name="T11" fmla="*/ 2147483647 h 157"/>
              <a:gd name="T12" fmla="*/ 2147483647 w 204"/>
              <a:gd name="T13" fmla="*/ 2147483647 h 157"/>
              <a:gd name="T14" fmla="*/ 2147483647 w 204"/>
              <a:gd name="T15" fmla="*/ 2147483647 h 157"/>
              <a:gd name="T16" fmla="*/ 2147483647 w 204"/>
              <a:gd name="T17" fmla="*/ 2147483647 h 157"/>
              <a:gd name="T18" fmla="*/ 2147483647 w 204"/>
              <a:gd name="T19" fmla="*/ 2147483647 h 157"/>
              <a:gd name="T20" fmla="*/ 2147483647 w 204"/>
              <a:gd name="T21" fmla="*/ 2147483647 h 157"/>
              <a:gd name="T22" fmla="*/ 2147483647 w 204"/>
              <a:gd name="T23" fmla="*/ 2147483647 h 157"/>
              <a:gd name="T24" fmla="*/ 2147483647 w 204"/>
              <a:gd name="T25" fmla="*/ 2147483647 h 157"/>
              <a:gd name="T26" fmla="*/ 2147483647 w 204"/>
              <a:gd name="T27" fmla="*/ 2147483647 h 157"/>
              <a:gd name="T28" fmla="*/ 2147483647 w 204"/>
              <a:gd name="T29" fmla="*/ 2147483647 h 157"/>
              <a:gd name="T30" fmla="*/ 2147483647 w 204"/>
              <a:gd name="T31" fmla="*/ 2147483647 h 157"/>
              <a:gd name="T32" fmla="*/ 2147483647 w 204"/>
              <a:gd name="T33" fmla="*/ 2147483647 h 157"/>
              <a:gd name="T34" fmla="*/ 2147483647 w 204"/>
              <a:gd name="T35" fmla="*/ 2147483647 h 157"/>
              <a:gd name="T36" fmla="*/ 2147483647 w 204"/>
              <a:gd name="T37" fmla="*/ 2147483647 h 157"/>
              <a:gd name="T38" fmla="*/ 2147483647 w 204"/>
              <a:gd name="T39" fmla="*/ 2147483647 h 157"/>
              <a:gd name="T40" fmla="*/ 2147483647 w 204"/>
              <a:gd name="T41" fmla="*/ 2147483647 h 157"/>
              <a:gd name="T42" fmla="*/ 2147483647 w 204"/>
              <a:gd name="T43" fmla="*/ 2147483647 h 157"/>
              <a:gd name="T44" fmla="*/ 2147483647 w 204"/>
              <a:gd name="T45" fmla="*/ 2147483647 h 157"/>
              <a:gd name="T46" fmla="*/ 2147483647 w 204"/>
              <a:gd name="T47" fmla="*/ 2147483647 h 157"/>
              <a:gd name="T48" fmla="*/ 2147483647 w 204"/>
              <a:gd name="T49" fmla="*/ 2147483647 h 157"/>
              <a:gd name="T50" fmla="*/ 2147483647 w 204"/>
              <a:gd name="T51" fmla="*/ 2147483647 h 157"/>
              <a:gd name="T52" fmla="*/ 2147483647 w 204"/>
              <a:gd name="T53" fmla="*/ 2147483647 h 157"/>
              <a:gd name="T54" fmla="*/ 0 w 204"/>
              <a:gd name="T55" fmla="*/ 2147483647 h 157"/>
              <a:gd name="T56" fmla="*/ 0 w 204"/>
              <a:gd name="T57" fmla="*/ 2147483647 h 157"/>
              <a:gd name="T58" fmla="*/ 2147483647 w 204"/>
              <a:gd name="T59" fmla="*/ 2147483647 h 157"/>
              <a:gd name="T60" fmla="*/ 2147483647 w 204"/>
              <a:gd name="T61" fmla="*/ 2147483647 h 157"/>
              <a:gd name="T62" fmla="*/ 2147483647 w 204"/>
              <a:gd name="T63" fmla="*/ 2147483647 h 157"/>
              <a:gd name="T64" fmla="*/ 2147483647 w 204"/>
              <a:gd name="T65" fmla="*/ 2147483647 h 157"/>
              <a:gd name="T66" fmla="*/ 2147483647 w 204"/>
              <a:gd name="T67" fmla="*/ 2147483647 h 157"/>
              <a:gd name="T68" fmla="*/ 2147483647 w 204"/>
              <a:gd name="T69" fmla="*/ 2147483647 h 157"/>
              <a:gd name="T70" fmla="*/ 2147483647 w 204"/>
              <a:gd name="T71" fmla="*/ 0 h 157"/>
              <a:gd name="T72" fmla="*/ 2147483647 w 204"/>
              <a:gd name="T73" fmla="*/ 0 h 15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4" h="157">
                <a:moveTo>
                  <a:pt x="41" y="0"/>
                </a:moveTo>
                <a:lnTo>
                  <a:pt x="164" y="0"/>
                </a:lnTo>
                <a:lnTo>
                  <a:pt x="172" y="0"/>
                </a:lnTo>
                <a:lnTo>
                  <a:pt x="179" y="3"/>
                </a:lnTo>
                <a:lnTo>
                  <a:pt x="186" y="7"/>
                </a:lnTo>
                <a:lnTo>
                  <a:pt x="191" y="13"/>
                </a:lnTo>
                <a:lnTo>
                  <a:pt x="197" y="20"/>
                </a:lnTo>
                <a:lnTo>
                  <a:pt x="201" y="28"/>
                </a:lnTo>
                <a:lnTo>
                  <a:pt x="203" y="36"/>
                </a:lnTo>
                <a:lnTo>
                  <a:pt x="204" y="45"/>
                </a:lnTo>
                <a:lnTo>
                  <a:pt x="204" y="112"/>
                </a:lnTo>
                <a:lnTo>
                  <a:pt x="203" y="121"/>
                </a:lnTo>
                <a:lnTo>
                  <a:pt x="201" y="129"/>
                </a:lnTo>
                <a:lnTo>
                  <a:pt x="197" y="137"/>
                </a:lnTo>
                <a:lnTo>
                  <a:pt x="191" y="143"/>
                </a:lnTo>
                <a:lnTo>
                  <a:pt x="186" y="149"/>
                </a:lnTo>
                <a:lnTo>
                  <a:pt x="179" y="154"/>
                </a:lnTo>
                <a:lnTo>
                  <a:pt x="172" y="156"/>
                </a:lnTo>
                <a:lnTo>
                  <a:pt x="164" y="157"/>
                </a:lnTo>
                <a:lnTo>
                  <a:pt x="41" y="157"/>
                </a:lnTo>
                <a:lnTo>
                  <a:pt x="33" y="156"/>
                </a:lnTo>
                <a:lnTo>
                  <a:pt x="26" y="154"/>
                </a:lnTo>
                <a:lnTo>
                  <a:pt x="19" y="149"/>
                </a:lnTo>
                <a:lnTo>
                  <a:pt x="12" y="143"/>
                </a:lnTo>
                <a:lnTo>
                  <a:pt x="7" y="137"/>
                </a:lnTo>
                <a:lnTo>
                  <a:pt x="4" y="129"/>
                </a:lnTo>
                <a:lnTo>
                  <a:pt x="1" y="121"/>
                </a:lnTo>
                <a:lnTo>
                  <a:pt x="0" y="112"/>
                </a:lnTo>
                <a:lnTo>
                  <a:pt x="0" y="45"/>
                </a:lnTo>
                <a:lnTo>
                  <a:pt x="1" y="36"/>
                </a:lnTo>
                <a:lnTo>
                  <a:pt x="4" y="28"/>
                </a:lnTo>
                <a:lnTo>
                  <a:pt x="7" y="20"/>
                </a:lnTo>
                <a:lnTo>
                  <a:pt x="12" y="13"/>
                </a:lnTo>
                <a:lnTo>
                  <a:pt x="19" y="7"/>
                </a:lnTo>
                <a:lnTo>
                  <a:pt x="26" y="3"/>
                </a:lnTo>
                <a:lnTo>
                  <a:pt x="33" y="0"/>
                </a:lnTo>
                <a:lnTo>
                  <a:pt x="41" y="0"/>
                </a:lnTo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72" name="Freeform 270"/>
          <p:cNvSpPr>
            <a:spLocks/>
          </p:cNvSpPr>
          <p:nvPr/>
        </p:nvSpPr>
        <p:spPr bwMode="auto">
          <a:xfrm>
            <a:off x="3840163" y="3925888"/>
            <a:ext cx="139700" cy="88900"/>
          </a:xfrm>
          <a:custGeom>
            <a:avLst/>
            <a:gdLst>
              <a:gd name="T0" fmla="*/ 2147483647 w 88"/>
              <a:gd name="T1" fmla="*/ 0 h 56"/>
              <a:gd name="T2" fmla="*/ 2147483647 w 88"/>
              <a:gd name="T3" fmla="*/ 0 h 56"/>
              <a:gd name="T4" fmla="*/ 2147483647 w 88"/>
              <a:gd name="T5" fmla="*/ 2147483647 h 56"/>
              <a:gd name="T6" fmla="*/ 2147483647 w 88"/>
              <a:gd name="T7" fmla="*/ 2147483647 h 56"/>
              <a:gd name="T8" fmla="*/ 2147483647 w 88"/>
              <a:gd name="T9" fmla="*/ 2147483647 h 56"/>
              <a:gd name="T10" fmla="*/ 2147483647 w 88"/>
              <a:gd name="T11" fmla="*/ 2147483647 h 56"/>
              <a:gd name="T12" fmla="*/ 2147483647 w 88"/>
              <a:gd name="T13" fmla="*/ 2147483647 h 56"/>
              <a:gd name="T14" fmla="*/ 2147483647 w 88"/>
              <a:gd name="T15" fmla="*/ 2147483647 h 56"/>
              <a:gd name="T16" fmla="*/ 2147483647 w 88"/>
              <a:gd name="T17" fmla="*/ 2147483647 h 56"/>
              <a:gd name="T18" fmla="*/ 2147483647 w 88"/>
              <a:gd name="T19" fmla="*/ 2147483647 h 56"/>
              <a:gd name="T20" fmla="*/ 2147483647 w 88"/>
              <a:gd name="T21" fmla="*/ 2147483647 h 56"/>
              <a:gd name="T22" fmla="*/ 2147483647 w 88"/>
              <a:gd name="T23" fmla="*/ 2147483647 h 56"/>
              <a:gd name="T24" fmla="*/ 2147483647 w 88"/>
              <a:gd name="T25" fmla="*/ 2147483647 h 56"/>
              <a:gd name="T26" fmla="*/ 2147483647 w 88"/>
              <a:gd name="T27" fmla="*/ 2147483647 h 56"/>
              <a:gd name="T28" fmla="*/ 2147483647 w 88"/>
              <a:gd name="T29" fmla="*/ 2147483647 h 56"/>
              <a:gd name="T30" fmla="*/ 2147483647 w 88"/>
              <a:gd name="T31" fmla="*/ 2147483647 h 56"/>
              <a:gd name="T32" fmla="*/ 2147483647 w 88"/>
              <a:gd name="T33" fmla="*/ 2147483647 h 56"/>
              <a:gd name="T34" fmla="*/ 2147483647 w 88"/>
              <a:gd name="T35" fmla="*/ 2147483647 h 56"/>
              <a:gd name="T36" fmla="*/ 2147483647 w 88"/>
              <a:gd name="T37" fmla="*/ 2147483647 h 56"/>
              <a:gd name="T38" fmla="*/ 2147483647 w 88"/>
              <a:gd name="T39" fmla="*/ 2147483647 h 56"/>
              <a:gd name="T40" fmla="*/ 2147483647 w 88"/>
              <a:gd name="T41" fmla="*/ 2147483647 h 56"/>
              <a:gd name="T42" fmla="*/ 2147483647 w 88"/>
              <a:gd name="T43" fmla="*/ 2147483647 h 56"/>
              <a:gd name="T44" fmla="*/ 2147483647 w 88"/>
              <a:gd name="T45" fmla="*/ 2147483647 h 56"/>
              <a:gd name="T46" fmla="*/ 2147483647 w 88"/>
              <a:gd name="T47" fmla="*/ 2147483647 h 56"/>
              <a:gd name="T48" fmla="*/ 0 w 88"/>
              <a:gd name="T49" fmla="*/ 2147483647 h 56"/>
              <a:gd name="T50" fmla="*/ 2147483647 w 88"/>
              <a:gd name="T51" fmla="*/ 2147483647 h 56"/>
              <a:gd name="T52" fmla="*/ 2147483647 w 88"/>
              <a:gd name="T53" fmla="*/ 2147483647 h 56"/>
              <a:gd name="T54" fmla="*/ 2147483647 w 88"/>
              <a:gd name="T55" fmla="*/ 2147483647 h 56"/>
              <a:gd name="T56" fmla="*/ 2147483647 w 88"/>
              <a:gd name="T57" fmla="*/ 2147483647 h 56"/>
              <a:gd name="T58" fmla="*/ 2147483647 w 88"/>
              <a:gd name="T59" fmla="*/ 2147483647 h 56"/>
              <a:gd name="T60" fmla="*/ 2147483647 w 88"/>
              <a:gd name="T61" fmla="*/ 2147483647 h 56"/>
              <a:gd name="T62" fmla="*/ 2147483647 w 88"/>
              <a:gd name="T63" fmla="*/ 0 h 56"/>
              <a:gd name="T64" fmla="*/ 2147483647 w 88"/>
              <a:gd name="T65" fmla="*/ 0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8" h="56">
                <a:moveTo>
                  <a:pt x="44" y="0"/>
                </a:moveTo>
                <a:lnTo>
                  <a:pt x="53" y="0"/>
                </a:lnTo>
                <a:lnTo>
                  <a:pt x="61" y="2"/>
                </a:lnTo>
                <a:lnTo>
                  <a:pt x="68" y="4"/>
                </a:lnTo>
                <a:lnTo>
                  <a:pt x="75" y="8"/>
                </a:lnTo>
                <a:lnTo>
                  <a:pt x="80" y="11"/>
                </a:lnTo>
                <a:lnTo>
                  <a:pt x="84" y="17"/>
                </a:lnTo>
                <a:lnTo>
                  <a:pt x="87" y="22"/>
                </a:lnTo>
                <a:lnTo>
                  <a:pt x="88" y="28"/>
                </a:lnTo>
                <a:lnTo>
                  <a:pt x="87" y="34"/>
                </a:lnTo>
                <a:lnTo>
                  <a:pt x="84" y="39"/>
                </a:lnTo>
                <a:lnTo>
                  <a:pt x="80" y="44"/>
                </a:lnTo>
                <a:lnTo>
                  <a:pt x="75" y="48"/>
                </a:lnTo>
                <a:lnTo>
                  <a:pt x="68" y="51"/>
                </a:lnTo>
                <a:lnTo>
                  <a:pt x="61" y="55"/>
                </a:lnTo>
                <a:lnTo>
                  <a:pt x="53" y="56"/>
                </a:lnTo>
                <a:lnTo>
                  <a:pt x="44" y="56"/>
                </a:lnTo>
                <a:lnTo>
                  <a:pt x="36" y="56"/>
                </a:lnTo>
                <a:lnTo>
                  <a:pt x="26" y="55"/>
                </a:lnTo>
                <a:lnTo>
                  <a:pt x="19" y="51"/>
                </a:lnTo>
                <a:lnTo>
                  <a:pt x="13" y="48"/>
                </a:lnTo>
                <a:lnTo>
                  <a:pt x="7" y="44"/>
                </a:lnTo>
                <a:lnTo>
                  <a:pt x="3" y="39"/>
                </a:lnTo>
                <a:lnTo>
                  <a:pt x="1" y="34"/>
                </a:lnTo>
                <a:lnTo>
                  <a:pt x="0" y="28"/>
                </a:lnTo>
                <a:lnTo>
                  <a:pt x="1" y="22"/>
                </a:lnTo>
                <a:lnTo>
                  <a:pt x="3" y="17"/>
                </a:lnTo>
                <a:lnTo>
                  <a:pt x="7" y="11"/>
                </a:lnTo>
                <a:lnTo>
                  <a:pt x="13" y="8"/>
                </a:lnTo>
                <a:lnTo>
                  <a:pt x="19" y="4"/>
                </a:lnTo>
                <a:lnTo>
                  <a:pt x="26" y="2"/>
                </a:lnTo>
                <a:lnTo>
                  <a:pt x="36" y="0"/>
                </a:lnTo>
                <a:lnTo>
                  <a:pt x="44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73" name="Freeform 271"/>
          <p:cNvSpPr>
            <a:spLocks/>
          </p:cNvSpPr>
          <p:nvPr/>
        </p:nvSpPr>
        <p:spPr bwMode="auto">
          <a:xfrm>
            <a:off x="3840163" y="3925888"/>
            <a:ext cx="139700" cy="88900"/>
          </a:xfrm>
          <a:custGeom>
            <a:avLst/>
            <a:gdLst>
              <a:gd name="T0" fmla="*/ 2147483647 w 88"/>
              <a:gd name="T1" fmla="*/ 0 h 56"/>
              <a:gd name="T2" fmla="*/ 2147483647 w 88"/>
              <a:gd name="T3" fmla="*/ 0 h 56"/>
              <a:gd name="T4" fmla="*/ 2147483647 w 88"/>
              <a:gd name="T5" fmla="*/ 2147483647 h 56"/>
              <a:gd name="T6" fmla="*/ 2147483647 w 88"/>
              <a:gd name="T7" fmla="*/ 2147483647 h 56"/>
              <a:gd name="T8" fmla="*/ 2147483647 w 88"/>
              <a:gd name="T9" fmla="*/ 2147483647 h 56"/>
              <a:gd name="T10" fmla="*/ 2147483647 w 88"/>
              <a:gd name="T11" fmla="*/ 2147483647 h 56"/>
              <a:gd name="T12" fmla="*/ 2147483647 w 88"/>
              <a:gd name="T13" fmla="*/ 2147483647 h 56"/>
              <a:gd name="T14" fmla="*/ 2147483647 w 88"/>
              <a:gd name="T15" fmla="*/ 2147483647 h 56"/>
              <a:gd name="T16" fmla="*/ 2147483647 w 88"/>
              <a:gd name="T17" fmla="*/ 2147483647 h 56"/>
              <a:gd name="T18" fmla="*/ 2147483647 w 88"/>
              <a:gd name="T19" fmla="*/ 2147483647 h 56"/>
              <a:gd name="T20" fmla="*/ 2147483647 w 88"/>
              <a:gd name="T21" fmla="*/ 2147483647 h 56"/>
              <a:gd name="T22" fmla="*/ 2147483647 w 88"/>
              <a:gd name="T23" fmla="*/ 2147483647 h 56"/>
              <a:gd name="T24" fmla="*/ 2147483647 w 88"/>
              <a:gd name="T25" fmla="*/ 2147483647 h 56"/>
              <a:gd name="T26" fmla="*/ 2147483647 w 88"/>
              <a:gd name="T27" fmla="*/ 2147483647 h 56"/>
              <a:gd name="T28" fmla="*/ 2147483647 w 88"/>
              <a:gd name="T29" fmla="*/ 2147483647 h 56"/>
              <a:gd name="T30" fmla="*/ 2147483647 w 88"/>
              <a:gd name="T31" fmla="*/ 2147483647 h 56"/>
              <a:gd name="T32" fmla="*/ 2147483647 w 88"/>
              <a:gd name="T33" fmla="*/ 2147483647 h 56"/>
              <a:gd name="T34" fmla="*/ 2147483647 w 88"/>
              <a:gd name="T35" fmla="*/ 2147483647 h 56"/>
              <a:gd name="T36" fmla="*/ 2147483647 w 88"/>
              <a:gd name="T37" fmla="*/ 2147483647 h 56"/>
              <a:gd name="T38" fmla="*/ 2147483647 w 88"/>
              <a:gd name="T39" fmla="*/ 2147483647 h 56"/>
              <a:gd name="T40" fmla="*/ 2147483647 w 88"/>
              <a:gd name="T41" fmla="*/ 2147483647 h 56"/>
              <a:gd name="T42" fmla="*/ 2147483647 w 88"/>
              <a:gd name="T43" fmla="*/ 2147483647 h 56"/>
              <a:gd name="T44" fmla="*/ 2147483647 w 88"/>
              <a:gd name="T45" fmla="*/ 2147483647 h 56"/>
              <a:gd name="T46" fmla="*/ 2147483647 w 88"/>
              <a:gd name="T47" fmla="*/ 2147483647 h 56"/>
              <a:gd name="T48" fmla="*/ 0 w 88"/>
              <a:gd name="T49" fmla="*/ 2147483647 h 56"/>
              <a:gd name="T50" fmla="*/ 2147483647 w 88"/>
              <a:gd name="T51" fmla="*/ 2147483647 h 56"/>
              <a:gd name="T52" fmla="*/ 2147483647 w 88"/>
              <a:gd name="T53" fmla="*/ 2147483647 h 56"/>
              <a:gd name="T54" fmla="*/ 2147483647 w 88"/>
              <a:gd name="T55" fmla="*/ 2147483647 h 56"/>
              <a:gd name="T56" fmla="*/ 2147483647 w 88"/>
              <a:gd name="T57" fmla="*/ 2147483647 h 56"/>
              <a:gd name="T58" fmla="*/ 2147483647 w 88"/>
              <a:gd name="T59" fmla="*/ 2147483647 h 56"/>
              <a:gd name="T60" fmla="*/ 2147483647 w 88"/>
              <a:gd name="T61" fmla="*/ 2147483647 h 56"/>
              <a:gd name="T62" fmla="*/ 2147483647 w 88"/>
              <a:gd name="T63" fmla="*/ 0 h 56"/>
              <a:gd name="T64" fmla="*/ 2147483647 w 88"/>
              <a:gd name="T65" fmla="*/ 0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8" h="56">
                <a:moveTo>
                  <a:pt x="44" y="0"/>
                </a:moveTo>
                <a:lnTo>
                  <a:pt x="53" y="0"/>
                </a:lnTo>
                <a:lnTo>
                  <a:pt x="61" y="2"/>
                </a:lnTo>
                <a:lnTo>
                  <a:pt x="68" y="4"/>
                </a:lnTo>
                <a:lnTo>
                  <a:pt x="75" y="8"/>
                </a:lnTo>
                <a:lnTo>
                  <a:pt x="80" y="11"/>
                </a:lnTo>
                <a:lnTo>
                  <a:pt x="84" y="17"/>
                </a:lnTo>
                <a:lnTo>
                  <a:pt x="87" y="22"/>
                </a:lnTo>
                <a:lnTo>
                  <a:pt x="88" y="28"/>
                </a:lnTo>
                <a:lnTo>
                  <a:pt x="87" y="34"/>
                </a:lnTo>
                <a:lnTo>
                  <a:pt x="84" y="39"/>
                </a:lnTo>
                <a:lnTo>
                  <a:pt x="80" y="44"/>
                </a:lnTo>
                <a:lnTo>
                  <a:pt x="75" y="48"/>
                </a:lnTo>
                <a:lnTo>
                  <a:pt x="68" y="51"/>
                </a:lnTo>
                <a:lnTo>
                  <a:pt x="61" y="55"/>
                </a:lnTo>
                <a:lnTo>
                  <a:pt x="53" y="56"/>
                </a:lnTo>
                <a:lnTo>
                  <a:pt x="44" y="56"/>
                </a:lnTo>
                <a:lnTo>
                  <a:pt x="36" y="56"/>
                </a:lnTo>
                <a:lnTo>
                  <a:pt x="26" y="55"/>
                </a:lnTo>
                <a:lnTo>
                  <a:pt x="19" y="51"/>
                </a:lnTo>
                <a:lnTo>
                  <a:pt x="13" y="48"/>
                </a:lnTo>
                <a:lnTo>
                  <a:pt x="7" y="44"/>
                </a:lnTo>
                <a:lnTo>
                  <a:pt x="3" y="39"/>
                </a:lnTo>
                <a:lnTo>
                  <a:pt x="1" y="34"/>
                </a:lnTo>
                <a:lnTo>
                  <a:pt x="0" y="28"/>
                </a:lnTo>
                <a:lnTo>
                  <a:pt x="1" y="22"/>
                </a:lnTo>
                <a:lnTo>
                  <a:pt x="3" y="17"/>
                </a:lnTo>
                <a:lnTo>
                  <a:pt x="7" y="11"/>
                </a:lnTo>
                <a:lnTo>
                  <a:pt x="13" y="8"/>
                </a:lnTo>
                <a:lnTo>
                  <a:pt x="19" y="4"/>
                </a:lnTo>
                <a:lnTo>
                  <a:pt x="26" y="2"/>
                </a:lnTo>
                <a:lnTo>
                  <a:pt x="36" y="0"/>
                </a:lnTo>
                <a:lnTo>
                  <a:pt x="44" y="0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74" name="Freeform 272"/>
          <p:cNvSpPr>
            <a:spLocks/>
          </p:cNvSpPr>
          <p:nvPr/>
        </p:nvSpPr>
        <p:spPr bwMode="auto">
          <a:xfrm>
            <a:off x="4041775" y="3825875"/>
            <a:ext cx="320675" cy="249238"/>
          </a:xfrm>
          <a:custGeom>
            <a:avLst/>
            <a:gdLst>
              <a:gd name="T0" fmla="*/ 2147483647 w 202"/>
              <a:gd name="T1" fmla="*/ 0 h 157"/>
              <a:gd name="T2" fmla="*/ 2147483647 w 202"/>
              <a:gd name="T3" fmla="*/ 0 h 157"/>
              <a:gd name="T4" fmla="*/ 2147483647 w 202"/>
              <a:gd name="T5" fmla="*/ 0 h 157"/>
              <a:gd name="T6" fmla="*/ 2147483647 w 202"/>
              <a:gd name="T7" fmla="*/ 2147483647 h 157"/>
              <a:gd name="T8" fmla="*/ 2147483647 w 202"/>
              <a:gd name="T9" fmla="*/ 2147483647 h 157"/>
              <a:gd name="T10" fmla="*/ 2147483647 w 202"/>
              <a:gd name="T11" fmla="*/ 2147483647 h 157"/>
              <a:gd name="T12" fmla="*/ 2147483647 w 202"/>
              <a:gd name="T13" fmla="*/ 2147483647 h 157"/>
              <a:gd name="T14" fmla="*/ 2147483647 w 202"/>
              <a:gd name="T15" fmla="*/ 2147483647 h 157"/>
              <a:gd name="T16" fmla="*/ 2147483647 w 202"/>
              <a:gd name="T17" fmla="*/ 2147483647 h 157"/>
              <a:gd name="T18" fmla="*/ 2147483647 w 202"/>
              <a:gd name="T19" fmla="*/ 2147483647 h 157"/>
              <a:gd name="T20" fmla="*/ 2147483647 w 202"/>
              <a:gd name="T21" fmla="*/ 2147483647 h 157"/>
              <a:gd name="T22" fmla="*/ 2147483647 w 202"/>
              <a:gd name="T23" fmla="*/ 2147483647 h 157"/>
              <a:gd name="T24" fmla="*/ 2147483647 w 202"/>
              <a:gd name="T25" fmla="*/ 2147483647 h 157"/>
              <a:gd name="T26" fmla="*/ 2147483647 w 202"/>
              <a:gd name="T27" fmla="*/ 2147483647 h 157"/>
              <a:gd name="T28" fmla="*/ 2147483647 w 202"/>
              <a:gd name="T29" fmla="*/ 2147483647 h 157"/>
              <a:gd name="T30" fmla="*/ 2147483647 w 202"/>
              <a:gd name="T31" fmla="*/ 2147483647 h 157"/>
              <a:gd name="T32" fmla="*/ 2147483647 w 202"/>
              <a:gd name="T33" fmla="*/ 2147483647 h 157"/>
              <a:gd name="T34" fmla="*/ 2147483647 w 202"/>
              <a:gd name="T35" fmla="*/ 2147483647 h 157"/>
              <a:gd name="T36" fmla="*/ 2147483647 w 202"/>
              <a:gd name="T37" fmla="*/ 2147483647 h 157"/>
              <a:gd name="T38" fmla="*/ 2147483647 w 202"/>
              <a:gd name="T39" fmla="*/ 2147483647 h 157"/>
              <a:gd name="T40" fmla="*/ 2147483647 w 202"/>
              <a:gd name="T41" fmla="*/ 2147483647 h 157"/>
              <a:gd name="T42" fmla="*/ 2147483647 w 202"/>
              <a:gd name="T43" fmla="*/ 2147483647 h 157"/>
              <a:gd name="T44" fmla="*/ 2147483647 w 202"/>
              <a:gd name="T45" fmla="*/ 2147483647 h 157"/>
              <a:gd name="T46" fmla="*/ 2147483647 w 202"/>
              <a:gd name="T47" fmla="*/ 2147483647 h 157"/>
              <a:gd name="T48" fmla="*/ 2147483647 w 202"/>
              <a:gd name="T49" fmla="*/ 2147483647 h 157"/>
              <a:gd name="T50" fmla="*/ 2147483647 w 202"/>
              <a:gd name="T51" fmla="*/ 2147483647 h 157"/>
              <a:gd name="T52" fmla="*/ 0 w 202"/>
              <a:gd name="T53" fmla="*/ 2147483647 h 157"/>
              <a:gd name="T54" fmla="*/ 0 w 202"/>
              <a:gd name="T55" fmla="*/ 2147483647 h 157"/>
              <a:gd name="T56" fmla="*/ 0 w 202"/>
              <a:gd name="T57" fmla="*/ 2147483647 h 157"/>
              <a:gd name="T58" fmla="*/ 0 w 202"/>
              <a:gd name="T59" fmla="*/ 2147483647 h 157"/>
              <a:gd name="T60" fmla="*/ 2147483647 w 202"/>
              <a:gd name="T61" fmla="*/ 2147483647 h 157"/>
              <a:gd name="T62" fmla="*/ 2147483647 w 202"/>
              <a:gd name="T63" fmla="*/ 2147483647 h 157"/>
              <a:gd name="T64" fmla="*/ 2147483647 w 202"/>
              <a:gd name="T65" fmla="*/ 2147483647 h 157"/>
              <a:gd name="T66" fmla="*/ 2147483647 w 202"/>
              <a:gd name="T67" fmla="*/ 2147483647 h 157"/>
              <a:gd name="T68" fmla="*/ 2147483647 w 202"/>
              <a:gd name="T69" fmla="*/ 2147483647 h 157"/>
              <a:gd name="T70" fmla="*/ 2147483647 w 202"/>
              <a:gd name="T71" fmla="*/ 0 h 157"/>
              <a:gd name="T72" fmla="*/ 2147483647 w 202"/>
              <a:gd name="T73" fmla="*/ 0 h 15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2" h="157">
                <a:moveTo>
                  <a:pt x="39" y="0"/>
                </a:moveTo>
                <a:lnTo>
                  <a:pt x="162" y="0"/>
                </a:lnTo>
                <a:lnTo>
                  <a:pt x="170" y="0"/>
                </a:lnTo>
                <a:lnTo>
                  <a:pt x="178" y="3"/>
                </a:lnTo>
                <a:lnTo>
                  <a:pt x="185" y="7"/>
                </a:lnTo>
                <a:lnTo>
                  <a:pt x="191" y="13"/>
                </a:lnTo>
                <a:lnTo>
                  <a:pt x="195" y="20"/>
                </a:lnTo>
                <a:lnTo>
                  <a:pt x="199" y="28"/>
                </a:lnTo>
                <a:lnTo>
                  <a:pt x="201" y="36"/>
                </a:lnTo>
                <a:lnTo>
                  <a:pt x="202" y="45"/>
                </a:lnTo>
                <a:lnTo>
                  <a:pt x="202" y="112"/>
                </a:lnTo>
                <a:lnTo>
                  <a:pt x="201" y="121"/>
                </a:lnTo>
                <a:lnTo>
                  <a:pt x="199" y="129"/>
                </a:lnTo>
                <a:lnTo>
                  <a:pt x="195" y="137"/>
                </a:lnTo>
                <a:lnTo>
                  <a:pt x="191" y="143"/>
                </a:lnTo>
                <a:lnTo>
                  <a:pt x="185" y="149"/>
                </a:lnTo>
                <a:lnTo>
                  <a:pt x="178" y="154"/>
                </a:lnTo>
                <a:lnTo>
                  <a:pt x="170" y="156"/>
                </a:lnTo>
                <a:lnTo>
                  <a:pt x="162" y="157"/>
                </a:lnTo>
                <a:lnTo>
                  <a:pt x="39" y="157"/>
                </a:lnTo>
                <a:lnTo>
                  <a:pt x="31" y="156"/>
                </a:lnTo>
                <a:lnTo>
                  <a:pt x="24" y="154"/>
                </a:lnTo>
                <a:lnTo>
                  <a:pt x="17" y="149"/>
                </a:lnTo>
                <a:lnTo>
                  <a:pt x="11" y="143"/>
                </a:lnTo>
                <a:lnTo>
                  <a:pt x="6" y="137"/>
                </a:lnTo>
                <a:lnTo>
                  <a:pt x="3" y="129"/>
                </a:lnTo>
                <a:lnTo>
                  <a:pt x="0" y="121"/>
                </a:lnTo>
                <a:lnTo>
                  <a:pt x="0" y="112"/>
                </a:lnTo>
                <a:lnTo>
                  <a:pt x="0" y="45"/>
                </a:lnTo>
                <a:lnTo>
                  <a:pt x="0" y="36"/>
                </a:lnTo>
                <a:lnTo>
                  <a:pt x="3" y="28"/>
                </a:lnTo>
                <a:lnTo>
                  <a:pt x="6" y="20"/>
                </a:lnTo>
                <a:lnTo>
                  <a:pt x="11" y="13"/>
                </a:lnTo>
                <a:lnTo>
                  <a:pt x="17" y="7"/>
                </a:lnTo>
                <a:lnTo>
                  <a:pt x="24" y="3"/>
                </a:lnTo>
                <a:lnTo>
                  <a:pt x="31" y="0"/>
                </a:lnTo>
                <a:lnTo>
                  <a:pt x="39" y="0"/>
                </a:lnTo>
                <a:close/>
              </a:path>
            </a:pathLst>
          </a:custGeom>
          <a:solidFill>
            <a:srgbClr val="AAA9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75" name="Freeform 273"/>
          <p:cNvSpPr>
            <a:spLocks/>
          </p:cNvSpPr>
          <p:nvPr/>
        </p:nvSpPr>
        <p:spPr bwMode="auto">
          <a:xfrm>
            <a:off x="4041775" y="3825875"/>
            <a:ext cx="320675" cy="249238"/>
          </a:xfrm>
          <a:custGeom>
            <a:avLst/>
            <a:gdLst>
              <a:gd name="T0" fmla="*/ 2147483647 w 202"/>
              <a:gd name="T1" fmla="*/ 0 h 157"/>
              <a:gd name="T2" fmla="*/ 2147483647 w 202"/>
              <a:gd name="T3" fmla="*/ 0 h 157"/>
              <a:gd name="T4" fmla="*/ 2147483647 w 202"/>
              <a:gd name="T5" fmla="*/ 0 h 157"/>
              <a:gd name="T6" fmla="*/ 2147483647 w 202"/>
              <a:gd name="T7" fmla="*/ 2147483647 h 157"/>
              <a:gd name="T8" fmla="*/ 2147483647 w 202"/>
              <a:gd name="T9" fmla="*/ 2147483647 h 157"/>
              <a:gd name="T10" fmla="*/ 2147483647 w 202"/>
              <a:gd name="T11" fmla="*/ 2147483647 h 157"/>
              <a:gd name="T12" fmla="*/ 2147483647 w 202"/>
              <a:gd name="T13" fmla="*/ 2147483647 h 157"/>
              <a:gd name="T14" fmla="*/ 2147483647 w 202"/>
              <a:gd name="T15" fmla="*/ 2147483647 h 157"/>
              <a:gd name="T16" fmla="*/ 2147483647 w 202"/>
              <a:gd name="T17" fmla="*/ 2147483647 h 157"/>
              <a:gd name="T18" fmla="*/ 2147483647 w 202"/>
              <a:gd name="T19" fmla="*/ 2147483647 h 157"/>
              <a:gd name="T20" fmla="*/ 2147483647 w 202"/>
              <a:gd name="T21" fmla="*/ 2147483647 h 157"/>
              <a:gd name="T22" fmla="*/ 2147483647 w 202"/>
              <a:gd name="T23" fmla="*/ 2147483647 h 157"/>
              <a:gd name="T24" fmla="*/ 2147483647 w 202"/>
              <a:gd name="T25" fmla="*/ 2147483647 h 157"/>
              <a:gd name="T26" fmla="*/ 2147483647 w 202"/>
              <a:gd name="T27" fmla="*/ 2147483647 h 157"/>
              <a:gd name="T28" fmla="*/ 2147483647 w 202"/>
              <a:gd name="T29" fmla="*/ 2147483647 h 157"/>
              <a:gd name="T30" fmla="*/ 2147483647 w 202"/>
              <a:gd name="T31" fmla="*/ 2147483647 h 157"/>
              <a:gd name="T32" fmla="*/ 2147483647 w 202"/>
              <a:gd name="T33" fmla="*/ 2147483647 h 157"/>
              <a:gd name="T34" fmla="*/ 2147483647 w 202"/>
              <a:gd name="T35" fmla="*/ 2147483647 h 157"/>
              <a:gd name="T36" fmla="*/ 2147483647 w 202"/>
              <a:gd name="T37" fmla="*/ 2147483647 h 157"/>
              <a:gd name="T38" fmla="*/ 2147483647 w 202"/>
              <a:gd name="T39" fmla="*/ 2147483647 h 157"/>
              <a:gd name="T40" fmla="*/ 2147483647 w 202"/>
              <a:gd name="T41" fmla="*/ 2147483647 h 157"/>
              <a:gd name="T42" fmla="*/ 2147483647 w 202"/>
              <a:gd name="T43" fmla="*/ 2147483647 h 157"/>
              <a:gd name="T44" fmla="*/ 2147483647 w 202"/>
              <a:gd name="T45" fmla="*/ 2147483647 h 157"/>
              <a:gd name="T46" fmla="*/ 2147483647 w 202"/>
              <a:gd name="T47" fmla="*/ 2147483647 h 157"/>
              <a:gd name="T48" fmla="*/ 2147483647 w 202"/>
              <a:gd name="T49" fmla="*/ 2147483647 h 157"/>
              <a:gd name="T50" fmla="*/ 2147483647 w 202"/>
              <a:gd name="T51" fmla="*/ 2147483647 h 157"/>
              <a:gd name="T52" fmla="*/ 0 w 202"/>
              <a:gd name="T53" fmla="*/ 2147483647 h 157"/>
              <a:gd name="T54" fmla="*/ 0 w 202"/>
              <a:gd name="T55" fmla="*/ 2147483647 h 157"/>
              <a:gd name="T56" fmla="*/ 0 w 202"/>
              <a:gd name="T57" fmla="*/ 2147483647 h 157"/>
              <a:gd name="T58" fmla="*/ 0 w 202"/>
              <a:gd name="T59" fmla="*/ 2147483647 h 157"/>
              <a:gd name="T60" fmla="*/ 2147483647 w 202"/>
              <a:gd name="T61" fmla="*/ 2147483647 h 157"/>
              <a:gd name="T62" fmla="*/ 2147483647 w 202"/>
              <a:gd name="T63" fmla="*/ 2147483647 h 157"/>
              <a:gd name="T64" fmla="*/ 2147483647 w 202"/>
              <a:gd name="T65" fmla="*/ 2147483647 h 157"/>
              <a:gd name="T66" fmla="*/ 2147483647 w 202"/>
              <a:gd name="T67" fmla="*/ 2147483647 h 157"/>
              <a:gd name="T68" fmla="*/ 2147483647 w 202"/>
              <a:gd name="T69" fmla="*/ 2147483647 h 157"/>
              <a:gd name="T70" fmla="*/ 2147483647 w 202"/>
              <a:gd name="T71" fmla="*/ 0 h 157"/>
              <a:gd name="T72" fmla="*/ 2147483647 w 202"/>
              <a:gd name="T73" fmla="*/ 0 h 15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2" h="157">
                <a:moveTo>
                  <a:pt x="39" y="0"/>
                </a:moveTo>
                <a:lnTo>
                  <a:pt x="162" y="0"/>
                </a:lnTo>
                <a:lnTo>
                  <a:pt x="170" y="0"/>
                </a:lnTo>
                <a:lnTo>
                  <a:pt x="178" y="3"/>
                </a:lnTo>
                <a:lnTo>
                  <a:pt x="185" y="7"/>
                </a:lnTo>
                <a:lnTo>
                  <a:pt x="191" y="13"/>
                </a:lnTo>
                <a:lnTo>
                  <a:pt x="195" y="20"/>
                </a:lnTo>
                <a:lnTo>
                  <a:pt x="199" y="28"/>
                </a:lnTo>
                <a:lnTo>
                  <a:pt x="201" y="36"/>
                </a:lnTo>
                <a:lnTo>
                  <a:pt x="202" y="45"/>
                </a:lnTo>
                <a:lnTo>
                  <a:pt x="202" y="112"/>
                </a:lnTo>
                <a:lnTo>
                  <a:pt x="201" y="121"/>
                </a:lnTo>
                <a:lnTo>
                  <a:pt x="199" y="129"/>
                </a:lnTo>
                <a:lnTo>
                  <a:pt x="195" y="137"/>
                </a:lnTo>
                <a:lnTo>
                  <a:pt x="191" y="143"/>
                </a:lnTo>
                <a:lnTo>
                  <a:pt x="185" y="149"/>
                </a:lnTo>
                <a:lnTo>
                  <a:pt x="178" y="154"/>
                </a:lnTo>
                <a:lnTo>
                  <a:pt x="170" y="156"/>
                </a:lnTo>
                <a:lnTo>
                  <a:pt x="162" y="157"/>
                </a:lnTo>
                <a:lnTo>
                  <a:pt x="39" y="157"/>
                </a:lnTo>
                <a:lnTo>
                  <a:pt x="31" y="156"/>
                </a:lnTo>
                <a:lnTo>
                  <a:pt x="24" y="154"/>
                </a:lnTo>
                <a:lnTo>
                  <a:pt x="17" y="149"/>
                </a:lnTo>
                <a:lnTo>
                  <a:pt x="11" y="143"/>
                </a:lnTo>
                <a:lnTo>
                  <a:pt x="6" y="137"/>
                </a:lnTo>
                <a:lnTo>
                  <a:pt x="3" y="129"/>
                </a:lnTo>
                <a:lnTo>
                  <a:pt x="0" y="121"/>
                </a:lnTo>
                <a:lnTo>
                  <a:pt x="0" y="112"/>
                </a:lnTo>
                <a:lnTo>
                  <a:pt x="0" y="45"/>
                </a:lnTo>
                <a:lnTo>
                  <a:pt x="0" y="36"/>
                </a:lnTo>
                <a:lnTo>
                  <a:pt x="3" y="28"/>
                </a:lnTo>
                <a:lnTo>
                  <a:pt x="6" y="20"/>
                </a:lnTo>
                <a:lnTo>
                  <a:pt x="11" y="13"/>
                </a:lnTo>
                <a:lnTo>
                  <a:pt x="17" y="7"/>
                </a:lnTo>
                <a:lnTo>
                  <a:pt x="24" y="3"/>
                </a:lnTo>
                <a:lnTo>
                  <a:pt x="31" y="0"/>
                </a:lnTo>
                <a:lnTo>
                  <a:pt x="39" y="0"/>
                </a:lnTo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76" name="Freeform 274"/>
          <p:cNvSpPr>
            <a:spLocks/>
          </p:cNvSpPr>
          <p:nvPr/>
        </p:nvSpPr>
        <p:spPr bwMode="auto">
          <a:xfrm>
            <a:off x="4152900" y="3925888"/>
            <a:ext cx="139700" cy="88900"/>
          </a:xfrm>
          <a:custGeom>
            <a:avLst/>
            <a:gdLst>
              <a:gd name="T0" fmla="*/ 2147483647 w 88"/>
              <a:gd name="T1" fmla="*/ 0 h 56"/>
              <a:gd name="T2" fmla="*/ 2147483647 w 88"/>
              <a:gd name="T3" fmla="*/ 0 h 56"/>
              <a:gd name="T4" fmla="*/ 2147483647 w 88"/>
              <a:gd name="T5" fmla="*/ 2147483647 h 56"/>
              <a:gd name="T6" fmla="*/ 2147483647 w 88"/>
              <a:gd name="T7" fmla="*/ 2147483647 h 56"/>
              <a:gd name="T8" fmla="*/ 2147483647 w 88"/>
              <a:gd name="T9" fmla="*/ 2147483647 h 56"/>
              <a:gd name="T10" fmla="*/ 2147483647 w 88"/>
              <a:gd name="T11" fmla="*/ 2147483647 h 56"/>
              <a:gd name="T12" fmla="*/ 2147483647 w 88"/>
              <a:gd name="T13" fmla="*/ 2147483647 h 56"/>
              <a:gd name="T14" fmla="*/ 2147483647 w 88"/>
              <a:gd name="T15" fmla="*/ 2147483647 h 56"/>
              <a:gd name="T16" fmla="*/ 2147483647 w 88"/>
              <a:gd name="T17" fmla="*/ 2147483647 h 56"/>
              <a:gd name="T18" fmla="*/ 2147483647 w 88"/>
              <a:gd name="T19" fmla="*/ 2147483647 h 56"/>
              <a:gd name="T20" fmla="*/ 2147483647 w 88"/>
              <a:gd name="T21" fmla="*/ 2147483647 h 56"/>
              <a:gd name="T22" fmla="*/ 2147483647 w 88"/>
              <a:gd name="T23" fmla="*/ 2147483647 h 56"/>
              <a:gd name="T24" fmla="*/ 2147483647 w 88"/>
              <a:gd name="T25" fmla="*/ 2147483647 h 56"/>
              <a:gd name="T26" fmla="*/ 2147483647 w 88"/>
              <a:gd name="T27" fmla="*/ 2147483647 h 56"/>
              <a:gd name="T28" fmla="*/ 2147483647 w 88"/>
              <a:gd name="T29" fmla="*/ 2147483647 h 56"/>
              <a:gd name="T30" fmla="*/ 2147483647 w 88"/>
              <a:gd name="T31" fmla="*/ 2147483647 h 56"/>
              <a:gd name="T32" fmla="*/ 2147483647 w 88"/>
              <a:gd name="T33" fmla="*/ 2147483647 h 56"/>
              <a:gd name="T34" fmla="*/ 2147483647 w 88"/>
              <a:gd name="T35" fmla="*/ 2147483647 h 56"/>
              <a:gd name="T36" fmla="*/ 2147483647 w 88"/>
              <a:gd name="T37" fmla="*/ 2147483647 h 56"/>
              <a:gd name="T38" fmla="*/ 2147483647 w 88"/>
              <a:gd name="T39" fmla="*/ 2147483647 h 56"/>
              <a:gd name="T40" fmla="*/ 2147483647 w 88"/>
              <a:gd name="T41" fmla="*/ 2147483647 h 56"/>
              <a:gd name="T42" fmla="*/ 2147483647 w 88"/>
              <a:gd name="T43" fmla="*/ 2147483647 h 56"/>
              <a:gd name="T44" fmla="*/ 2147483647 w 88"/>
              <a:gd name="T45" fmla="*/ 2147483647 h 56"/>
              <a:gd name="T46" fmla="*/ 2147483647 w 88"/>
              <a:gd name="T47" fmla="*/ 2147483647 h 56"/>
              <a:gd name="T48" fmla="*/ 0 w 88"/>
              <a:gd name="T49" fmla="*/ 2147483647 h 56"/>
              <a:gd name="T50" fmla="*/ 2147483647 w 88"/>
              <a:gd name="T51" fmla="*/ 2147483647 h 56"/>
              <a:gd name="T52" fmla="*/ 2147483647 w 88"/>
              <a:gd name="T53" fmla="*/ 2147483647 h 56"/>
              <a:gd name="T54" fmla="*/ 2147483647 w 88"/>
              <a:gd name="T55" fmla="*/ 2147483647 h 56"/>
              <a:gd name="T56" fmla="*/ 2147483647 w 88"/>
              <a:gd name="T57" fmla="*/ 2147483647 h 56"/>
              <a:gd name="T58" fmla="*/ 2147483647 w 88"/>
              <a:gd name="T59" fmla="*/ 2147483647 h 56"/>
              <a:gd name="T60" fmla="*/ 2147483647 w 88"/>
              <a:gd name="T61" fmla="*/ 2147483647 h 56"/>
              <a:gd name="T62" fmla="*/ 2147483647 w 88"/>
              <a:gd name="T63" fmla="*/ 0 h 56"/>
              <a:gd name="T64" fmla="*/ 2147483647 w 88"/>
              <a:gd name="T65" fmla="*/ 0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8" h="56">
                <a:moveTo>
                  <a:pt x="44" y="0"/>
                </a:moveTo>
                <a:lnTo>
                  <a:pt x="53" y="0"/>
                </a:lnTo>
                <a:lnTo>
                  <a:pt x="61" y="2"/>
                </a:lnTo>
                <a:lnTo>
                  <a:pt x="69" y="4"/>
                </a:lnTo>
                <a:lnTo>
                  <a:pt x="75" y="8"/>
                </a:lnTo>
                <a:lnTo>
                  <a:pt x="80" y="11"/>
                </a:lnTo>
                <a:lnTo>
                  <a:pt x="84" y="17"/>
                </a:lnTo>
                <a:lnTo>
                  <a:pt x="87" y="22"/>
                </a:lnTo>
                <a:lnTo>
                  <a:pt x="88" y="28"/>
                </a:lnTo>
                <a:lnTo>
                  <a:pt x="87" y="34"/>
                </a:lnTo>
                <a:lnTo>
                  <a:pt x="84" y="39"/>
                </a:lnTo>
                <a:lnTo>
                  <a:pt x="80" y="44"/>
                </a:lnTo>
                <a:lnTo>
                  <a:pt x="75" y="48"/>
                </a:lnTo>
                <a:lnTo>
                  <a:pt x="69" y="51"/>
                </a:lnTo>
                <a:lnTo>
                  <a:pt x="61" y="55"/>
                </a:lnTo>
                <a:lnTo>
                  <a:pt x="53" y="56"/>
                </a:lnTo>
                <a:lnTo>
                  <a:pt x="44" y="56"/>
                </a:lnTo>
                <a:lnTo>
                  <a:pt x="36" y="56"/>
                </a:lnTo>
                <a:lnTo>
                  <a:pt x="28" y="55"/>
                </a:lnTo>
                <a:lnTo>
                  <a:pt x="20" y="51"/>
                </a:lnTo>
                <a:lnTo>
                  <a:pt x="13" y="48"/>
                </a:lnTo>
                <a:lnTo>
                  <a:pt x="7" y="44"/>
                </a:lnTo>
                <a:lnTo>
                  <a:pt x="3" y="39"/>
                </a:lnTo>
                <a:lnTo>
                  <a:pt x="1" y="34"/>
                </a:lnTo>
                <a:lnTo>
                  <a:pt x="0" y="28"/>
                </a:lnTo>
                <a:lnTo>
                  <a:pt x="1" y="22"/>
                </a:lnTo>
                <a:lnTo>
                  <a:pt x="3" y="17"/>
                </a:lnTo>
                <a:lnTo>
                  <a:pt x="7" y="11"/>
                </a:lnTo>
                <a:lnTo>
                  <a:pt x="13" y="8"/>
                </a:lnTo>
                <a:lnTo>
                  <a:pt x="20" y="4"/>
                </a:lnTo>
                <a:lnTo>
                  <a:pt x="28" y="2"/>
                </a:lnTo>
                <a:lnTo>
                  <a:pt x="36" y="0"/>
                </a:lnTo>
                <a:lnTo>
                  <a:pt x="44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77" name="Freeform 275"/>
          <p:cNvSpPr>
            <a:spLocks/>
          </p:cNvSpPr>
          <p:nvPr/>
        </p:nvSpPr>
        <p:spPr bwMode="auto">
          <a:xfrm>
            <a:off x="4152900" y="3925888"/>
            <a:ext cx="139700" cy="88900"/>
          </a:xfrm>
          <a:custGeom>
            <a:avLst/>
            <a:gdLst>
              <a:gd name="T0" fmla="*/ 2147483647 w 88"/>
              <a:gd name="T1" fmla="*/ 0 h 56"/>
              <a:gd name="T2" fmla="*/ 2147483647 w 88"/>
              <a:gd name="T3" fmla="*/ 0 h 56"/>
              <a:gd name="T4" fmla="*/ 2147483647 w 88"/>
              <a:gd name="T5" fmla="*/ 2147483647 h 56"/>
              <a:gd name="T6" fmla="*/ 2147483647 w 88"/>
              <a:gd name="T7" fmla="*/ 2147483647 h 56"/>
              <a:gd name="T8" fmla="*/ 2147483647 w 88"/>
              <a:gd name="T9" fmla="*/ 2147483647 h 56"/>
              <a:gd name="T10" fmla="*/ 2147483647 w 88"/>
              <a:gd name="T11" fmla="*/ 2147483647 h 56"/>
              <a:gd name="T12" fmla="*/ 2147483647 w 88"/>
              <a:gd name="T13" fmla="*/ 2147483647 h 56"/>
              <a:gd name="T14" fmla="*/ 2147483647 w 88"/>
              <a:gd name="T15" fmla="*/ 2147483647 h 56"/>
              <a:gd name="T16" fmla="*/ 2147483647 w 88"/>
              <a:gd name="T17" fmla="*/ 2147483647 h 56"/>
              <a:gd name="T18" fmla="*/ 2147483647 w 88"/>
              <a:gd name="T19" fmla="*/ 2147483647 h 56"/>
              <a:gd name="T20" fmla="*/ 2147483647 w 88"/>
              <a:gd name="T21" fmla="*/ 2147483647 h 56"/>
              <a:gd name="T22" fmla="*/ 2147483647 w 88"/>
              <a:gd name="T23" fmla="*/ 2147483647 h 56"/>
              <a:gd name="T24" fmla="*/ 2147483647 w 88"/>
              <a:gd name="T25" fmla="*/ 2147483647 h 56"/>
              <a:gd name="T26" fmla="*/ 2147483647 w 88"/>
              <a:gd name="T27" fmla="*/ 2147483647 h 56"/>
              <a:gd name="T28" fmla="*/ 2147483647 w 88"/>
              <a:gd name="T29" fmla="*/ 2147483647 h 56"/>
              <a:gd name="T30" fmla="*/ 2147483647 w 88"/>
              <a:gd name="T31" fmla="*/ 2147483647 h 56"/>
              <a:gd name="T32" fmla="*/ 2147483647 w 88"/>
              <a:gd name="T33" fmla="*/ 2147483647 h 56"/>
              <a:gd name="T34" fmla="*/ 2147483647 w 88"/>
              <a:gd name="T35" fmla="*/ 2147483647 h 56"/>
              <a:gd name="T36" fmla="*/ 2147483647 w 88"/>
              <a:gd name="T37" fmla="*/ 2147483647 h 56"/>
              <a:gd name="T38" fmla="*/ 2147483647 w 88"/>
              <a:gd name="T39" fmla="*/ 2147483647 h 56"/>
              <a:gd name="T40" fmla="*/ 2147483647 w 88"/>
              <a:gd name="T41" fmla="*/ 2147483647 h 56"/>
              <a:gd name="T42" fmla="*/ 2147483647 w 88"/>
              <a:gd name="T43" fmla="*/ 2147483647 h 56"/>
              <a:gd name="T44" fmla="*/ 2147483647 w 88"/>
              <a:gd name="T45" fmla="*/ 2147483647 h 56"/>
              <a:gd name="T46" fmla="*/ 2147483647 w 88"/>
              <a:gd name="T47" fmla="*/ 2147483647 h 56"/>
              <a:gd name="T48" fmla="*/ 0 w 88"/>
              <a:gd name="T49" fmla="*/ 2147483647 h 56"/>
              <a:gd name="T50" fmla="*/ 2147483647 w 88"/>
              <a:gd name="T51" fmla="*/ 2147483647 h 56"/>
              <a:gd name="T52" fmla="*/ 2147483647 w 88"/>
              <a:gd name="T53" fmla="*/ 2147483647 h 56"/>
              <a:gd name="T54" fmla="*/ 2147483647 w 88"/>
              <a:gd name="T55" fmla="*/ 2147483647 h 56"/>
              <a:gd name="T56" fmla="*/ 2147483647 w 88"/>
              <a:gd name="T57" fmla="*/ 2147483647 h 56"/>
              <a:gd name="T58" fmla="*/ 2147483647 w 88"/>
              <a:gd name="T59" fmla="*/ 2147483647 h 56"/>
              <a:gd name="T60" fmla="*/ 2147483647 w 88"/>
              <a:gd name="T61" fmla="*/ 2147483647 h 56"/>
              <a:gd name="T62" fmla="*/ 2147483647 w 88"/>
              <a:gd name="T63" fmla="*/ 0 h 56"/>
              <a:gd name="T64" fmla="*/ 2147483647 w 88"/>
              <a:gd name="T65" fmla="*/ 0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8" h="56">
                <a:moveTo>
                  <a:pt x="44" y="0"/>
                </a:moveTo>
                <a:lnTo>
                  <a:pt x="53" y="0"/>
                </a:lnTo>
                <a:lnTo>
                  <a:pt x="61" y="2"/>
                </a:lnTo>
                <a:lnTo>
                  <a:pt x="69" y="4"/>
                </a:lnTo>
                <a:lnTo>
                  <a:pt x="75" y="8"/>
                </a:lnTo>
                <a:lnTo>
                  <a:pt x="80" y="11"/>
                </a:lnTo>
                <a:lnTo>
                  <a:pt x="84" y="17"/>
                </a:lnTo>
                <a:lnTo>
                  <a:pt x="87" y="22"/>
                </a:lnTo>
                <a:lnTo>
                  <a:pt x="88" y="28"/>
                </a:lnTo>
                <a:lnTo>
                  <a:pt x="87" y="34"/>
                </a:lnTo>
                <a:lnTo>
                  <a:pt x="84" y="39"/>
                </a:lnTo>
                <a:lnTo>
                  <a:pt x="80" y="44"/>
                </a:lnTo>
                <a:lnTo>
                  <a:pt x="75" y="48"/>
                </a:lnTo>
                <a:lnTo>
                  <a:pt x="69" y="51"/>
                </a:lnTo>
                <a:lnTo>
                  <a:pt x="61" y="55"/>
                </a:lnTo>
                <a:lnTo>
                  <a:pt x="53" y="56"/>
                </a:lnTo>
                <a:lnTo>
                  <a:pt x="44" y="56"/>
                </a:lnTo>
                <a:lnTo>
                  <a:pt x="36" y="56"/>
                </a:lnTo>
                <a:lnTo>
                  <a:pt x="28" y="55"/>
                </a:lnTo>
                <a:lnTo>
                  <a:pt x="20" y="51"/>
                </a:lnTo>
                <a:lnTo>
                  <a:pt x="13" y="48"/>
                </a:lnTo>
                <a:lnTo>
                  <a:pt x="7" y="44"/>
                </a:lnTo>
                <a:lnTo>
                  <a:pt x="3" y="39"/>
                </a:lnTo>
                <a:lnTo>
                  <a:pt x="1" y="34"/>
                </a:lnTo>
                <a:lnTo>
                  <a:pt x="0" y="28"/>
                </a:lnTo>
                <a:lnTo>
                  <a:pt x="1" y="22"/>
                </a:lnTo>
                <a:lnTo>
                  <a:pt x="3" y="17"/>
                </a:lnTo>
                <a:lnTo>
                  <a:pt x="7" y="11"/>
                </a:lnTo>
                <a:lnTo>
                  <a:pt x="13" y="8"/>
                </a:lnTo>
                <a:lnTo>
                  <a:pt x="20" y="4"/>
                </a:lnTo>
                <a:lnTo>
                  <a:pt x="28" y="2"/>
                </a:lnTo>
                <a:lnTo>
                  <a:pt x="36" y="0"/>
                </a:lnTo>
                <a:lnTo>
                  <a:pt x="44" y="0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78" name="Freeform 276"/>
          <p:cNvSpPr>
            <a:spLocks/>
          </p:cNvSpPr>
          <p:nvPr/>
        </p:nvSpPr>
        <p:spPr bwMode="auto">
          <a:xfrm>
            <a:off x="3124200" y="3213100"/>
            <a:ext cx="322263" cy="252413"/>
          </a:xfrm>
          <a:custGeom>
            <a:avLst/>
            <a:gdLst>
              <a:gd name="T0" fmla="*/ 2147483647 w 203"/>
              <a:gd name="T1" fmla="*/ 0 h 159"/>
              <a:gd name="T2" fmla="*/ 2147483647 w 203"/>
              <a:gd name="T3" fmla="*/ 0 h 159"/>
              <a:gd name="T4" fmla="*/ 2147483647 w 203"/>
              <a:gd name="T5" fmla="*/ 2147483647 h 159"/>
              <a:gd name="T6" fmla="*/ 2147483647 w 203"/>
              <a:gd name="T7" fmla="*/ 2147483647 h 159"/>
              <a:gd name="T8" fmla="*/ 2147483647 w 203"/>
              <a:gd name="T9" fmla="*/ 2147483647 h 159"/>
              <a:gd name="T10" fmla="*/ 2147483647 w 203"/>
              <a:gd name="T11" fmla="*/ 2147483647 h 159"/>
              <a:gd name="T12" fmla="*/ 2147483647 w 203"/>
              <a:gd name="T13" fmla="*/ 2147483647 h 159"/>
              <a:gd name="T14" fmla="*/ 2147483647 w 203"/>
              <a:gd name="T15" fmla="*/ 2147483647 h 159"/>
              <a:gd name="T16" fmla="*/ 2147483647 w 203"/>
              <a:gd name="T17" fmla="*/ 2147483647 h 159"/>
              <a:gd name="T18" fmla="*/ 2147483647 w 203"/>
              <a:gd name="T19" fmla="*/ 2147483647 h 159"/>
              <a:gd name="T20" fmla="*/ 2147483647 w 203"/>
              <a:gd name="T21" fmla="*/ 2147483647 h 159"/>
              <a:gd name="T22" fmla="*/ 2147483647 w 203"/>
              <a:gd name="T23" fmla="*/ 2147483647 h 159"/>
              <a:gd name="T24" fmla="*/ 2147483647 w 203"/>
              <a:gd name="T25" fmla="*/ 2147483647 h 159"/>
              <a:gd name="T26" fmla="*/ 2147483647 w 203"/>
              <a:gd name="T27" fmla="*/ 2147483647 h 159"/>
              <a:gd name="T28" fmla="*/ 2147483647 w 203"/>
              <a:gd name="T29" fmla="*/ 2147483647 h 159"/>
              <a:gd name="T30" fmla="*/ 2147483647 w 203"/>
              <a:gd name="T31" fmla="*/ 2147483647 h 159"/>
              <a:gd name="T32" fmla="*/ 2147483647 w 203"/>
              <a:gd name="T33" fmla="*/ 2147483647 h 159"/>
              <a:gd name="T34" fmla="*/ 2147483647 w 203"/>
              <a:gd name="T35" fmla="*/ 2147483647 h 159"/>
              <a:gd name="T36" fmla="*/ 2147483647 w 203"/>
              <a:gd name="T37" fmla="*/ 2147483647 h 159"/>
              <a:gd name="T38" fmla="*/ 2147483647 w 203"/>
              <a:gd name="T39" fmla="*/ 2147483647 h 159"/>
              <a:gd name="T40" fmla="*/ 2147483647 w 203"/>
              <a:gd name="T41" fmla="*/ 2147483647 h 159"/>
              <a:gd name="T42" fmla="*/ 2147483647 w 203"/>
              <a:gd name="T43" fmla="*/ 2147483647 h 159"/>
              <a:gd name="T44" fmla="*/ 2147483647 w 203"/>
              <a:gd name="T45" fmla="*/ 2147483647 h 159"/>
              <a:gd name="T46" fmla="*/ 2147483647 w 203"/>
              <a:gd name="T47" fmla="*/ 2147483647 h 159"/>
              <a:gd name="T48" fmla="*/ 2147483647 w 203"/>
              <a:gd name="T49" fmla="*/ 2147483647 h 159"/>
              <a:gd name="T50" fmla="*/ 2147483647 w 203"/>
              <a:gd name="T51" fmla="*/ 2147483647 h 159"/>
              <a:gd name="T52" fmla="*/ 2147483647 w 203"/>
              <a:gd name="T53" fmla="*/ 2147483647 h 159"/>
              <a:gd name="T54" fmla="*/ 0 w 203"/>
              <a:gd name="T55" fmla="*/ 2147483647 h 159"/>
              <a:gd name="T56" fmla="*/ 0 w 203"/>
              <a:gd name="T57" fmla="*/ 2147483647 h 159"/>
              <a:gd name="T58" fmla="*/ 2147483647 w 203"/>
              <a:gd name="T59" fmla="*/ 2147483647 h 159"/>
              <a:gd name="T60" fmla="*/ 2147483647 w 203"/>
              <a:gd name="T61" fmla="*/ 2147483647 h 159"/>
              <a:gd name="T62" fmla="*/ 2147483647 w 203"/>
              <a:gd name="T63" fmla="*/ 2147483647 h 159"/>
              <a:gd name="T64" fmla="*/ 2147483647 w 203"/>
              <a:gd name="T65" fmla="*/ 2147483647 h 159"/>
              <a:gd name="T66" fmla="*/ 2147483647 w 203"/>
              <a:gd name="T67" fmla="*/ 2147483647 h 159"/>
              <a:gd name="T68" fmla="*/ 2147483647 w 203"/>
              <a:gd name="T69" fmla="*/ 2147483647 h 159"/>
              <a:gd name="T70" fmla="*/ 2147483647 w 203"/>
              <a:gd name="T71" fmla="*/ 2147483647 h 159"/>
              <a:gd name="T72" fmla="*/ 2147483647 w 203"/>
              <a:gd name="T73" fmla="*/ 0 h 15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3" h="159">
                <a:moveTo>
                  <a:pt x="41" y="0"/>
                </a:moveTo>
                <a:lnTo>
                  <a:pt x="163" y="0"/>
                </a:lnTo>
                <a:lnTo>
                  <a:pt x="171" y="2"/>
                </a:lnTo>
                <a:lnTo>
                  <a:pt x="179" y="4"/>
                </a:lnTo>
                <a:lnTo>
                  <a:pt x="185" y="9"/>
                </a:lnTo>
                <a:lnTo>
                  <a:pt x="191" y="14"/>
                </a:lnTo>
                <a:lnTo>
                  <a:pt x="196" y="21"/>
                </a:lnTo>
                <a:lnTo>
                  <a:pt x="200" y="28"/>
                </a:lnTo>
                <a:lnTo>
                  <a:pt x="202" y="38"/>
                </a:lnTo>
                <a:lnTo>
                  <a:pt x="203" y="47"/>
                </a:lnTo>
                <a:lnTo>
                  <a:pt x="203" y="113"/>
                </a:lnTo>
                <a:lnTo>
                  <a:pt x="202" y="122"/>
                </a:lnTo>
                <a:lnTo>
                  <a:pt x="200" y="131"/>
                </a:lnTo>
                <a:lnTo>
                  <a:pt x="196" y="138"/>
                </a:lnTo>
                <a:lnTo>
                  <a:pt x="191" y="145"/>
                </a:lnTo>
                <a:lnTo>
                  <a:pt x="185" y="151"/>
                </a:lnTo>
                <a:lnTo>
                  <a:pt x="179" y="155"/>
                </a:lnTo>
                <a:lnTo>
                  <a:pt x="171" y="158"/>
                </a:lnTo>
                <a:lnTo>
                  <a:pt x="163" y="159"/>
                </a:lnTo>
                <a:lnTo>
                  <a:pt x="41" y="159"/>
                </a:lnTo>
                <a:lnTo>
                  <a:pt x="33" y="158"/>
                </a:lnTo>
                <a:lnTo>
                  <a:pt x="24" y="155"/>
                </a:lnTo>
                <a:lnTo>
                  <a:pt x="18" y="151"/>
                </a:lnTo>
                <a:lnTo>
                  <a:pt x="12" y="145"/>
                </a:lnTo>
                <a:lnTo>
                  <a:pt x="7" y="138"/>
                </a:lnTo>
                <a:lnTo>
                  <a:pt x="3" y="131"/>
                </a:lnTo>
                <a:lnTo>
                  <a:pt x="1" y="122"/>
                </a:lnTo>
                <a:lnTo>
                  <a:pt x="0" y="113"/>
                </a:lnTo>
                <a:lnTo>
                  <a:pt x="0" y="47"/>
                </a:lnTo>
                <a:lnTo>
                  <a:pt x="1" y="38"/>
                </a:lnTo>
                <a:lnTo>
                  <a:pt x="3" y="28"/>
                </a:lnTo>
                <a:lnTo>
                  <a:pt x="7" y="21"/>
                </a:lnTo>
                <a:lnTo>
                  <a:pt x="12" y="14"/>
                </a:lnTo>
                <a:lnTo>
                  <a:pt x="18" y="9"/>
                </a:lnTo>
                <a:lnTo>
                  <a:pt x="24" y="4"/>
                </a:lnTo>
                <a:lnTo>
                  <a:pt x="33" y="2"/>
                </a:lnTo>
                <a:lnTo>
                  <a:pt x="41" y="0"/>
                </a:lnTo>
                <a:close/>
              </a:path>
            </a:pathLst>
          </a:cu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79" name="Freeform 277"/>
          <p:cNvSpPr>
            <a:spLocks/>
          </p:cNvSpPr>
          <p:nvPr/>
        </p:nvSpPr>
        <p:spPr bwMode="auto">
          <a:xfrm>
            <a:off x="3124200" y="3213100"/>
            <a:ext cx="322263" cy="252413"/>
          </a:xfrm>
          <a:custGeom>
            <a:avLst/>
            <a:gdLst>
              <a:gd name="T0" fmla="*/ 2147483647 w 203"/>
              <a:gd name="T1" fmla="*/ 0 h 159"/>
              <a:gd name="T2" fmla="*/ 2147483647 w 203"/>
              <a:gd name="T3" fmla="*/ 0 h 159"/>
              <a:gd name="T4" fmla="*/ 2147483647 w 203"/>
              <a:gd name="T5" fmla="*/ 2147483647 h 159"/>
              <a:gd name="T6" fmla="*/ 2147483647 w 203"/>
              <a:gd name="T7" fmla="*/ 2147483647 h 159"/>
              <a:gd name="T8" fmla="*/ 2147483647 w 203"/>
              <a:gd name="T9" fmla="*/ 2147483647 h 159"/>
              <a:gd name="T10" fmla="*/ 2147483647 w 203"/>
              <a:gd name="T11" fmla="*/ 2147483647 h 159"/>
              <a:gd name="T12" fmla="*/ 2147483647 w 203"/>
              <a:gd name="T13" fmla="*/ 2147483647 h 159"/>
              <a:gd name="T14" fmla="*/ 2147483647 w 203"/>
              <a:gd name="T15" fmla="*/ 2147483647 h 159"/>
              <a:gd name="T16" fmla="*/ 2147483647 w 203"/>
              <a:gd name="T17" fmla="*/ 2147483647 h 159"/>
              <a:gd name="T18" fmla="*/ 2147483647 w 203"/>
              <a:gd name="T19" fmla="*/ 2147483647 h 159"/>
              <a:gd name="T20" fmla="*/ 2147483647 w 203"/>
              <a:gd name="T21" fmla="*/ 2147483647 h 159"/>
              <a:gd name="T22" fmla="*/ 2147483647 w 203"/>
              <a:gd name="T23" fmla="*/ 2147483647 h 159"/>
              <a:gd name="T24" fmla="*/ 2147483647 w 203"/>
              <a:gd name="T25" fmla="*/ 2147483647 h 159"/>
              <a:gd name="T26" fmla="*/ 2147483647 w 203"/>
              <a:gd name="T27" fmla="*/ 2147483647 h 159"/>
              <a:gd name="T28" fmla="*/ 2147483647 w 203"/>
              <a:gd name="T29" fmla="*/ 2147483647 h 159"/>
              <a:gd name="T30" fmla="*/ 2147483647 w 203"/>
              <a:gd name="T31" fmla="*/ 2147483647 h 159"/>
              <a:gd name="T32" fmla="*/ 2147483647 w 203"/>
              <a:gd name="T33" fmla="*/ 2147483647 h 159"/>
              <a:gd name="T34" fmla="*/ 2147483647 w 203"/>
              <a:gd name="T35" fmla="*/ 2147483647 h 159"/>
              <a:gd name="T36" fmla="*/ 2147483647 w 203"/>
              <a:gd name="T37" fmla="*/ 2147483647 h 159"/>
              <a:gd name="T38" fmla="*/ 2147483647 w 203"/>
              <a:gd name="T39" fmla="*/ 2147483647 h 159"/>
              <a:gd name="T40" fmla="*/ 2147483647 w 203"/>
              <a:gd name="T41" fmla="*/ 2147483647 h 159"/>
              <a:gd name="T42" fmla="*/ 2147483647 w 203"/>
              <a:gd name="T43" fmla="*/ 2147483647 h 159"/>
              <a:gd name="T44" fmla="*/ 2147483647 w 203"/>
              <a:gd name="T45" fmla="*/ 2147483647 h 159"/>
              <a:gd name="T46" fmla="*/ 2147483647 w 203"/>
              <a:gd name="T47" fmla="*/ 2147483647 h 159"/>
              <a:gd name="T48" fmla="*/ 2147483647 w 203"/>
              <a:gd name="T49" fmla="*/ 2147483647 h 159"/>
              <a:gd name="T50" fmla="*/ 2147483647 w 203"/>
              <a:gd name="T51" fmla="*/ 2147483647 h 159"/>
              <a:gd name="T52" fmla="*/ 2147483647 w 203"/>
              <a:gd name="T53" fmla="*/ 2147483647 h 159"/>
              <a:gd name="T54" fmla="*/ 0 w 203"/>
              <a:gd name="T55" fmla="*/ 2147483647 h 159"/>
              <a:gd name="T56" fmla="*/ 0 w 203"/>
              <a:gd name="T57" fmla="*/ 2147483647 h 159"/>
              <a:gd name="T58" fmla="*/ 2147483647 w 203"/>
              <a:gd name="T59" fmla="*/ 2147483647 h 159"/>
              <a:gd name="T60" fmla="*/ 2147483647 w 203"/>
              <a:gd name="T61" fmla="*/ 2147483647 h 159"/>
              <a:gd name="T62" fmla="*/ 2147483647 w 203"/>
              <a:gd name="T63" fmla="*/ 2147483647 h 159"/>
              <a:gd name="T64" fmla="*/ 2147483647 w 203"/>
              <a:gd name="T65" fmla="*/ 2147483647 h 159"/>
              <a:gd name="T66" fmla="*/ 2147483647 w 203"/>
              <a:gd name="T67" fmla="*/ 2147483647 h 159"/>
              <a:gd name="T68" fmla="*/ 2147483647 w 203"/>
              <a:gd name="T69" fmla="*/ 2147483647 h 159"/>
              <a:gd name="T70" fmla="*/ 2147483647 w 203"/>
              <a:gd name="T71" fmla="*/ 2147483647 h 159"/>
              <a:gd name="T72" fmla="*/ 2147483647 w 203"/>
              <a:gd name="T73" fmla="*/ 0 h 15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3" h="159">
                <a:moveTo>
                  <a:pt x="41" y="0"/>
                </a:moveTo>
                <a:lnTo>
                  <a:pt x="163" y="0"/>
                </a:lnTo>
                <a:lnTo>
                  <a:pt x="171" y="2"/>
                </a:lnTo>
                <a:lnTo>
                  <a:pt x="179" y="4"/>
                </a:lnTo>
                <a:lnTo>
                  <a:pt x="185" y="9"/>
                </a:lnTo>
                <a:lnTo>
                  <a:pt x="191" y="14"/>
                </a:lnTo>
                <a:lnTo>
                  <a:pt x="196" y="21"/>
                </a:lnTo>
                <a:lnTo>
                  <a:pt x="200" y="28"/>
                </a:lnTo>
                <a:lnTo>
                  <a:pt x="202" y="38"/>
                </a:lnTo>
                <a:lnTo>
                  <a:pt x="203" y="47"/>
                </a:lnTo>
                <a:lnTo>
                  <a:pt x="203" y="113"/>
                </a:lnTo>
                <a:lnTo>
                  <a:pt x="202" y="122"/>
                </a:lnTo>
                <a:lnTo>
                  <a:pt x="200" y="131"/>
                </a:lnTo>
                <a:lnTo>
                  <a:pt x="196" y="138"/>
                </a:lnTo>
                <a:lnTo>
                  <a:pt x="191" y="145"/>
                </a:lnTo>
                <a:lnTo>
                  <a:pt x="185" y="151"/>
                </a:lnTo>
                <a:lnTo>
                  <a:pt x="179" y="155"/>
                </a:lnTo>
                <a:lnTo>
                  <a:pt x="171" y="158"/>
                </a:lnTo>
                <a:lnTo>
                  <a:pt x="163" y="159"/>
                </a:lnTo>
                <a:lnTo>
                  <a:pt x="41" y="159"/>
                </a:lnTo>
                <a:lnTo>
                  <a:pt x="33" y="158"/>
                </a:lnTo>
                <a:lnTo>
                  <a:pt x="24" y="155"/>
                </a:lnTo>
                <a:lnTo>
                  <a:pt x="18" y="151"/>
                </a:lnTo>
                <a:lnTo>
                  <a:pt x="12" y="145"/>
                </a:lnTo>
                <a:lnTo>
                  <a:pt x="7" y="138"/>
                </a:lnTo>
                <a:lnTo>
                  <a:pt x="3" y="131"/>
                </a:lnTo>
                <a:lnTo>
                  <a:pt x="1" y="122"/>
                </a:lnTo>
                <a:lnTo>
                  <a:pt x="0" y="113"/>
                </a:lnTo>
                <a:lnTo>
                  <a:pt x="0" y="47"/>
                </a:lnTo>
                <a:lnTo>
                  <a:pt x="1" y="38"/>
                </a:lnTo>
                <a:lnTo>
                  <a:pt x="3" y="28"/>
                </a:lnTo>
                <a:lnTo>
                  <a:pt x="7" y="21"/>
                </a:lnTo>
                <a:lnTo>
                  <a:pt x="12" y="14"/>
                </a:lnTo>
                <a:lnTo>
                  <a:pt x="18" y="9"/>
                </a:lnTo>
                <a:lnTo>
                  <a:pt x="24" y="4"/>
                </a:lnTo>
                <a:lnTo>
                  <a:pt x="33" y="2"/>
                </a:lnTo>
                <a:lnTo>
                  <a:pt x="41" y="0"/>
                </a:lnTo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80" name="Freeform 278"/>
          <p:cNvSpPr>
            <a:spLocks/>
          </p:cNvSpPr>
          <p:nvPr/>
        </p:nvSpPr>
        <p:spPr bwMode="auto">
          <a:xfrm>
            <a:off x="3238500" y="3316288"/>
            <a:ext cx="138113" cy="87312"/>
          </a:xfrm>
          <a:custGeom>
            <a:avLst/>
            <a:gdLst>
              <a:gd name="T0" fmla="*/ 2147483647 w 87"/>
              <a:gd name="T1" fmla="*/ 0 h 55"/>
              <a:gd name="T2" fmla="*/ 2147483647 w 87"/>
              <a:gd name="T3" fmla="*/ 0 h 55"/>
              <a:gd name="T4" fmla="*/ 2147483647 w 87"/>
              <a:gd name="T5" fmla="*/ 2147483647 h 55"/>
              <a:gd name="T6" fmla="*/ 2147483647 w 87"/>
              <a:gd name="T7" fmla="*/ 2147483647 h 55"/>
              <a:gd name="T8" fmla="*/ 2147483647 w 87"/>
              <a:gd name="T9" fmla="*/ 2147483647 h 55"/>
              <a:gd name="T10" fmla="*/ 2147483647 w 87"/>
              <a:gd name="T11" fmla="*/ 2147483647 h 55"/>
              <a:gd name="T12" fmla="*/ 2147483647 w 87"/>
              <a:gd name="T13" fmla="*/ 2147483647 h 55"/>
              <a:gd name="T14" fmla="*/ 2147483647 w 87"/>
              <a:gd name="T15" fmla="*/ 2147483647 h 55"/>
              <a:gd name="T16" fmla="*/ 2147483647 w 87"/>
              <a:gd name="T17" fmla="*/ 2147483647 h 55"/>
              <a:gd name="T18" fmla="*/ 2147483647 w 87"/>
              <a:gd name="T19" fmla="*/ 2147483647 h 55"/>
              <a:gd name="T20" fmla="*/ 2147483647 w 87"/>
              <a:gd name="T21" fmla="*/ 2147483647 h 55"/>
              <a:gd name="T22" fmla="*/ 2147483647 w 87"/>
              <a:gd name="T23" fmla="*/ 2147483647 h 55"/>
              <a:gd name="T24" fmla="*/ 2147483647 w 87"/>
              <a:gd name="T25" fmla="*/ 2147483647 h 55"/>
              <a:gd name="T26" fmla="*/ 2147483647 w 87"/>
              <a:gd name="T27" fmla="*/ 2147483647 h 55"/>
              <a:gd name="T28" fmla="*/ 2147483647 w 87"/>
              <a:gd name="T29" fmla="*/ 2147483647 h 55"/>
              <a:gd name="T30" fmla="*/ 2147483647 w 87"/>
              <a:gd name="T31" fmla="*/ 2147483647 h 55"/>
              <a:gd name="T32" fmla="*/ 2147483647 w 87"/>
              <a:gd name="T33" fmla="*/ 2147483647 h 55"/>
              <a:gd name="T34" fmla="*/ 2147483647 w 87"/>
              <a:gd name="T35" fmla="*/ 2147483647 h 55"/>
              <a:gd name="T36" fmla="*/ 2147483647 w 87"/>
              <a:gd name="T37" fmla="*/ 2147483647 h 55"/>
              <a:gd name="T38" fmla="*/ 2147483647 w 87"/>
              <a:gd name="T39" fmla="*/ 2147483647 h 55"/>
              <a:gd name="T40" fmla="*/ 2147483647 w 87"/>
              <a:gd name="T41" fmla="*/ 2147483647 h 55"/>
              <a:gd name="T42" fmla="*/ 2147483647 w 87"/>
              <a:gd name="T43" fmla="*/ 2147483647 h 55"/>
              <a:gd name="T44" fmla="*/ 2147483647 w 87"/>
              <a:gd name="T45" fmla="*/ 2147483647 h 55"/>
              <a:gd name="T46" fmla="*/ 2147483647 w 87"/>
              <a:gd name="T47" fmla="*/ 2147483647 h 55"/>
              <a:gd name="T48" fmla="*/ 0 w 87"/>
              <a:gd name="T49" fmla="*/ 2147483647 h 55"/>
              <a:gd name="T50" fmla="*/ 2147483647 w 87"/>
              <a:gd name="T51" fmla="*/ 2147483647 h 55"/>
              <a:gd name="T52" fmla="*/ 2147483647 w 87"/>
              <a:gd name="T53" fmla="*/ 2147483647 h 55"/>
              <a:gd name="T54" fmla="*/ 2147483647 w 87"/>
              <a:gd name="T55" fmla="*/ 2147483647 h 55"/>
              <a:gd name="T56" fmla="*/ 2147483647 w 87"/>
              <a:gd name="T57" fmla="*/ 2147483647 h 55"/>
              <a:gd name="T58" fmla="*/ 2147483647 w 87"/>
              <a:gd name="T59" fmla="*/ 2147483647 h 55"/>
              <a:gd name="T60" fmla="*/ 2147483647 w 87"/>
              <a:gd name="T61" fmla="*/ 2147483647 h 55"/>
              <a:gd name="T62" fmla="*/ 2147483647 w 87"/>
              <a:gd name="T63" fmla="*/ 0 h 55"/>
              <a:gd name="T64" fmla="*/ 2147483647 w 87"/>
              <a:gd name="T65" fmla="*/ 0 h 5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7" h="55">
                <a:moveTo>
                  <a:pt x="43" y="0"/>
                </a:moveTo>
                <a:lnTo>
                  <a:pt x="53" y="0"/>
                </a:lnTo>
                <a:lnTo>
                  <a:pt x="61" y="1"/>
                </a:lnTo>
                <a:lnTo>
                  <a:pt x="68" y="4"/>
                </a:lnTo>
                <a:lnTo>
                  <a:pt x="75" y="8"/>
                </a:lnTo>
                <a:lnTo>
                  <a:pt x="80" y="11"/>
                </a:lnTo>
                <a:lnTo>
                  <a:pt x="84" y="16"/>
                </a:lnTo>
                <a:lnTo>
                  <a:pt x="86" y="22"/>
                </a:lnTo>
                <a:lnTo>
                  <a:pt x="87" y="27"/>
                </a:lnTo>
                <a:lnTo>
                  <a:pt x="86" y="33"/>
                </a:lnTo>
                <a:lnTo>
                  <a:pt x="84" y="38"/>
                </a:lnTo>
                <a:lnTo>
                  <a:pt x="80" y="44"/>
                </a:lnTo>
                <a:lnTo>
                  <a:pt x="75" y="47"/>
                </a:lnTo>
                <a:lnTo>
                  <a:pt x="68" y="51"/>
                </a:lnTo>
                <a:lnTo>
                  <a:pt x="61" y="53"/>
                </a:lnTo>
                <a:lnTo>
                  <a:pt x="53" y="55"/>
                </a:lnTo>
                <a:lnTo>
                  <a:pt x="43" y="55"/>
                </a:lnTo>
                <a:lnTo>
                  <a:pt x="34" y="55"/>
                </a:lnTo>
                <a:lnTo>
                  <a:pt x="26" y="53"/>
                </a:lnTo>
                <a:lnTo>
                  <a:pt x="19" y="51"/>
                </a:lnTo>
                <a:lnTo>
                  <a:pt x="12" y="47"/>
                </a:lnTo>
                <a:lnTo>
                  <a:pt x="7" y="44"/>
                </a:lnTo>
                <a:lnTo>
                  <a:pt x="3" y="38"/>
                </a:lnTo>
                <a:lnTo>
                  <a:pt x="1" y="33"/>
                </a:lnTo>
                <a:lnTo>
                  <a:pt x="0" y="27"/>
                </a:lnTo>
                <a:lnTo>
                  <a:pt x="1" y="22"/>
                </a:lnTo>
                <a:lnTo>
                  <a:pt x="3" y="16"/>
                </a:lnTo>
                <a:lnTo>
                  <a:pt x="7" y="11"/>
                </a:lnTo>
                <a:lnTo>
                  <a:pt x="12" y="8"/>
                </a:lnTo>
                <a:lnTo>
                  <a:pt x="19" y="4"/>
                </a:lnTo>
                <a:lnTo>
                  <a:pt x="26" y="1"/>
                </a:lnTo>
                <a:lnTo>
                  <a:pt x="34" y="0"/>
                </a:lnTo>
                <a:lnTo>
                  <a:pt x="43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81" name="Freeform 279"/>
          <p:cNvSpPr>
            <a:spLocks/>
          </p:cNvSpPr>
          <p:nvPr/>
        </p:nvSpPr>
        <p:spPr bwMode="auto">
          <a:xfrm>
            <a:off x="3238500" y="3316288"/>
            <a:ext cx="138113" cy="87312"/>
          </a:xfrm>
          <a:custGeom>
            <a:avLst/>
            <a:gdLst>
              <a:gd name="T0" fmla="*/ 2147483647 w 87"/>
              <a:gd name="T1" fmla="*/ 0 h 55"/>
              <a:gd name="T2" fmla="*/ 2147483647 w 87"/>
              <a:gd name="T3" fmla="*/ 0 h 55"/>
              <a:gd name="T4" fmla="*/ 2147483647 w 87"/>
              <a:gd name="T5" fmla="*/ 2147483647 h 55"/>
              <a:gd name="T6" fmla="*/ 2147483647 w 87"/>
              <a:gd name="T7" fmla="*/ 2147483647 h 55"/>
              <a:gd name="T8" fmla="*/ 2147483647 w 87"/>
              <a:gd name="T9" fmla="*/ 2147483647 h 55"/>
              <a:gd name="T10" fmla="*/ 2147483647 w 87"/>
              <a:gd name="T11" fmla="*/ 2147483647 h 55"/>
              <a:gd name="T12" fmla="*/ 2147483647 w 87"/>
              <a:gd name="T13" fmla="*/ 2147483647 h 55"/>
              <a:gd name="T14" fmla="*/ 2147483647 w 87"/>
              <a:gd name="T15" fmla="*/ 2147483647 h 55"/>
              <a:gd name="T16" fmla="*/ 2147483647 w 87"/>
              <a:gd name="T17" fmla="*/ 2147483647 h 55"/>
              <a:gd name="T18" fmla="*/ 2147483647 w 87"/>
              <a:gd name="T19" fmla="*/ 2147483647 h 55"/>
              <a:gd name="T20" fmla="*/ 2147483647 w 87"/>
              <a:gd name="T21" fmla="*/ 2147483647 h 55"/>
              <a:gd name="T22" fmla="*/ 2147483647 w 87"/>
              <a:gd name="T23" fmla="*/ 2147483647 h 55"/>
              <a:gd name="T24" fmla="*/ 2147483647 w 87"/>
              <a:gd name="T25" fmla="*/ 2147483647 h 55"/>
              <a:gd name="T26" fmla="*/ 2147483647 w 87"/>
              <a:gd name="T27" fmla="*/ 2147483647 h 55"/>
              <a:gd name="T28" fmla="*/ 2147483647 w 87"/>
              <a:gd name="T29" fmla="*/ 2147483647 h 55"/>
              <a:gd name="T30" fmla="*/ 2147483647 w 87"/>
              <a:gd name="T31" fmla="*/ 2147483647 h 55"/>
              <a:gd name="T32" fmla="*/ 2147483647 w 87"/>
              <a:gd name="T33" fmla="*/ 2147483647 h 55"/>
              <a:gd name="T34" fmla="*/ 2147483647 w 87"/>
              <a:gd name="T35" fmla="*/ 2147483647 h 55"/>
              <a:gd name="T36" fmla="*/ 2147483647 w 87"/>
              <a:gd name="T37" fmla="*/ 2147483647 h 55"/>
              <a:gd name="T38" fmla="*/ 2147483647 w 87"/>
              <a:gd name="T39" fmla="*/ 2147483647 h 55"/>
              <a:gd name="T40" fmla="*/ 2147483647 w 87"/>
              <a:gd name="T41" fmla="*/ 2147483647 h 55"/>
              <a:gd name="T42" fmla="*/ 2147483647 w 87"/>
              <a:gd name="T43" fmla="*/ 2147483647 h 55"/>
              <a:gd name="T44" fmla="*/ 2147483647 w 87"/>
              <a:gd name="T45" fmla="*/ 2147483647 h 55"/>
              <a:gd name="T46" fmla="*/ 2147483647 w 87"/>
              <a:gd name="T47" fmla="*/ 2147483647 h 55"/>
              <a:gd name="T48" fmla="*/ 0 w 87"/>
              <a:gd name="T49" fmla="*/ 2147483647 h 55"/>
              <a:gd name="T50" fmla="*/ 2147483647 w 87"/>
              <a:gd name="T51" fmla="*/ 2147483647 h 55"/>
              <a:gd name="T52" fmla="*/ 2147483647 w 87"/>
              <a:gd name="T53" fmla="*/ 2147483647 h 55"/>
              <a:gd name="T54" fmla="*/ 2147483647 w 87"/>
              <a:gd name="T55" fmla="*/ 2147483647 h 55"/>
              <a:gd name="T56" fmla="*/ 2147483647 w 87"/>
              <a:gd name="T57" fmla="*/ 2147483647 h 55"/>
              <a:gd name="T58" fmla="*/ 2147483647 w 87"/>
              <a:gd name="T59" fmla="*/ 2147483647 h 55"/>
              <a:gd name="T60" fmla="*/ 2147483647 w 87"/>
              <a:gd name="T61" fmla="*/ 2147483647 h 55"/>
              <a:gd name="T62" fmla="*/ 2147483647 w 87"/>
              <a:gd name="T63" fmla="*/ 0 h 55"/>
              <a:gd name="T64" fmla="*/ 2147483647 w 87"/>
              <a:gd name="T65" fmla="*/ 0 h 5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7" h="55">
                <a:moveTo>
                  <a:pt x="43" y="0"/>
                </a:moveTo>
                <a:lnTo>
                  <a:pt x="53" y="0"/>
                </a:lnTo>
                <a:lnTo>
                  <a:pt x="61" y="1"/>
                </a:lnTo>
                <a:lnTo>
                  <a:pt x="68" y="4"/>
                </a:lnTo>
                <a:lnTo>
                  <a:pt x="75" y="8"/>
                </a:lnTo>
                <a:lnTo>
                  <a:pt x="80" y="11"/>
                </a:lnTo>
                <a:lnTo>
                  <a:pt x="84" y="16"/>
                </a:lnTo>
                <a:lnTo>
                  <a:pt x="86" y="22"/>
                </a:lnTo>
                <a:lnTo>
                  <a:pt x="87" y="27"/>
                </a:lnTo>
                <a:lnTo>
                  <a:pt x="86" y="33"/>
                </a:lnTo>
                <a:lnTo>
                  <a:pt x="84" y="38"/>
                </a:lnTo>
                <a:lnTo>
                  <a:pt x="80" y="44"/>
                </a:lnTo>
                <a:lnTo>
                  <a:pt x="75" y="47"/>
                </a:lnTo>
                <a:lnTo>
                  <a:pt x="68" y="51"/>
                </a:lnTo>
                <a:lnTo>
                  <a:pt x="61" y="53"/>
                </a:lnTo>
                <a:lnTo>
                  <a:pt x="53" y="55"/>
                </a:lnTo>
                <a:lnTo>
                  <a:pt x="43" y="55"/>
                </a:lnTo>
                <a:lnTo>
                  <a:pt x="34" y="55"/>
                </a:lnTo>
                <a:lnTo>
                  <a:pt x="26" y="53"/>
                </a:lnTo>
                <a:lnTo>
                  <a:pt x="19" y="51"/>
                </a:lnTo>
                <a:lnTo>
                  <a:pt x="12" y="47"/>
                </a:lnTo>
                <a:lnTo>
                  <a:pt x="7" y="44"/>
                </a:lnTo>
                <a:lnTo>
                  <a:pt x="3" y="38"/>
                </a:lnTo>
                <a:lnTo>
                  <a:pt x="1" y="33"/>
                </a:lnTo>
                <a:lnTo>
                  <a:pt x="0" y="27"/>
                </a:lnTo>
                <a:lnTo>
                  <a:pt x="1" y="22"/>
                </a:lnTo>
                <a:lnTo>
                  <a:pt x="3" y="16"/>
                </a:lnTo>
                <a:lnTo>
                  <a:pt x="7" y="11"/>
                </a:lnTo>
                <a:lnTo>
                  <a:pt x="12" y="8"/>
                </a:lnTo>
                <a:lnTo>
                  <a:pt x="19" y="4"/>
                </a:lnTo>
                <a:lnTo>
                  <a:pt x="26" y="1"/>
                </a:lnTo>
                <a:lnTo>
                  <a:pt x="34" y="0"/>
                </a:lnTo>
                <a:lnTo>
                  <a:pt x="43" y="0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82" name="Freeform 280"/>
          <p:cNvSpPr>
            <a:spLocks/>
          </p:cNvSpPr>
          <p:nvPr/>
        </p:nvSpPr>
        <p:spPr bwMode="auto">
          <a:xfrm>
            <a:off x="3436938" y="3213100"/>
            <a:ext cx="323850" cy="252413"/>
          </a:xfrm>
          <a:custGeom>
            <a:avLst/>
            <a:gdLst>
              <a:gd name="T0" fmla="*/ 2147483647 w 204"/>
              <a:gd name="T1" fmla="*/ 0 h 159"/>
              <a:gd name="T2" fmla="*/ 2147483647 w 204"/>
              <a:gd name="T3" fmla="*/ 0 h 159"/>
              <a:gd name="T4" fmla="*/ 2147483647 w 204"/>
              <a:gd name="T5" fmla="*/ 2147483647 h 159"/>
              <a:gd name="T6" fmla="*/ 2147483647 w 204"/>
              <a:gd name="T7" fmla="*/ 2147483647 h 159"/>
              <a:gd name="T8" fmla="*/ 2147483647 w 204"/>
              <a:gd name="T9" fmla="*/ 2147483647 h 159"/>
              <a:gd name="T10" fmla="*/ 2147483647 w 204"/>
              <a:gd name="T11" fmla="*/ 2147483647 h 159"/>
              <a:gd name="T12" fmla="*/ 2147483647 w 204"/>
              <a:gd name="T13" fmla="*/ 2147483647 h 159"/>
              <a:gd name="T14" fmla="*/ 2147483647 w 204"/>
              <a:gd name="T15" fmla="*/ 2147483647 h 159"/>
              <a:gd name="T16" fmla="*/ 2147483647 w 204"/>
              <a:gd name="T17" fmla="*/ 2147483647 h 159"/>
              <a:gd name="T18" fmla="*/ 2147483647 w 204"/>
              <a:gd name="T19" fmla="*/ 2147483647 h 159"/>
              <a:gd name="T20" fmla="*/ 2147483647 w 204"/>
              <a:gd name="T21" fmla="*/ 2147483647 h 159"/>
              <a:gd name="T22" fmla="*/ 2147483647 w 204"/>
              <a:gd name="T23" fmla="*/ 2147483647 h 159"/>
              <a:gd name="T24" fmla="*/ 2147483647 w 204"/>
              <a:gd name="T25" fmla="*/ 2147483647 h 159"/>
              <a:gd name="T26" fmla="*/ 2147483647 w 204"/>
              <a:gd name="T27" fmla="*/ 2147483647 h 159"/>
              <a:gd name="T28" fmla="*/ 2147483647 w 204"/>
              <a:gd name="T29" fmla="*/ 2147483647 h 159"/>
              <a:gd name="T30" fmla="*/ 2147483647 w 204"/>
              <a:gd name="T31" fmla="*/ 2147483647 h 159"/>
              <a:gd name="T32" fmla="*/ 2147483647 w 204"/>
              <a:gd name="T33" fmla="*/ 2147483647 h 159"/>
              <a:gd name="T34" fmla="*/ 2147483647 w 204"/>
              <a:gd name="T35" fmla="*/ 2147483647 h 159"/>
              <a:gd name="T36" fmla="*/ 2147483647 w 204"/>
              <a:gd name="T37" fmla="*/ 2147483647 h 159"/>
              <a:gd name="T38" fmla="*/ 2147483647 w 204"/>
              <a:gd name="T39" fmla="*/ 2147483647 h 159"/>
              <a:gd name="T40" fmla="*/ 2147483647 w 204"/>
              <a:gd name="T41" fmla="*/ 2147483647 h 159"/>
              <a:gd name="T42" fmla="*/ 2147483647 w 204"/>
              <a:gd name="T43" fmla="*/ 2147483647 h 159"/>
              <a:gd name="T44" fmla="*/ 2147483647 w 204"/>
              <a:gd name="T45" fmla="*/ 2147483647 h 159"/>
              <a:gd name="T46" fmla="*/ 2147483647 w 204"/>
              <a:gd name="T47" fmla="*/ 2147483647 h 159"/>
              <a:gd name="T48" fmla="*/ 2147483647 w 204"/>
              <a:gd name="T49" fmla="*/ 2147483647 h 159"/>
              <a:gd name="T50" fmla="*/ 2147483647 w 204"/>
              <a:gd name="T51" fmla="*/ 2147483647 h 159"/>
              <a:gd name="T52" fmla="*/ 2147483647 w 204"/>
              <a:gd name="T53" fmla="*/ 2147483647 h 159"/>
              <a:gd name="T54" fmla="*/ 0 w 204"/>
              <a:gd name="T55" fmla="*/ 2147483647 h 159"/>
              <a:gd name="T56" fmla="*/ 0 w 204"/>
              <a:gd name="T57" fmla="*/ 2147483647 h 159"/>
              <a:gd name="T58" fmla="*/ 2147483647 w 204"/>
              <a:gd name="T59" fmla="*/ 2147483647 h 159"/>
              <a:gd name="T60" fmla="*/ 2147483647 w 204"/>
              <a:gd name="T61" fmla="*/ 2147483647 h 159"/>
              <a:gd name="T62" fmla="*/ 2147483647 w 204"/>
              <a:gd name="T63" fmla="*/ 2147483647 h 159"/>
              <a:gd name="T64" fmla="*/ 2147483647 w 204"/>
              <a:gd name="T65" fmla="*/ 2147483647 h 159"/>
              <a:gd name="T66" fmla="*/ 2147483647 w 204"/>
              <a:gd name="T67" fmla="*/ 2147483647 h 159"/>
              <a:gd name="T68" fmla="*/ 2147483647 w 204"/>
              <a:gd name="T69" fmla="*/ 2147483647 h 159"/>
              <a:gd name="T70" fmla="*/ 2147483647 w 204"/>
              <a:gd name="T71" fmla="*/ 2147483647 h 159"/>
              <a:gd name="T72" fmla="*/ 2147483647 w 204"/>
              <a:gd name="T73" fmla="*/ 0 h 15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4" h="159">
                <a:moveTo>
                  <a:pt x="41" y="0"/>
                </a:moveTo>
                <a:lnTo>
                  <a:pt x="164" y="0"/>
                </a:lnTo>
                <a:lnTo>
                  <a:pt x="171" y="2"/>
                </a:lnTo>
                <a:lnTo>
                  <a:pt x="179" y="4"/>
                </a:lnTo>
                <a:lnTo>
                  <a:pt x="185" y="9"/>
                </a:lnTo>
                <a:lnTo>
                  <a:pt x="191" y="14"/>
                </a:lnTo>
                <a:lnTo>
                  <a:pt x="197" y="21"/>
                </a:lnTo>
                <a:lnTo>
                  <a:pt x="201" y="28"/>
                </a:lnTo>
                <a:lnTo>
                  <a:pt x="203" y="38"/>
                </a:lnTo>
                <a:lnTo>
                  <a:pt x="204" y="47"/>
                </a:lnTo>
                <a:lnTo>
                  <a:pt x="204" y="113"/>
                </a:lnTo>
                <a:lnTo>
                  <a:pt x="203" y="122"/>
                </a:lnTo>
                <a:lnTo>
                  <a:pt x="201" y="131"/>
                </a:lnTo>
                <a:lnTo>
                  <a:pt x="197" y="138"/>
                </a:lnTo>
                <a:lnTo>
                  <a:pt x="191" y="145"/>
                </a:lnTo>
                <a:lnTo>
                  <a:pt x="185" y="151"/>
                </a:lnTo>
                <a:lnTo>
                  <a:pt x="179" y="155"/>
                </a:lnTo>
                <a:lnTo>
                  <a:pt x="171" y="158"/>
                </a:lnTo>
                <a:lnTo>
                  <a:pt x="164" y="159"/>
                </a:lnTo>
                <a:lnTo>
                  <a:pt x="41" y="159"/>
                </a:lnTo>
                <a:lnTo>
                  <a:pt x="33" y="158"/>
                </a:lnTo>
                <a:lnTo>
                  <a:pt x="25" y="155"/>
                </a:lnTo>
                <a:lnTo>
                  <a:pt x="19" y="151"/>
                </a:lnTo>
                <a:lnTo>
                  <a:pt x="12" y="145"/>
                </a:lnTo>
                <a:lnTo>
                  <a:pt x="7" y="138"/>
                </a:lnTo>
                <a:lnTo>
                  <a:pt x="3" y="131"/>
                </a:lnTo>
                <a:lnTo>
                  <a:pt x="1" y="122"/>
                </a:lnTo>
                <a:lnTo>
                  <a:pt x="0" y="113"/>
                </a:lnTo>
                <a:lnTo>
                  <a:pt x="0" y="47"/>
                </a:lnTo>
                <a:lnTo>
                  <a:pt x="1" y="38"/>
                </a:lnTo>
                <a:lnTo>
                  <a:pt x="3" y="28"/>
                </a:lnTo>
                <a:lnTo>
                  <a:pt x="7" y="21"/>
                </a:lnTo>
                <a:lnTo>
                  <a:pt x="12" y="14"/>
                </a:lnTo>
                <a:lnTo>
                  <a:pt x="19" y="9"/>
                </a:lnTo>
                <a:lnTo>
                  <a:pt x="25" y="4"/>
                </a:lnTo>
                <a:lnTo>
                  <a:pt x="33" y="2"/>
                </a:lnTo>
                <a:lnTo>
                  <a:pt x="41" y="0"/>
                </a:lnTo>
                <a:close/>
              </a:path>
            </a:pathLst>
          </a:cu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83" name="Freeform 281"/>
          <p:cNvSpPr>
            <a:spLocks/>
          </p:cNvSpPr>
          <p:nvPr/>
        </p:nvSpPr>
        <p:spPr bwMode="auto">
          <a:xfrm>
            <a:off x="3436938" y="3213100"/>
            <a:ext cx="323850" cy="252413"/>
          </a:xfrm>
          <a:custGeom>
            <a:avLst/>
            <a:gdLst>
              <a:gd name="T0" fmla="*/ 2147483647 w 204"/>
              <a:gd name="T1" fmla="*/ 0 h 159"/>
              <a:gd name="T2" fmla="*/ 2147483647 w 204"/>
              <a:gd name="T3" fmla="*/ 0 h 159"/>
              <a:gd name="T4" fmla="*/ 2147483647 w 204"/>
              <a:gd name="T5" fmla="*/ 2147483647 h 159"/>
              <a:gd name="T6" fmla="*/ 2147483647 w 204"/>
              <a:gd name="T7" fmla="*/ 2147483647 h 159"/>
              <a:gd name="T8" fmla="*/ 2147483647 w 204"/>
              <a:gd name="T9" fmla="*/ 2147483647 h 159"/>
              <a:gd name="T10" fmla="*/ 2147483647 w 204"/>
              <a:gd name="T11" fmla="*/ 2147483647 h 159"/>
              <a:gd name="T12" fmla="*/ 2147483647 w 204"/>
              <a:gd name="T13" fmla="*/ 2147483647 h 159"/>
              <a:gd name="T14" fmla="*/ 2147483647 w 204"/>
              <a:gd name="T15" fmla="*/ 2147483647 h 159"/>
              <a:gd name="T16" fmla="*/ 2147483647 w 204"/>
              <a:gd name="T17" fmla="*/ 2147483647 h 159"/>
              <a:gd name="T18" fmla="*/ 2147483647 w 204"/>
              <a:gd name="T19" fmla="*/ 2147483647 h 159"/>
              <a:gd name="T20" fmla="*/ 2147483647 w 204"/>
              <a:gd name="T21" fmla="*/ 2147483647 h 159"/>
              <a:gd name="T22" fmla="*/ 2147483647 w 204"/>
              <a:gd name="T23" fmla="*/ 2147483647 h 159"/>
              <a:gd name="T24" fmla="*/ 2147483647 w 204"/>
              <a:gd name="T25" fmla="*/ 2147483647 h 159"/>
              <a:gd name="T26" fmla="*/ 2147483647 w 204"/>
              <a:gd name="T27" fmla="*/ 2147483647 h 159"/>
              <a:gd name="T28" fmla="*/ 2147483647 w 204"/>
              <a:gd name="T29" fmla="*/ 2147483647 h 159"/>
              <a:gd name="T30" fmla="*/ 2147483647 w 204"/>
              <a:gd name="T31" fmla="*/ 2147483647 h 159"/>
              <a:gd name="T32" fmla="*/ 2147483647 w 204"/>
              <a:gd name="T33" fmla="*/ 2147483647 h 159"/>
              <a:gd name="T34" fmla="*/ 2147483647 w 204"/>
              <a:gd name="T35" fmla="*/ 2147483647 h 159"/>
              <a:gd name="T36" fmla="*/ 2147483647 w 204"/>
              <a:gd name="T37" fmla="*/ 2147483647 h 159"/>
              <a:gd name="T38" fmla="*/ 2147483647 w 204"/>
              <a:gd name="T39" fmla="*/ 2147483647 h 159"/>
              <a:gd name="T40" fmla="*/ 2147483647 w 204"/>
              <a:gd name="T41" fmla="*/ 2147483647 h 159"/>
              <a:gd name="T42" fmla="*/ 2147483647 w 204"/>
              <a:gd name="T43" fmla="*/ 2147483647 h 159"/>
              <a:gd name="T44" fmla="*/ 2147483647 w 204"/>
              <a:gd name="T45" fmla="*/ 2147483647 h 159"/>
              <a:gd name="T46" fmla="*/ 2147483647 w 204"/>
              <a:gd name="T47" fmla="*/ 2147483647 h 159"/>
              <a:gd name="T48" fmla="*/ 2147483647 w 204"/>
              <a:gd name="T49" fmla="*/ 2147483647 h 159"/>
              <a:gd name="T50" fmla="*/ 2147483647 w 204"/>
              <a:gd name="T51" fmla="*/ 2147483647 h 159"/>
              <a:gd name="T52" fmla="*/ 2147483647 w 204"/>
              <a:gd name="T53" fmla="*/ 2147483647 h 159"/>
              <a:gd name="T54" fmla="*/ 0 w 204"/>
              <a:gd name="T55" fmla="*/ 2147483647 h 159"/>
              <a:gd name="T56" fmla="*/ 0 w 204"/>
              <a:gd name="T57" fmla="*/ 2147483647 h 159"/>
              <a:gd name="T58" fmla="*/ 2147483647 w 204"/>
              <a:gd name="T59" fmla="*/ 2147483647 h 159"/>
              <a:gd name="T60" fmla="*/ 2147483647 w 204"/>
              <a:gd name="T61" fmla="*/ 2147483647 h 159"/>
              <a:gd name="T62" fmla="*/ 2147483647 w 204"/>
              <a:gd name="T63" fmla="*/ 2147483647 h 159"/>
              <a:gd name="T64" fmla="*/ 2147483647 w 204"/>
              <a:gd name="T65" fmla="*/ 2147483647 h 159"/>
              <a:gd name="T66" fmla="*/ 2147483647 w 204"/>
              <a:gd name="T67" fmla="*/ 2147483647 h 159"/>
              <a:gd name="T68" fmla="*/ 2147483647 w 204"/>
              <a:gd name="T69" fmla="*/ 2147483647 h 159"/>
              <a:gd name="T70" fmla="*/ 2147483647 w 204"/>
              <a:gd name="T71" fmla="*/ 2147483647 h 159"/>
              <a:gd name="T72" fmla="*/ 2147483647 w 204"/>
              <a:gd name="T73" fmla="*/ 0 h 15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4" h="159">
                <a:moveTo>
                  <a:pt x="41" y="0"/>
                </a:moveTo>
                <a:lnTo>
                  <a:pt x="164" y="0"/>
                </a:lnTo>
                <a:lnTo>
                  <a:pt x="171" y="2"/>
                </a:lnTo>
                <a:lnTo>
                  <a:pt x="179" y="4"/>
                </a:lnTo>
                <a:lnTo>
                  <a:pt x="185" y="9"/>
                </a:lnTo>
                <a:lnTo>
                  <a:pt x="191" y="14"/>
                </a:lnTo>
                <a:lnTo>
                  <a:pt x="197" y="21"/>
                </a:lnTo>
                <a:lnTo>
                  <a:pt x="201" y="28"/>
                </a:lnTo>
                <a:lnTo>
                  <a:pt x="203" y="38"/>
                </a:lnTo>
                <a:lnTo>
                  <a:pt x="204" y="47"/>
                </a:lnTo>
                <a:lnTo>
                  <a:pt x="204" y="113"/>
                </a:lnTo>
                <a:lnTo>
                  <a:pt x="203" y="122"/>
                </a:lnTo>
                <a:lnTo>
                  <a:pt x="201" y="131"/>
                </a:lnTo>
                <a:lnTo>
                  <a:pt x="197" y="138"/>
                </a:lnTo>
                <a:lnTo>
                  <a:pt x="191" y="145"/>
                </a:lnTo>
                <a:lnTo>
                  <a:pt x="185" y="151"/>
                </a:lnTo>
                <a:lnTo>
                  <a:pt x="179" y="155"/>
                </a:lnTo>
                <a:lnTo>
                  <a:pt x="171" y="158"/>
                </a:lnTo>
                <a:lnTo>
                  <a:pt x="164" y="159"/>
                </a:lnTo>
                <a:lnTo>
                  <a:pt x="41" y="159"/>
                </a:lnTo>
                <a:lnTo>
                  <a:pt x="33" y="158"/>
                </a:lnTo>
                <a:lnTo>
                  <a:pt x="25" y="155"/>
                </a:lnTo>
                <a:lnTo>
                  <a:pt x="19" y="151"/>
                </a:lnTo>
                <a:lnTo>
                  <a:pt x="12" y="145"/>
                </a:lnTo>
                <a:lnTo>
                  <a:pt x="7" y="138"/>
                </a:lnTo>
                <a:lnTo>
                  <a:pt x="3" y="131"/>
                </a:lnTo>
                <a:lnTo>
                  <a:pt x="1" y="122"/>
                </a:lnTo>
                <a:lnTo>
                  <a:pt x="0" y="113"/>
                </a:lnTo>
                <a:lnTo>
                  <a:pt x="0" y="47"/>
                </a:lnTo>
                <a:lnTo>
                  <a:pt x="1" y="38"/>
                </a:lnTo>
                <a:lnTo>
                  <a:pt x="3" y="28"/>
                </a:lnTo>
                <a:lnTo>
                  <a:pt x="7" y="21"/>
                </a:lnTo>
                <a:lnTo>
                  <a:pt x="12" y="14"/>
                </a:lnTo>
                <a:lnTo>
                  <a:pt x="19" y="9"/>
                </a:lnTo>
                <a:lnTo>
                  <a:pt x="25" y="4"/>
                </a:lnTo>
                <a:lnTo>
                  <a:pt x="33" y="2"/>
                </a:lnTo>
                <a:lnTo>
                  <a:pt x="41" y="0"/>
                </a:lnTo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84" name="Freeform 282"/>
          <p:cNvSpPr>
            <a:spLocks/>
          </p:cNvSpPr>
          <p:nvPr/>
        </p:nvSpPr>
        <p:spPr bwMode="auto">
          <a:xfrm>
            <a:off x="3551238" y="3316288"/>
            <a:ext cx="139700" cy="87312"/>
          </a:xfrm>
          <a:custGeom>
            <a:avLst/>
            <a:gdLst>
              <a:gd name="T0" fmla="*/ 2147483647 w 88"/>
              <a:gd name="T1" fmla="*/ 0 h 55"/>
              <a:gd name="T2" fmla="*/ 2147483647 w 88"/>
              <a:gd name="T3" fmla="*/ 0 h 55"/>
              <a:gd name="T4" fmla="*/ 2147483647 w 88"/>
              <a:gd name="T5" fmla="*/ 2147483647 h 55"/>
              <a:gd name="T6" fmla="*/ 2147483647 w 88"/>
              <a:gd name="T7" fmla="*/ 2147483647 h 55"/>
              <a:gd name="T8" fmla="*/ 2147483647 w 88"/>
              <a:gd name="T9" fmla="*/ 2147483647 h 55"/>
              <a:gd name="T10" fmla="*/ 2147483647 w 88"/>
              <a:gd name="T11" fmla="*/ 2147483647 h 55"/>
              <a:gd name="T12" fmla="*/ 2147483647 w 88"/>
              <a:gd name="T13" fmla="*/ 2147483647 h 55"/>
              <a:gd name="T14" fmla="*/ 2147483647 w 88"/>
              <a:gd name="T15" fmla="*/ 2147483647 h 55"/>
              <a:gd name="T16" fmla="*/ 2147483647 w 88"/>
              <a:gd name="T17" fmla="*/ 2147483647 h 55"/>
              <a:gd name="T18" fmla="*/ 2147483647 w 88"/>
              <a:gd name="T19" fmla="*/ 2147483647 h 55"/>
              <a:gd name="T20" fmla="*/ 2147483647 w 88"/>
              <a:gd name="T21" fmla="*/ 2147483647 h 55"/>
              <a:gd name="T22" fmla="*/ 2147483647 w 88"/>
              <a:gd name="T23" fmla="*/ 2147483647 h 55"/>
              <a:gd name="T24" fmla="*/ 2147483647 w 88"/>
              <a:gd name="T25" fmla="*/ 2147483647 h 55"/>
              <a:gd name="T26" fmla="*/ 2147483647 w 88"/>
              <a:gd name="T27" fmla="*/ 2147483647 h 55"/>
              <a:gd name="T28" fmla="*/ 2147483647 w 88"/>
              <a:gd name="T29" fmla="*/ 2147483647 h 55"/>
              <a:gd name="T30" fmla="*/ 2147483647 w 88"/>
              <a:gd name="T31" fmla="*/ 2147483647 h 55"/>
              <a:gd name="T32" fmla="*/ 2147483647 w 88"/>
              <a:gd name="T33" fmla="*/ 2147483647 h 55"/>
              <a:gd name="T34" fmla="*/ 2147483647 w 88"/>
              <a:gd name="T35" fmla="*/ 2147483647 h 55"/>
              <a:gd name="T36" fmla="*/ 2147483647 w 88"/>
              <a:gd name="T37" fmla="*/ 2147483647 h 55"/>
              <a:gd name="T38" fmla="*/ 2147483647 w 88"/>
              <a:gd name="T39" fmla="*/ 2147483647 h 55"/>
              <a:gd name="T40" fmla="*/ 2147483647 w 88"/>
              <a:gd name="T41" fmla="*/ 2147483647 h 55"/>
              <a:gd name="T42" fmla="*/ 2147483647 w 88"/>
              <a:gd name="T43" fmla="*/ 2147483647 h 55"/>
              <a:gd name="T44" fmla="*/ 2147483647 w 88"/>
              <a:gd name="T45" fmla="*/ 2147483647 h 55"/>
              <a:gd name="T46" fmla="*/ 2147483647 w 88"/>
              <a:gd name="T47" fmla="*/ 2147483647 h 55"/>
              <a:gd name="T48" fmla="*/ 0 w 88"/>
              <a:gd name="T49" fmla="*/ 2147483647 h 55"/>
              <a:gd name="T50" fmla="*/ 2147483647 w 88"/>
              <a:gd name="T51" fmla="*/ 2147483647 h 55"/>
              <a:gd name="T52" fmla="*/ 2147483647 w 88"/>
              <a:gd name="T53" fmla="*/ 2147483647 h 55"/>
              <a:gd name="T54" fmla="*/ 2147483647 w 88"/>
              <a:gd name="T55" fmla="*/ 2147483647 h 55"/>
              <a:gd name="T56" fmla="*/ 2147483647 w 88"/>
              <a:gd name="T57" fmla="*/ 2147483647 h 55"/>
              <a:gd name="T58" fmla="*/ 2147483647 w 88"/>
              <a:gd name="T59" fmla="*/ 2147483647 h 55"/>
              <a:gd name="T60" fmla="*/ 2147483647 w 88"/>
              <a:gd name="T61" fmla="*/ 2147483647 h 55"/>
              <a:gd name="T62" fmla="*/ 2147483647 w 88"/>
              <a:gd name="T63" fmla="*/ 0 h 55"/>
              <a:gd name="T64" fmla="*/ 2147483647 w 88"/>
              <a:gd name="T65" fmla="*/ 0 h 5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8" h="55">
                <a:moveTo>
                  <a:pt x="44" y="0"/>
                </a:moveTo>
                <a:lnTo>
                  <a:pt x="53" y="0"/>
                </a:lnTo>
                <a:lnTo>
                  <a:pt x="61" y="1"/>
                </a:lnTo>
                <a:lnTo>
                  <a:pt x="68" y="4"/>
                </a:lnTo>
                <a:lnTo>
                  <a:pt x="75" y="8"/>
                </a:lnTo>
                <a:lnTo>
                  <a:pt x="80" y="11"/>
                </a:lnTo>
                <a:lnTo>
                  <a:pt x="84" y="16"/>
                </a:lnTo>
                <a:lnTo>
                  <a:pt x="87" y="22"/>
                </a:lnTo>
                <a:lnTo>
                  <a:pt x="88" y="27"/>
                </a:lnTo>
                <a:lnTo>
                  <a:pt x="87" y="33"/>
                </a:lnTo>
                <a:lnTo>
                  <a:pt x="84" y="38"/>
                </a:lnTo>
                <a:lnTo>
                  <a:pt x="80" y="44"/>
                </a:lnTo>
                <a:lnTo>
                  <a:pt x="75" y="47"/>
                </a:lnTo>
                <a:lnTo>
                  <a:pt x="68" y="51"/>
                </a:lnTo>
                <a:lnTo>
                  <a:pt x="61" y="53"/>
                </a:lnTo>
                <a:lnTo>
                  <a:pt x="53" y="55"/>
                </a:lnTo>
                <a:lnTo>
                  <a:pt x="44" y="55"/>
                </a:lnTo>
                <a:lnTo>
                  <a:pt x="35" y="55"/>
                </a:lnTo>
                <a:lnTo>
                  <a:pt x="26" y="53"/>
                </a:lnTo>
                <a:lnTo>
                  <a:pt x="19" y="51"/>
                </a:lnTo>
                <a:lnTo>
                  <a:pt x="13" y="47"/>
                </a:lnTo>
                <a:lnTo>
                  <a:pt x="7" y="44"/>
                </a:lnTo>
                <a:lnTo>
                  <a:pt x="3" y="38"/>
                </a:lnTo>
                <a:lnTo>
                  <a:pt x="1" y="33"/>
                </a:lnTo>
                <a:lnTo>
                  <a:pt x="0" y="27"/>
                </a:lnTo>
                <a:lnTo>
                  <a:pt x="1" y="22"/>
                </a:lnTo>
                <a:lnTo>
                  <a:pt x="3" y="16"/>
                </a:lnTo>
                <a:lnTo>
                  <a:pt x="7" y="11"/>
                </a:lnTo>
                <a:lnTo>
                  <a:pt x="13" y="8"/>
                </a:lnTo>
                <a:lnTo>
                  <a:pt x="19" y="4"/>
                </a:lnTo>
                <a:lnTo>
                  <a:pt x="26" y="1"/>
                </a:lnTo>
                <a:lnTo>
                  <a:pt x="35" y="0"/>
                </a:lnTo>
                <a:lnTo>
                  <a:pt x="44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85" name="Freeform 283"/>
          <p:cNvSpPr>
            <a:spLocks/>
          </p:cNvSpPr>
          <p:nvPr/>
        </p:nvSpPr>
        <p:spPr bwMode="auto">
          <a:xfrm>
            <a:off x="3551238" y="3316288"/>
            <a:ext cx="139700" cy="87312"/>
          </a:xfrm>
          <a:custGeom>
            <a:avLst/>
            <a:gdLst>
              <a:gd name="T0" fmla="*/ 2147483647 w 88"/>
              <a:gd name="T1" fmla="*/ 0 h 55"/>
              <a:gd name="T2" fmla="*/ 2147483647 w 88"/>
              <a:gd name="T3" fmla="*/ 0 h 55"/>
              <a:gd name="T4" fmla="*/ 2147483647 w 88"/>
              <a:gd name="T5" fmla="*/ 2147483647 h 55"/>
              <a:gd name="T6" fmla="*/ 2147483647 w 88"/>
              <a:gd name="T7" fmla="*/ 2147483647 h 55"/>
              <a:gd name="T8" fmla="*/ 2147483647 w 88"/>
              <a:gd name="T9" fmla="*/ 2147483647 h 55"/>
              <a:gd name="T10" fmla="*/ 2147483647 w 88"/>
              <a:gd name="T11" fmla="*/ 2147483647 h 55"/>
              <a:gd name="T12" fmla="*/ 2147483647 w 88"/>
              <a:gd name="T13" fmla="*/ 2147483647 h 55"/>
              <a:gd name="T14" fmla="*/ 2147483647 w 88"/>
              <a:gd name="T15" fmla="*/ 2147483647 h 55"/>
              <a:gd name="T16" fmla="*/ 2147483647 w 88"/>
              <a:gd name="T17" fmla="*/ 2147483647 h 55"/>
              <a:gd name="T18" fmla="*/ 2147483647 w 88"/>
              <a:gd name="T19" fmla="*/ 2147483647 h 55"/>
              <a:gd name="T20" fmla="*/ 2147483647 w 88"/>
              <a:gd name="T21" fmla="*/ 2147483647 h 55"/>
              <a:gd name="T22" fmla="*/ 2147483647 w 88"/>
              <a:gd name="T23" fmla="*/ 2147483647 h 55"/>
              <a:gd name="T24" fmla="*/ 2147483647 w 88"/>
              <a:gd name="T25" fmla="*/ 2147483647 h 55"/>
              <a:gd name="T26" fmla="*/ 2147483647 w 88"/>
              <a:gd name="T27" fmla="*/ 2147483647 h 55"/>
              <a:gd name="T28" fmla="*/ 2147483647 w 88"/>
              <a:gd name="T29" fmla="*/ 2147483647 h 55"/>
              <a:gd name="T30" fmla="*/ 2147483647 w 88"/>
              <a:gd name="T31" fmla="*/ 2147483647 h 55"/>
              <a:gd name="T32" fmla="*/ 2147483647 w 88"/>
              <a:gd name="T33" fmla="*/ 2147483647 h 55"/>
              <a:gd name="T34" fmla="*/ 2147483647 w 88"/>
              <a:gd name="T35" fmla="*/ 2147483647 h 55"/>
              <a:gd name="T36" fmla="*/ 2147483647 w 88"/>
              <a:gd name="T37" fmla="*/ 2147483647 h 55"/>
              <a:gd name="T38" fmla="*/ 2147483647 w 88"/>
              <a:gd name="T39" fmla="*/ 2147483647 h 55"/>
              <a:gd name="T40" fmla="*/ 2147483647 w 88"/>
              <a:gd name="T41" fmla="*/ 2147483647 h 55"/>
              <a:gd name="T42" fmla="*/ 2147483647 w 88"/>
              <a:gd name="T43" fmla="*/ 2147483647 h 55"/>
              <a:gd name="T44" fmla="*/ 2147483647 w 88"/>
              <a:gd name="T45" fmla="*/ 2147483647 h 55"/>
              <a:gd name="T46" fmla="*/ 2147483647 w 88"/>
              <a:gd name="T47" fmla="*/ 2147483647 h 55"/>
              <a:gd name="T48" fmla="*/ 0 w 88"/>
              <a:gd name="T49" fmla="*/ 2147483647 h 55"/>
              <a:gd name="T50" fmla="*/ 2147483647 w 88"/>
              <a:gd name="T51" fmla="*/ 2147483647 h 55"/>
              <a:gd name="T52" fmla="*/ 2147483647 w 88"/>
              <a:gd name="T53" fmla="*/ 2147483647 h 55"/>
              <a:gd name="T54" fmla="*/ 2147483647 w 88"/>
              <a:gd name="T55" fmla="*/ 2147483647 h 55"/>
              <a:gd name="T56" fmla="*/ 2147483647 w 88"/>
              <a:gd name="T57" fmla="*/ 2147483647 h 55"/>
              <a:gd name="T58" fmla="*/ 2147483647 w 88"/>
              <a:gd name="T59" fmla="*/ 2147483647 h 55"/>
              <a:gd name="T60" fmla="*/ 2147483647 w 88"/>
              <a:gd name="T61" fmla="*/ 2147483647 h 55"/>
              <a:gd name="T62" fmla="*/ 2147483647 w 88"/>
              <a:gd name="T63" fmla="*/ 0 h 55"/>
              <a:gd name="T64" fmla="*/ 2147483647 w 88"/>
              <a:gd name="T65" fmla="*/ 0 h 5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8" h="55">
                <a:moveTo>
                  <a:pt x="44" y="0"/>
                </a:moveTo>
                <a:lnTo>
                  <a:pt x="53" y="0"/>
                </a:lnTo>
                <a:lnTo>
                  <a:pt x="61" y="1"/>
                </a:lnTo>
                <a:lnTo>
                  <a:pt x="68" y="4"/>
                </a:lnTo>
                <a:lnTo>
                  <a:pt x="75" y="8"/>
                </a:lnTo>
                <a:lnTo>
                  <a:pt x="80" y="11"/>
                </a:lnTo>
                <a:lnTo>
                  <a:pt x="84" y="16"/>
                </a:lnTo>
                <a:lnTo>
                  <a:pt x="87" y="22"/>
                </a:lnTo>
                <a:lnTo>
                  <a:pt x="88" y="27"/>
                </a:lnTo>
                <a:lnTo>
                  <a:pt x="87" y="33"/>
                </a:lnTo>
                <a:lnTo>
                  <a:pt x="84" y="38"/>
                </a:lnTo>
                <a:lnTo>
                  <a:pt x="80" y="44"/>
                </a:lnTo>
                <a:lnTo>
                  <a:pt x="75" y="47"/>
                </a:lnTo>
                <a:lnTo>
                  <a:pt x="68" y="51"/>
                </a:lnTo>
                <a:lnTo>
                  <a:pt x="61" y="53"/>
                </a:lnTo>
                <a:lnTo>
                  <a:pt x="53" y="55"/>
                </a:lnTo>
                <a:lnTo>
                  <a:pt x="44" y="55"/>
                </a:lnTo>
                <a:lnTo>
                  <a:pt x="35" y="55"/>
                </a:lnTo>
                <a:lnTo>
                  <a:pt x="26" y="53"/>
                </a:lnTo>
                <a:lnTo>
                  <a:pt x="19" y="51"/>
                </a:lnTo>
                <a:lnTo>
                  <a:pt x="13" y="47"/>
                </a:lnTo>
                <a:lnTo>
                  <a:pt x="7" y="44"/>
                </a:lnTo>
                <a:lnTo>
                  <a:pt x="3" y="38"/>
                </a:lnTo>
                <a:lnTo>
                  <a:pt x="1" y="33"/>
                </a:lnTo>
                <a:lnTo>
                  <a:pt x="0" y="27"/>
                </a:lnTo>
                <a:lnTo>
                  <a:pt x="1" y="22"/>
                </a:lnTo>
                <a:lnTo>
                  <a:pt x="3" y="16"/>
                </a:lnTo>
                <a:lnTo>
                  <a:pt x="7" y="11"/>
                </a:lnTo>
                <a:lnTo>
                  <a:pt x="13" y="8"/>
                </a:lnTo>
                <a:lnTo>
                  <a:pt x="19" y="4"/>
                </a:lnTo>
                <a:lnTo>
                  <a:pt x="26" y="1"/>
                </a:lnTo>
                <a:lnTo>
                  <a:pt x="35" y="0"/>
                </a:lnTo>
                <a:lnTo>
                  <a:pt x="44" y="0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86" name="Freeform 284"/>
          <p:cNvSpPr>
            <a:spLocks/>
          </p:cNvSpPr>
          <p:nvPr/>
        </p:nvSpPr>
        <p:spPr bwMode="auto">
          <a:xfrm>
            <a:off x="3124200" y="2963863"/>
            <a:ext cx="322263" cy="252412"/>
          </a:xfrm>
          <a:custGeom>
            <a:avLst/>
            <a:gdLst>
              <a:gd name="T0" fmla="*/ 2147483647 w 203"/>
              <a:gd name="T1" fmla="*/ 0 h 159"/>
              <a:gd name="T2" fmla="*/ 2147483647 w 203"/>
              <a:gd name="T3" fmla="*/ 0 h 159"/>
              <a:gd name="T4" fmla="*/ 2147483647 w 203"/>
              <a:gd name="T5" fmla="*/ 2147483647 h 159"/>
              <a:gd name="T6" fmla="*/ 2147483647 w 203"/>
              <a:gd name="T7" fmla="*/ 2147483647 h 159"/>
              <a:gd name="T8" fmla="*/ 2147483647 w 203"/>
              <a:gd name="T9" fmla="*/ 2147483647 h 159"/>
              <a:gd name="T10" fmla="*/ 2147483647 w 203"/>
              <a:gd name="T11" fmla="*/ 2147483647 h 159"/>
              <a:gd name="T12" fmla="*/ 2147483647 w 203"/>
              <a:gd name="T13" fmla="*/ 2147483647 h 159"/>
              <a:gd name="T14" fmla="*/ 2147483647 w 203"/>
              <a:gd name="T15" fmla="*/ 2147483647 h 159"/>
              <a:gd name="T16" fmla="*/ 2147483647 w 203"/>
              <a:gd name="T17" fmla="*/ 2147483647 h 159"/>
              <a:gd name="T18" fmla="*/ 2147483647 w 203"/>
              <a:gd name="T19" fmla="*/ 2147483647 h 159"/>
              <a:gd name="T20" fmla="*/ 2147483647 w 203"/>
              <a:gd name="T21" fmla="*/ 2147483647 h 159"/>
              <a:gd name="T22" fmla="*/ 2147483647 w 203"/>
              <a:gd name="T23" fmla="*/ 2147483647 h 159"/>
              <a:gd name="T24" fmla="*/ 2147483647 w 203"/>
              <a:gd name="T25" fmla="*/ 2147483647 h 159"/>
              <a:gd name="T26" fmla="*/ 2147483647 w 203"/>
              <a:gd name="T27" fmla="*/ 2147483647 h 159"/>
              <a:gd name="T28" fmla="*/ 2147483647 w 203"/>
              <a:gd name="T29" fmla="*/ 2147483647 h 159"/>
              <a:gd name="T30" fmla="*/ 2147483647 w 203"/>
              <a:gd name="T31" fmla="*/ 2147483647 h 159"/>
              <a:gd name="T32" fmla="*/ 2147483647 w 203"/>
              <a:gd name="T33" fmla="*/ 2147483647 h 159"/>
              <a:gd name="T34" fmla="*/ 2147483647 w 203"/>
              <a:gd name="T35" fmla="*/ 2147483647 h 159"/>
              <a:gd name="T36" fmla="*/ 2147483647 w 203"/>
              <a:gd name="T37" fmla="*/ 2147483647 h 159"/>
              <a:gd name="T38" fmla="*/ 2147483647 w 203"/>
              <a:gd name="T39" fmla="*/ 2147483647 h 159"/>
              <a:gd name="T40" fmla="*/ 2147483647 w 203"/>
              <a:gd name="T41" fmla="*/ 2147483647 h 159"/>
              <a:gd name="T42" fmla="*/ 2147483647 w 203"/>
              <a:gd name="T43" fmla="*/ 2147483647 h 159"/>
              <a:gd name="T44" fmla="*/ 2147483647 w 203"/>
              <a:gd name="T45" fmla="*/ 2147483647 h 159"/>
              <a:gd name="T46" fmla="*/ 2147483647 w 203"/>
              <a:gd name="T47" fmla="*/ 2147483647 h 159"/>
              <a:gd name="T48" fmla="*/ 2147483647 w 203"/>
              <a:gd name="T49" fmla="*/ 2147483647 h 159"/>
              <a:gd name="T50" fmla="*/ 2147483647 w 203"/>
              <a:gd name="T51" fmla="*/ 2147483647 h 159"/>
              <a:gd name="T52" fmla="*/ 2147483647 w 203"/>
              <a:gd name="T53" fmla="*/ 2147483647 h 159"/>
              <a:gd name="T54" fmla="*/ 0 w 203"/>
              <a:gd name="T55" fmla="*/ 2147483647 h 159"/>
              <a:gd name="T56" fmla="*/ 0 w 203"/>
              <a:gd name="T57" fmla="*/ 2147483647 h 159"/>
              <a:gd name="T58" fmla="*/ 2147483647 w 203"/>
              <a:gd name="T59" fmla="*/ 2147483647 h 159"/>
              <a:gd name="T60" fmla="*/ 2147483647 w 203"/>
              <a:gd name="T61" fmla="*/ 2147483647 h 159"/>
              <a:gd name="T62" fmla="*/ 2147483647 w 203"/>
              <a:gd name="T63" fmla="*/ 2147483647 h 159"/>
              <a:gd name="T64" fmla="*/ 2147483647 w 203"/>
              <a:gd name="T65" fmla="*/ 2147483647 h 159"/>
              <a:gd name="T66" fmla="*/ 2147483647 w 203"/>
              <a:gd name="T67" fmla="*/ 2147483647 h 159"/>
              <a:gd name="T68" fmla="*/ 2147483647 w 203"/>
              <a:gd name="T69" fmla="*/ 2147483647 h 159"/>
              <a:gd name="T70" fmla="*/ 2147483647 w 203"/>
              <a:gd name="T71" fmla="*/ 2147483647 h 159"/>
              <a:gd name="T72" fmla="*/ 2147483647 w 203"/>
              <a:gd name="T73" fmla="*/ 0 h 15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3" h="159">
                <a:moveTo>
                  <a:pt x="41" y="0"/>
                </a:moveTo>
                <a:lnTo>
                  <a:pt x="163" y="0"/>
                </a:lnTo>
                <a:lnTo>
                  <a:pt x="171" y="1"/>
                </a:lnTo>
                <a:lnTo>
                  <a:pt x="179" y="4"/>
                </a:lnTo>
                <a:lnTo>
                  <a:pt x="185" y="8"/>
                </a:lnTo>
                <a:lnTo>
                  <a:pt x="191" y="14"/>
                </a:lnTo>
                <a:lnTo>
                  <a:pt x="196" y="21"/>
                </a:lnTo>
                <a:lnTo>
                  <a:pt x="200" y="28"/>
                </a:lnTo>
                <a:lnTo>
                  <a:pt x="202" y="38"/>
                </a:lnTo>
                <a:lnTo>
                  <a:pt x="203" y="47"/>
                </a:lnTo>
                <a:lnTo>
                  <a:pt x="203" y="113"/>
                </a:lnTo>
                <a:lnTo>
                  <a:pt x="202" y="121"/>
                </a:lnTo>
                <a:lnTo>
                  <a:pt x="200" y="131"/>
                </a:lnTo>
                <a:lnTo>
                  <a:pt x="196" y="138"/>
                </a:lnTo>
                <a:lnTo>
                  <a:pt x="191" y="145"/>
                </a:lnTo>
                <a:lnTo>
                  <a:pt x="185" y="151"/>
                </a:lnTo>
                <a:lnTo>
                  <a:pt x="179" y="155"/>
                </a:lnTo>
                <a:lnTo>
                  <a:pt x="171" y="157"/>
                </a:lnTo>
                <a:lnTo>
                  <a:pt x="163" y="159"/>
                </a:lnTo>
                <a:lnTo>
                  <a:pt x="41" y="159"/>
                </a:lnTo>
                <a:lnTo>
                  <a:pt x="33" y="157"/>
                </a:lnTo>
                <a:lnTo>
                  <a:pt x="24" y="155"/>
                </a:lnTo>
                <a:lnTo>
                  <a:pt x="18" y="151"/>
                </a:lnTo>
                <a:lnTo>
                  <a:pt x="12" y="145"/>
                </a:lnTo>
                <a:lnTo>
                  <a:pt x="7" y="138"/>
                </a:lnTo>
                <a:lnTo>
                  <a:pt x="3" y="131"/>
                </a:lnTo>
                <a:lnTo>
                  <a:pt x="1" y="121"/>
                </a:lnTo>
                <a:lnTo>
                  <a:pt x="0" y="113"/>
                </a:lnTo>
                <a:lnTo>
                  <a:pt x="0" y="47"/>
                </a:lnTo>
                <a:lnTo>
                  <a:pt x="1" y="38"/>
                </a:lnTo>
                <a:lnTo>
                  <a:pt x="3" y="28"/>
                </a:lnTo>
                <a:lnTo>
                  <a:pt x="7" y="21"/>
                </a:lnTo>
                <a:lnTo>
                  <a:pt x="12" y="14"/>
                </a:lnTo>
                <a:lnTo>
                  <a:pt x="18" y="8"/>
                </a:lnTo>
                <a:lnTo>
                  <a:pt x="24" y="4"/>
                </a:lnTo>
                <a:lnTo>
                  <a:pt x="33" y="1"/>
                </a:lnTo>
                <a:lnTo>
                  <a:pt x="41" y="0"/>
                </a:lnTo>
                <a:close/>
              </a:path>
            </a:pathLst>
          </a:cu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87" name="Freeform 285"/>
          <p:cNvSpPr>
            <a:spLocks/>
          </p:cNvSpPr>
          <p:nvPr/>
        </p:nvSpPr>
        <p:spPr bwMode="auto">
          <a:xfrm>
            <a:off x="3124200" y="2963863"/>
            <a:ext cx="322263" cy="252412"/>
          </a:xfrm>
          <a:custGeom>
            <a:avLst/>
            <a:gdLst>
              <a:gd name="T0" fmla="*/ 2147483647 w 203"/>
              <a:gd name="T1" fmla="*/ 0 h 159"/>
              <a:gd name="T2" fmla="*/ 2147483647 w 203"/>
              <a:gd name="T3" fmla="*/ 0 h 159"/>
              <a:gd name="T4" fmla="*/ 2147483647 w 203"/>
              <a:gd name="T5" fmla="*/ 2147483647 h 159"/>
              <a:gd name="T6" fmla="*/ 2147483647 w 203"/>
              <a:gd name="T7" fmla="*/ 2147483647 h 159"/>
              <a:gd name="T8" fmla="*/ 2147483647 w 203"/>
              <a:gd name="T9" fmla="*/ 2147483647 h 159"/>
              <a:gd name="T10" fmla="*/ 2147483647 w 203"/>
              <a:gd name="T11" fmla="*/ 2147483647 h 159"/>
              <a:gd name="T12" fmla="*/ 2147483647 w 203"/>
              <a:gd name="T13" fmla="*/ 2147483647 h 159"/>
              <a:gd name="T14" fmla="*/ 2147483647 w 203"/>
              <a:gd name="T15" fmla="*/ 2147483647 h 159"/>
              <a:gd name="T16" fmla="*/ 2147483647 w 203"/>
              <a:gd name="T17" fmla="*/ 2147483647 h 159"/>
              <a:gd name="T18" fmla="*/ 2147483647 w 203"/>
              <a:gd name="T19" fmla="*/ 2147483647 h 159"/>
              <a:gd name="T20" fmla="*/ 2147483647 w 203"/>
              <a:gd name="T21" fmla="*/ 2147483647 h 159"/>
              <a:gd name="T22" fmla="*/ 2147483647 w 203"/>
              <a:gd name="T23" fmla="*/ 2147483647 h 159"/>
              <a:gd name="T24" fmla="*/ 2147483647 w 203"/>
              <a:gd name="T25" fmla="*/ 2147483647 h 159"/>
              <a:gd name="T26" fmla="*/ 2147483647 w 203"/>
              <a:gd name="T27" fmla="*/ 2147483647 h 159"/>
              <a:gd name="T28" fmla="*/ 2147483647 w 203"/>
              <a:gd name="T29" fmla="*/ 2147483647 h 159"/>
              <a:gd name="T30" fmla="*/ 2147483647 w 203"/>
              <a:gd name="T31" fmla="*/ 2147483647 h 159"/>
              <a:gd name="T32" fmla="*/ 2147483647 w 203"/>
              <a:gd name="T33" fmla="*/ 2147483647 h 159"/>
              <a:gd name="T34" fmla="*/ 2147483647 w 203"/>
              <a:gd name="T35" fmla="*/ 2147483647 h 159"/>
              <a:gd name="T36" fmla="*/ 2147483647 w 203"/>
              <a:gd name="T37" fmla="*/ 2147483647 h 159"/>
              <a:gd name="T38" fmla="*/ 2147483647 w 203"/>
              <a:gd name="T39" fmla="*/ 2147483647 h 159"/>
              <a:gd name="T40" fmla="*/ 2147483647 w 203"/>
              <a:gd name="T41" fmla="*/ 2147483647 h 159"/>
              <a:gd name="T42" fmla="*/ 2147483647 w 203"/>
              <a:gd name="T43" fmla="*/ 2147483647 h 159"/>
              <a:gd name="T44" fmla="*/ 2147483647 w 203"/>
              <a:gd name="T45" fmla="*/ 2147483647 h 159"/>
              <a:gd name="T46" fmla="*/ 2147483647 w 203"/>
              <a:gd name="T47" fmla="*/ 2147483647 h 159"/>
              <a:gd name="T48" fmla="*/ 2147483647 w 203"/>
              <a:gd name="T49" fmla="*/ 2147483647 h 159"/>
              <a:gd name="T50" fmla="*/ 2147483647 w 203"/>
              <a:gd name="T51" fmla="*/ 2147483647 h 159"/>
              <a:gd name="T52" fmla="*/ 2147483647 w 203"/>
              <a:gd name="T53" fmla="*/ 2147483647 h 159"/>
              <a:gd name="T54" fmla="*/ 0 w 203"/>
              <a:gd name="T55" fmla="*/ 2147483647 h 159"/>
              <a:gd name="T56" fmla="*/ 0 w 203"/>
              <a:gd name="T57" fmla="*/ 2147483647 h 159"/>
              <a:gd name="T58" fmla="*/ 2147483647 w 203"/>
              <a:gd name="T59" fmla="*/ 2147483647 h 159"/>
              <a:gd name="T60" fmla="*/ 2147483647 w 203"/>
              <a:gd name="T61" fmla="*/ 2147483647 h 159"/>
              <a:gd name="T62" fmla="*/ 2147483647 w 203"/>
              <a:gd name="T63" fmla="*/ 2147483647 h 159"/>
              <a:gd name="T64" fmla="*/ 2147483647 w 203"/>
              <a:gd name="T65" fmla="*/ 2147483647 h 159"/>
              <a:gd name="T66" fmla="*/ 2147483647 w 203"/>
              <a:gd name="T67" fmla="*/ 2147483647 h 159"/>
              <a:gd name="T68" fmla="*/ 2147483647 w 203"/>
              <a:gd name="T69" fmla="*/ 2147483647 h 159"/>
              <a:gd name="T70" fmla="*/ 2147483647 w 203"/>
              <a:gd name="T71" fmla="*/ 2147483647 h 159"/>
              <a:gd name="T72" fmla="*/ 2147483647 w 203"/>
              <a:gd name="T73" fmla="*/ 0 h 15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3" h="159">
                <a:moveTo>
                  <a:pt x="41" y="0"/>
                </a:moveTo>
                <a:lnTo>
                  <a:pt x="163" y="0"/>
                </a:lnTo>
                <a:lnTo>
                  <a:pt x="171" y="1"/>
                </a:lnTo>
                <a:lnTo>
                  <a:pt x="179" y="4"/>
                </a:lnTo>
                <a:lnTo>
                  <a:pt x="185" y="8"/>
                </a:lnTo>
                <a:lnTo>
                  <a:pt x="191" y="14"/>
                </a:lnTo>
                <a:lnTo>
                  <a:pt x="196" y="21"/>
                </a:lnTo>
                <a:lnTo>
                  <a:pt x="200" y="28"/>
                </a:lnTo>
                <a:lnTo>
                  <a:pt x="202" y="38"/>
                </a:lnTo>
                <a:lnTo>
                  <a:pt x="203" y="47"/>
                </a:lnTo>
                <a:lnTo>
                  <a:pt x="203" y="113"/>
                </a:lnTo>
                <a:lnTo>
                  <a:pt x="202" y="121"/>
                </a:lnTo>
                <a:lnTo>
                  <a:pt x="200" y="131"/>
                </a:lnTo>
                <a:lnTo>
                  <a:pt x="196" y="138"/>
                </a:lnTo>
                <a:lnTo>
                  <a:pt x="191" y="145"/>
                </a:lnTo>
                <a:lnTo>
                  <a:pt x="185" y="151"/>
                </a:lnTo>
                <a:lnTo>
                  <a:pt x="179" y="155"/>
                </a:lnTo>
                <a:lnTo>
                  <a:pt x="171" y="157"/>
                </a:lnTo>
                <a:lnTo>
                  <a:pt x="163" y="159"/>
                </a:lnTo>
                <a:lnTo>
                  <a:pt x="41" y="159"/>
                </a:lnTo>
                <a:lnTo>
                  <a:pt x="33" y="157"/>
                </a:lnTo>
                <a:lnTo>
                  <a:pt x="24" y="155"/>
                </a:lnTo>
                <a:lnTo>
                  <a:pt x="18" y="151"/>
                </a:lnTo>
                <a:lnTo>
                  <a:pt x="12" y="145"/>
                </a:lnTo>
                <a:lnTo>
                  <a:pt x="7" y="138"/>
                </a:lnTo>
                <a:lnTo>
                  <a:pt x="3" y="131"/>
                </a:lnTo>
                <a:lnTo>
                  <a:pt x="1" y="121"/>
                </a:lnTo>
                <a:lnTo>
                  <a:pt x="0" y="113"/>
                </a:lnTo>
                <a:lnTo>
                  <a:pt x="0" y="47"/>
                </a:lnTo>
                <a:lnTo>
                  <a:pt x="1" y="38"/>
                </a:lnTo>
                <a:lnTo>
                  <a:pt x="3" y="28"/>
                </a:lnTo>
                <a:lnTo>
                  <a:pt x="7" y="21"/>
                </a:lnTo>
                <a:lnTo>
                  <a:pt x="12" y="14"/>
                </a:lnTo>
                <a:lnTo>
                  <a:pt x="18" y="8"/>
                </a:lnTo>
                <a:lnTo>
                  <a:pt x="24" y="4"/>
                </a:lnTo>
                <a:lnTo>
                  <a:pt x="33" y="1"/>
                </a:lnTo>
                <a:lnTo>
                  <a:pt x="41" y="0"/>
                </a:lnTo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88" name="Freeform 286"/>
          <p:cNvSpPr>
            <a:spLocks/>
          </p:cNvSpPr>
          <p:nvPr/>
        </p:nvSpPr>
        <p:spPr bwMode="auto">
          <a:xfrm>
            <a:off x="3238500" y="3065463"/>
            <a:ext cx="138113" cy="88900"/>
          </a:xfrm>
          <a:custGeom>
            <a:avLst/>
            <a:gdLst>
              <a:gd name="T0" fmla="*/ 2147483647 w 87"/>
              <a:gd name="T1" fmla="*/ 0 h 56"/>
              <a:gd name="T2" fmla="*/ 2147483647 w 87"/>
              <a:gd name="T3" fmla="*/ 0 h 56"/>
              <a:gd name="T4" fmla="*/ 2147483647 w 87"/>
              <a:gd name="T5" fmla="*/ 2147483647 h 56"/>
              <a:gd name="T6" fmla="*/ 2147483647 w 87"/>
              <a:gd name="T7" fmla="*/ 2147483647 h 56"/>
              <a:gd name="T8" fmla="*/ 2147483647 w 87"/>
              <a:gd name="T9" fmla="*/ 2147483647 h 56"/>
              <a:gd name="T10" fmla="*/ 2147483647 w 87"/>
              <a:gd name="T11" fmla="*/ 2147483647 h 56"/>
              <a:gd name="T12" fmla="*/ 2147483647 w 87"/>
              <a:gd name="T13" fmla="*/ 2147483647 h 56"/>
              <a:gd name="T14" fmla="*/ 2147483647 w 87"/>
              <a:gd name="T15" fmla="*/ 2147483647 h 56"/>
              <a:gd name="T16" fmla="*/ 2147483647 w 87"/>
              <a:gd name="T17" fmla="*/ 2147483647 h 56"/>
              <a:gd name="T18" fmla="*/ 2147483647 w 87"/>
              <a:gd name="T19" fmla="*/ 2147483647 h 56"/>
              <a:gd name="T20" fmla="*/ 2147483647 w 87"/>
              <a:gd name="T21" fmla="*/ 2147483647 h 56"/>
              <a:gd name="T22" fmla="*/ 2147483647 w 87"/>
              <a:gd name="T23" fmla="*/ 2147483647 h 56"/>
              <a:gd name="T24" fmla="*/ 2147483647 w 87"/>
              <a:gd name="T25" fmla="*/ 2147483647 h 56"/>
              <a:gd name="T26" fmla="*/ 2147483647 w 87"/>
              <a:gd name="T27" fmla="*/ 2147483647 h 56"/>
              <a:gd name="T28" fmla="*/ 2147483647 w 87"/>
              <a:gd name="T29" fmla="*/ 2147483647 h 56"/>
              <a:gd name="T30" fmla="*/ 2147483647 w 87"/>
              <a:gd name="T31" fmla="*/ 2147483647 h 56"/>
              <a:gd name="T32" fmla="*/ 2147483647 w 87"/>
              <a:gd name="T33" fmla="*/ 2147483647 h 56"/>
              <a:gd name="T34" fmla="*/ 2147483647 w 87"/>
              <a:gd name="T35" fmla="*/ 2147483647 h 56"/>
              <a:gd name="T36" fmla="*/ 2147483647 w 87"/>
              <a:gd name="T37" fmla="*/ 2147483647 h 56"/>
              <a:gd name="T38" fmla="*/ 2147483647 w 87"/>
              <a:gd name="T39" fmla="*/ 2147483647 h 56"/>
              <a:gd name="T40" fmla="*/ 2147483647 w 87"/>
              <a:gd name="T41" fmla="*/ 2147483647 h 56"/>
              <a:gd name="T42" fmla="*/ 2147483647 w 87"/>
              <a:gd name="T43" fmla="*/ 2147483647 h 56"/>
              <a:gd name="T44" fmla="*/ 2147483647 w 87"/>
              <a:gd name="T45" fmla="*/ 2147483647 h 56"/>
              <a:gd name="T46" fmla="*/ 2147483647 w 87"/>
              <a:gd name="T47" fmla="*/ 2147483647 h 56"/>
              <a:gd name="T48" fmla="*/ 0 w 87"/>
              <a:gd name="T49" fmla="*/ 2147483647 h 56"/>
              <a:gd name="T50" fmla="*/ 2147483647 w 87"/>
              <a:gd name="T51" fmla="*/ 2147483647 h 56"/>
              <a:gd name="T52" fmla="*/ 2147483647 w 87"/>
              <a:gd name="T53" fmla="*/ 2147483647 h 56"/>
              <a:gd name="T54" fmla="*/ 2147483647 w 87"/>
              <a:gd name="T55" fmla="*/ 2147483647 h 56"/>
              <a:gd name="T56" fmla="*/ 2147483647 w 87"/>
              <a:gd name="T57" fmla="*/ 2147483647 h 56"/>
              <a:gd name="T58" fmla="*/ 2147483647 w 87"/>
              <a:gd name="T59" fmla="*/ 2147483647 h 56"/>
              <a:gd name="T60" fmla="*/ 2147483647 w 87"/>
              <a:gd name="T61" fmla="*/ 2147483647 h 56"/>
              <a:gd name="T62" fmla="*/ 2147483647 w 87"/>
              <a:gd name="T63" fmla="*/ 0 h 56"/>
              <a:gd name="T64" fmla="*/ 2147483647 w 87"/>
              <a:gd name="T65" fmla="*/ 0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7" h="56">
                <a:moveTo>
                  <a:pt x="43" y="0"/>
                </a:moveTo>
                <a:lnTo>
                  <a:pt x="53" y="0"/>
                </a:lnTo>
                <a:lnTo>
                  <a:pt x="61" y="1"/>
                </a:lnTo>
                <a:lnTo>
                  <a:pt x="68" y="5"/>
                </a:lnTo>
                <a:lnTo>
                  <a:pt x="75" y="8"/>
                </a:lnTo>
                <a:lnTo>
                  <a:pt x="80" y="12"/>
                </a:lnTo>
                <a:lnTo>
                  <a:pt x="84" y="17"/>
                </a:lnTo>
                <a:lnTo>
                  <a:pt x="86" y="22"/>
                </a:lnTo>
                <a:lnTo>
                  <a:pt x="87" y="28"/>
                </a:lnTo>
                <a:lnTo>
                  <a:pt x="86" y="34"/>
                </a:lnTo>
                <a:lnTo>
                  <a:pt x="84" y="39"/>
                </a:lnTo>
                <a:lnTo>
                  <a:pt x="80" y="45"/>
                </a:lnTo>
                <a:lnTo>
                  <a:pt x="75" y="48"/>
                </a:lnTo>
                <a:lnTo>
                  <a:pt x="68" y="52"/>
                </a:lnTo>
                <a:lnTo>
                  <a:pt x="61" y="54"/>
                </a:lnTo>
                <a:lnTo>
                  <a:pt x="53" y="56"/>
                </a:lnTo>
                <a:lnTo>
                  <a:pt x="43" y="56"/>
                </a:lnTo>
                <a:lnTo>
                  <a:pt x="34" y="56"/>
                </a:lnTo>
                <a:lnTo>
                  <a:pt x="26" y="54"/>
                </a:lnTo>
                <a:lnTo>
                  <a:pt x="19" y="52"/>
                </a:lnTo>
                <a:lnTo>
                  <a:pt x="12" y="48"/>
                </a:lnTo>
                <a:lnTo>
                  <a:pt x="7" y="45"/>
                </a:lnTo>
                <a:lnTo>
                  <a:pt x="3" y="39"/>
                </a:lnTo>
                <a:lnTo>
                  <a:pt x="1" y="34"/>
                </a:lnTo>
                <a:lnTo>
                  <a:pt x="0" y="28"/>
                </a:lnTo>
                <a:lnTo>
                  <a:pt x="1" y="22"/>
                </a:lnTo>
                <a:lnTo>
                  <a:pt x="3" y="17"/>
                </a:lnTo>
                <a:lnTo>
                  <a:pt x="7" y="12"/>
                </a:lnTo>
                <a:lnTo>
                  <a:pt x="12" y="8"/>
                </a:lnTo>
                <a:lnTo>
                  <a:pt x="19" y="5"/>
                </a:lnTo>
                <a:lnTo>
                  <a:pt x="26" y="1"/>
                </a:lnTo>
                <a:lnTo>
                  <a:pt x="34" y="0"/>
                </a:lnTo>
                <a:lnTo>
                  <a:pt x="43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89" name="Freeform 287"/>
          <p:cNvSpPr>
            <a:spLocks/>
          </p:cNvSpPr>
          <p:nvPr/>
        </p:nvSpPr>
        <p:spPr bwMode="auto">
          <a:xfrm>
            <a:off x="3238500" y="3065463"/>
            <a:ext cx="138113" cy="88900"/>
          </a:xfrm>
          <a:custGeom>
            <a:avLst/>
            <a:gdLst>
              <a:gd name="T0" fmla="*/ 2147483647 w 87"/>
              <a:gd name="T1" fmla="*/ 0 h 56"/>
              <a:gd name="T2" fmla="*/ 2147483647 w 87"/>
              <a:gd name="T3" fmla="*/ 0 h 56"/>
              <a:gd name="T4" fmla="*/ 2147483647 w 87"/>
              <a:gd name="T5" fmla="*/ 2147483647 h 56"/>
              <a:gd name="T6" fmla="*/ 2147483647 w 87"/>
              <a:gd name="T7" fmla="*/ 2147483647 h 56"/>
              <a:gd name="T8" fmla="*/ 2147483647 w 87"/>
              <a:gd name="T9" fmla="*/ 2147483647 h 56"/>
              <a:gd name="T10" fmla="*/ 2147483647 w 87"/>
              <a:gd name="T11" fmla="*/ 2147483647 h 56"/>
              <a:gd name="T12" fmla="*/ 2147483647 w 87"/>
              <a:gd name="T13" fmla="*/ 2147483647 h 56"/>
              <a:gd name="T14" fmla="*/ 2147483647 w 87"/>
              <a:gd name="T15" fmla="*/ 2147483647 h 56"/>
              <a:gd name="T16" fmla="*/ 2147483647 w 87"/>
              <a:gd name="T17" fmla="*/ 2147483647 h 56"/>
              <a:gd name="T18" fmla="*/ 2147483647 w 87"/>
              <a:gd name="T19" fmla="*/ 2147483647 h 56"/>
              <a:gd name="T20" fmla="*/ 2147483647 w 87"/>
              <a:gd name="T21" fmla="*/ 2147483647 h 56"/>
              <a:gd name="T22" fmla="*/ 2147483647 w 87"/>
              <a:gd name="T23" fmla="*/ 2147483647 h 56"/>
              <a:gd name="T24" fmla="*/ 2147483647 w 87"/>
              <a:gd name="T25" fmla="*/ 2147483647 h 56"/>
              <a:gd name="T26" fmla="*/ 2147483647 w 87"/>
              <a:gd name="T27" fmla="*/ 2147483647 h 56"/>
              <a:gd name="T28" fmla="*/ 2147483647 w 87"/>
              <a:gd name="T29" fmla="*/ 2147483647 h 56"/>
              <a:gd name="T30" fmla="*/ 2147483647 w 87"/>
              <a:gd name="T31" fmla="*/ 2147483647 h 56"/>
              <a:gd name="T32" fmla="*/ 2147483647 w 87"/>
              <a:gd name="T33" fmla="*/ 2147483647 h 56"/>
              <a:gd name="T34" fmla="*/ 2147483647 w 87"/>
              <a:gd name="T35" fmla="*/ 2147483647 h 56"/>
              <a:gd name="T36" fmla="*/ 2147483647 w 87"/>
              <a:gd name="T37" fmla="*/ 2147483647 h 56"/>
              <a:gd name="T38" fmla="*/ 2147483647 w 87"/>
              <a:gd name="T39" fmla="*/ 2147483647 h 56"/>
              <a:gd name="T40" fmla="*/ 2147483647 w 87"/>
              <a:gd name="T41" fmla="*/ 2147483647 h 56"/>
              <a:gd name="T42" fmla="*/ 2147483647 w 87"/>
              <a:gd name="T43" fmla="*/ 2147483647 h 56"/>
              <a:gd name="T44" fmla="*/ 2147483647 w 87"/>
              <a:gd name="T45" fmla="*/ 2147483647 h 56"/>
              <a:gd name="T46" fmla="*/ 2147483647 w 87"/>
              <a:gd name="T47" fmla="*/ 2147483647 h 56"/>
              <a:gd name="T48" fmla="*/ 0 w 87"/>
              <a:gd name="T49" fmla="*/ 2147483647 h 56"/>
              <a:gd name="T50" fmla="*/ 2147483647 w 87"/>
              <a:gd name="T51" fmla="*/ 2147483647 h 56"/>
              <a:gd name="T52" fmla="*/ 2147483647 w 87"/>
              <a:gd name="T53" fmla="*/ 2147483647 h 56"/>
              <a:gd name="T54" fmla="*/ 2147483647 w 87"/>
              <a:gd name="T55" fmla="*/ 2147483647 h 56"/>
              <a:gd name="T56" fmla="*/ 2147483647 w 87"/>
              <a:gd name="T57" fmla="*/ 2147483647 h 56"/>
              <a:gd name="T58" fmla="*/ 2147483647 w 87"/>
              <a:gd name="T59" fmla="*/ 2147483647 h 56"/>
              <a:gd name="T60" fmla="*/ 2147483647 w 87"/>
              <a:gd name="T61" fmla="*/ 2147483647 h 56"/>
              <a:gd name="T62" fmla="*/ 2147483647 w 87"/>
              <a:gd name="T63" fmla="*/ 0 h 56"/>
              <a:gd name="T64" fmla="*/ 2147483647 w 87"/>
              <a:gd name="T65" fmla="*/ 0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7" h="56">
                <a:moveTo>
                  <a:pt x="43" y="0"/>
                </a:moveTo>
                <a:lnTo>
                  <a:pt x="53" y="0"/>
                </a:lnTo>
                <a:lnTo>
                  <a:pt x="61" y="1"/>
                </a:lnTo>
                <a:lnTo>
                  <a:pt x="68" y="5"/>
                </a:lnTo>
                <a:lnTo>
                  <a:pt x="75" y="8"/>
                </a:lnTo>
                <a:lnTo>
                  <a:pt x="80" y="12"/>
                </a:lnTo>
                <a:lnTo>
                  <a:pt x="84" y="17"/>
                </a:lnTo>
                <a:lnTo>
                  <a:pt x="86" y="22"/>
                </a:lnTo>
                <a:lnTo>
                  <a:pt x="87" y="28"/>
                </a:lnTo>
                <a:lnTo>
                  <a:pt x="86" y="34"/>
                </a:lnTo>
                <a:lnTo>
                  <a:pt x="84" y="39"/>
                </a:lnTo>
                <a:lnTo>
                  <a:pt x="80" y="45"/>
                </a:lnTo>
                <a:lnTo>
                  <a:pt x="75" y="48"/>
                </a:lnTo>
                <a:lnTo>
                  <a:pt x="68" y="52"/>
                </a:lnTo>
                <a:lnTo>
                  <a:pt x="61" y="54"/>
                </a:lnTo>
                <a:lnTo>
                  <a:pt x="53" y="56"/>
                </a:lnTo>
                <a:lnTo>
                  <a:pt x="43" y="56"/>
                </a:lnTo>
                <a:lnTo>
                  <a:pt x="34" y="56"/>
                </a:lnTo>
                <a:lnTo>
                  <a:pt x="26" y="54"/>
                </a:lnTo>
                <a:lnTo>
                  <a:pt x="19" y="52"/>
                </a:lnTo>
                <a:lnTo>
                  <a:pt x="12" y="48"/>
                </a:lnTo>
                <a:lnTo>
                  <a:pt x="7" y="45"/>
                </a:lnTo>
                <a:lnTo>
                  <a:pt x="3" y="39"/>
                </a:lnTo>
                <a:lnTo>
                  <a:pt x="1" y="34"/>
                </a:lnTo>
                <a:lnTo>
                  <a:pt x="0" y="28"/>
                </a:lnTo>
                <a:lnTo>
                  <a:pt x="1" y="22"/>
                </a:lnTo>
                <a:lnTo>
                  <a:pt x="3" y="17"/>
                </a:lnTo>
                <a:lnTo>
                  <a:pt x="7" y="12"/>
                </a:lnTo>
                <a:lnTo>
                  <a:pt x="12" y="8"/>
                </a:lnTo>
                <a:lnTo>
                  <a:pt x="19" y="5"/>
                </a:lnTo>
                <a:lnTo>
                  <a:pt x="26" y="1"/>
                </a:lnTo>
                <a:lnTo>
                  <a:pt x="34" y="0"/>
                </a:lnTo>
                <a:lnTo>
                  <a:pt x="43" y="0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90" name="Freeform 288"/>
          <p:cNvSpPr>
            <a:spLocks/>
          </p:cNvSpPr>
          <p:nvPr/>
        </p:nvSpPr>
        <p:spPr bwMode="auto">
          <a:xfrm>
            <a:off x="3436938" y="2963863"/>
            <a:ext cx="323850" cy="252412"/>
          </a:xfrm>
          <a:custGeom>
            <a:avLst/>
            <a:gdLst>
              <a:gd name="T0" fmla="*/ 2147483647 w 204"/>
              <a:gd name="T1" fmla="*/ 0 h 159"/>
              <a:gd name="T2" fmla="*/ 2147483647 w 204"/>
              <a:gd name="T3" fmla="*/ 0 h 159"/>
              <a:gd name="T4" fmla="*/ 2147483647 w 204"/>
              <a:gd name="T5" fmla="*/ 2147483647 h 159"/>
              <a:gd name="T6" fmla="*/ 2147483647 w 204"/>
              <a:gd name="T7" fmla="*/ 2147483647 h 159"/>
              <a:gd name="T8" fmla="*/ 2147483647 w 204"/>
              <a:gd name="T9" fmla="*/ 2147483647 h 159"/>
              <a:gd name="T10" fmla="*/ 2147483647 w 204"/>
              <a:gd name="T11" fmla="*/ 2147483647 h 159"/>
              <a:gd name="T12" fmla="*/ 2147483647 w 204"/>
              <a:gd name="T13" fmla="*/ 2147483647 h 159"/>
              <a:gd name="T14" fmla="*/ 2147483647 w 204"/>
              <a:gd name="T15" fmla="*/ 2147483647 h 159"/>
              <a:gd name="T16" fmla="*/ 2147483647 w 204"/>
              <a:gd name="T17" fmla="*/ 2147483647 h 159"/>
              <a:gd name="T18" fmla="*/ 2147483647 w 204"/>
              <a:gd name="T19" fmla="*/ 2147483647 h 159"/>
              <a:gd name="T20" fmla="*/ 2147483647 w 204"/>
              <a:gd name="T21" fmla="*/ 2147483647 h 159"/>
              <a:gd name="T22" fmla="*/ 2147483647 w 204"/>
              <a:gd name="T23" fmla="*/ 2147483647 h 159"/>
              <a:gd name="T24" fmla="*/ 2147483647 w 204"/>
              <a:gd name="T25" fmla="*/ 2147483647 h 159"/>
              <a:gd name="T26" fmla="*/ 2147483647 w 204"/>
              <a:gd name="T27" fmla="*/ 2147483647 h 159"/>
              <a:gd name="T28" fmla="*/ 2147483647 w 204"/>
              <a:gd name="T29" fmla="*/ 2147483647 h 159"/>
              <a:gd name="T30" fmla="*/ 2147483647 w 204"/>
              <a:gd name="T31" fmla="*/ 2147483647 h 159"/>
              <a:gd name="T32" fmla="*/ 2147483647 w 204"/>
              <a:gd name="T33" fmla="*/ 2147483647 h 159"/>
              <a:gd name="T34" fmla="*/ 2147483647 w 204"/>
              <a:gd name="T35" fmla="*/ 2147483647 h 159"/>
              <a:gd name="T36" fmla="*/ 2147483647 w 204"/>
              <a:gd name="T37" fmla="*/ 2147483647 h 159"/>
              <a:gd name="T38" fmla="*/ 2147483647 w 204"/>
              <a:gd name="T39" fmla="*/ 2147483647 h 159"/>
              <a:gd name="T40" fmla="*/ 2147483647 w 204"/>
              <a:gd name="T41" fmla="*/ 2147483647 h 159"/>
              <a:gd name="T42" fmla="*/ 2147483647 w 204"/>
              <a:gd name="T43" fmla="*/ 2147483647 h 159"/>
              <a:gd name="T44" fmla="*/ 2147483647 w 204"/>
              <a:gd name="T45" fmla="*/ 2147483647 h 159"/>
              <a:gd name="T46" fmla="*/ 2147483647 w 204"/>
              <a:gd name="T47" fmla="*/ 2147483647 h 159"/>
              <a:gd name="T48" fmla="*/ 2147483647 w 204"/>
              <a:gd name="T49" fmla="*/ 2147483647 h 159"/>
              <a:gd name="T50" fmla="*/ 2147483647 w 204"/>
              <a:gd name="T51" fmla="*/ 2147483647 h 159"/>
              <a:gd name="T52" fmla="*/ 2147483647 w 204"/>
              <a:gd name="T53" fmla="*/ 2147483647 h 159"/>
              <a:gd name="T54" fmla="*/ 0 w 204"/>
              <a:gd name="T55" fmla="*/ 2147483647 h 159"/>
              <a:gd name="T56" fmla="*/ 0 w 204"/>
              <a:gd name="T57" fmla="*/ 2147483647 h 159"/>
              <a:gd name="T58" fmla="*/ 2147483647 w 204"/>
              <a:gd name="T59" fmla="*/ 2147483647 h 159"/>
              <a:gd name="T60" fmla="*/ 2147483647 w 204"/>
              <a:gd name="T61" fmla="*/ 2147483647 h 159"/>
              <a:gd name="T62" fmla="*/ 2147483647 w 204"/>
              <a:gd name="T63" fmla="*/ 2147483647 h 159"/>
              <a:gd name="T64" fmla="*/ 2147483647 w 204"/>
              <a:gd name="T65" fmla="*/ 2147483647 h 159"/>
              <a:gd name="T66" fmla="*/ 2147483647 w 204"/>
              <a:gd name="T67" fmla="*/ 2147483647 h 159"/>
              <a:gd name="T68" fmla="*/ 2147483647 w 204"/>
              <a:gd name="T69" fmla="*/ 2147483647 h 159"/>
              <a:gd name="T70" fmla="*/ 2147483647 w 204"/>
              <a:gd name="T71" fmla="*/ 2147483647 h 159"/>
              <a:gd name="T72" fmla="*/ 2147483647 w 204"/>
              <a:gd name="T73" fmla="*/ 0 h 15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4" h="159">
                <a:moveTo>
                  <a:pt x="41" y="0"/>
                </a:moveTo>
                <a:lnTo>
                  <a:pt x="164" y="0"/>
                </a:lnTo>
                <a:lnTo>
                  <a:pt x="171" y="1"/>
                </a:lnTo>
                <a:lnTo>
                  <a:pt x="179" y="4"/>
                </a:lnTo>
                <a:lnTo>
                  <a:pt x="185" y="8"/>
                </a:lnTo>
                <a:lnTo>
                  <a:pt x="191" y="14"/>
                </a:lnTo>
                <a:lnTo>
                  <a:pt x="197" y="21"/>
                </a:lnTo>
                <a:lnTo>
                  <a:pt x="201" y="28"/>
                </a:lnTo>
                <a:lnTo>
                  <a:pt x="203" y="38"/>
                </a:lnTo>
                <a:lnTo>
                  <a:pt x="204" y="47"/>
                </a:lnTo>
                <a:lnTo>
                  <a:pt x="204" y="113"/>
                </a:lnTo>
                <a:lnTo>
                  <a:pt x="203" y="121"/>
                </a:lnTo>
                <a:lnTo>
                  <a:pt x="201" y="131"/>
                </a:lnTo>
                <a:lnTo>
                  <a:pt x="197" y="138"/>
                </a:lnTo>
                <a:lnTo>
                  <a:pt x="191" y="145"/>
                </a:lnTo>
                <a:lnTo>
                  <a:pt x="185" y="151"/>
                </a:lnTo>
                <a:lnTo>
                  <a:pt x="179" y="155"/>
                </a:lnTo>
                <a:lnTo>
                  <a:pt x="171" y="157"/>
                </a:lnTo>
                <a:lnTo>
                  <a:pt x="164" y="159"/>
                </a:lnTo>
                <a:lnTo>
                  <a:pt x="41" y="159"/>
                </a:lnTo>
                <a:lnTo>
                  <a:pt x="33" y="157"/>
                </a:lnTo>
                <a:lnTo>
                  <a:pt x="25" y="155"/>
                </a:lnTo>
                <a:lnTo>
                  <a:pt x="19" y="151"/>
                </a:lnTo>
                <a:lnTo>
                  <a:pt x="12" y="145"/>
                </a:lnTo>
                <a:lnTo>
                  <a:pt x="7" y="138"/>
                </a:lnTo>
                <a:lnTo>
                  <a:pt x="3" y="131"/>
                </a:lnTo>
                <a:lnTo>
                  <a:pt x="1" y="121"/>
                </a:lnTo>
                <a:lnTo>
                  <a:pt x="0" y="113"/>
                </a:lnTo>
                <a:lnTo>
                  <a:pt x="0" y="47"/>
                </a:lnTo>
                <a:lnTo>
                  <a:pt x="1" y="38"/>
                </a:lnTo>
                <a:lnTo>
                  <a:pt x="3" y="28"/>
                </a:lnTo>
                <a:lnTo>
                  <a:pt x="7" y="21"/>
                </a:lnTo>
                <a:lnTo>
                  <a:pt x="12" y="14"/>
                </a:lnTo>
                <a:lnTo>
                  <a:pt x="19" y="8"/>
                </a:lnTo>
                <a:lnTo>
                  <a:pt x="25" y="4"/>
                </a:lnTo>
                <a:lnTo>
                  <a:pt x="33" y="1"/>
                </a:lnTo>
                <a:lnTo>
                  <a:pt x="41" y="0"/>
                </a:lnTo>
                <a:close/>
              </a:path>
            </a:pathLst>
          </a:cu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91" name="Freeform 289"/>
          <p:cNvSpPr>
            <a:spLocks/>
          </p:cNvSpPr>
          <p:nvPr/>
        </p:nvSpPr>
        <p:spPr bwMode="auto">
          <a:xfrm>
            <a:off x="3436938" y="2963863"/>
            <a:ext cx="323850" cy="252412"/>
          </a:xfrm>
          <a:custGeom>
            <a:avLst/>
            <a:gdLst>
              <a:gd name="T0" fmla="*/ 2147483647 w 204"/>
              <a:gd name="T1" fmla="*/ 0 h 159"/>
              <a:gd name="T2" fmla="*/ 2147483647 w 204"/>
              <a:gd name="T3" fmla="*/ 0 h 159"/>
              <a:gd name="T4" fmla="*/ 2147483647 w 204"/>
              <a:gd name="T5" fmla="*/ 2147483647 h 159"/>
              <a:gd name="T6" fmla="*/ 2147483647 w 204"/>
              <a:gd name="T7" fmla="*/ 2147483647 h 159"/>
              <a:gd name="T8" fmla="*/ 2147483647 w 204"/>
              <a:gd name="T9" fmla="*/ 2147483647 h 159"/>
              <a:gd name="T10" fmla="*/ 2147483647 w 204"/>
              <a:gd name="T11" fmla="*/ 2147483647 h 159"/>
              <a:gd name="T12" fmla="*/ 2147483647 w 204"/>
              <a:gd name="T13" fmla="*/ 2147483647 h 159"/>
              <a:gd name="T14" fmla="*/ 2147483647 w 204"/>
              <a:gd name="T15" fmla="*/ 2147483647 h 159"/>
              <a:gd name="T16" fmla="*/ 2147483647 w 204"/>
              <a:gd name="T17" fmla="*/ 2147483647 h 159"/>
              <a:gd name="T18" fmla="*/ 2147483647 w 204"/>
              <a:gd name="T19" fmla="*/ 2147483647 h 159"/>
              <a:gd name="T20" fmla="*/ 2147483647 w 204"/>
              <a:gd name="T21" fmla="*/ 2147483647 h 159"/>
              <a:gd name="T22" fmla="*/ 2147483647 w 204"/>
              <a:gd name="T23" fmla="*/ 2147483647 h 159"/>
              <a:gd name="T24" fmla="*/ 2147483647 w 204"/>
              <a:gd name="T25" fmla="*/ 2147483647 h 159"/>
              <a:gd name="T26" fmla="*/ 2147483647 w 204"/>
              <a:gd name="T27" fmla="*/ 2147483647 h 159"/>
              <a:gd name="T28" fmla="*/ 2147483647 w 204"/>
              <a:gd name="T29" fmla="*/ 2147483647 h 159"/>
              <a:gd name="T30" fmla="*/ 2147483647 w 204"/>
              <a:gd name="T31" fmla="*/ 2147483647 h 159"/>
              <a:gd name="T32" fmla="*/ 2147483647 w 204"/>
              <a:gd name="T33" fmla="*/ 2147483647 h 159"/>
              <a:gd name="T34" fmla="*/ 2147483647 w 204"/>
              <a:gd name="T35" fmla="*/ 2147483647 h 159"/>
              <a:gd name="T36" fmla="*/ 2147483647 w 204"/>
              <a:gd name="T37" fmla="*/ 2147483647 h 159"/>
              <a:gd name="T38" fmla="*/ 2147483647 w 204"/>
              <a:gd name="T39" fmla="*/ 2147483647 h 159"/>
              <a:gd name="T40" fmla="*/ 2147483647 w 204"/>
              <a:gd name="T41" fmla="*/ 2147483647 h 159"/>
              <a:gd name="T42" fmla="*/ 2147483647 w 204"/>
              <a:gd name="T43" fmla="*/ 2147483647 h 159"/>
              <a:gd name="T44" fmla="*/ 2147483647 w 204"/>
              <a:gd name="T45" fmla="*/ 2147483647 h 159"/>
              <a:gd name="T46" fmla="*/ 2147483647 w 204"/>
              <a:gd name="T47" fmla="*/ 2147483647 h 159"/>
              <a:gd name="T48" fmla="*/ 2147483647 w 204"/>
              <a:gd name="T49" fmla="*/ 2147483647 h 159"/>
              <a:gd name="T50" fmla="*/ 2147483647 w 204"/>
              <a:gd name="T51" fmla="*/ 2147483647 h 159"/>
              <a:gd name="T52" fmla="*/ 2147483647 w 204"/>
              <a:gd name="T53" fmla="*/ 2147483647 h 159"/>
              <a:gd name="T54" fmla="*/ 0 w 204"/>
              <a:gd name="T55" fmla="*/ 2147483647 h 159"/>
              <a:gd name="T56" fmla="*/ 0 w 204"/>
              <a:gd name="T57" fmla="*/ 2147483647 h 159"/>
              <a:gd name="T58" fmla="*/ 2147483647 w 204"/>
              <a:gd name="T59" fmla="*/ 2147483647 h 159"/>
              <a:gd name="T60" fmla="*/ 2147483647 w 204"/>
              <a:gd name="T61" fmla="*/ 2147483647 h 159"/>
              <a:gd name="T62" fmla="*/ 2147483647 w 204"/>
              <a:gd name="T63" fmla="*/ 2147483647 h 159"/>
              <a:gd name="T64" fmla="*/ 2147483647 w 204"/>
              <a:gd name="T65" fmla="*/ 2147483647 h 159"/>
              <a:gd name="T66" fmla="*/ 2147483647 w 204"/>
              <a:gd name="T67" fmla="*/ 2147483647 h 159"/>
              <a:gd name="T68" fmla="*/ 2147483647 w 204"/>
              <a:gd name="T69" fmla="*/ 2147483647 h 159"/>
              <a:gd name="T70" fmla="*/ 2147483647 w 204"/>
              <a:gd name="T71" fmla="*/ 2147483647 h 159"/>
              <a:gd name="T72" fmla="*/ 2147483647 w 204"/>
              <a:gd name="T73" fmla="*/ 0 h 15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4" h="159">
                <a:moveTo>
                  <a:pt x="41" y="0"/>
                </a:moveTo>
                <a:lnTo>
                  <a:pt x="164" y="0"/>
                </a:lnTo>
                <a:lnTo>
                  <a:pt x="171" y="1"/>
                </a:lnTo>
                <a:lnTo>
                  <a:pt x="179" y="4"/>
                </a:lnTo>
                <a:lnTo>
                  <a:pt x="185" y="8"/>
                </a:lnTo>
                <a:lnTo>
                  <a:pt x="191" y="14"/>
                </a:lnTo>
                <a:lnTo>
                  <a:pt x="197" y="21"/>
                </a:lnTo>
                <a:lnTo>
                  <a:pt x="201" y="28"/>
                </a:lnTo>
                <a:lnTo>
                  <a:pt x="203" y="38"/>
                </a:lnTo>
                <a:lnTo>
                  <a:pt x="204" y="47"/>
                </a:lnTo>
                <a:lnTo>
                  <a:pt x="204" y="113"/>
                </a:lnTo>
                <a:lnTo>
                  <a:pt x="203" y="121"/>
                </a:lnTo>
                <a:lnTo>
                  <a:pt x="201" y="131"/>
                </a:lnTo>
                <a:lnTo>
                  <a:pt x="197" y="138"/>
                </a:lnTo>
                <a:lnTo>
                  <a:pt x="191" y="145"/>
                </a:lnTo>
                <a:lnTo>
                  <a:pt x="185" y="151"/>
                </a:lnTo>
                <a:lnTo>
                  <a:pt x="179" y="155"/>
                </a:lnTo>
                <a:lnTo>
                  <a:pt x="171" y="157"/>
                </a:lnTo>
                <a:lnTo>
                  <a:pt x="164" y="159"/>
                </a:lnTo>
                <a:lnTo>
                  <a:pt x="41" y="159"/>
                </a:lnTo>
                <a:lnTo>
                  <a:pt x="33" y="157"/>
                </a:lnTo>
                <a:lnTo>
                  <a:pt x="25" y="155"/>
                </a:lnTo>
                <a:lnTo>
                  <a:pt x="19" y="151"/>
                </a:lnTo>
                <a:lnTo>
                  <a:pt x="12" y="145"/>
                </a:lnTo>
                <a:lnTo>
                  <a:pt x="7" y="138"/>
                </a:lnTo>
                <a:lnTo>
                  <a:pt x="3" y="131"/>
                </a:lnTo>
                <a:lnTo>
                  <a:pt x="1" y="121"/>
                </a:lnTo>
                <a:lnTo>
                  <a:pt x="0" y="113"/>
                </a:lnTo>
                <a:lnTo>
                  <a:pt x="0" y="47"/>
                </a:lnTo>
                <a:lnTo>
                  <a:pt x="1" y="38"/>
                </a:lnTo>
                <a:lnTo>
                  <a:pt x="3" y="28"/>
                </a:lnTo>
                <a:lnTo>
                  <a:pt x="7" y="21"/>
                </a:lnTo>
                <a:lnTo>
                  <a:pt x="12" y="14"/>
                </a:lnTo>
                <a:lnTo>
                  <a:pt x="19" y="8"/>
                </a:lnTo>
                <a:lnTo>
                  <a:pt x="25" y="4"/>
                </a:lnTo>
                <a:lnTo>
                  <a:pt x="33" y="1"/>
                </a:lnTo>
                <a:lnTo>
                  <a:pt x="41" y="0"/>
                </a:lnTo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92" name="Freeform 290"/>
          <p:cNvSpPr>
            <a:spLocks/>
          </p:cNvSpPr>
          <p:nvPr/>
        </p:nvSpPr>
        <p:spPr bwMode="auto">
          <a:xfrm>
            <a:off x="3551238" y="3065463"/>
            <a:ext cx="139700" cy="88900"/>
          </a:xfrm>
          <a:custGeom>
            <a:avLst/>
            <a:gdLst>
              <a:gd name="T0" fmla="*/ 2147483647 w 88"/>
              <a:gd name="T1" fmla="*/ 0 h 56"/>
              <a:gd name="T2" fmla="*/ 2147483647 w 88"/>
              <a:gd name="T3" fmla="*/ 0 h 56"/>
              <a:gd name="T4" fmla="*/ 2147483647 w 88"/>
              <a:gd name="T5" fmla="*/ 2147483647 h 56"/>
              <a:gd name="T6" fmla="*/ 2147483647 w 88"/>
              <a:gd name="T7" fmla="*/ 2147483647 h 56"/>
              <a:gd name="T8" fmla="*/ 2147483647 w 88"/>
              <a:gd name="T9" fmla="*/ 2147483647 h 56"/>
              <a:gd name="T10" fmla="*/ 2147483647 w 88"/>
              <a:gd name="T11" fmla="*/ 2147483647 h 56"/>
              <a:gd name="T12" fmla="*/ 2147483647 w 88"/>
              <a:gd name="T13" fmla="*/ 2147483647 h 56"/>
              <a:gd name="T14" fmla="*/ 2147483647 w 88"/>
              <a:gd name="T15" fmla="*/ 2147483647 h 56"/>
              <a:gd name="T16" fmla="*/ 2147483647 w 88"/>
              <a:gd name="T17" fmla="*/ 2147483647 h 56"/>
              <a:gd name="T18" fmla="*/ 2147483647 w 88"/>
              <a:gd name="T19" fmla="*/ 2147483647 h 56"/>
              <a:gd name="T20" fmla="*/ 2147483647 w 88"/>
              <a:gd name="T21" fmla="*/ 2147483647 h 56"/>
              <a:gd name="T22" fmla="*/ 2147483647 w 88"/>
              <a:gd name="T23" fmla="*/ 2147483647 h 56"/>
              <a:gd name="T24" fmla="*/ 2147483647 w 88"/>
              <a:gd name="T25" fmla="*/ 2147483647 h 56"/>
              <a:gd name="T26" fmla="*/ 2147483647 w 88"/>
              <a:gd name="T27" fmla="*/ 2147483647 h 56"/>
              <a:gd name="T28" fmla="*/ 2147483647 w 88"/>
              <a:gd name="T29" fmla="*/ 2147483647 h 56"/>
              <a:gd name="T30" fmla="*/ 2147483647 w 88"/>
              <a:gd name="T31" fmla="*/ 2147483647 h 56"/>
              <a:gd name="T32" fmla="*/ 2147483647 w 88"/>
              <a:gd name="T33" fmla="*/ 2147483647 h 56"/>
              <a:gd name="T34" fmla="*/ 2147483647 w 88"/>
              <a:gd name="T35" fmla="*/ 2147483647 h 56"/>
              <a:gd name="T36" fmla="*/ 2147483647 w 88"/>
              <a:gd name="T37" fmla="*/ 2147483647 h 56"/>
              <a:gd name="T38" fmla="*/ 2147483647 w 88"/>
              <a:gd name="T39" fmla="*/ 2147483647 h 56"/>
              <a:gd name="T40" fmla="*/ 2147483647 w 88"/>
              <a:gd name="T41" fmla="*/ 2147483647 h 56"/>
              <a:gd name="T42" fmla="*/ 2147483647 w 88"/>
              <a:gd name="T43" fmla="*/ 2147483647 h 56"/>
              <a:gd name="T44" fmla="*/ 2147483647 w 88"/>
              <a:gd name="T45" fmla="*/ 2147483647 h 56"/>
              <a:gd name="T46" fmla="*/ 2147483647 w 88"/>
              <a:gd name="T47" fmla="*/ 2147483647 h 56"/>
              <a:gd name="T48" fmla="*/ 0 w 88"/>
              <a:gd name="T49" fmla="*/ 2147483647 h 56"/>
              <a:gd name="T50" fmla="*/ 2147483647 w 88"/>
              <a:gd name="T51" fmla="*/ 2147483647 h 56"/>
              <a:gd name="T52" fmla="*/ 2147483647 w 88"/>
              <a:gd name="T53" fmla="*/ 2147483647 h 56"/>
              <a:gd name="T54" fmla="*/ 2147483647 w 88"/>
              <a:gd name="T55" fmla="*/ 2147483647 h 56"/>
              <a:gd name="T56" fmla="*/ 2147483647 w 88"/>
              <a:gd name="T57" fmla="*/ 2147483647 h 56"/>
              <a:gd name="T58" fmla="*/ 2147483647 w 88"/>
              <a:gd name="T59" fmla="*/ 2147483647 h 56"/>
              <a:gd name="T60" fmla="*/ 2147483647 w 88"/>
              <a:gd name="T61" fmla="*/ 2147483647 h 56"/>
              <a:gd name="T62" fmla="*/ 2147483647 w 88"/>
              <a:gd name="T63" fmla="*/ 0 h 56"/>
              <a:gd name="T64" fmla="*/ 2147483647 w 88"/>
              <a:gd name="T65" fmla="*/ 0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8" h="56">
                <a:moveTo>
                  <a:pt x="44" y="0"/>
                </a:moveTo>
                <a:lnTo>
                  <a:pt x="53" y="0"/>
                </a:lnTo>
                <a:lnTo>
                  <a:pt x="61" y="1"/>
                </a:lnTo>
                <a:lnTo>
                  <a:pt x="68" y="5"/>
                </a:lnTo>
                <a:lnTo>
                  <a:pt x="75" y="8"/>
                </a:lnTo>
                <a:lnTo>
                  <a:pt x="80" y="12"/>
                </a:lnTo>
                <a:lnTo>
                  <a:pt x="84" y="17"/>
                </a:lnTo>
                <a:lnTo>
                  <a:pt x="87" y="22"/>
                </a:lnTo>
                <a:lnTo>
                  <a:pt x="88" y="28"/>
                </a:lnTo>
                <a:lnTo>
                  <a:pt x="87" y="34"/>
                </a:lnTo>
                <a:lnTo>
                  <a:pt x="84" y="39"/>
                </a:lnTo>
                <a:lnTo>
                  <a:pt x="80" y="45"/>
                </a:lnTo>
                <a:lnTo>
                  <a:pt x="75" y="48"/>
                </a:lnTo>
                <a:lnTo>
                  <a:pt x="68" y="52"/>
                </a:lnTo>
                <a:lnTo>
                  <a:pt x="61" y="54"/>
                </a:lnTo>
                <a:lnTo>
                  <a:pt x="53" y="56"/>
                </a:lnTo>
                <a:lnTo>
                  <a:pt x="44" y="56"/>
                </a:lnTo>
                <a:lnTo>
                  <a:pt x="35" y="56"/>
                </a:lnTo>
                <a:lnTo>
                  <a:pt x="26" y="54"/>
                </a:lnTo>
                <a:lnTo>
                  <a:pt x="19" y="52"/>
                </a:lnTo>
                <a:lnTo>
                  <a:pt x="13" y="48"/>
                </a:lnTo>
                <a:lnTo>
                  <a:pt x="7" y="45"/>
                </a:lnTo>
                <a:lnTo>
                  <a:pt x="3" y="39"/>
                </a:lnTo>
                <a:lnTo>
                  <a:pt x="1" y="34"/>
                </a:lnTo>
                <a:lnTo>
                  <a:pt x="0" y="28"/>
                </a:lnTo>
                <a:lnTo>
                  <a:pt x="1" y="22"/>
                </a:lnTo>
                <a:lnTo>
                  <a:pt x="3" y="17"/>
                </a:lnTo>
                <a:lnTo>
                  <a:pt x="7" y="12"/>
                </a:lnTo>
                <a:lnTo>
                  <a:pt x="13" y="8"/>
                </a:lnTo>
                <a:lnTo>
                  <a:pt x="19" y="5"/>
                </a:lnTo>
                <a:lnTo>
                  <a:pt x="26" y="1"/>
                </a:lnTo>
                <a:lnTo>
                  <a:pt x="35" y="0"/>
                </a:lnTo>
                <a:lnTo>
                  <a:pt x="44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93" name="Freeform 291"/>
          <p:cNvSpPr>
            <a:spLocks/>
          </p:cNvSpPr>
          <p:nvPr/>
        </p:nvSpPr>
        <p:spPr bwMode="auto">
          <a:xfrm>
            <a:off x="3551238" y="3065463"/>
            <a:ext cx="139700" cy="88900"/>
          </a:xfrm>
          <a:custGeom>
            <a:avLst/>
            <a:gdLst>
              <a:gd name="T0" fmla="*/ 2147483647 w 88"/>
              <a:gd name="T1" fmla="*/ 0 h 56"/>
              <a:gd name="T2" fmla="*/ 2147483647 w 88"/>
              <a:gd name="T3" fmla="*/ 0 h 56"/>
              <a:gd name="T4" fmla="*/ 2147483647 w 88"/>
              <a:gd name="T5" fmla="*/ 2147483647 h 56"/>
              <a:gd name="T6" fmla="*/ 2147483647 w 88"/>
              <a:gd name="T7" fmla="*/ 2147483647 h 56"/>
              <a:gd name="T8" fmla="*/ 2147483647 w 88"/>
              <a:gd name="T9" fmla="*/ 2147483647 h 56"/>
              <a:gd name="T10" fmla="*/ 2147483647 w 88"/>
              <a:gd name="T11" fmla="*/ 2147483647 h 56"/>
              <a:gd name="T12" fmla="*/ 2147483647 w 88"/>
              <a:gd name="T13" fmla="*/ 2147483647 h 56"/>
              <a:gd name="T14" fmla="*/ 2147483647 w 88"/>
              <a:gd name="T15" fmla="*/ 2147483647 h 56"/>
              <a:gd name="T16" fmla="*/ 2147483647 w 88"/>
              <a:gd name="T17" fmla="*/ 2147483647 h 56"/>
              <a:gd name="T18" fmla="*/ 2147483647 w 88"/>
              <a:gd name="T19" fmla="*/ 2147483647 h 56"/>
              <a:gd name="T20" fmla="*/ 2147483647 w 88"/>
              <a:gd name="T21" fmla="*/ 2147483647 h 56"/>
              <a:gd name="T22" fmla="*/ 2147483647 w 88"/>
              <a:gd name="T23" fmla="*/ 2147483647 h 56"/>
              <a:gd name="T24" fmla="*/ 2147483647 w 88"/>
              <a:gd name="T25" fmla="*/ 2147483647 h 56"/>
              <a:gd name="T26" fmla="*/ 2147483647 w 88"/>
              <a:gd name="T27" fmla="*/ 2147483647 h 56"/>
              <a:gd name="T28" fmla="*/ 2147483647 w 88"/>
              <a:gd name="T29" fmla="*/ 2147483647 h 56"/>
              <a:gd name="T30" fmla="*/ 2147483647 w 88"/>
              <a:gd name="T31" fmla="*/ 2147483647 h 56"/>
              <a:gd name="T32" fmla="*/ 2147483647 w 88"/>
              <a:gd name="T33" fmla="*/ 2147483647 h 56"/>
              <a:gd name="T34" fmla="*/ 2147483647 w 88"/>
              <a:gd name="T35" fmla="*/ 2147483647 h 56"/>
              <a:gd name="T36" fmla="*/ 2147483647 w 88"/>
              <a:gd name="T37" fmla="*/ 2147483647 h 56"/>
              <a:gd name="T38" fmla="*/ 2147483647 w 88"/>
              <a:gd name="T39" fmla="*/ 2147483647 h 56"/>
              <a:gd name="T40" fmla="*/ 2147483647 w 88"/>
              <a:gd name="T41" fmla="*/ 2147483647 h 56"/>
              <a:gd name="T42" fmla="*/ 2147483647 w 88"/>
              <a:gd name="T43" fmla="*/ 2147483647 h 56"/>
              <a:gd name="T44" fmla="*/ 2147483647 w 88"/>
              <a:gd name="T45" fmla="*/ 2147483647 h 56"/>
              <a:gd name="T46" fmla="*/ 2147483647 w 88"/>
              <a:gd name="T47" fmla="*/ 2147483647 h 56"/>
              <a:gd name="T48" fmla="*/ 0 w 88"/>
              <a:gd name="T49" fmla="*/ 2147483647 h 56"/>
              <a:gd name="T50" fmla="*/ 2147483647 w 88"/>
              <a:gd name="T51" fmla="*/ 2147483647 h 56"/>
              <a:gd name="T52" fmla="*/ 2147483647 w 88"/>
              <a:gd name="T53" fmla="*/ 2147483647 h 56"/>
              <a:gd name="T54" fmla="*/ 2147483647 w 88"/>
              <a:gd name="T55" fmla="*/ 2147483647 h 56"/>
              <a:gd name="T56" fmla="*/ 2147483647 w 88"/>
              <a:gd name="T57" fmla="*/ 2147483647 h 56"/>
              <a:gd name="T58" fmla="*/ 2147483647 w 88"/>
              <a:gd name="T59" fmla="*/ 2147483647 h 56"/>
              <a:gd name="T60" fmla="*/ 2147483647 w 88"/>
              <a:gd name="T61" fmla="*/ 2147483647 h 56"/>
              <a:gd name="T62" fmla="*/ 2147483647 w 88"/>
              <a:gd name="T63" fmla="*/ 0 h 56"/>
              <a:gd name="T64" fmla="*/ 2147483647 w 88"/>
              <a:gd name="T65" fmla="*/ 0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8" h="56">
                <a:moveTo>
                  <a:pt x="44" y="0"/>
                </a:moveTo>
                <a:lnTo>
                  <a:pt x="53" y="0"/>
                </a:lnTo>
                <a:lnTo>
                  <a:pt x="61" y="1"/>
                </a:lnTo>
                <a:lnTo>
                  <a:pt x="68" y="5"/>
                </a:lnTo>
                <a:lnTo>
                  <a:pt x="75" y="8"/>
                </a:lnTo>
                <a:lnTo>
                  <a:pt x="80" y="12"/>
                </a:lnTo>
                <a:lnTo>
                  <a:pt x="84" y="17"/>
                </a:lnTo>
                <a:lnTo>
                  <a:pt x="87" y="22"/>
                </a:lnTo>
                <a:lnTo>
                  <a:pt x="88" y="28"/>
                </a:lnTo>
                <a:lnTo>
                  <a:pt x="87" y="34"/>
                </a:lnTo>
                <a:lnTo>
                  <a:pt x="84" y="39"/>
                </a:lnTo>
                <a:lnTo>
                  <a:pt x="80" y="45"/>
                </a:lnTo>
                <a:lnTo>
                  <a:pt x="75" y="48"/>
                </a:lnTo>
                <a:lnTo>
                  <a:pt x="68" y="52"/>
                </a:lnTo>
                <a:lnTo>
                  <a:pt x="61" y="54"/>
                </a:lnTo>
                <a:lnTo>
                  <a:pt x="53" y="56"/>
                </a:lnTo>
                <a:lnTo>
                  <a:pt x="44" y="56"/>
                </a:lnTo>
                <a:lnTo>
                  <a:pt x="35" y="56"/>
                </a:lnTo>
                <a:lnTo>
                  <a:pt x="26" y="54"/>
                </a:lnTo>
                <a:lnTo>
                  <a:pt x="19" y="52"/>
                </a:lnTo>
                <a:lnTo>
                  <a:pt x="13" y="48"/>
                </a:lnTo>
                <a:lnTo>
                  <a:pt x="7" y="45"/>
                </a:lnTo>
                <a:lnTo>
                  <a:pt x="3" y="39"/>
                </a:lnTo>
                <a:lnTo>
                  <a:pt x="1" y="34"/>
                </a:lnTo>
                <a:lnTo>
                  <a:pt x="0" y="28"/>
                </a:lnTo>
                <a:lnTo>
                  <a:pt x="1" y="22"/>
                </a:lnTo>
                <a:lnTo>
                  <a:pt x="3" y="17"/>
                </a:lnTo>
                <a:lnTo>
                  <a:pt x="7" y="12"/>
                </a:lnTo>
                <a:lnTo>
                  <a:pt x="13" y="8"/>
                </a:lnTo>
                <a:lnTo>
                  <a:pt x="19" y="5"/>
                </a:lnTo>
                <a:lnTo>
                  <a:pt x="26" y="1"/>
                </a:lnTo>
                <a:lnTo>
                  <a:pt x="35" y="0"/>
                </a:lnTo>
                <a:lnTo>
                  <a:pt x="44" y="0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94" name="Freeform 292"/>
          <p:cNvSpPr>
            <a:spLocks/>
          </p:cNvSpPr>
          <p:nvPr/>
        </p:nvSpPr>
        <p:spPr bwMode="auto">
          <a:xfrm>
            <a:off x="3751263" y="3213100"/>
            <a:ext cx="322262" cy="252413"/>
          </a:xfrm>
          <a:custGeom>
            <a:avLst/>
            <a:gdLst>
              <a:gd name="T0" fmla="*/ 2147483647 w 203"/>
              <a:gd name="T1" fmla="*/ 0 h 159"/>
              <a:gd name="T2" fmla="*/ 2147483647 w 203"/>
              <a:gd name="T3" fmla="*/ 0 h 159"/>
              <a:gd name="T4" fmla="*/ 2147483647 w 203"/>
              <a:gd name="T5" fmla="*/ 2147483647 h 159"/>
              <a:gd name="T6" fmla="*/ 2147483647 w 203"/>
              <a:gd name="T7" fmla="*/ 2147483647 h 159"/>
              <a:gd name="T8" fmla="*/ 2147483647 w 203"/>
              <a:gd name="T9" fmla="*/ 2147483647 h 159"/>
              <a:gd name="T10" fmla="*/ 2147483647 w 203"/>
              <a:gd name="T11" fmla="*/ 2147483647 h 159"/>
              <a:gd name="T12" fmla="*/ 2147483647 w 203"/>
              <a:gd name="T13" fmla="*/ 2147483647 h 159"/>
              <a:gd name="T14" fmla="*/ 2147483647 w 203"/>
              <a:gd name="T15" fmla="*/ 2147483647 h 159"/>
              <a:gd name="T16" fmla="*/ 2147483647 w 203"/>
              <a:gd name="T17" fmla="*/ 2147483647 h 159"/>
              <a:gd name="T18" fmla="*/ 2147483647 w 203"/>
              <a:gd name="T19" fmla="*/ 2147483647 h 159"/>
              <a:gd name="T20" fmla="*/ 2147483647 w 203"/>
              <a:gd name="T21" fmla="*/ 2147483647 h 159"/>
              <a:gd name="T22" fmla="*/ 2147483647 w 203"/>
              <a:gd name="T23" fmla="*/ 2147483647 h 159"/>
              <a:gd name="T24" fmla="*/ 2147483647 w 203"/>
              <a:gd name="T25" fmla="*/ 2147483647 h 159"/>
              <a:gd name="T26" fmla="*/ 2147483647 w 203"/>
              <a:gd name="T27" fmla="*/ 2147483647 h 159"/>
              <a:gd name="T28" fmla="*/ 2147483647 w 203"/>
              <a:gd name="T29" fmla="*/ 2147483647 h 159"/>
              <a:gd name="T30" fmla="*/ 2147483647 w 203"/>
              <a:gd name="T31" fmla="*/ 2147483647 h 159"/>
              <a:gd name="T32" fmla="*/ 2147483647 w 203"/>
              <a:gd name="T33" fmla="*/ 2147483647 h 159"/>
              <a:gd name="T34" fmla="*/ 2147483647 w 203"/>
              <a:gd name="T35" fmla="*/ 2147483647 h 159"/>
              <a:gd name="T36" fmla="*/ 2147483647 w 203"/>
              <a:gd name="T37" fmla="*/ 2147483647 h 159"/>
              <a:gd name="T38" fmla="*/ 2147483647 w 203"/>
              <a:gd name="T39" fmla="*/ 2147483647 h 159"/>
              <a:gd name="T40" fmla="*/ 2147483647 w 203"/>
              <a:gd name="T41" fmla="*/ 2147483647 h 159"/>
              <a:gd name="T42" fmla="*/ 2147483647 w 203"/>
              <a:gd name="T43" fmla="*/ 2147483647 h 159"/>
              <a:gd name="T44" fmla="*/ 2147483647 w 203"/>
              <a:gd name="T45" fmla="*/ 2147483647 h 159"/>
              <a:gd name="T46" fmla="*/ 2147483647 w 203"/>
              <a:gd name="T47" fmla="*/ 2147483647 h 159"/>
              <a:gd name="T48" fmla="*/ 2147483647 w 203"/>
              <a:gd name="T49" fmla="*/ 2147483647 h 159"/>
              <a:gd name="T50" fmla="*/ 2147483647 w 203"/>
              <a:gd name="T51" fmla="*/ 2147483647 h 159"/>
              <a:gd name="T52" fmla="*/ 2147483647 w 203"/>
              <a:gd name="T53" fmla="*/ 2147483647 h 159"/>
              <a:gd name="T54" fmla="*/ 0 w 203"/>
              <a:gd name="T55" fmla="*/ 2147483647 h 159"/>
              <a:gd name="T56" fmla="*/ 0 w 203"/>
              <a:gd name="T57" fmla="*/ 2147483647 h 159"/>
              <a:gd name="T58" fmla="*/ 2147483647 w 203"/>
              <a:gd name="T59" fmla="*/ 2147483647 h 159"/>
              <a:gd name="T60" fmla="*/ 2147483647 w 203"/>
              <a:gd name="T61" fmla="*/ 2147483647 h 159"/>
              <a:gd name="T62" fmla="*/ 2147483647 w 203"/>
              <a:gd name="T63" fmla="*/ 2147483647 h 159"/>
              <a:gd name="T64" fmla="*/ 2147483647 w 203"/>
              <a:gd name="T65" fmla="*/ 2147483647 h 159"/>
              <a:gd name="T66" fmla="*/ 2147483647 w 203"/>
              <a:gd name="T67" fmla="*/ 2147483647 h 159"/>
              <a:gd name="T68" fmla="*/ 2147483647 w 203"/>
              <a:gd name="T69" fmla="*/ 2147483647 h 159"/>
              <a:gd name="T70" fmla="*/ 2147483647 w 203"/>
              <a:gd name="T71" fmla="*/ 2147483647 h 159"/>
              <a:gd name="T72" fmla="*/ 2147483647 w 203"/>
              <a:gd name="T73" fmla="*/ 0 h 15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3" h="159">
                <a:moveTo>
                  <a:pt x="40" y="0"/>
                </a:moveTo>
                <a:lnTo>
                  <a:pt x="163" y="0"/>
                </a:lnTo>
                <a:lnTo>
                  <a:pt x="171" y="2"/>
                </a:lnTo>
                <a:lnTo>
                  <a:pt x="178" y="4"/>
                </a:lnTo>
                <a:lnTo>
                  <a:pt x="186" y="9"/>
                </a:lnTo>
                <a:lnTo>
                  <a:pt x="191" y="14"/>
                </a:lnTo>
                <a:lnTo>
                  <a:pt x="196" y="21"/>
                </a:lnTo>
                <a:lnTo>
                  <a:pt x="200" y="28"/>
                </a:lnTo>
                <a:lnTo>
                  <a:pt x="202" y="38"/>
                </a:lnTo>
                <a:lnTo>
                  <a:pt x="203" y="47"/>
                </a:lnTo>
                <a:lnTo>
                  <a:pt x="203" y="113"/>
                </a:lnTo>
                <a:lnTo>
                  <a:pt x="202" y="122"/>
                </a:lnTo>
                <a:lnTo>
                  <a:pt x="200" y="131"/>
                </a:lnTo>
                <a:lnTo>
                  <a:pt x="196" y="138"/>
                </a:lnTo>
                <a:lnTo>
                  <a:pt x="191" y="145"/>
                </a:lnTo>
                <a:lnTo>
                  <a:pt x="186" y="151"/>
                </a:lnTo>
                <a:lnTo>
                  <a:pt x="178" y="155"/>
                </a:lnTo>
                <a:lnTo>
                  <a:pt x="171" y="158"/>
                </a:lnTo>
                <a:lnTo>
                  <a:pt x="163" y="159"/>
                </a:lnTo>
                <a:lnTo>
                  <a:pt x="40" y="159"/>
                </a:lnTo>
                <a:lnTo>
                  <a:pt x="32" y="158"/>
                </a:lnTo>
                <a:lnTo>
                  <a:pt x="25" y="155"/>
                </a:lnTo>
                <a:lnTo>
                  <a:pt x="18" y="151"/>
                </a:lnTo>
                <a:lnTo>
                  <a:pt x="12" y="145"/>
                </a:lnTo>
                <a:lnTo>
                  <a:pt x="7" y="138"/>
                </a:lnTo>
                <a:lnTo>
                  <a:pt x="4" y="131"/>
                </a:lnTo>
                <a:lnTo>
                  <a:pt x="1" y="122"/>
                </a:lnTo>
                <a:lnTo>
                  <a:pt x="0" y="113"/>
                </a:lnTo>
                <a:lnTo>
                  <a:pt x="0" y="47"/>
                </a:lnTo>
                <a:lnTo>
                  <a:pt x="1" y="38"/>
                </a:lnTo>
                <a:lnTo>
                  <a:pt x="4" y="28"/>
                </a:lnTo>
                <a:lnTo>
                  <a:pt x="7" y="21"/>
                </a:lnTo>
                <a:lnTo>
                  <a:pt x="12" y="14"/>
                </a:lnTo>
                <a:lnTo>
                  <a:pt x="18" y="9"/>
                </a:lnTo>
                <a:lnTo>
                  <a:pt x="25" y="4"/>
                </a:lnTo>
                <a:lnTo>
                  <a:pt x="32" y="2"/>
                </a:lnTo>
                <a:lnTo>
                  <a:pt x="40" y="0"/>
                </a:lnTo>
                <a:close/>
              </a:path>
            </a:pathLst>
          </a:cu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95" name="Freeform 293"/>
          <p:cNvSpPr>
            <a:spLocks/>
          </p:cNvSpPr>
          <p:nvPr/>
        </p:nvSpPr>
        <p:spPr bwMode="auto">
          <a:xfrm>
            <a:off x="3751263" y="3213100"/>
            <a:ext cx="322262" cy="252413"/>
          </a:xfrm>
          <a:custGeom>
            <a:avLst/>
            <a:gdLst>
              <a:gd name="T0" fmla="*/ 2147483647 w 203"/>
              <a:gd name="T1" fmla="*/ 0 h 159"/>
              <a:gd name="T2" fmla="*/ 2147483647 w 203"/>
              <a:gd name="T3" fmla="*/ 0 h 159"/>
              <a:gd name="T4" fmla="*/ 2147483647 w 203"/>
              <a:gd name="T5" fmla="*/ 2147483647 h 159"/>
              <a:gd name="T6" fmla="*/ 2147483647 w 203"/>
              <a:gd name="T7" fmla="*/ 2147483647 h 159"/>
              <a:gd name="T8" fmla="*/ 2147483647 w 203"/>
              <a:gd name="T9" fmla="*/ 2147483647 h 159"/>
              <a:gd name="T10" fmla="*/ 2147483647 w 203"/>
              <a:gd name="T11" fmla="*/ 2147483647 h 159"/>
              <a:gd name="T12" fmla="*/ 2147483647 w 203"/>
              <a:gd name="T13" fmla="*/ 2147483647 h 159"/>
              <a:gd name="T14" fmla="*/ 2147483647 w 203"/>
              <a:gd name="T15" fmla="*/ 2147483647 h 159"/>
              <a:gd name="T16" fmla="*/ 2147483647 w 203"/>
              <a:gd name="T17" fmla="*/ 2147483647 h 159"/>
              <a:gd name="T18" fmla="*/ 2147483647 w 203"/>
              <a:gd name="T19" fmla="*/ 2147483647 h 159"/>
              <a:gd name="T20" fmla="*/ 2147483647 w 203"/>
              <a:gd name="T21" fmla="*/ 2147483647 h 159"/>
              <a:gd name="T22" fmla="*/ 2147483647 w 203"/>
              <a:gd name="T23" fmla="*/ 2147483647 h 159"/>
              <a:gd name="T24" fmla="*/ 2147483647 w 203"/>
              <a:gd name="T25" fmla="*/ 2147483647 h 159"/>
              <a:gd name="T26" fmla="*/ 2147483647 w 203"/>
              <a:gd name="T27" fmla="*/ 2147483647 h 159"/>
              <a:gd name="T28" fmla="*/ 2147483647 w 203"/>
              <a:gd name="T29" fmla="*/ 2147483647 h 159"/>
              <a:gd name="T30" fmla="*/ 2147483647 w 203"/>
              <a:gd name="T31" fmla="*/ 2147483647 h 159"/>
              <a:gd name="T32" fmla="*/ 2147483647 w 203"/>
              <a:gd name="T33" fmla="*/ 2147483647 h 159"/>
              <a:gd name="T34" fmla="*/ 2147483647 w 203"/>
              <a:gd name="T35" fmla="*/ 2147483647 h 159"/>
              <a:gd name="T36" fmla="*/ 2147483647 w 203"/>
              <a:gd name="T37" fmla="*/ 2147483647 h 159"/>
              <a:gd name="T38" fmla="*/ 2147483647 w 203"/>
              <a:gd name="T39" fmla="*/ 2147483647 h 159"/>
              <a:gd name="T40" fmla="*/ 2147483647 w 203"/>
              <a:gd name="T41" fmla="*/ 2147483647 h 159"/>
              <a:gd name="T42" fmla="*/ 2147483647 w 203"/>
              <a:gd name="T43" fmla="*/ 2147483647 h 159"/>
              <a:gd name="T44" fmla="*/ 2147483647 w 203"/>
              <a:gd name="T45" fmla="*/ 2147483647 h 159"/>
              <a:gd name="T46" fmla="*/ 2147483647 w 203"/>
              <a:gd name="T47" fmla="*/ 2147483647 h 159"/>
              <a:gd name="T48" fmla="*/ 2147483647 w 203"/>
              <a:gd name="T49" fmla="*/ 2147483647 h 159"/>
              <a:gd name="T50" fmla="*/ 2147483647 w 203"/>
              <a:gd name="T51" fmla="*/ 2147483647 h 159"/>
              <a:gd name="T52" fmla="*/ 2147483647 w 203"/>
              <a:gd name="T53" fmla="*/ 2147483647 h 159"/>
              <a:gd name="T54" fmla="*/ 0 w 203"/>
              <a:gd name="T55" fmla="*/ 2147483647 h 159"/>
              <a:gd name="T56" fmla="*/ 0 w 203"/>
              <a:gd name="T57" fmla="*/ 2147483647 h 159"/>
              <a:gd name="T58" fmla="*/ 2147483647 w 203"/>
              <a:gd name="T59" fmla="*/ 2147483647 h 159"/>
              <a:gd name="T60" fmla="*/ 2147483647 w 203"/>
              <a:gd name="T61" fmla="*/ 2147483647 h 159"/>
              <a:gd name="T62" fmla="*/ 2147483647 w 203"/>
              <a:gd name="T63" fmla="*/ 2147483647 h 159"/>
              <a:gd name="T64" fmla="*/ 2147483647 w 203"/>
              <a:gd name="T65" fmla="*/ 2147483647 h 159"/>
              <a:gd name="T66" fmla="*/ 2147483647 w 203"/>
              <a:gd name="T67" fmla="*/ 2147483647 h 159"/>
              <a:gd name="T68" fmla="*/ 2147483647 w 203"/>
              <a:gd name="T69" fmla="*/ 2147483647 h 159"/>
              <a:gd name="T70" fmla="*/ 2147483647 w 203"/>
              <a:gd name="T71" fmla="*/ 2147483647 h 159"/>
              <a:gd name="T72" fmla="*/ 2147483647 w 203"/>
              <a:gd name="T73" fmla="*/ 0 h 15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3" h="159">
                <a:moveTo>
                  <a:pt x="40" y="0"/>
                </a:moveTo>
                <a:lnTo>
                  <a:pt x="163" y="0"/>
                </a:lnTo>
                <a:lnTo>
                  <a:pt x="171" y="2"/>
                </a:lnTo>
                <a:lnTo>
                  <a:pt x="178" y="4"/>
                </a:lnTo>
                <a:lnTo>
                  <a:pt x="186" y="9"/>
                </a:lnTo>
                <a:lnTo>
                  <a:pt x="191" y="14"/>
                </a:lnTo>
                <a:lnTo>
                  <a:pt x="196" y="21"/>
                </a:lnTo>
                <a:lnTo>
                  <a:pt x="200" y="28"/>
                </a:lnTo>
                <a:lnTo>
                  <a:pt x="202" y="38"/>
                </a:lnTo>
                <a:lnTo>
                  <a:pt x="203" y="47"/>
                </a:lnTo>
                <a:lnTo>
                  <a:pt x="203" y="113"/>
                </a:lnTo>
                <a:lnTo>
                  <a:pt x="202" y="122"/>
                </a:lnTo>
                <a:lnTo>
                  <a:pt x="200" y="131"/>
                </a:lnTo>
                <a:lnTo>
                  <a:pt x="196" y="138"/>
                </a:lnTo>
                <a:lnTo>
                  <a:pt x="191" y="145"/>
                </a:lnTo>
                <a:lnTo>
                  <a:pt x="186" y="151"/>
                </a:lnTo>
                <a:lnTo>
                  <a:pt x="178" y="155"/>
                </a:lnTo>
                <a:lnTo>
                  <a:pt x="171" y="158"/>
                </a:lnTo>
                <a:lnTo>
                  <a:pt x="163" y="159"/>
                </a:lnTo>
                <a:lnTo>
                  <a:pt x="40" y="159"/>
                </a:lnTo>
                <a:lnTo>
                  <a:pt x="32" y="158"/>
                </a:lnTo>
                <a:lnTo>
                  <a:pt x="25" y="155"/>
                </a:lnTo>
                <a:lnTo>
                  <a:pt x="18" y="151"/>
                </a:lnTo>
                <a:lnTo>
                  <a:pt x="12" y="145"/>
                </a:lnTo>
                <a:lnTo>
                  <a:pt x="7" y="138"/>
                </a:lnTo>
                <a:lnTo>
                  <a:pt x="4" y="131"/>
                </a:lnTo>
                <a:lnTo>
                  <a:pt x="1" y="122"/>
                </a:lnTo>
                <a:lnTo>
                  <a:pt x="0" y="113"/>
                </a:lnTo>
                <a:lnTo>
                  <a:pt x="0" y="47"/>
                </a:lnTo>
                <a:lnTo>
                  <a:pt x="1" y="38"/>
                </a:lnTo>
                <a:lnTo>
                  <a:pt x="4" y="28"/>
                </a:lnTo>
                <a:lnTo>
                  <a:pt x="7" y="21"/>
                </a:lnTo>
                <a:lnTo>
                  <a:pt x="12" y="14"/>
                </a:lnTo>
                <a:lnTo>
                  <a:pt x="18" y="9"/>
                </a:lnTo>
                <a:lnTo>
                  <a:pt x="25" y="4"/>
                </a:lnTo>
                <a:lnTo>
                  <a:pt x="32" y="2"/>
                </a:lnTo>
                <a:lnTo>
                  <a:pt x="40" y="0"/>
                </a:lnTo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96" name="Freeform 294"/>
          <p:cNvSpPr>
            <a:spLocks/>
          </p:cNvSpPr>
          <p:nvPr/>
        </p:nvSpPr>
        <p:spPr bwMode="auto">
          <a:xfrm>
            <a:off x="3863975" y="3316288"/>
            <a:ext cx="139700" cy="87312"/>
          </a:xfrm>
          <a:custGeom>
            <a:avLst/>
            <a:gdLst>
              <a:gd name="T0" fmla="*/ 2147483647 w 88"/>
              <a:gd name="T1" fmla="*/ 0 h 55"/>
              <a:gd name="T2" fmla="*/ 2147483647 w 88"/>
              <a:gd name="T3" fmla="*/ 0 h 55"/>
              <a:gd name="T4" fmla="*/ 2147483647 w 88"/>
              <a:gd name="T5" fmla="*/ 2147483647 h 55"/>
              <a:gd name="T6" fmla="*/ 2147483647 w 88"/>
              <a:gd name="T7" fmla="*/ 2147483647 h 55"/>
              <a:gd name="T8" fmla="*/ 2147483647 w 88"/>
              <a:gd name="T9" fmla="*/ 2147483647 h 55"/>
              <a:gd name="T10" fmla="*/ 2147483647 w 88"/>
              <a:gd name="T11" fmla="*/ 2147483647 h 55"/>
              <a:gd name="T12" fmla="*/ 2147483647 w 88"/>
              <a:gd name="T13" fmla="*/ 2147483647 h 55"/>
              <a:gd name="T14" fmla="*/ 2147483647 w 88"/>
              <a:gd name="T15" fmla="*/ 2147483647 h 55"/>
              <a:gd name="T16" fmla="*/ 2147483647 w 88"/>
              <a:gd name="T17" fmla="*/ 2147483647 h 55"/>
              <a:gd name="T18" fmla="*/ 2147483647 w 88"/>
              <a:gd name="T19" fmla="*/ 2147483647 h 55"/>
              <a:gd name="T20" fmla="*/ 2147483647 w 88"/>
              <a:gd name="T21" fmla="*/ 2147483647 h 55"/>
              <a:gd name="T22" fmla="*/ 2147483647 w 88"/>
              <a:gd name="T23" fmla="*/ 2147483647 h 55"/>
              <a:gd name="T24" fmla="*/ 2147483647 w 88"/>
              <a:gd name="T25" fmla="*/ 2147483647 h 55"/>
              <a:gd name="T26" fmla="*/ 2147483647 w 88"/>
              <a:gd name="T27" fmla="*/ 2147483647 h 55"/>
              <a:gd name="T28" fmla="*/ 2147483647 w 88"/>
              <a:gd name="T29" fmla="*/ 2147483647 h 55"/>
              <a:gd name="T30" fmla="*/ 2147483647 w 88"/>
              <a:gd name="T31" fmla="*/ 2147483647 h 55"/>
              <a:gd name="T32" fmla="*/ 2147483647 w 88"/>
              <a:gd name="T33" fmla="*/ 2147483647 h 55"/>
              <a:gd name="T34" fmla="*/ 2147483647 w 88"/>
              <a:gd name="T35" fmla="*/ 2147483647 h 55"/>
              <a:gd name="T36" fmla="*/ 2147483647 w 88"/>
              <a:gd name="T37" fmla="*/ 2147483647 h 55"/>
              <a:gd name="T38" fmla="*/ 2147483647 w 88"/>
              <a:gd name="T39" fmla="*/ 2147483647 h 55"/>
              <a:gd name="T40" fmla="*/ 2147483647 w 88"/>
              <a:gd name="T41" fmla="*/ 2147483647 h 55"/>
              <a:gd name="T42" fmla="*/ 2147483647 w 88"/>
              <a:gd name="T43" fmla="*/ 2147483647 h 55"/>
              <a:gd name="T44" fmla="*/ 2147483647 w 88"/>
              <a:gd name="T45" fmla="*/ 2147483647 h 55"/>
              <a:gd name="T46" fmla="*/ 2147483647 w 88"/>
              <a:gd name="T47" fmla="*/ 2147483647 h 55"/>
              <a:gd name="T48" fmla="*/ 0 w 88"/>
              <a:gd name="T49" fmla="*/ 2147483647 h 55"/>
              <a:gd name="T50" fmla="*/ 2147483647 w 88"/>
              <a:gd name="T51" fmla="*/ 2147483647 h 55"/>
              <a:gd name="T52" fmla="*/ 2147483647 w 88"/>
              <a:gd name="T53" fmla="*/ 2147483647 h 55"/>
              <a:gd name="T54" fmla="*/ 2147483647 w 88"/>
              <a:gd name="T55" fmla="*/ 2147483647 h 55"/>
              <a:gd name="T56" fmla="*/ 2147483647 w 88"/>
              <a:gd name="T57" fmla="*/ 2147483647 h 55"/>
              <a:gd name="T58" fmla="*/ 2147483647 w 88"/>
              <a:gd name="T59" fmla="*/ 2147483647 h 55"/>
              <a:gd name="T60" fmla="*/ 2147483647 w 88"/>
              <a:gd name="T61" fmla="*/ 2147483647 h 55"/>
              <a:gd name="T62" fmla="*/ 2147483647 w 88"/>
              <a:gd name="T63" fmla="*/ 0 h 55"/>
              <a:gd name="T64" fmla="*/ 2147483647 w 88"/>
              <a:gd name="T65" fmla="*/ 0 h 5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8" h="55">
                <a:moveTo>
                  <a:pt x="44" y="0"/>
                </a:moveTo>
                <a:lnTo>
                  <a:pt x="53" y="0"/>
                </a:lnTo>
                <a:lnTo>
                  <a:pt x="61" y="1"/>
                </a:lnTo>
                <a:lnTo>
                  <a:pt x="68" y="4"/>
                </a:lnTo>
                <a:lnTo>
                  <a:pt x="75" y="8"/>
                </a:lnTo>
                <a:lnTo>
                  <a:pt x="80" y="11"/>
                </a:lnTo>
                <a:lnTo>
                  <a:pt x="84" y="16"/>
                </a:lnTo>
                <a:lnTo>
                  <a:pt x="87" y="22"/>
                </a:lnTo>
                <a:lnTo>
                  <a:pt x="88" y="27"/>
                </a:lnTo>
                <a:lnTo>
                  <a:pt x="87" y="33"/>
                </a:lnTo>
                <a:lnTo>
                  <a:pt x="84" y="38"/>
                </a:lnTo>
                <a:lnTo>
                  <a:pt x="80" y="44"/>
                </a:lnTo>
                <a:lnTo>
                  <a:pt x="75" y="47"/>
                </a:lnTo>
                <a:lnTo>
                  <a:pt x="68" y="51"/>
                </a:lnTo>
                <a:lnTo>
                  <a:pt x="61" y="53"/>
                </a:lnTo>
                <a:lnTo>
                  <a:pt x="53" y="55"/>
                </a:lnTo>
                <a:lnTo>
                  <a:pt x="44" y="55"/>
                </a:lnTo>
                <a:lnTo>
                  <a:pt x="36" y="55"/>
                </a:lnTo>
                <a:lnTo>
                  <a:pt x="27" y="53"/>
                </a:lnTo>
                <a:lnTo>
                  <a:pt x="20" y="51"/>
                </a:lnTo>
                <a:lnTo>
                  <a:pt x="13" y="47"/>
                </a:lnTo>
                <a:lnTo>
                  <a:pt x="7" y="44"/>
                </a:lnTo>
                <a:lnTo>
                  <a:pt x="3" y="38"/>
                </a:lnTo>
                <a:lnTo>
                  <a:pt x="1" y="33"/>
                </a:lnTo>
                <a:lnTo>
                  <a:pt x="0" y="27"/>
                </a:lnTo>
                <a:lnTo>
                  <a:pt x="1" y="22"/>
                </a:lnTo>
                <a:lnTo>
                  <a:pt x="3" y="16"/>
                </a:lnTo>
                <a:lnTo>
                  <a:pt x="7" y="11"/>
                </a:lnTo>
                <a:lnTo>
                  <a:pt x="13" y="8"/>
                </a:lnTo>
                <a:lnTo>
                  <a:pt x="20" y="4"/>
                </a:lnTo>
                <a:lnTo>
                  <a:pt x="27" y="1"/>
                </a:lnTo>
                <a:lnTo>
                  <a:pt x="36" y="0"/>
                </a:lnTo>
                <a:lnTo>
                  <a:pt x="44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97" name="Freeform 295"/>
          <p:cNvSpPr>
            <a:spLocks/>
          </p:cNvSpPr>
          <p:nvPr/>
        </p:nvSpPr>
        <p:spPr bwMode="auto">
          <a:xfrm>
            <a:off x="3863975" y="3316288"/>
            <a:ext cx="139700" cy="87312"/>
          </a:xfrm>
          <a:custGeom>
            <a:avLst/>
            <a:gdLst>
              <a:gd name="T0" fmla="*/ 2147483647 w 88"/>
              <a:gd name="T1" fmla="*/ 0 h 55"/>
              <a:gd name="T2" fmla="*/ 2147483647 w 88"/>
              <a:gd name="T3" fmla="*/ 0 h 55"/>
              <a:gd name="T4" fmla="*/ 2147483647 w 88"/>
              <a:gd name="T5" fmla="*/ 2147483647 h 55"/>
              <a:gd name="T6" fmla="*/ 2147483647 w 88"/>
              <a:gd name="T7" fmla="*/ 2147483647 h 55"/>
              <a:gd name="T8" fmla="*/ 2147483647 w 88"/>
              <a:gd name="T9" fmla="*/ 2147483647 h 55"/>
              <a:gd name="T10" fmla="*/ 2147483647 w 88"/>
              <a:gd name="T11" fmla="*/ 2147483647 h 55"/>
              <a:gd name="T12" fmla="*/ 2147483647 w 88"/>
              <a:gd name="T13" fmla="*/ 2147483647 h 55"/>
              <a:gd name="T14" fmla="*/ 2147483647 w 88"/>
              <a:gd name="T15" fmla="*/ 2147483647 h 55"/>
              <a:gd name="T16" fmla="*/ 2147483647 w 88"/>
              <a:gd name="T17" fmla="*/ 2147483647 h 55"/>
              <a:gd name="T18" fmla="*/ 2147483647 w 88"/>
              <a:gd name="T19" fmla="*/ 2147483647 h 55"/>
              <a:gd name="T20" fmla="*/ 2147483647 w 88"/>
              <a:gd name="T21" fmla="*/ 2147483647 h 55"/>
              <a:gd name="T22" fmla="*/ 2147483647 w 88"/>
              <a:gd name="T23" fmla="*/ 2147483647 h 55"/>
              <a:gd name="T24" fmla="*/ 2147483647 w 88"/>
              <a:gd name="T25" fmla="*/ 2147483647 h 55"/>
              <a:gd name="T26" fmla="*/ 2147483647 w 88"/>
              <a:gd name="T27" fmla="*/ 2147483647 h 55"/>
              <a:gd name="T28" fmla="*/ 2147483647 w 88"/>
              <a:gd name="T29" fmla="*/ 2147483647 h 55"/>
              <a:gd name="T30" fmla="*/ 2147483647 w 88"/>
              <a:gd name="T31" fmla="*/ 2147483647 h 55"/>
              <a:gd name="T32" fmla="*/ 2147483647 w 88"/>
              <a:gd name="T33" fmla="*/ 2147483647 h 55"/>
              <a:gd name="T34" fmla="*/ 2147483647 w 88"/>
              <a:gd name="T35" fmla="*/ 2147483647 h 55"/>
              <a:gd name="T36" fmla="*/ 2147483647 w 88"/>
              <a:gd name="T37" fmla="*/ 2147483647 h 55"/>
              <a:gd name="T38" fmla="*/ 2147483647 w 88"/>
              <a:gd name="T39" fmla="*/ 2147483647 h 55"/>
              <a:gd name="T40" fmla="*/ 2147483647 w 88"/>
              <a:gd name="T41" fmla="*/ 2147483647 h 55"/>
              <a:gd name="T42" fmla="*/ 2147483647 w 88"/>
              <a:gd name="T43" fmla="*/ 2147483647 h 55"/>
              <a:gd name="T44" fmla="*/ 2147483647 w 88"/>
              <a:gd name="T45" fmla="*/ 2147483647 h 55"/>
              <a:gd name="T46" fmla="*/ 2147483647 w 88"/>
              <a:gd name="T47" fmla="*/ 2147483647 h 55"/>
              <a:gd name="T48" fmla="*/ 0 w 88"/>
              <a:gd name="T49" fmla="*/ 2147483647 h 55"/>
              <a:gd name="T50" fmla="*/ 2147483647 w 88"/>
              <a:gd name="T51" fmla="*/ 2147483647 h 55"/>
              <a:gd name="T52" fmla="*/ 2147483647 w 88"/>
              <a:gd name="T53" fmla="*/ 2147483647 h 55"/>
              <a:gd name="T54" fmla="*/ 2147483647 w 88"/>
              <a:gd name="T55" fmla="*/ 2147483647 h 55"/>
              <a:gd name="T56" fmla="*/ 2147483647 w 88"/>
              <a:gd name="T57" fmla="*/ 2147483647 h 55"/>
              <a:gd name="T58" fmla="*/ 2147483647 w 88"/>
              <a:gd name="T59" fmla="*/ 2147483647 h 55"/>
              <a:gd name="T60" fmla="*/ 2147483647 w 88"/>
              <a:gd name="T61" fmla="*/ 2147483647 h 55"/>
              <a:gd name="T62" fmla="*/ 2147483647 w 88"/>
              <a:gd name="T63" fmla="*/ 0 h 55"/>
              <a:gd name="T64" fmla="*/ 2147483647 w 88"/>
              <a:gd name="T65" fmla="*/ 0 h 5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8" h="55">
                <a:moveTo>
                  <a:pt x="44" y="0"/>
                </a:moveTo>
                <a:lnTo>
                  <a:pt x="53" y="0"/>
                </a:lnTo>
                <a:lnTo>
                  <a:pt x="61" y="1"/>
                </a:lnTo>
                <a:lnTo>
                  <a:pt x="68" y="4"/>
                </a:lnTo>
                <a:lnTo>
                  <a:pt x="75" y="8"/>
                </a:lnTo>
                <a:lnTo>
                  <a:pt x="80" y="11"/>
                </a:lnTo>
                <a:lnTo>
                  <a:pt x="84" y="16"/>
                </a:lnTo>
                <a:lnTo>
                  <a:pt x="87" y="22"/>
                </a:lnTo>
                <a:lnTo>
                  <a:pt x="88" y="27"/>
                </a:lnTo>
                <a:lnTo>
                  <a:pt x="87" y="33"/>
                </a:lnTo>
                <a:lnTo>
                  <a:pt x="84" y="38"/>
                </a:lnTo>
                <a:lnTo>
                  <a:pt x="80" y="44"/>
                </a:lnTo>
                <a:lnTo>
                  <a:pt x="75" y="47"/>
                </a:lnTo>
                <a:lnTo>
                  <a:pt x="68" y="51"/>
                </a:lnTo>
                <a:lnTo>
                  <a:pt x="61" y="53"/>
                </a:lnTo>
                <a:lnTo>
                  <a:pt x="53" y="55"/>
                </a:lnTo>
                <a:lnTo>
                  <a:pt x="44" y="55"/>
                </a:lnTo>
                <a:lnTo>
                  <a:pt x="36" y="55"/>
                </a:lnTo>
                <a:lnTo>
                  <a:pt x="27" y="53"/>
                </a:lnTo>
                <a:lnTo>
                  <a:pt x="20" y="51"/>
                </a:lnTo>
                <a:lnTo>
                  <a:pt x="13" y="47"/>
                </a:lnTo>
                <a:lnTo>
                  <a:pt x="7" y="44"/>
                </a:lnTo>
                <a:lnTo>
                  <a:pt x="3" y="38"/>
                </a:lnTo>
                <a:lnTo>
                  <a:pt x="1" y="33"/>
                </a:lnTo>
                <a:lnTo>
                  <a:pt x="0" y="27"/>
                </a:lnTo>
                <a:lnTo>
                  <a:pt x="1" y="22"/>
                </a:lnTo>
                <a:lnTo>
                  <a:pt x="3" y="16"/>
                </a:lnTo>
                <a:lnTo>
                  <a:pt x="7" y="11"/>
                </a:lnTo>
                <a:lnTo>
                  <a:pt x="13" y="8"/>
                </a:lnTo>
                <a:lnTo>
                  <a:pt x="20" y="4"/>
                </a:lnTo>
                <a:lnTo>
                  <a:pt x="27" y="1"/>
                </a:lnTo>
                <a:lnTo>
                  <a:pt x="36" y="0"/>
                </a:lnTo>
                <a:lnTo>
                  <a:pt x="44" y="0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98" name="Freeform 296"/>
          <p:cNvSpPr>
            <a:spLocks/>
          </p:cNvSpPr>
          <p:nvPr/>
        </p:nvSpPr>
        <p:spPr bwMode="auto">
          <a:xfrm>
            <a:off x="3751263" y="2963863"/>
            <a:ext cx="322262" cy="252412"/>
          </a:xfrm>
          <a:custGeom>
            <a:avLst/>
            <a:gdLst>
              <a:gd name="T0" fmla="*/ 2147483647 w 203"/>
              <a:gd name="T1" fmla="*/ 0 h 159"/>
              <a:gd name="T2" fmla="*/ 2147483647 w 203"/>
              <a:gd name="T3" fmla="*/ 0 h 159"/>
              <a:gd name="T4" fmla="*/ 2147483647 w 203"/>
              <a:gd name="T5" fmla="*/ 2147483647 h 159"/>
              <a:gd name="T6" fmla="*/ 2147483647 w 203"/>
              <a:gd name="T7" fmla="*/ 2147483647 h 159"/>
              <a:gd name="T8" fmla="*/ 2147483647 w 203"/>
              <a:gd name="T9" fmla="*/ 2147483647 h 159"/>
              <a:gd name="T10" fmla="*/ 2147483647 w 203"/>
              <a:gd name="T11" fmla="*/ 2147483647 h 159"/>
              <a:gd name="T12" fmla="*/ 2147483647 w 203"/>
              <a:gd name="T13" fmla="*/ 2147483647 h 159"/>
              <a:gd name="T14" fmla="*/ 2147483647 w 203"/>
              <a:gd name="T15" fmla="*/ 2147483647 h 159"/>
              <a:gd name="T16" fmla="*/ 2147483647 w 203"/>
              <a:gd name="T17" fmla="*/ 2147483647 h 159"/>
              <a:gd name="T18" fmla="*/ 2147483647 w 203"/>
              <a:gd name="T19" fmla="*/ 2147483647 h 159"/>
              <a:gd name="T20" fmla="*/ 2147483647 w 203"/>
              <a:gd name="T21" fmla="*/ 2147483647 h 159"/>
              <a:gd name="T22" fmla="*/ 2147483647 w 203"/>
              <a:gd name="T23" fmla="*/ 2147483647 h 159"/>
              <a:gd name="T24" fmla="*/ 2147483647 w 203"/>
              <a:gd name="T25" fmla="*/ 2147483647 h 159"/>
              <a:gd name="T26" fmla="*/ 2147483647 w 203"/>
              <a:gd name="T27" fmla="*/ 2147483647 h 159"/>
              <a:gd name="T28" fmla="*/ 2147483647 w 203"/>
              <a:gd name="T29" fmla="*/ 2147483647 h 159"/>
              <a:gd name="T30" fmla="*/ 2147483647 w 203"/>
              <a:gd name="T31" fmla="*/ 2147483647 h 159"/>
              <a:gd name="T32" fmla="*/ 2147483647 w 203"/>
              <a:gd name="T33" fmla="*/ 2147483647 h 159"/>
              <a:gd name="T34" fmla="*/ 2147483647 w 203"/>
              <a:gd name="T35" fmla="*/ 2147483647 h 159"/>
              <a:gd name="T36" fmla="*/ 2147483647 w 203"/>
              <a:gd name="T37" fmla="*/ 2147483647 h 159"/>
              <a:gd name="T38" fmla="*/ 2147483647 w 203"/>
              <a:gd name="T39" fmla="*/ 2147483647 h 159"/>
              <a:gd name="T40" fmla="*/ 2147483647 w 203"/>
              <a:gd name="T41" fmla="*/ 2147483647 h 159"/>
              <a:gd name="T42" fmla="*/ 2147483647 w 203"/>
              <a:gd name="T43" fmla="*/ 2147483647 h 159"/>
              <a:gd name="T44" fmla="*/ 2147483647 w 203"/>
              <a:gd name="T45" fmla="*/ 2147483647 h 159"/>
              <a:gd name="T46" fmla="*/ 2147483647 w 203"/>
              <a:gd name="T47" fmla="*/ 2147483647 h 159"/>
              <a:gd name="T48" fmla="*/ 2147483647 w 203"/>
              <a:gd name="T49" fmla="*/ 2147483647 h 159"/>
              <a:gd name="T50" fmla="*/ 2147483647 w 203"/>
              <a:gd name="T51" fmla="*/ 2147483647 h 159"/>
              <a:gd name="T52" fmla="*/ 2147483647 w 203"/>
              <a:gd name="T53" fmla="*/ 2147483647 h 159"/>
              <a:gd name="T54" fmla="*/ 0 w 203"/>
              <a:gd name="T55" fmla="*/ 2147483647 h 159"/>
              <a:gd name="T56" fmla="*/ 0 w 203"/>
              <a:gd name="T57" fmla="*/ 2147483647 h 159"/>
              <a:gd name="T58" fmla="*/ 2147483647 w 203"/>
              <a:gd name="T59" fmla="*/ 2147483647 h 159"/>
              <a:gd name="T60" fmla="*/ 2147483647 w 203"/>
              <a:gd name="T61" fmla="*/ 2147483647 h 159"/>
              <a:gd name="T62" fmla="*/ 2147483647 w 203"/>
              <a:gd name="T63" fmla="*/ 2147483647 h 159"/>
              <a:gd name="T64" fmla="*/ 2147483647 w 203"/>
              <a:gd name="T65" fmla="*/ 2147483647 h 159"/>
              <a:gd name="T66" fmla="*/ 2147483647 w 203"/>
              <a:gd name="T67" fmla="*/ 2147483647 h 159"/>
              <a:gd name="T68" fmla="*/ 2147483647 w 203"/>
              <a:gd name="T69" fmla="*/ 2147483647 h 159"/>
              <a:gd name="T70" fmla="*/ 2147483647 w 203"/>
              <a:gd name="T71" fmla="*/ 2147483647 h 159"/>
              <a:gd name="T72" fmla="*/ 2147483647 w 203"/>
              <a:gd name="T73" fmla="*/ 0 h 15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3" h="159">
                <a:moveTo>
                  <a:pt x="40" y="0"/>
                </a:moveTo>
                <a:lnTo>
                  <a:pt x="163" y="0"/>
                </a:lnTo>
                <a:lnTo>
                  <a:pt x="171" y="1"/>
                </a:lnTo>
                <a:lnTo>
                  <a:pt x="178" y="4"/>
                </a:lnTo>
                <a:lnTo>
                  <a:pt x="186" y="8"/>
                </a:lnTo>
                <a:lnTo>
                  <a:pt x="191" y="14"/>
                </a:lnTo>
                <a:lnTo>
                  <a:pt x="196" y="21"/>
                </a:lnTo>
                <a:lnTo>
                  <a:pt x="200" y="28"/>
                </a:lnTo>
                <a:lnTo>
                  <a:pt x="202" y="38"/>
                </a:lnTo>
                <a:lnTo>
                  <a:pt x="203" y="47"/>
                </a:lnTo>
                <a:lnTo>
                  <a:pt x="203" y="113"/>
                </a:lnTo>
                <a:lnTo>
                  <a:pt x="202" y="121"/>
                </a:lnTo>
                <a:lnTo>
                  <a:pt x="200" y="131"/>
                </a:lnTo>
                <a:lnTo>
                  <a:pt x="196" y="138"/>
                </a:lnTo>
                <a:lnTo>
                  <a:pt x="191" y="145"/>
                </a:lnTo>
                <a:lnTo>
                  <a:pt x="186" y="151"/>
                </a:lnTo>
                <a:lnTo>
                  <a:pt x="178" y="155"/>
                </a:lnTo>
                <a:lnTo>
                  <a:pt x="171" y="157"/>
                </a:lnTo>
                <a:lnTo>
                  <a:pt x="163" y="159"/>
                </a:lnTo>
                <a:lnTo>
                  <a:pt x="40" y="159"/>
                </a:lnTo>
                <a:lnTo>
                  <a:pt x="32" y="157"/>
                </a:lnTo>
                <a:lnTo>
                  <a:pt x="25" y="155"/>
                </a:lnTo>
                <a:lnTo>
                  <a:pt x="18" y="151"/>
                </a:lnTo>
                <a:lnTo>
                  <a:pt x="12" y="145"/>
                </a:lnTo>
                <a:lnTo>
                  <a:pt x="7" y="138"/>
                </a:lnTo>
                <a:lnTo>
                  <a:pt x="4" y="131"/>
                </a:lnTo>
                <a:lnTo>
                  <a:pt x="1" y="121"/>
                </a:lnTo>
                <a:lnTo>
                  <a:pt x="0" y="113"/>
                </a:lnTo>
                <a:lnTo>
                  <a:pt x="0" y="47"/>
                </a:lnTo>
                <a:lnTo>
                  <a:pt x="1" y="38"/>
                </a:lnTo>
                <a:lnTo>
                  <a:pt x="4" y="28"/>
                </a:lnTo>
                <a:lnTo>
                  <a:pt x="7" y="21"/>
                </a:lnTo>
                <a:lnTo>
                  <a:pt x="12" y="14"/>
                </a:lnTo>
                <a:lnTo>
                  <a:pt x="18" y="8"/>
                </a:lnTo>
                <a:lnTo>
                  <a:pt x="25" y="4"/>
                </a:lnTo>
                <a:lnTo>
                  <a:pt x="32" y="1"/>
                </a:lnTo>
                <a:lnTo>
                  <a:pt x="40" y="0"/>
                </a:lnTo>
                <a:close/>
              </a:path>
            </a:pathLst>
          </a:cu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299" name="Freeform 297"/>
          <p:cNvSpPr>
            <a:spLocks/>
          </p:cNvSpPr>
          <p:nvPr/>
        </p:nvSpPr>
        <p:spPr bwMode="auto">
          <a:xfrm>
            <a:off x="3751263" y="2963863"/>
            <a:ext cx="322262" cy="252412"/>
          </a:xfrm>
          <a:custGeom>
            <a:avLst/>
            <a:gdLst>
              <a:gd name="T0" fmla="*/ 2147483647 w 203"/>
              <a:gd name="T1" fmla="*/ 0 h 159"/>
              <a:gd name="T2" fmla="*/ 2147483647 w 203"/>
              <a:gd name="T3" fmla="*/ 0 h 159"/>
              <a:gd name="T4" fmla="*/ 2147483647 w 203"/>
              <a:gd name="T5" fmla="*/ 2147483647 h 159"/>
              <a:gd name="T6" fmla="*/ 2147483647 w 203"/>
              <a:gd name="T7" fmla="*/ 2147483647 h 159"/>
              <a:gd name="T8" fmla="*/ 2147483647 w 203"/>
              <a:gd name="T9" fmla="*/ 2147483647 h 159"/>
              <a:gd name="T10" fmla="*/ 2147483647 w 203"/>
              <a:gd name="T11" fmla="*/ 2147483647 h 159"/>
              <a:gd name="T12" fmla="*/ 2147483647 w 203"/>
              <a:gd name="T13" fmla="*/ 2147483647 h 159"/>
              <a:gd name="T14" fmla="*/ 2147483647 w 203"/>
              <a:gd name="T15" fmla="*/ 2147483647 h 159"/>
              <a:gd name="T16" fmla="*/ 2147483647 w 203"/>
              <a:gd name="T17" fmla="*/ 2147483647 h 159"/>
              <a:gd name="T18" fmla="*/ 2147483647 w 203"/>
              <a:gd name="T19" fmla="*/ 2147483647 h 159"/>
              <a:gd name="T20" fmla="*/ 2147483647 w 203"/>
              <a:gd name="T21" fmla="*/ 2147483647 h 159"/>
              <a:gd name="T22" fmla="*/ 2147483647 w 203"/>
              <a:gd name="T23" fmla="*/ 2147483647 h 159"/>
              <a:gd name="T24" fmla="*/ 2147483647 w 203"/>
              <a:gd name="T25" fmla="*/ 2147483647 h 159"/>
              <a:gd name="T26" fmla="*/ 2147483647 w 203"/>
              <a:gd name="T27" fmla="*/ 2147483647 h 159"/>
              <a:gd name="T28" fmla="*/ 2147483647 w 203"/>
              <a:gd name="T29" fmla="*/ 2147483647 h 159"/>
              <a:gd name="T30" fmla="*/ 2147483647 w 203"/>
              <a:gd name="T31" fmla="*/ 2147483647 h 159"/>
              <a:gd name="T32" fmla="*/ 2147483647 w 203"/>
              <a:gd name="T33" fmla="*/ 2147483647 h 159"/>
              <a:gd name="T34" fmla="*/ 2147483647 w 203"/>
              <a:gd name="T35" fmla="*/ 2147483647 h 159"/>
              <a:gd name="T36" fmla="*/ 2147483647 w 203"/>
              <a:gd name="T37" fmla="*/ 2147483647 h 159"/>
              <a:gd name="T38" fmla="*/ 2147483647 w 203"/>
              <a:gd name="T39" fmla="*/ 2147483647 h 159"/>
              <a:gd name="T40" fmla="*/ 2147483647 w 203"/>
              <a:gd name="T41" fmla="*/ 2147483647 h 159"/>
              <a:gd name="T42" fmla="*/ 2147483647 w 203"/>
              <a:gd name="T43" fmla="*/ 2147483647 h 159"/>
              <a:gd name="T44" fmla="*/ 2147483647 w 203"/>
              <a:gd name="T45" fmla="*/ 2147483647 h 159"/>
              <a:gd name="T46" fmla="*/ 2147483647 w 203"/>
              <a:gd name="T47" fmla="*/ 2147483647 h 159"/>
              <a:gd name="T48" fmla="*/ 2147483647 w 203"/>
              <a:gd name="T49" fmla="*/ 2147483647 h 159"/>
              <a:gd name="T50" fmla="*/ 2147483647 w 203"/>
              <a:gd name="T51" fmla="*/ 2147483647 h 159"/>
              <a:gd name="T52" fmla="*/ 2147483647 w 203"/>
              <a:gd name="T53" fmla="*/ 2147483647 h 159"/>
              <a:gd name="T54" fmla="*/ 0 w 203"/>
              <a:gd name="T55" fmla="*/ 2147483647 h 159"/>
              <a:gd name="T56" fmla="*/ 0 w 203"/>
              <a:gd name="T57" fmla="*/ 2147483647 h 159"/>
              <a:gd name="T58" fmla="*/ 2147483647 w 203"/>
              <a:gd name="T59" fmla="*/ 2147483647 h 159"/>
              <a:gd name="T60" fmla="*/ 2147483647 w 203"/>
              <a:gd name="T61" fmla="*/ 2147483647 h 159"/>
              <a:gd name="T62" fmla="*/ 2147483647 w 203"/>
              <a:gd name="T63" fmla="*/ 2147483647 h 159"/>
              <a:gd name="T64" fmla="*/ 2147483647 w 203"/>
              <a:gd name="T65" fmla="*/ 2147483647 h 159"/>
              <a:gd name="T66" fmla="*/ 2147483647 w 203"/>
              <a:gd name="T67" fmla="*/ 2147483647 h 159"/>
              <a:gd name="T68" fmla="*/ 2147483647 w 203"/>
              <a:gd name="T69" fmla="*/ 2147483647 h 159"/>
              <a:gd name="T70" fmla="*/ 2147483647 w 203"/>
              <a:gd name="T71" fmla="*/ 2147483647 h 159"/>
              <a:gd name="T72" fmla="*/ 2147483647 w 203"/>
              <a:gd name="T73" fmla="*/ 0 h 15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3" h="159">
                <a:moveTo>
                  <a:pt x="40" y="0"/>
                </a:moveTo>
                <a:lnTo>
                  <a:pt x="163" y="0"/>
                </a:lnTo>
                <a:lnTo>
                  <a:pt x="171" y="1"/>
                </a:lnTo>
                <a:lnTo>
                  <a:pt x="178" y="4"/>
                </a:lnTo>
                <a:lnTo>
                  <a:pt x="186" y="8"/>
                </a:lnTo>
                <a:lnTo>
                  <a:pt x="191" y="14"/>
                </a:lnTo>
                <a:lnTo>
                  <a:pt x="196" y="21"/>
                </a:lnTo>
                <a:lnTo>
                  <a:pt x="200" y="28"/>
                </a:lnTo>
                <a:lnTo>
                  <a:pt x="202" y="38"/>
                </a:lnTo>
                <a:lnTo>
                  <a:pt x="203" y="47"/>
                </a:lnTo>
                <a:lnTo>
                  <a:pt x="203" y="113"/>
                </a:lnTo>
                <a:lnTo>
                  <a:pt x="202" y="121"/>
                </a:lnTo>
                <a:lnTo>
                  <a:pt x="200" y="131"/>
                </a:lnTo>
                <a:lnTo>
                  <a:pt x="196" y="138"/>
                </a:lnTo>
                <a:lnTo>
                  <a:pt x="191" y="145"/>
                </a:lnTo>
                <a:lnTo>
                  <a:pt x="186" y="151"/>
                </a:lnTo>
                <a:lnTo>
                  <a:pt x="178" y="155"/>
                </a:lnTo>
                <a:lnTo>
                  <a:pt x="171" y="157"/>
                </a:lnTo>
                <a:lnTo>
                  <a:pt x="163" y="159"/>
                </a:lnTo>
                <a:lnTo>
                  <a:pt x="40" y="159"/>
                </a:lnTo>
                <a:lnTo>
                  <a:pt x="32" y="157"/>
                </a:lnTo>
                <a:lnTo>
                  <a:pt x="25" y="155"/>
                </a:lnTo>
                <a:lnTo>
                  <a:pt x="18" y="151"/>
                </a:lnTo>
                <a:lnTo>
                  <a:pt x="12" y="145"/>
                </a:lnTo>
                <a:lnTo>
                  <a:pt x="7" y="138"/>
                </a:lnTo>
                <a:lnTo>
                  <a:pt x="4" y="131"/>
                </a:lnTo>
                <a:lnTo>
                  <a:pt x="1" y="121"/>
                </a:lnTo>
                <a:lnTo>
                  <a:pt x="0" y="113"/>
                </a:lnTo>
                <a:lnTo>
                  <a:pt x="0" y="47"/>
                </a:lnTo>
                <a:lnTo>
                  <a:pt x="1" y="38"/>
                </a:lnTo>
                <a:lnTo>
                  <a:pt x="4" y="28"/>
                </a:lnTo>
                <a:lnTo>
                  <a:pt x="7" y="21"/>
                </a:lnTo>
                <a:lnTo>
                  <a:pt x="12" y="14"/>
                </a:lnTo>
                <a:lnTo>
                  <a:pt x="18" y="8"/>
                </a:lnTo>
                <a:lnTo>
                  <a:pt x="25" y="4"/>
                </a:lnTo>
                <a:lnTo>
                  <a:pt x="32" y="1"/>
                </a:lnTo>
                <a:lnTo>
                  <a:pt x="40" y="0"/>
                </a:lnTo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00" name="Freeform 298"/>
          <p:cNvSpPr>
            <a:spLocks/>
          </p:cNvSpPr>
          <p:nvPr/>
        </p:nvSpPr>
        <p:spPr bwMode="auto">
          <a:xfrm>
            <a:off x="3863975" y="3065463"/>
            <a:ext cx="139700" cy="88900"/>
          </a:xfrm>
          <a:custGeom>
            <a:avLst/>
            <a:gdLst>
              <a:gd name="T0" fmla="*/ 2147483647 w 88"/>
              <a:gd name="T1" fmla="*/ 0 h 56"/>
              <a:gd name="T2" fmla="*/ 2147483647 w 88"/>
              <a:gd name="T3" fmla="*/ 0 h 56"/>
              <a:gd name="T4" fmla="*/ 2147483647 w 88"/>
              <a:gd name="T5" fmla="*/ 2147483647 h 56"/>
              <a:gd name="T6" fmla="*/ 2147483647 w 88"/>
              <a:gd name="T7" fmla="*/ 2147483647 h 56"/>
              <a:gd name="T8" fmla="*/ 2147483647 w 88"/>
              <a:gd name="T9" fmla="*/ 2147483647 h 56"/>
              <a:gd name="T10" fmla="*/ 2147483647 w 88"/>
              <a:gd name="T11" fmla="*/ 2147483647 h 56"/>
              <a:gd name="T12" fmla="*/ 2147483647 w 88"/>
              <a:gd name="T13" fmla="*/ 2147483647 h 56"/>
              <a:gd name="T14" fmla="*/ 2147483647 w 88"/>
              <a:gd name="T15" fmla="*/ 2147483647 h 56"/>
              <a:gd name="T16" fmla="*/ 2147483647 w 88"/>
              <a:gd name="T17" fmla="*/ 2147483647 h 56"/>
              <a:gd name="T18" fmla="*/ 2147483647 w 88"/>
              <a:gd name="T19" fmla="*/ 2147483647 h 56"/>
              <a:gd name="T20" fmla="*/ 2147483647 w 88"/>
              <a:gd name="T21" fmla="*/ 2147483647 h 56"/>
              <a:gd name="T22" fmla="*/ 2147483647 w 88"/>
              <a:gd name="T23" fmla="*/ 2147483647 h 56"/>
              <a:gd name="T24" fmla="*/ 2147483647 w 88"/>
              <a:gd name="T25" fmla="*/ 2147483647 h 56"/>
              <a:gd name="T26" fmla="*/ 2147483647 w 88"/>
              <a:gd name="T27" fmla="*/ 2147483647 h 56"/>
              <a:gd name="T28" fmla="*/ 2147483647 w 88"/>
              <a:gd name="T29" fmla="*/ 2147483647 h 56"/>
              <a:gd name="T30" fmla="*/ 2147483647 w 88"/>
              <a:gd name="T31" fmla="*/ 2147483647 h 56"/>
              <a:gd name="T32" fmla="*/ 2147483647 w 88"/>
              <a:gd name="T33" fmla="*/ 2147483647 h 56"/>
              <a:gd name="T34" fmla="*/ 2147483647 w 88"/>
              <a:gd name="T35" fmla="*/ 2147483647 h 56"/>
              <a:gd name="T36" fmla="*/ 2147483647 w 88"/>
              <a:gd name="T37" fmla="*/ 2147483647 h 56"/>
              <a:gd name="T38" fmla="*/ 2147483647 w 88"/>
              <a:gd name="T39" fmla="*/ 2147483647 h 56"/>
              <a:gd name="T40" fmla="*/ 2147483647 w 88"/>
              <a:gd name="T41" fmla="*/ 2147483647 h 56"/>
              <a:gd name="T42" fmla="*/ 2147483647 w 88"/>
              <a:gd name="T43" fmla="*/ 2147483647 h 56"/>
              <a:gd name="T44" fmla="*/ 2147483647 w 88"/>
              <a:gd name="T45" fmla="*/ 2147483647 h 56"/>
              <a:gd name="T46" fmla="*/ 2147483647 w 88"/>
              <a:gd name="T47" fmla="*/ 2147483647 h 56"/>
              <a:gd name="T48" fmla="*/ 0 w 88"/>
              <a:gd name="T49" fmla="*/ 2147483647 h 56"/>
              <a:gd name="T50" fmla="*/ 2147483647 w 88"/>
              <a:gd name="T51" fmla="*/ 2147483647 h 56"/>
              <a:gd name="T52" fmla="*/ 2147483647 w 88"/>
              <a:gd name="T53" fmla="*/ 2147483647 h 56"/>
              <a:gd name="T54" fmla="*/ 2147483647 w 88"/>
              <a:gd name="T55" fmla="*/ 2147483647 h 56"/>
              <a:gd name="T56" fmla="*/ 2147483647 w 88"/>
              <a:gd name="T57" fmla="*/ 2147483647 h 56"/>
              <a:gd name="T58" fmla="*/ 2147483647 w 88"/>
              <a:gd name="T59" fmla="*/ 2147483647 h 56"/>
              <a:gd name="T60" fmla="*/ 2147483647 w 88"/>
              <a:gd name="T61" fmla="*/ 2147483647 h 56"/>
              <a:gd name="T62" fmla="*/ 2147483647 w 88"/>
              <a:gd name="T63" fmla="*/ 0 h 56"/>
              <a:gd name="T64" fmla="*/ 2147483647 w 88"/>
              <a:gd name="T65" fmla="*/ 0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8" h="56">
                <a:moveTo>
                  <a:pt x="44" y="0"/>
                </a:moveTo>
                <a:lnTo>
                  <a:pt x="53" y="0"/>
                </a:lnTo>
                <a:lnTo>
                  <a:pt x="61" y="1"/>
                </a:lnTo>
                <a:lnTo>
                  <a:pt x="68" y="5"/>
                </a:lnTo>
                <a:lnTo>
                  <a:pt x="75" y="8"/>
                </a:lnTo>
                <a:lnTo>
                  <a:pt x="80" y="12"/>
                </a:lnTo>
                <a:lnTo>
                  <a:pt x="84" y="17"/>
                </a:lnTo>
                <a:lnTo>
                  <a:pt x="87" y="22"/>
                </a:lnTo>
                <a:lnTo>
                  <a:pt x="88" y="28"/>
                </a:lnTo>
                <a:lnTo>
                  <a:pt x="87" y="34"/>
                </a:lnTo>
                <a:lnTo>
                  <a:pt x="84" y="39"/>
                </a:lnTo>
                <a:lnTo>
                  <a:pt x="80" y="45"/>
                </a:lnTo>
                <a:lnTo>
                  <a:pt x="75" y="48"/>
                </a:lnTo>
                <a:lnTo>
                  <a:pt x="68" y="52"/>
                </a:lnTo>
                <a:lnTo>
                  <a:pt x="61" y="54"/>
                </a:lnTo>
                <a:lnTo>
                  <a:pt x="53" y="56"/>
                </a:lnTo>
                <a:lnTo>
                  <a:pt x="44" y="56"/>
                </a:lnTo>
                <a:lnTo>
                  <a:pt x="36" y="56"/>
                </a:lnTo>
                <a:lnTo>
                  <a:pt x="27" y="54"/>
                </a:lnTo>
                <a:lnTo>
                  <a:pt x="20" y="52"/>
                </a:lnTo>
                <a:lnTo>
                  <a:pt x="13" y="48"/>
                </a:lnTo>
                <a:lnTo>
                  <a:pt x="7" y="45"/>
                </a:lnTo>
                <a:lnTo>
                  <a:pt x="3" y="39"/>
                </a:lnTo>
                <a:lnTo>
                  <a:pt x="1" y="34"/>
                </a:lnTo>
                <a:lnTo>
                  <a:pt x="0" y="28"/>
                </a:lnTo>
                <a:lnTo>
                  <a:pt x="1" y="22"/>
                </a:lnTo>
                <a:lnTo>
                  <a:pt x="3" y="17"/>
                </a:lnTo>
                <a:lnTo>
                  <a:pt x="7" y="12"/>
                </a:lnTo>
                <a:lnTo>
                  <a:pt x="13" y="8"/>
                </a:lnTo>
                <a:lnTo>
                  <a:pt x="20" y="5"/>
                </a:lnTo>
                <a:lnTo>
                  <a:pt x="27" y="1"/>
                </a:lnTo>
                <a:lnTo>
                  <a:pt x="36" y="0"/>
                </a:lnTo>
                <a:lnTo>
                  <a:pt x="44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01" name="Freeform 299"/>
          <p:cNvSpPr>
            <a:spLocks/>
          </p:cNvSpPr>
          <p:nvPr/>
        </p:nvSpPr>
        <p:spPr bwMode="auto">
          <a:xfrm>
            <a:off x="3863975" y="3065463"/>
            <a:ext cx="139700" cy="88900"/>
          </a:xfrm>
          <a:custGeom>
            <a:avLst/>
            <a:gdLst>
              <a:gd name="T0" fmla="*/ 2147483647 w 88"/>
              <a:gd name="T1" fmla="*/ 0 h 56"/>
              <a:gd name="T2" fmla="*/ 2147483647 w 88"/>
              <a:gd name="T3" fmla="*/ 0 h 56"/>
              <a:gd name="T4" fmla="*/ 2147483647 w 88"/>
              <a:gd name="T5" fmla="*/ 2147483647 h 56"/>
              <a:gd name="T6" fmla="*/ 2147483647 w 88"/>
              <a:gd name="T7" fmla="*/ 2147483647 h 56"/>
              <a:gd name="T8" fmla="*/ 2147483647 w 88"/>
              <a:gd name="T9" fmla="*/ 2147483647 h 56"/>
              <a:gd name="T10" fmla="*/ 2147483647 w 88"/>
              <a:gd name="T11" fmla="*/ 2147483647 h 56"/>
              <a:gd name="T12" fmla="*/ 2147483647 w 88"/>
              <a:gd name="T13" fmla="*/ 2147483647 h 56"/>
              <a:gd name="T14" fmla="*/ 2147483647 w 88"/>
              <a:gd name="T15" fmla="*/ 2147483647 h 56"/>
              <a:gd name="T16" fmla="*/ 2147483647 w 88"/>
              <a:gd name="T17" fmla="*/ 2147483647 h 56"/>
              <a:gd name="T18" fmla="*/ 2147483647 w 88"/>
              <a:gd name="T19" fmla="*/ 2147483647 h 56"/>
              <a:gd name="T20" fmla="*/ 2147483647 w 88"/>
              <a:gd name="T21" fmla="*/ 2147483647 h 56"/>
              <a:gd name="T22" fmla="*/ 2147483647 w 88"/>
              <a:gd name="T23" fmla="*/ 2147483647 h 56"/>
              <a:gd name="T24" fmla="*/ 2147483647 w 88"/>
              <a:gd name="T25" fmla="*/ 2147483647 h 56"/>
              <a:gd name="T26" fmla="*/ 2147483647 w 88"/>
              <a:gd name="T27" fmla="*/ 2147483647 h 56"/>
              <a:gd name="T28" fmla="*/ 2147483647 w 88"/>
              <a:gd name="T29" fmla="*/ 2147483647 h 56"/>
              <a:gd name="T30" fmla="*/ 2147483647 w 88"/>
              <a:gd name="T31" fmla="*/ 2147483647 h 56"/>
              <a:gd name="T32" fmla="*/ 2147483647 w 88"/>
              <a:gd name="T33" fmla="*/ 2147483647 h 56"/>
              <a:gd name="T34" fmla="*/ 2147483647 w 88"/>
              <a:gd name="T35" fmla="*/ 2147483647 h 56"/>
              <a:gd name="T36" fmla="*/ 2147483647 w 88"/>
              <a:gd name="T37" fmla="*/ 2147483647 h 56"/>
              <a:gd name="T38" fmla="*/ 2147483647 w 88"/>
              <a:gd name="T39" fmla="*/ 2147483647 h 56"/>
              <a:gd name="T40" fmla="*/ 2147483647 w 88"/>
              <a:gd name="T41" fmla="*/ 2147483647 h 56"/>
              <a:gd name="T42" fmla="*/ 2147483647 w 88"/>
              <a:gd name="T43" fmla="*/ 2147483647 h 56"/>
              <a:gd name="T44" fmla="*/ 2147483647 w 88"/>
              <a:gd name="T45" fmla="*/ 2147483647 h 56"/>
              <a:gd name="T46" fmla="*/ 2147483647 w 88"/>
              <a:gd name="T47" fmla="*/ 2147483647 h 56"/>
              <a:gd name="T48" fmla="*/ 0 w 88"/>
              <a:gd name="T49" fmla="*/ 2147483647 h 56"/>
              <a:gd name="T50" fmla="*/ 2147483647 w 88"/>
              <a:gd name="T51" fmla="*/ 2147483647 h 56"/>
              <a:gd name="T52" fmla="*/ 2147483647 w 88"/>
              <a:gd name="T53" fmla="*/ 2147483647 h 56"/>
              <a:gd name="T54" fmla="*/ 2147483647 w 88"/>
              <a:gd name="T55" fmla="*/ 2147483647 h 56"/>
              <a:gd name="T56" fmla="*/ 2147483647 w 88"/>
              <a:gd name="T57" fmla="*/ 2147483647 h 56"/>
              <a:gd name="T58" fmla="*/ 2147483647 w 88"/>
              <a:gd name="T59" fmla="*/ 2147483647 h 56"/>
              <a:gd name="T60" fmla="*/ 2147483647 w 88"/>
              <a:gd name="T61" fmla="*/ 2147483647 h 56"/>
              <a:gd name="T62" fmla="*/ 2147483647 w 88"/>
              <a:gd name="T63" fmla="*/ 0 h 56"/>
              <a:gd name="T64" fmla="*/ 2147483647 w 88"/>
              <a:gd name="T65" fmla="*/ 0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8" h="56">
                <a:moveTo>
                  <a:pt x="44" y="0"/>
                </a:moveTo>
                <a:lnTo>
                  <a:pt x="53" y="0"/>
                </a:lnTo>
                <a:lnTo>
                  <a:pt x="61" y="1"/>
                </a:lnTo>
                <a:lnTo>
                  <a:pt x="68" y="5"/>
                </a:lnTo>
                <a:lnTo>
                  <a:pt x="75" y="8"/>
                </a:lnTo>
                <a:lnTo>
                  <a:pt x="80" y="12"/>
                </a:lnTo>
                <a:lnTo>
                  <a:pt x="84" y="17"/>
                </a:lnTo>
                <a:lnTo>
                  <a:pt x="87" y="22"/>
                </a:lnTo>
                <a:lnTo>
                  <a:pt x="88" y="28"/>
                </a:lnTo>
                <a:lnTo>
                  <a:pt x="87" y="34"/>
                </a:lnTo>
                <a:lnTo>
                  <a:pt x="84" y="39"/>
                </a:lnTo>
                <a:lnTo>
                  <a:pt x="80" y="45"/>
                </a:lnTo>
                <a:lnTo>
                  <a:pt x="75" y="48"/>
                </a:lnTo>
                <a:lnTo>
                  <a:pt x="68" y="52"/>
                </a:lnTo>
                <a:lnTo>
                  <a:pt x="61" y="54"/>
                </a:lnTo>
                <a:lnTo>
                  <a:pt x="53" y="56"/>
                </a:lnTo>
                <a:lnTo>
                  <a:pt x="44" y="56"/>
                </a:lnTo>
                <a:lnTo>
                  <a:pt x="36" y="56"/>
                </a:lnTo>
                <a:lnTo>
                  <a:pt x="27" y="54"/>
                </a:lnTo>
                <a:lnTo>
                  <a:pt x="20" y="52"/>
                </a:lnTo>
                <a:lnTo>
                  <a:pt x="13" y="48"/>
                </a:lnTo>
                <a:lnTo>
                  <a:pt x="7" y="45"/>
                </a:lnTo>
                <a:lnTo>
                  <a:pt x="3" y="39"/>
                </a:lnTo>
                <a:lnTo>
                  <a:pt x="1" y="34"/>
                </a:lnTo>
                <a:lnTo>
                  <a:pt x="0" y="28"/>
                </a:lnTo>
                <a:lnTo>
                  <a:pt x="1" y="22"/>
                </a:lnTo>
                <a:lnTo>
                  <a:pt x="3" y="17"/>
                </a:lnTo>
                <a:lnTo>
                  <a:pt x="7" y="12"/>
                </a:lnTo>
                <a:lnTo>
                  <a:pt x="13" y="8"/>
                </a:lnTo>
                <a:lnTo>
                  <a:pt x="20" y="5"/>
                </a:lnTo>
                <a:lnTo>
                  <a:pt x="27" y="1"/>
                </a:lnTo>
                <a:lnTo>
                  <a:pt x="36" y="0"/>
                </a:lnTo>
                <a:lnTo>
                  <a:pt x="44" y="0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02" name="Freeform 300"/>
          <p:cNvSpPr>
            <a:spLocks/>
          </p:cNvSpPr>
          <p:nvPr/>
        </p:nvSpPr>
        <p:spPr bwMode="auto">
          <a:xfrm>
            <a:off x="3124200" y="2543175"/>
            <a:ext cx="322263" cy="173038"/>
          </a:xfrm>
          <a:custGeom>
            <a:avLst/>
            <a:gdLst>
              <a:gd name="T0" fmla="*/ 2147483647 w 203"/>
              <a:gd name="T1" fmla="*/ 0 h 109"/>
              <a:gd name="T2" fmla="*/ 2147483647 w 203"/>
              <a:gd name="T3" fmla="*/ 0 h 109"/>
              <a:gd name="T4" fmla="*/ 2147483647 w 203"/>
              <a:gd name="T5" fmla="*/ 2147483647 h 109"/>
              <a:gd name="T6" fmla="*/ 2147483647 w 203"/>
              <a:gd name="T7" fmla="*/ 2147483647 h 109"/>
              <a:gd name="T8" fmla="*/ 2147483647 w 203"/>
              <a:gd name="T9" fmla="*/ 2147483647 h 109"/>
              <a:gd name="T10" fmla="*/ 2147483647 w 203"/>
              <a:gd name="T11" fmla="*/ 2147483647 h 109"/>
              <a:gd name="T12" fmla="*/ 2147483647 w 203"/>
              <a:gd name="T13" fmla="*/ 2147483647 h 109"/>
              <a:gd name="T14" fmla="*/ 2147483647 w 203"/>
              <a:gd name="T15" fmla="*/ 2147483647 h 109"/>
              <a:gd name="T16" fmla="*/ 2147483647 w 203"/>
              <a:gd name="T17" fmla="*/ 2147483647 h 109"/>
              <a:gd name="T18" fmla="*/ 2147483647 w 203"/>
              <a:gd name="T19" fmla="*/ 2147483647 h 109"/>
              <a:gd name="T20" fmla="*/ 2147483647 w 203"/>
              <a:gd name="T21" fmla="*/ 2147483647 h 109"/>
              <a:gd name="T22" fmla="*/ 2147483647 w 203"/>
              <a:gd name="T23" fmla="*/ 2147483647 h 109"/>
              <a:gd name="T24" fmla="*/ 2147483647 w 203"/>
              <a:gd name="T25" fmla="*/ 2147483647 h 109"/>
              <a:gd name="T26" fmla="*/ 2147483647 w 203"/>
              <a:gd name="T27" fmla="*/ 2147483647 h 109"/>
              <a:gd name="T28" fmla="*/ 2147483647 w 203"/>
              <a:gd name="T29" fmla="*/ 2147483647 h 109"/>
              <a:gd name="T30" fmla="*/ 2147483647 w 203"/>
              <a:gd name="T31" fmla="*/ 2147483647 h 109"/>
              <a:gd name="T32" fmla="*/ 2147483647 w 203"/>
              <a:gd name="T33" fmla="*/ 2147483647 h 109"/>
              <a:gd name="T34" fmla="*/ 2147483647 w 203"/>
              <a:gd name="T35" fmla="*/ 2147483647 h 109"/>
              <a:gd name="T36" fmla="*/ 2147483647 w 203"/>
              <a:gd name="T37" fmla="*/ 2147483647 h 109"/>
              <a:gd name="T38" fmla="*/ 2147483647 w 203"/>
              <a:gd name="T39" fmla="*/ 2147483647 h 109"/>
              <a:gd name="T40" fmla="*/ 2147483647 w 203"/>
              <a:gd name="T41" fmla="*/ 2147483647 h 109"/>
              <a:gd name="T42" fmla="*/ 2147483647 w 203"/>
              <a:gd name="T43" fmla="*/ 2147483647 h 109"/>
              <a:gd name="T44" fmla="*/ 2147483647 w 203"/>
              <a:gd name="T45" fmla="*/ 2147483647 h 109"/>
              <a:gd name="T46" fmla="*/ 2147483647 w 203"/>
              <a:gd name="T47" fmla="*/ 2147483647 h 109"/>
              <a:gd name="T48" fmla="*/ 2147483647 w 203"/>
              <a:gd name="T49" fmla="*/ 2147483647 h 109"/>
              <a:gd name="T50" fmla="*/ 2147483647 w 203"/>
              <a:gd name="T51" fmla="*/ 2147483647 h 109"/>
              <a:gd name="T52" fmla="*/ 2147483647 w 203"/>
              <a:gd name="T53" fmla="*/ 2147483647 h 109"/>
              <a:gd name="T54" fmla="*/ 0 w 203"/>
              <a:gd name="T55" fmla="*/ 2147483647 h 109"/>
              <a:gd name="T56" fmla="*/ 0 w 203"/>
              <a:gd name="T57" fmla="*/ 2147483647 h 109"/>
              <a:gd name="T58" fmla="*/ 2147483647 w 203"/>
              <a:gd name="T59" fmla="*/ 2147483647 h 109"/>
              <a:gd name="T60" fmla="*/ 2147483647 w 203"/>
              <a:gd name="T61" fmla="*/ 2147483647 h 109"/>
              <a:gd name="T62" fmla="*/ 2147483647 w 203"/>
              <a:gd name="T63" fmla="*/ 2147483647 h 109"/>
              <a:gd name="T64" fmla="*/ 2147483647 w 203"/>
              <a:gd name="T65" fmla="*/ 2147483647 h 109"/>
              <a:gd name="T66" fmla="*/ 2147483647 w 203"/>
              <a:gd name="T67" fmla="*/ 2147483647 h 109"/>
              <a:gd name="T68" fmla="*/ 2147483647 w 203"/>
              <a:gd name="T69" fmla="*/ 2147483647 h 109"/>
              <a:gd name="T70" fmla="*/ 2147483647 w 203"/>
              <a:gd name="T71" fmla="*/ 2147483647 h 109"/>
              <a:gd name="T72" fmla="*/ 2147483647 w 203"/>
              <a:gd name="T73" fmla="*/ 0 h 10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3" h="109">
                <a:moveTo>
                  <a:pt x="41" y="0"/>
                </a:moveTo>
                <a:lnTo>
                  <a:pt x="163" y="0"/>
                </a:lnTo>
                <a:lnTo>
                  <a:pt x="171" y="1"/>
                </a:lnTo>
                <a:lnTo>
                  <a:pt x="179" y="2"/>
                </a:lnTo>
                <a:lnTo>
                  <a:pt x="185" y="6"/>
                </a:lnTo>
                <a:lnTo>
                  <a:pt x="191" y="9"/>
                </a:lnTo>
                <a:lnTo>
                  <a:pt x="196" y="14"/>
                </a:lnTo>
                <a:lnTo>
                  <a:pt x="200" y="20"/>
                </a:lnTo>
                <a:lnTo>
                  <a:pt x="202" y="25"/>
                </a:lnTo>
                <a:lnTo>
                  <a:pt x="203" y="31"/>
                </a:lnTo>
                <a:lnTo>
                  <a:pt x="203" y="78"/>
                </a:lnTo>
                <a:lnTo>
                  <a:pt x="202" y="84"/>
                </a:lnTo>
                <a:lnTo>
                  <a:pt x="200" y="89"/>
                </a:lnTo>
                <a:lnTo>
                  <a:pt x="196" y="95"/>
                </a:lnTo>
                <a:lnTo>
                  <a:pt x="191" y="100"/>
                </a:lnTo>
                <a:lnTo>
                  <a:pt x="185" y="103"/>
                </a:lnTo>
                <a:lnTo>
                  <a:pt x="179" y="107"/>
                </a:lnTo>
                <a:lnTo>
                  <a:pt x="171" y="108"/>
                </a:lnTo>
                <a:lnTo>
                  <a:pt x="163" y="109"/>
                </a:lnTo>
                <a:lnTo>
                  <a:pt x="41" y="109"/>
                </a:lnTo>
                <a:lnTo>
                  <a:pt x="33" y="108"/>
                </a:lnTo>
                <a:lnTo>
                  <a:pt x="24" y="107"/>
                </a:lnTo>
                <a:lnTo>
                  <a:pt x="18" y="103"/>
                </a:lnTo>
                <a:lnTo>
                  <a:pt x="12" y="100"/>
                </a:lnTo>
                <a:lnTo>
                  <a:pt x="7" y="95"/>
                </a:lnTo>
                <a:lnTo>
                  <a:pt x="3" y="89"/>
                </a:lnTo>
                <a:lnTo>
                  <a:pt x="1" y="84"/>
                </a:lnTo>
                <a:lnTo>
                  <a:pt x="0" y="78"/>
                </a:lnTo>
                <a:lnTo>
                  <a:pt x="0" y="31"/>
                </a:lnTo>
                <a:lnTo>
                  <a:pt x="1" y="25"/>
                </a:lnTo>
                <a:lnTo>
                  <a:pt x="3" y="20"/>
                </a:lnTo>
                <a:lnTo>
                  <a:pt x="7" y="14"/>
                </a:lnTo>
                <a:lnTo>
                  <a:pt x="12" y="9"/>
                </a:lnTo>
                <a:lnTo>
                  <a:pt x="18" y="6"/>
                </a:lnTo>
                <a:lnTo>
                  <a:pt x="24" y="2"/>
                </a:lnTo>
                <a:lnTo>
                  <a:pt x="33" y="1"/>
                </a:lnTo>
                <a:lnTo>
                  <a:pt x="41" y="0"/>
                </a:lnTo>
                <a:close/>
              </a:path>
            </a:pathLst>
          </a:cu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03" name="Freeform 301"/>
          <p:cNvSpPr>
            <a:spLocks/>
          </p:cNvSpPr>
          <p:nvPr/>
        </p:nvSpPr>
        <p:spPr bwMode="auto">
          <a:xfrm>
            <a:off x="3124200" y="2543175"/>
            <a:ext cx="322263" cy="173038"/>
          </a:xfrm>
          <a:custGeom>
            <a:avLst/>
            <a:gdLst>
              <a:gd name="T0" fmla="*/ 2147483647 w 203"/>
              <a:gd name="T1" fmla="*/ 0 h 109"/>
              <a:gd name="T2" fmla="*/ 2147483647 w 203"/>
              <a:gd name="T3" fmla="*/ 0 h 109"/>
              <a:gd name="T4" fmla="*/ 2147483647 w 203"/>
              <a:gd name="T5" fmla="*/ 2147483647 h 109"/>
              <a:gd name="T6" fmla="*/ 2147483647 w 203"/>
              <a:gd name="T7" fmla="*/ 2147483647 h 109"/>
              <a:gd name="T8" fmla="*/ 2147483647 w 203"/>
              <a:gd name="T9" fmla="*/ 2147483647 h 109"/>
              <a:gd name="T10" fmla="*/ 2147483647 w 203"/>
              <a:gd name="T11" fmla="*/ 2147483647 h 109"/>
              <a:gd name="T12" fmla="*/ 2147483647 w 203"/>
              <a:gd name="T13" fmla="*/ 2147483647 h 109"/>
              <a:gd name="T14" fmla="*/ 2147483647 w 203"/>
              <a:gd name="T15" fmla="*/ 2147483647 h 109"/>
              <a:gd name="T16" fmla="*/ 2147483647 w 203"/>
              <a:gd name="T17" fmla="*/ 2147483647 h 109"/>
              <a:gd name="T18" fmla="*/ 2147483647 w 203"/>
              <a:gd name="T19" fmla="*/ 2147483647 h 109"/>
              <a:gd name="T20" fmla="*/ 2147483647 w 203"/>
              <a:gd name="T21" fmla="*/ 2147483647 h 109"/>
              <a:gd name="T22" fmla="*/ 2147483647 w 203"/>
              <a:gd name="T23" fmla="*/ 2147483647 h 109"/>
              <a:gd name="T24" fmla="*/ 2147483647 w 203"/>
              <a:gd name="T25" fmla="*/ 2147483647 h 109"/>
              <a:gd name="T26" fmla="*/ 2147483647 w 203"/>
              <a:gd name="T27" fmla="*/ 2147483647 h 109"/>
              <a:gd name="T28" fmla="*/ 2147483647 w 203"/>
              <a:gd name="T29" fmla="*/ 2147483647 h 109"/>
              <a:gd name="T30" fmla="*/ 2147483647 w 203"/>
              <a:gd name="T31" fmla="*/ 2147483647 h 109"/>
              <a:gd name="T32" fmla="*/ 2147483647 w 203"/>
              <a:gd name="T33" fmla="*/ 2147483647 h 109"/>
              <a:gd name="T34" fmla="*/ 2147483647 w 203"/>
              <a:gd name="T35" fmla="*/ 2147483647 h 109"/>
              <a:gd name="T36" fmla="*/ 2147483647 w 203"/>
              <a:gd name="T37" fmla="*/ 2147483647 h 109"/>
              <a:gd name="T38" fmla="*/ 2147483647 w 203"/>
              <a:gd name="T39" fmla="*/ 2147483647 h 109"/>
              <a:gd name="T40" fmla="*/ 2147483647 w 203"/>
              <a:gd name="T41" fmla="*/ 2147483647 h 109"/>
              <a:gd name="T42" fmla="*/ 2147483647 w 203"/>
              <a:gd name="T43" fmla="*/ 2147483647 h 109"/>
              <a:gd name="T44" fmla="*/ 2147483647 w 203"/>
              <a:gd name="T45" fmla="*/ 2147483647 h 109"/>
              <a:gd name="T46" fmla="*/ 2147483647 w 203"/>
              <a:gd name="T47" fmla="*/ 2147483647 h 109"/>
              <a:gd name="T48" fmla="*/ 2147483647 w 203"/>
              <a:gd name="T49" fmla="*/ 2147483647 h 109"/>
              <a:gd name="T50" fmla="*/ 2147483647 w 203"/>
              <a:gd name="T51" fmla="*/ 2147483647 h 109"/>
              <a:gd name="T52" fmla="*/ 2147483647 w 203"/>
              <a:gd name="T53" fmla="*/ 2147483647 h 109"/>
              <a:gd name="T54" fmla="*/ 0 w 203"/>
              <a:gd name="T55" fmla="*/ 2147483647 h 109"/>
              <a:gd name="T56" fmla="*/ 0 w 203"/>
              <a:gd name="T57" fmla="*/ 2147483647 h 109"/>
              <a:gd name="T58" fmla="*/ 2147483647 w 203"/>
              <a:gd name="T59" fmla="*/ 2147483647 h 109"/>
              <a:gd name="T60" fmla="*/ 2147483647 w 203"/>
              <a:gd name="T61" fmla="*/ 2147483647 h 109"/>
              <a:gd name="T62" fmla="*/ 2147483647 w 203"/>
              <a:gd name="T63" fmla="*/ 2147483647 h 109"/>
              <a:gd name="T64" fmla="*/ 2147483647 w 203"/>
              <a:gd name="T65" fmla="*/ 2147483647 h 109"/>
              <a:gd name="T66" fmla="*/ 2147483647 w 203"/>
              <a:gd name="T67" fmla="*/ 2147483647 h 109"/>
              <a:gd name="T68" fmla="*/ 2147483647 w 203"/>
              <a:gd name="T69" fmla="*/ 2147483647 h 109"/>
              <a:gd name="T70" fmla="*/ 2147483647 w 203"/>
              <a:gd name="T71" fmla="*/ 2147483647 h 109"/>
              <a:gd name="T72" fmla="*/ 2147483647 w 203"/>
              <a:gd name="T73" fmla="*/ 0 h 10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3" h="109">
                <a:moveTo>
                  <a:pt x="41" y="0"/>
                </a:moveTo>
                <a:lnTo>
                  <a:pt x="163" y="0"/>
                </a:lnTo>
                <a:lnTo>
                  <a:pt x="171" y="1"/>
                </a:lnTo>
                <a:lnTo>
                  <a:pt x="179" y="2"/>
                </a:lnTo>
                <a:lnTo>
                  <a:pt x="185" y="6"/>
                </a:lnTo>
                <a:lnTo>
                  <a:pt x="191" y="9"/>
                </a:lnTo>
                <a:lnTo>
                  <a:pt x="196" y="14"/>
                </a:lnTo>
                <a:lnTo>
                  <a:pt x="200" y="20"/>
                </a:lnTo>
                <a:lnTo>
                  <a:pt x="202" y="25"/>
                </a:lnTo>
                <a:lnTo>
                  <a:pt x="203" y="31"/>
                </a:lnTo>
                <a:lnTo>
                  <a:pt x="203" y="78"/>
                </a:lnTo>
                <a:lnTo>
                  <a:pt x="202" y="84"/>
                </a:lnTo>
                <a:lnTo>
                  <a:pt x="200" y="89"/>
                </a:lnTo>
                <a:lnTo>
                  <a:pt x="196" y="95"/>
                </a:lnTo>
                <a:lnTo>
                  <a:pt x="191" y="100"/>
                </a:lnTo>
                <a:lnTo>
                  <a:pt x="185" y="103"/>
                </a:lnTo>
                <a:lnTo>
                  <a:pt x="179" y="107"/>
                </a:lnTo>
                <a:lnTo>
                  <a:pt x="171" y="108"/>
                </a:lnTo>
                <a:lnTo>
                  <a:pt x="163" y="109"/>
                </a:lnTo>
                <a:lnTo>
                  <a:pt x="41" y="109"/>
                </a:lnTo>
                <a:lnTo>
                  <a:pt x="33" y="108"/>
                </a:lnTo>
                <a:lnTo>
                  <a:pt x="24" y="107"/>
                </a:lnTo>
                <a:lnTo>
                  <a:pt x="18" y="103"/>
                </a:lnTo>
                <a:lnTo>
                  <a:pt x="12" y="100"/>
                </a:lnTo>
                <a:lnTo>
                  <a:pt x="7" y="95"/>
                </a:lnTo>
                <a:lnTo>
                  <a:pt x="3" y="89"/>
                </a:lnTo>
                <a:lnTo>
                  <a:pt x="1" y="84"/>
                </a:lnTo>
                <a:lnTo>
                  <a:pt x="0" y="78"/>
                </a:lnTo>
                <a:lnTo>
                  <a:pt x="0" y="31"/>
                </a:lnTo>
                <a:lnTo>
                  <a:pt x="1" y="25"/>
                </a:lnTo>
                <a:lnTo>
                  <a:pt x="3" y="20"/>
                </a:lnTo>
                <a:lnTo>
                  <a:pt x="7" y="14"/>
                </a:lnTo>
                <a:lnTo>
                  <a:pt x="12" y="9"/>
                </a:lnTo>
                <a:lnTo>
                  <a:pt x="18" y="6"/>
                </a:lnTo>
                <a:lnTo>
                  <a:pt x="24" y="2"/>
                </a:lnTo>
                <a:lnTo>
                  <a:pt x="33" y="1"/>
                </a:lnTo>
                <a:lnTo>
                  <a:pt x="41" y="0"/>
                </a:lnTo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04" name="Freeform 302"/>
          <p:cNvSpPr>
            <a:spLocks/>
          </p:cNvSpPr>
          <p:nvPr/>
        </p:nvSpPr>
        <p:spPr bwMode="auto">
          <a:xfrm>
            <a:off x="3238500" y="2613025"/>
            <a:ext cx="138113" cy="60325"/>
          </a:xfrm>
          <a:custGeom>
            <a:avLst/>
            <a:gdLst>
              <a:gd name="T0" fmla="*/ 2147483647 w 87"/>
              <a:gd name="T1" fmla="*/ 0 h 38"/>
              <a:gd name="T2" fmla="*/ 2147483647 w 87"/>
              <a:gd name="T3" fmla="*/ 0 h 38"/>
              <a:gd name="T4" fmla="*/ 2147483647 w 87"/>
              <a:gd name="T5" fmla="*/ 2147483647 h 38"/>
              <a:gd name="T6" fmla="*/ 2147483647 w 87"/>
              <a:gd name="T7" fmla="*/ 2147483647 h 38"/>
              <a:gd name="T8" fmla="*/ 2147483647 w 87"/>
              <a:gd name="T9" fmla="*/ 2147483647 h 38"/>
              <a:gd name="T10" fmla="*/ 2147483647 w 87"/>
              <a:gd name="T11" fmla="*/ 2147483647 h 38"/>
              <a:gd name="T12" fmla="*/ 2147483647 w 87"/>
              <a:gd name="T13" fmla="*/ 2147483647 h 38"/>
              <a:gd name="T14" fmla="*/ 2147483647 w 87"/>
              <a:gd name="T15" fmla="*/ 2147483647 h 38"/>
              <a:gd name="T16" fmla="*/ 2147483647 w 87"/>
              <a:gd name="T17" fmla="*/ 2147483647 h 38"/>
              <a:gd name="T18" fmla="*/ 2147483647 w 87"/>
              <a:gd name="T19" fmla="*/ 2147483647 h 38"/>
              <a:gd name="T20" fmla="*/ 2147483647 w 87"/>
              <a:gd name="T21" fmla="*/ 2147483647 h 38"/>
              <a:gd name="T22" fmla="*/ 2147483647 w 87"/>
              <a:gd name="T23" fmla="*/ 2147483647 h 38"/>
              <a:gd name="T24" fmla="*/ 2147483647 w 87"/>
              <a:gd name="T25" fmla="*/ 2147483647 h 38"/>
              <a:gd name="T26" fmla="*/ 2147483647 w 87"/>
              <a:gd name="T27" fmla="*/ 2147483647 h 38"/>
              <a:gd name="T28" fmla="*/ 2147483647 w 87"/>
              <a:gd name="T29" fmla="*/ 2147483647 h 38"/>
              <a:gd name="T30" fmla="*/ 2147483647 w 87"/>
              <a:gd name="T31" fmla="*/ 2147483647 h 38"/>
              <a:gd name="T32" fmla="*/ 2147483647 w 87"/>
              <a:gd name="T33" fmla="*/ 2147483647 h 38"/>
              <a:gd name="T34" fmla="*/ 2147483647 w 87"/>
              <a:gd name="T35" fmla="*/ 2147483647 h 38"/>
              <a:gd name="T36" fmla="*/ 2147483647 w 87"/>
              <a:gd name="T37" fmla="*/ 2147483647 h 38"/>
              <a:gd name="T38" fmla="*/ 2147483647 w 87"/>
              <a:gd name="T39" fmla="*/ 2147483647 h 38"/>
              <a:gd name="T40" fmla="*/ 2147483647 w 87"/>
              <a:gd name="T41" fmla="*/ 2147483647 h 38"/>
              <a:gd name="T42" fmla="*/ 2147483647 w 87"/>
              <a:gd name="T43" fmla="*/ 2147483647 h 38"/>
              <a:gd name="T44" fmla="*/ 2147483647 w 87"/>
              <a:gd name="T45" fmla="*/ 2147483647 h 38"/>
              <a:gd name="T46" fmla="*/ 2147483647 w 87"/>
              <a:gd name="T47" fmla="*/ 2147483647 h 38"/>
              <a:gd name="T48" fmla="*/ 0 w 87"/>
              <a:gd name="T49" fmla="*/ 2147483647 h 38"/>
              <a:gd name="T50" fmla="*/ 2147483647 w 87"/>
              <a:gd name="T51" fmla="*/ 2147483647 h 38"/>
              <a:gd name="T52" fmla="*/ 2147483647 w 87"/>
              <a:gd name="T53" fmla="*/ 2147483647 h 38"/>
              <a:gd name="T54" fmla="*/ 2147483647 w 87"/>
              <a:gd name="T55" fmla="*/ 2147483647 h 38"/>
              <a:gd name="T56" fmla="*/ 2147483647 w 87"/>
              <a:gd name="T57" fmla="*/ 2147483647 h 38"/>
              <a:gd name="T58" fmla="*/ 2147483647 w 87"/>
              <a:gd name="T59" fmla="*/ 2147483647 h 38"/>
              <a:gd name="T60" fmla="*/ 2147483647 w 87"/>
              <a:gd name="T61" fmla="*/ 2147483647 h 38"/>
              <a:gd name="T62" fmla="*/ 2147483647 w 87"/>
              <a:gd name="T63" fmla="*/ 0 h 38"/>
              <a:gd name="T64" fmla="*/ 2147483647 w 87"/>
              <a:gd name="T65" fmla="*/ 0 h 3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7" h="38">
                <a:moveTo>
                  <a:pt x="43" y="0"/>
                </a:moveTo>
                <a:lnTo>
                  <a:pt x="53" y="0"/>
                </a:lnTo>
                <a:lnTo>
                  <a:pt x="61" y="1"/>
                </a:lnTo>
                <a:lnTo>
                  <a:pt x="68" y="2"/>
                </a:lnTo>
                <a:lnTo>
                  <a:pt x="75" y="5"/>
                </a:lnTo>
                <a:lnTo>
                  <a:pt x="80" y="8"/>
                </a:lnTo>
                <a:lnTo>
                  <a:pt x="84" y="12"/>
                </a:lnTo>
                <a:lnTo>
                  <a:pt x="86" y="15"/>
                </a:lnTo>
                <a:lnTo>
                  <a:pt x="87" y="19"/>
                </a:lnTo>
                <a:lnTo>
                  <a:pt x="86" y="23"/>
                </a:lnTo>
                <a:lnTo>
                  <a:pt x="84" y="27"/>
                </a:lnTo>
                <a:lnTo>
                  <a:pt x="80" y="30"/>
                </a:lnTo>
                <a:lnTo>
                  <a:pt x="75" y="33"/>
                </a:lnTo>
                <a:lnTo>
                  <a:pt x="68" y="35"/>
                </a:lnTo>
                <a:lnTo>
                  <a:pt x="61" y="37"/>
                </a:lnTo>
                <a:lnTo>
                  <a:pt x="53" y="38"/>
                </a:lnTo>
                <a:lnTo>
                  <a:pt x="43" y="38"/>
                </a:lnTo>
                <a:lnTo>
                  <a:pt x="34" y="38"/>
                </a:lnTo>
                <a:lnTo>
                  <a:pt x="26" y="37"/>
                </a:lnTo>
                <a:lnTo>
                  <a:pt x="19" y="35"/>
                </a:lnTo>
                <a:lnTo>
                  <a:pt x="12" y="33"/>
                </a:lnTo>
                <a:lnTo>
                  <a:pt x="7" y="30"/>
                </a:lnTo>
                <a:lnTo>
                  <a:pt x="3" y="27"/>
                </a:lnTo>
                <a:lnTo>
                  <a:pt x="1" y="23"/>
                </a:lnTo>
                <a:lnTo>
                  <a:pt x="0" y="19"/>
                </a:lnTo>
                <a:lnTo>
                  <a:pt x="1" y="15"/>
                </a:lnTo>
                <a:lnTo>
                  <a:pt x="3" y="12"/>
                </a:lnTo>
                <a:lnTo>
                  <a:pt x="7" y="8"/>
                </a:lnTo>
                <a:lnTo>
                  <a:pt x="12" y="5"/>
                </a:lnTo>
                <a:lnTo>
                  <a:pt x="19" y="2"/>
                </a:lnTo>
                <a:lnTo>
                  <a:pt x="26" y="1"/>
                </a:lnTo>
                <a:lnTo>
                  <a:pt x="34" y="0"/>
                </a:lnTo>
                <a:lnTo>
                  <a:pt x="43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05" name="Freeform 303"/>
          <p:cNvSpPr>
            <a:spLocks/>
          </p:cNvSpPr>
          <p:nvPr/>
        </p:nvSpPr>
        <p:spPr bwMode="auto">
          <a:xfrm>
            <a:off x="3238500" y="2613025"/>
            <a:ext cx="138113" cy="60325"/>
          </a:xfrm>
          <a:custGeom>
            <a:avLst/>
            <a:gdLst>
              <a:gd name="T0" fmla="*/ 2147483647 w 87"/>
              <a:gd name="T1" fmla="*/ 0 h 38"/>
              <a:gd name="T2" fmla="*/ 2147483647 w 87"/>
              <a:gd name="T3" fmla="*/ 0 h 38"/>
              <a:gd name="T4" fmla="*/ 2147483647 w 87"/>
              <a:gd name="T5" fmla="*/ 2147483647 h 38"/>
              <a:gd name="T6" fmla="*/ 2147483647 w 87"/>
              <a:gd name="T7" fmla="*/ 2147483647 h 38"/>
              <a:gd name="T8" fmla="*/ 2147483647 w 87"/>
              <a:gd name="T9" fmla="*/ 2147483647 h 38"/>
              <a:gd name="T10" fmla="*/ 2147483647 w 87"/>
              <a:gd name="T11" fmla="*/ 2147483647 h 38"/>
              <a:gd name="T12" fmla="*/ 2147483647 w 87"/>
              <a:gd name="T13" fmla="*/ 2147483647 h 38"/>
              <a:gd name="T14" fmla="*/ 2147483647 w 87"/>
              <a:gd name="T15" fmla="*/ 2147483647 h 38"/>
              <a:gd name="T16" fmla="*/ 2147483647 w 87"/>
              <a:gd name="T17" fmla="*/ 2147483647 h 38"/>
              <a:gd name="T18" fmla="*/ 2147483647 w 87"/>
              <a:gd name="T19" fmla="*/ 2147483647 h 38"/>
              <a:gd name="T20" fmla="*/ 2147483647 w 87"/>
              <a:gd name="T21" fmla="*/ 2147483647 h 38"/>
              <a:gd name="T22" fmla="*/ 2147483647 w 87"/>
              <a:gd name="T23" fmla="*/ 2147483647 h 38"/>
              <a:gd name="T24" fmla="*/ 2147483647 w 87"/>
              <a:gd name="T25" fmla="*/ 2147483647 h 38"/>
              <a:gd name="T26" fmla="*/ 2147483647 w 87"/>
              <a:gd name="T27" fmla="*/ 2147483647 h 38"/>
              <a:gd name="T28" fmla="*/ 2147483647 w 87"/>
              <a:gd name="T29" fmla="*/ 2147483647 h 38"/>
              <a:gd name="T30" fmla="*/ 2147483647 w 87"/>
              <a:gd name="T31" fmla="*/ 2147483647 h 38"/>
              <a:gd name="T32" fmla="*/ 2147483647 w 87"/>
              <a:gd name="T33" fmla="*/ 2147483647 h 38"/>
              <a:gd name="T34" fmla="*/ 2147483647 w 87"/>
              <a:gd name="T35" fmla="*/ 2147483647 h 38"/>
              <a:gd name="T36" fmla="*/ 2147483647 w 87"/>
              <a:gd name="T37" fmla="*/ 2147483647 h 38"/>
              <a:gd name="T38" fmla="*/ 2147483647 w 87"/>
              <a:gd name="T39" fmla="*/ 2147483647 h 38"/>
              <a:gd name="T40" fmla="*/ 2147483647 w 87"/>
              <a:gd name="T41" fmla="*/ 2147483647 h 38"/>
              <a:gd name="T42" fmla="*/ 2147483647 w 87"/>
              <a:gd name="T43" fmla="*/ 2147483647 h 38"/>
              <a:gd name="T44" fmla="*/ 2147483647 w 87"/>
              <a:gd name="T45" fmla="*/ 2147483647 h 38"/>
              <a:gd name="T46" fmla="*/ 2147483647 w 87"/>
              <a:gd name="T47" fmla="*/ 2147483647 h 38"/>
              <a:gd name="T48" fmla="*/ 0 w 87"/>
              <a:gd name="T49" fmla="*/ 2147483647 h 38"/>
              <a:gd name="T50" fmla="*/ 2147483647 w 87"/>
              <a:gd name="T51" fmla="*/ 2147483647 h 38"/>
              <a:gd name="T52" fmla="*/ 2147483647 w 87"/>
              <a:gd name="T53" fmla="*/ 2147483647 h 38"/>
              <a:gd name="T54" fmla="*/ 2147483647 w 87"/>
              <a:gd name="T55" fmla="*/ 2147483647 h 38"/>
              <a:gd name="T56" fmla="*/ 2147483647 w 87"/>
              <a:gd name="T57" fmla="*/ 2147483647 h 38"/>
              <a:gd name="T58" fmla="*/ 2147483647 w 87"/>
              <a:gd name="T59" fmla="*/ 2147483647 h 38"/>
              <a:gd name="T60" fmla="*/ 2147483647 w 87"/>
              <a:gd name="T61" fmla="*/ 2147483647 h 38"/>
              <a:gd name="T62" fmla="*/ 2147483647 w 87"/>
              <a:gd name="T63" fmla="*/ 0 h 38"/>
              <a:gd name="T64" fmla="*/ 2147483647 w 87"/>
              <a:gd name="T65" fmla="*/ 0 h 3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7" h="38">
                <a:moveTo>
                  <a:pt x="43" y="0"/>
                </a:moveTo>
                <a:lnTo>
                  <a:pt x="53" y="0"/>
                </a:lnTo>
                <a:lnTo>
                  <a:pt x="61" y="1"/>
                </a:lnTo>
                <a:lnTo>
                  <a:pt x="68" y="2"/>
                </a:lnTo>
                <a:lnTo>
                  <a:pt x="75" y="5"/>
                </a:lnTo>
                <a:lnTo>
                  <a:pt x="80" y="8"/>
                </a:lnTo>
                <a:lnTo>
                  <a:pt x="84" y="12"/>
                </a:lnTo>
                <a:lnTo>
                  <a:pt x="86" y="15"/>
                </a:lnTo>
                <a:lnTo>
                  <a:pt x="87" y="19"/>
                </a:lnTo>
                <a:lnTo>
                  <a:pt x="86" y="23"/>
                </a:lnTo>
                <a:lnTo>
                  <a:pt x="84" y="27"/>
                </a:lnTo>
                <a:lnTo>
                  <a:pt x="80" y="30"/>
                </a:lnTo>
                <a:lnTo>
                  <a:pt x="75" y="33"/>
                </a:lnTo>
                <a:lnTo>
                  <a:pt x="68" y="35"/>
                </a:lnTo>
                <a:lnTo>
                  <a:pt x="61" y="37"/>
                </a:lnTo>
                <a:lnTo>
                  <a:pt x="53" y="38"/>
                </a:lnTo>
                <a:lnTo>
                  <a:pt x="43" y="38"/>
                </a:lnTo>
                <a:lnTo>
                  <a:pt x="34" y="38"/>
                </a:lnTo>
                <a:lnTo>
                  <a:pt x="26" y="37"/>
                </a:lnTo>
                <a:lnTo>
                  <a:pt x="19" y="35"/>
                </a:lnTo>
                <a:lnTo>
                  <a:pt x="12" y="33"/>
                </a:lnTo>
                <a:lnTo>
                  <a:pt x="7" y="30"/>
                </a:lnTo>
                <a:lnTo>
                  <a:pt x="3" y="27"/>
                </a:lnTo>
                <a:lnTo>
                  <a:pt x="1" y="23"/>
                </a:lnTo>
                <a:lnTo>
                  <a:pt x="0" y="19"/>
                </a:lnTo>
                <a:lnTo>
                  <a:pt x="1" y="15"/>
                </a:lnTo>
                <a:lnTo>
                  <a:pt x="3" y="12"/>
                </a:lnTo>
                <a:lnTo>
                  <a:pt x="7" y="8"/>
                </a:lnTo>
                <a:lnTo>
                  <a:pt x="12" y="5"/>
                </a:lnTo>
                <a:lnTo>
                  <a:pt x="19" y="2"/>
                </a:lnTo>
                <a:lnTo>
                  <a:pt x="26" y="1"/>
                </a:lnTo>
                <a:lnTo>
                  <a:pt x="34" y="0"/>
                </a:lnTo>
                <a:lnTo>
                  <a:pt x="43" y="0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06" name="Freeform 304"/>
          <p:cNvSpPr>
            <a:spLocks/>
          </p:cNvSpPr>
          <p:nvPr/>
        </p:nvSpPr>
        <p:spPr bwMode="auto">
          <a:xfrm>
            <a:off x="3436938" y="2543175"/>
            <a:ext cx="323850" cy="173038"/>
          </a:xfrm>
          <a:custGeom>
            <a:avLst/>
            <a:gdLst>
              <a:gd name="T0" fmla="*/ 2147483647 w 204"/>
              <a:gd name="T1" fmla="*/ 0 h 109"/>
              <a:gd name="T2" fmla="*/ 2147483647 w 204"/>
              <a:gd name="T3" fmla="*/ 0 h 109"/>
              <a:gd name="T4" fmla="*/ 2147483647 w 204"/>
              <a:gd name="T5" fmla="*/ 2147483647 h 109"/>
              <a:gd name="T6" fmla="*/ 2147483647 w 204"/>
              <a:gd name="T7" fmla="*/ 2147483647 h 109"/>
              <a:gd name="T8" fmla="*/ 2147483647 w 204"/>
              <a:gd name="T9" fmla="*/ 2147483647 h 109"/>
              <a:gd name="T10" fmla="*/ 2147483647 w 204"/>
              <a:gd name="T11" fmla="*/ 2147483647 h 109"/>
              <a:gd name="T12" fmla="*/ 2147483647 w 204"/>
              <a:gd name="T13" fmla="*/ 2147483647 h 109"/>
              <a:gd name="T14" fmla="*/ 2147483647 w 204"/>
              <a:gd name="T15" fmla="*/ 2147483647 h 109"/>
              <a:gd name="T16" fmla="*/ 2147483647 w 204"/>
              <a:gd name="T17" fmla="*/ 2147483647 h 109"/>
              <a:gd name="T18" fmla="*/ 2147483647 w 204"/>
              <a:gd name="T19" fmla="*/ 2147483647 h 109"/>
              <a:gd name="T20" fmla="*/ 2147483647 w 204"/>
              <a:gd name="T21" fmla="*/ 2147483647 h 109"/>
              <a:gd name="T22" fmla="*/ 2147483647 w 204"/>
              <a:gd name="T23" fmla="*/ 2147483647 h 109"/>
              <a:gd name="T24" fmla="*/ 2147483647 w 204"/>
              <a:gd name="T25" fmla="*/ 2147483647 h 109"/>
              <a:gd name="T26" fmla="*/ 2147483647 w 204"/>
              <a:gd name="T27" fmla="*/ 2147483647 h 109"/>
              <a:gd name="T28" fmla="*/ 2147483647 w 204"/>
              <a:gd name="T29" fmla="*/ 2147483647 h 109"/>
              <a:gd name="T30" fmla="*/ 2147483647 w 204"/>
              <a:gd name="T31" fmla="*/ 2147483647 h 109"/>
              <a:gd name="T32" fmla="*/ 2147483647 w 204"/>
              <a:gd name="T33" fmla="*/ 2147483647 h 109"/>
              <a:gd name="T34" fmla="*/ 2147483647 w 204"/>
              <a:gd name="T35" fmla="*/ 2147483647 h 109"/>
              <a:gd name="T36" fmla="*/ 2147483647 w 204"/>
              <a:gd name="T37" fmla="*/ 2147483647 h 109"/>
              <a:gd name="T38" fmla="*/ 2147483647 w 204"/>
              <a:gd name="T39" fmla="*/ 2147483647 h 109"/>
              <a:gd name="T40" fmla="*/ 2147483647 w 204"/>
              <a:gd name="T41" fmla="*/ 2147483647 h 109"/>
              <a:gd name="T42" fmla="*/ 2147483647 w 204"/>
              <a:gd name="T43" fmla="*/ 2147483647 h 109"/>
              <a:gd name="T44" fmla="*/ 2147483647 w 204"/>
              <a:gd name="T45" fmla="*/ 2147483647 h 109"/>
              <a:gd name="T46" fmla="*/ 2147483647 w 204"/>
              <a:gd name="T47" fmla="*/ 2147483647 h 109"/>
              <a:gd name="T48" fmla="*/ 2147483647 w 204"/>
              <a:gd name="T49" fmla="*/ 2147483647 h 109"/>
              <a:gd name="T50" fmla="*/ 2147483647 w 204"/>
              <a:gd name="T51" fmla="*/ 2147483647 h 109"/>
              <a:gd name="T52" fmla="*/ 2147483647 w 204"/>
              <a:gd name="T53" fmla="*/ 2147483647 h 109"/>
              <a:gd name="T54" fmla="*/ 0 w 204"/>
              <a:gd name="T55" fmla="*/ 2147483647 h 109"/>
              <a:gd name="T56" fmla="*/ 0 w 204"/>
              <a:gd name="T57" fmla="*/ 2147483647 h 109"/>
              <a:gd name="T58" fmla="*/ 2147483647 w 204"/>
              <a:gd name="T59" fmla="*/ 2147483647 h 109"/>
              <a:gd name="T60" fmla="*/ 2147483647 w 204"/>
              <a:gd name="T61" fmla="*/ 2147483647 h 109"/>
              <a:gd name="T62" fmla="*/ 2147483647 w 204"/>
              <a:gd name="T63" fmla="*/ 2147483647 h 109"/>
              <a:gd name="T64" fmla="*/ 2147483647 w 204"/>
              <a:gd name="T65" fmla="*/ 2147483647 h 109"/>
              <a:gd name="T66" fmla="*/ 2147483647 w 204"/>
              <a:gd name="T67" fmla="*/ 2147483647 h 109"/>
              <a:gd name="T68" fmla="*/ 2147483647 w 204"/>
              <a:gd name="T69" fmla="*/ 2147483647 h 109"/>
              <a:gd name="T70" fmla="*/ 2147483647 w 204"/>
              <a:gd name="T71" fmla="*/ 2147483647 h 109"/>
              <a:gd name="T72" fmla="*/ 2147483647 w 204"/>
              <a:gd name="T73" fmla="*/ 0 h 10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4" h="109">
                <a:moveTo>
                  <a:pt x="41" y="0"/>
                </a:moveTo>
                <a:lnTo>
                  <a:pt x="164" y="0"/>
                </a:lnTo>
                <a:lnTo>
                  <a:pt x="171" y="1"/>
                </a:lnTo>
                <a:lnTo>
                  <a:pt x="179" y="2"/>
                </a:lnTo>
                <a:lnTo>
                  <a:pt x="185" y="6"/>
                </a:lnTo>
                <a:lnTo>
                  <a:pt x="191" y="9"/>
                </a:lnTo>
                <a:lnTo>
                  <a:pt x="197" y="14"/>
                </a:lnTo>
                <a:lnTo>
                  <a:pt x="201" y="20"/>
                </a:lnTo>
                <a:lnTo>
                  <a:pt x="203" y="25"/>
                </a:lnTo>
                <a:lnTo>
                  <a:pt x="204" y="31"/>
                </a:lnTo>
                <a:lnTo>
                  <a:pt x="204" y="78"/>
                </a:lnTo>
                <a:lnTo>
                  <a:pt x="203" y="84"/>
                </a:lnTo>
                <a:lnTo>
                  <a:pt x="201" y="89"/>
                </a:lnTo>
                <a:lnTo>
                  <a:pt x="197" y="95"/>
                </a:lnTo>
                <a:lnTo>
                  <a:pt x="191" y="100"/>
                </a:lnTo>
                <a:lnTo>
                  <a:pt x="185" y="103"/>
                </a:lnTo>
                <a:lnTo>
                  <a:pt x="179" y="107"/>
                </a:lnTo>
                <a:lnTo>
                  <a:pt x="171" y="108"/>
                </a:lnTo>
                <a:lnTo>
                  <a:pt x="164" y="109"/>
                </a:lnTo>
                <a:lnTo>
                  <a:pt x="41" y="109"/>
                </a:lnTo>
                <a:lnTo>
                  <a:pt x="33" y="108"/>
                </a:lnTo>
                <a:lnTo>
                  <a:pt x="25" y="107"/>
                </a:lnTo>
                <a:lnTo>
                  <a:pt x="19" y="103"/>
                </a:lnTo>
                <a:lnTo>
                  <a:pt x="12" y="100"/>
                </a:lnTo>
                <a:lnTo>
                  <a:pt x="7" y="95"/>
                </a:lnTo>
                <a:lnTo>
                  <a:pt x="3" y="89"/>
                </a:lnTo>
                <a:lnTo>
                  <a:pt x="1" y="84"/>
                </a:lnTo>
                <a:lnTo>
                  <a:pt x="0" y="78"/>
                </a:lnTo>
                <a:lnTo>
                  <a:pt x="0" y="31"/>
                </a:lnTo>
                <a:lnTo>
                  <a:pt x="1" y="25"/>
                </a:lnTo>
                <a:lnTo>
                  <a:pt x="3" y="20"/>
                </a:lnTo>
                <a:lnTo>
                  <a:pt x="7" y="14"/>
                </a:lnTo>
                <a:lnTo>
                  <a:pt x="12" y="9"/>
                </a:lnTo>
                <a:lnTo>
                  <a:pt x="19" y="6"/>
                </a:lnTo>
                <a:lnTo>
                  <a:pt x="25" y="2"/>
                </a:lnTo>
                <a:lnTo>
                  <a:pt x="33" y="1"/>
                </a:lnTo>
                <a:lnTo>
                  <a:pt x="41" y="0"/>
                </a:lnTo>
                <a:close/>
              </a:path>
            </a:pathLst>
          </a:cu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07" name="Freeform 305"/>
          <p:cNvSpPr>
            <a:spLocks/>
          </p:cNvSpPr>
          <p:nvPr/>
        </p:nvSpPr>
        <p:spPr bwMode="auto">
          <a:xfrm>
            <a:off x="3436938" y="2543175"/>
            <a:ext cx="323850" cy="173038"/>
          </a:xfrm>
          <a:custGeom>
            <a:avLst/>
            <a:gdLst>
              <a:gd name="T0" fmla="*/ 2147483647 w 204"/>
              <a:gd name="T1" fmla="*/ 0 h 109"/>
              <a:gd name="T2" fmla="*/ 2147483647 w 204"/>
              <a:gd name="T3" fmla="*/ 0 h 109"/>
              <a:gd name="T4" fmla="*/ 2147483647 w 204"/>
              <a:gd name="T5" fmla="*/ 2147483647 h 109"/>
              <a:gd name="T6" fmla="*/ 2147483647 w 204"/>
              <a:gd name="T7" fmla="*/ 2147483647 h 109"/>
              <a:gd name="T8" fmla="*/ 2147483647 w 204"/>
              <a:gd name="T9" fmla="*/ 2147483647 h 109"/>
              <a:gd name="T10" fmla="*/ 2147483647 w 204"/>
              <a:gd name="T11" fmla="*/ 2147483647 h 109"/>
              <a:gd name="T12" fmla="*/ 2147483647 w 204"/>
              <a:gd name="T13" fmla="*/ 2147483647 h 109"/>
              <a:gd name="T14" fmla="*/ 2147483647 w 204"/>
              <a:gd name="T15" fmla="*/ 2147483647 h 109"/>
              <a:gd name="T16" fmla="*/ 2147483647 w 204"/>
              <a:gd name="T17" fmla="*/ 2147483647 h 109"/>
              <a:gd name="T18" fmla="*/ 2147483647 w 204"/>
              <a:gd name="T19" fmla="*/ 2147483647 h 109"/>
              <a:gd name="T20" fmla="*/ 2147483647 w 204"/>
              <a:gd name="T21" fmla="*/ 2147483647 h 109"/>
              <a:gd name="T22" fmla="*/ 2147483647 w 204"/>
              <a:gd name="T23" fmla="*/ 2147483647 h 109"/>
              <a:gd name="T24" fmla="*/ 2147483647 w 204"/>
              <a:gd name="T25" fmla="*/ 2147483647 h 109"/>
              <a:gd name="T26" fmla="*/ 2147483647 w 204"/>
              <a:gd name="T27" fmla="*/ 2147483647 h 109"/>
              <a:gd name="T28" fmla="*/ 2147483647 w 204"/>
              <a:gd name="T29" fmla="*/ 2147483647 h 109"/>
              <a:gd name="T30" fmla="*/ 2147483647 w 204"/>
              <a:gd name="T31" fmla="*/ 2147483647 h 109"/>
              <a:gd name="T32" fmla="*/ 2147483647 w 204"/>
              <a:gd name="T33" fmla="*/ 2147483647 h 109"/>
              <a:gd name="T34" fmla="*/ 2147483647 w 204"/>
              <a:gd name="T35" fmla="*/ 2147483647 h 109"/>
              <a:gd name="T36" fmla="*/ 2147483647 w 204"/>
              <a:gd name="T37" fmla="*/ 2147483647 h 109"/>
              <a:gd name="T38" fmla="*/ 2147483647 w 204"/>
              <a:gd name="T39" fmla="*/ 2147483647 h 109"/>
              <a:gd name="T40" fmla="*/ 2147483647 w 204"/>
              <a:gd name="T41" fmla="*/ 2147483647 h 109"/>
              <a:gd name="T42" fmla="*/ 2147483647 w 204"/>
              <a:gd name="T43" fmla="*/ 2147483647 h 109"/>
              <a:gd name="T44" fmla="*/ 2147483647 w 204"/>
              <a:gd name="T45" fmla="*/ 2147483647 h 109"/>
              <a:gd name="T46" fmla="*/ 2147483647 w 204"/>
              <a:gd name="T47" fmla="*/ 2147483647 h 109"/>
              <a:gd name="T48" fmla="*/ 2147483647 w 204"/>
              <a:gd name="T49" fmla="*/ 2147483647 h 109"/>
              <a:gd name="T50" fmla="*/ 2147483647 w 204"/>
              <a:gd name="T51" fmla="*/ 2147483647 h 109"/>
              <a:gd name="T52" fmla="*/ 2147483647 w 204"/>
              <a:gd name="T53" fmla="*/ 2147483647 h 109"/>
              <a:gd name="T54" fmla="*/ 0 w 204"/>
              <a:gd name="T55" fmla="*/ 2147483647 h 109"/>
              <a:gd name="T56" fmla="*/ 0 w 204"/>
              <a:gd name="T57" fmla="*/ 2147483647 h 109"/>
              <a:gd name="T58" fmla="*/ 2147483647 w 204"/>
              <a:gd name="T59" fmla="*/ 2147483647 h 109"/>
              <a:gd name="T60" fmla="*/ 2147483647 w 204"/>
              <a:gd name="T61" fmla="*/ 2147483647 h 109"/>
              <a:gd name="T62" fmla="*/ 2147483647 w 204"/>
              <a:gd name="T63" fmla="*/ 2147483647 h 109"/>
              <a:gd name="T64" fmla="*/ 2147483647 w 204"/>
              <a:gd name="T65" fmla="*/ 2147483647 h 109"/>
              <a:gd name="T66" fmla="*/ 2147483647 w 204"/>
              <a:gd name="T67" fmla="*/ 2147483647 h 109"/>
              <a:gd name="T68" fmla="*/ 2147483647 w 204"/>
              <a:gd name="T69" fmla="*/ 2147483647 h 109"/>
              <a:gd name="T70" fmla="*/ 2147483647 w 204"/>
              <a:gd name="T71" fmla="*/ 2147483647 h 109"/>
              <a:gd name="T72" fmla="*/ 2147483647 w 204"/>
              <a:gd name="T73" fmla="*/ 0 h 10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4" h="109">
                <a:moveTo>
                  <a:pt x="41" y="0"/>
                </a:moveTo>
                <a:lnTo>
                  <a:pt x="164" y="0"/>
                </a:lnTo>
                <a:lnTo>
                  <a:pt x="171" y="1"/>
                </a:lnTo>
                <a:lnTo>
                  <a:pt x="179" y="2"/>
                </a:lnTo>
                <a:lnTo>
                  <a:pt x="185" y="6"/>
                </a:lnTo>
                <a:lnTo>
                  <a:pt x="191" y="9"/>
                </a:lnTo>
                <a:lnTo>
                  <a:pt x="197" y="14"/>
                </a:lnTo>
                <a:lnTo>
                  <a:pt x="201" y="20"/>
                </a:lnTo>
                <a:lnTo>
                  <a:pt x="203" y="25"/>
                </a:lnTo>
                <a:lnTo>
                  <a:pt x="204" y="31"/>
                </a:lnTo>
                <a:lnTo>
                  <a:pt x="204" y="78"/>
                </a:lnTo>
                <a:lnTo>
                  <a:pt x="203" y="84"/>
                </a:lnTo>
                <a:lnTo>
                  <a:pt x="201" y="89"/>
                </a:lnTo>
                <a:lnTo>
                  <a:pt x="197" y="95"/>
                </a:lnTo>
                <a:lnTo>
                  <a:pt x="191" y="100"/>
                </a:lnTo>
                <a:lnTo>
                  <a:pt x="185" y="103"/>
                </a:lnTo>
                <a:lnTo>
                  <a:pt x="179" y="107"/>
                </a:lnTo>
                <a:lnTo>
                  <a:pt x="171" y="108"/>
                </a:lnTo>
                <a:lnTo>
                  <a:pt x="164" y="109"/>
                </a:lnTo>
                <a:lnTo>
                  <a:pt x="41" y="109"/>
                </a:lnTo>
                <a:lnTo>
                  <a:pt x="33" y="108"/>
                </a:lnTo>
                <a:lnTo>
                  <a:pt x="25" y="107"/>
                </a:lnTo>
                <a:lnTo>
                  <a:pt x="19" y="103"/>
                </a:lnTo>
                <a:lnTo>
                  <a:pt x="12" y="100"/>
                </a:lnTo>
                <a:lnTo>
                  <a:pt x="7" y="95"/>
                </a:lnTo>
                <a:lnTo>
                  <a:pt x="3" y="89"/>
                </a:lnTo>
                <a:lnTo>
                  <a:pt x="1" y="84"/>
                </a:lnTo>
                <a:lnTo>
                  <a:pt x="0" y="78"/>
                </a:lnTo>
                <a:lnTo>
                  <a:pt x="0" y="31"/>
                </a:lnTo>
                <a:lnTo>
                  <a:pt x="1" y="25"/>
                </a:lnTo>
                <a:lnTo>
                  <a:pt x="3" y="20"/>
                </a:lnTo>
                <a:lnTo>
                  <a:pt x="7" y="14"/>
                </a:lnTo>
                <a:lnTo>
                  <a:pt x="12" y="9"/>
                </a:lnTo>
                <a:lnTo>
                  <a:pt x="19" y="6"/>
                </a:lnTo>
                <a:lnTo>
                  <a:pt x="25" y="2"/>
                </a:lnTo>
                <a:lnTo>
                  <a:pt x="33" y="1"/>
                </a:lnTo>
                <a:lnTo>
                  <a:pt x="41" y="0"/>
                </a:lnTo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08" name="Freeform 306"/>
          <p:cNvSpPr>
            <a:spLocks/>
          </p:cNvSpPr>
          <p:nvPr/>
        </p:nvSpPr>
        <p:spPr bwMode="auto">
          <a:xfrm>
            <a:off x="3551238" y="2613025"/>
            <a:ext cx="139700" cy="60325"/>
          </a:xfrm>
          <a:custGeom>
            <a:avLst/>
            <a:gdLst>
              <a:gd name="T0" fmla="*/ 2147483647 w 88"/>
              <a:gd name="T1" fmla="*/ 0 h 38"/>
              <a:gd name="T2" fmla="*/ 2147483647 w 88"/>
              <a:gd name="T3" fmla="*/ 0 h 38"/>
              <a:gd name="T4" fmla="*/ 2147483647 w 88"/>
              <a:gd name="T5" fmla="*/ 2147483647 h 38"/>
              <a:gd name="T6" fmla="*/ 2147483647 w 88"/>
              <a:gd name="T7" fmla="*/ 2147483647 h 38"/>
              <a:gd name="T8" fmla="*/ 2147483647 w 88"/>
              <a:gd name="T9" fmla="*/ 2147483647 h 38"/>
              <a:gd name="T10" fmla="*/ 2147483647 w 88"/>
              <a:gd name="T11" fmla="*/ 2147483647 h 38"/>
              <a:gd name="T12" fmla="*/ 2147483647 w 88"/>
              <a:gd name="T13" fmla="*/ 2147483647 h 38"/>
              <a:gd name="T14" fmla="*/ 2147483647 w 88"/>
              <a:gd name="T15" fmla="*/ 2147483647 h 38"/>
              <a:gd name="T16" fmla="*/ 2147483647 w 88"/>
              <a:gd name="T17" fmla="*/ 2147483647 h 38"/>
              <a:gd name="T18" fmla="*/ 2147483647 w 88"/>
              <a:gd name="T19" fmla="*/ 2147483647 h 38"/>
              <a:gd name="T20" fmla="*/ 2147483647 w 88"/>
              <a:gd name="T21" fmla="*/ 2147483647 h 38"/>
              <a:gd name="T22" fmla="*/ 2147483647 w 88"/>
              <a:gd name="T23" fmla="*/ 2147483647 h 38"/>
              <a:gd name="T24" fmla="*/ 2147483647 w 88"/>
              <a:gd name="T25" fmla="*/ 2147483647 h 38"/>
              <a:gd name="T26" fmla="*/ 2147483647 w 88"/>
              <a:gd name="T27" fmla="*/ 2147483647 h 38"/>
              <a:gd name="T28" fmla="*/ 2147483647 w 88"/>
              <a:gd name="T29" fmla="*/ 2147483647 h 38"/>
              <a:gd name="T30" fmla="*/ 2147483647 w 88"/>
              <a:gd name="T31" fmla="*/ 2147483647 h 38"/>
              <a:gd name="T32" fmla="*/ 2147483647 w 88"/>
              <a:gd name="T33" fmla="*/ 2147483647 h 38"/>
              <a:gd name="T34" fmla="*/ 2147483647 w 88"/>
              <a:gd name="T35" fmla="*/ 2147483647 h 38"/>
              <a:gd name="T36" fmla="*/ 2147483647 w 88"/>
              <a:gd name="T37" fmla="*/ 2147483647 h 38"/>
              <a:gd name="T38" fmla="*/ 2147483647 w 88"/>
              <a:gd name="T39" fmla="*/ 2147483647 h 38"/>
              <a:gd name="T40" fmla="*/ 2147483647 w 88"/>
              <a:gd name="T41" fmla="*/ 2147483647 h 38"/>
              <a:gd name="T42" fmla="*/ 2147483647 w 88"/>
              <a:gd name="T43" fmla="*/ 2147483647 h 38"/>
              <a:gd name="T44" fmla="*/ 2147483647 w 88"/>
              <a:gd name="T45" fmla="*/ 2147483647 h 38"/>
              <a:gd name="T46" fmla="*/ 2147483647 w 88"/>
              <a:gd name="T47" fmla="*/ 2147483647 h 38"/>
              <a:gd name="T48" fmla="*/ 0 w 88"/>
              <a:gd name="T49" fmla="*/ 2147483647 h 38"/>
              <a:gd name="T50" fmla="*/ 2147483647 w 88"/>
              <a:gd name="T51" fmla="*/ 2147483647 h 38"/>
              <a:gd name="T52" fmla="*/ 2147483647 w 88"/>
              <a:gd name="T53" fmla="*/ 2147483647 h 38"/>
              <a:gd name="T54" fmla="*/ 2147483647 w 88"/>
              <a:gd name="T55" fmla="*/ 2147483647 h 38"/>
              <a:gd name="T56" fmla="*/ 2147483647 w 88"/>
              <a:gd name="T57" fmla="*/ 2147483647 h 38"/>
              <a:gd name="T58" fmla="*/ 2147483647 w 88"/>
              <a:gd name="T59" fmla="*/ 2147483647 h 38"/>
              <a:gd name="T60" fmla="*/ 2147483647 w 88"/>
              <a:gd name="T61" fmla="*/ 2147483647 h 38"/>
              <a:gd name="T62" fmla="*/ 2147483647 w 88"/>
              <a:gd name="T63" fmla="*/ 0 h 38"/>
              <a:gd name="T64" fmla="*/ 2147483647 w 88"/>
              <a:gd name="T65" fmla="*/ 0 h 3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8" h="38">
                <a:moveTo>
                  <a:pt x="44" y="0"/>
                </a:moveTo>
                <a:lnTo>
                  <a:pt x="53" y="0"/>
                </a:lnTo>
                <a:lnTo>
                  <a:pt x="61" y="1"/>
                </a:lnTo>
                <a:lnTo>
                  <a:pt x="68" y="2"/>
                </a:lnTo>
                <a:lnTo>
                  <a:pt x="75" y="5"/>
                </a:lnTo>
                <a:lnTo>
                  <a:pt x="80" y="8"/>
                </a:lnTo>
                <a:lnTo>
                  <a:pt x="84" y="12"/>
                </a:lnTo>
                <a:lnTo>
                  <a:pt x="87" y="15"/>
                </a:lnTo>
                <a:lnTo>
                  <a:pt x="88" y="19"/>
                </a:lnTo>
                <a:lnTo>
                  <a:pt x="87" y="23"/>
                </a:lnTo>
                <a:lnTo>
                  <a:pt x="84" y="27"/>
                </a:lnTo>
                <a:lnTo>
                  <a:pt x="80" y="30"/>
                </a:lnTo>
                <a:lnTo>
                  <a:pt x="75" y="33"/>
                </a:lnTo>
                <a:lnTo>
                  <a:pt x="68" y="35"/>
                </a:lnTo>
                <a:lnTo>
                  <a:pt x="61" y="37"/>
                </a:lnTo>
                <a:lnTo>
                  <a:pt x="53" y="38"/>
                </a:lnTo>
                <a:lnTo>
                  <a:pt x="44" y="38"/>
                </a:lnTo>
                <a:lnTo>
                  <a:pt x="35" y="38"/>
                </a:lnTo>
                <a:lnTo>
                  <a:pt x="26" y="37"/>
                </a:lnTo>
                <a:lnTo>
                  <a:pt x="19" y="35"/>
                </a:lnTo>
                <a:lnTo>
                  <a:pt x="13" y="33"/>
                </a:lnTo>
                <a:lnTo>
                  <a:pt x="7" y="30"/>
                </a:lnTo>
                <a:lnTo>
                  <a:pt x="3" y="27"/>
                </a:lnTo>
                <a:lnTo>
                  <a:pt x="1" y="23"/>
                </a:lnTo>
                <a:lnTo>
                  <a:pt x="0" y="19"/>
                </a:lnTo>
                <a:lnTo>
                  <a:pt x="1" y="15"/>
                </a:lnTo>
                <a:lnTo>
                  <a:pt x="3" y="12"/>
                </a:lnTo>
                <a:lnTo>
                  <a:pt x="7" y="8"/>
                </a:lnTo>
                <a:lnTo>
                  <a:pt x="13" y="5"/>
                </a:lnTo>
                <a:lnTo>
                  <a:pt x="19" y="2"/>
                </a:lnTo>
                <a:lnTo>
                  <a:pt x="26" y="1"/>
                </a:lnTo>
                <a:lnTo>
                  <a:pt x="35" y="0"/>
                </a:lnTo>
                <a:lnTo>
                  <a:pt x="44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09" name="Freeform 307"/>
          <p:cNvSpPr>
            <a:spLocks/>
          </p:cNvSpPr>
          <p:nvPr/>
        </p:nvSpPr>
        <p:spPr bwMode="auto">
          <a:xfrm>
            <a:off x="3551238" y="2613025"/>
            <a:ext cx="139700" cy="60325"/>
          </a:xfrm>
          <a:custGeom>
            <a:avLst/>
            <a:gdLst>
              <a:gd name="T0" fmla="*/ 2147483647 w 88"/>
              <a:gd name="T1" fmla="*/ 0 h 38"/>
              <a:gd name="T2" fmla="*/ 2147483647 w 88"/>
              <a:gd name="T3" fmla="*/ 0 h 38"/>
              <a:gd name="T4" fmla="*/ 2147483647 w 88"/>
              <a:gd name="T5" fmla="*/ 2147483647 h 38"/>
              <a:gd name="T6" fmla="*/ 2147483647 w 88"/>
              <a:gd name="T7" fmla="*/ 2147483647 h 38"/>
              <a:gd name="T8" fmla="*/ 2147483647 w 88"/>
              <a:gd name="T9" fmla="*/ 2147483647 h 38"/>
              <a:gd name="T10" fmla="*/ 2147483647 w 88"/>
              <a:gd name="T11" fmla="*/ 2147483647 h 38"/>
              <a:gd name="T12" fmla="*/ 2147483647 w 88"/>
              <a:gd name="T13" fmla="*/ 2147483647 h 38"/>
              <a:gd name="T14" fmla="*/ 2147483647 w 88"/>
              <a:gd name="T15" fmla="*/ 2147483647 h 38"/>
              <a:gd name="T16" fmla="*/ 2147483647 w 88"/>
              <a:gd name="T17" fmla="*/ 2147483647 h 38"/>
              <a:gd name="T18" fmla="*/ 2147483647 w 88"/>
              <a:gd name="T19" fmla="*/ 2147483647 h 38"/>
              <a:gd name="T20" fmla="*/ 2147483647 w 88"/>
              <a:gd name="T21" fmla="*/ 2147483647 h 38"/>
              <a:gd name="T22" fmla="*/ 2147483647 w 88"/>
              <a:gd name="T23" fmla="*/ 2147483647 h 38"/>
              <a:gd name="T24" fmla="*/ 2147483647 w 88"/>
              <a:gd name="T25" fmla="*/ 2147483647 h 38"/>
              <a:gd name="T26" fmla="*/ 2147483647 w 88"/>
              <a:gd name="T27" fmla="*/ 2147483647 h 38"/>
              <a:gd name="T28" fmla="*/ 2147483647 w 88"/>
              <a:gd name="T29" fmla="*/ 2147483647 h 38"/>
              <a:gd name="T30" fmla="*/ 2147483647 w 88"/>
              <a:gd name="T31" fmla="*/ 2147483647 h 38"/>
              <a:gd name="T32" fmla="*/ 2147483647 w 88"/>
              <a:gd name="T33" fmla="*/ 2147483647 h 38"/>
              <a:gd name="T34" fmla="*/ 2147483647 w 88"/>
              <a:gd name="T35" fmla="*/ 2147483647 h 38"/>
              <a:gd name="T36" fmla="*/ 2147483647 w 88"/>
              <a:gd name="T37" fmla="*/ 2147483647 h 38"/>
              <a:gd name="T38" fmla="*/ 2147483647 w 88"/>
              <a:gd name="T39" fmla="*/ 2147483647 h 38"/>
              <a:gd name="T40" fmla="*/ 2147483647 w 88"/>
              <a:gd name="T41" fmla="*/ 2147483647 h 38"/>
              <a:gd name="T42" fmla="*/ 2147483647 w 88"/>
              <a:gd name="T43" fmla="*/ 2147483647 h 38"/>
              <a:gd name="T44" fmla="*/ 2147483647 w 88"/>
              <a:gd name="T45" fmla="*/ 2147483647 h 38"/>
              <a:gd name="T46" fmla="*/ 2147483647 w 88"/>
              <a:gd name="T47" fmla="*/ 2147483647 h 38"/>
              <a:gd name="T48" fmla="*/ 0 w 88"/>
              <a:gd name="T49" fmla="*/ 2147483647 h 38"/>
              <a:gd name="T50" fmla="*/ 2147483647 w 88"/>
              <a:gd name="T51" fmla="*/ 2147483647 h 38"/>
              <a:gd name="T52" fmla="*/ 2147483647 w 88"/>
              <a:gd name="T53" fmla="*/ 2147483647 h 38"/>
              <a:gd name="T54" fmla="*/ 2147483647 w 88"/>
              <a:gd name="T55" fmla="*/ 2147483647 h 38"/>
              <a:gd name="T56" fmla="*/ 2147483647 w 88"/>
              <a:gd name="T57" fmla="*/ 2147483647 h 38"/>
              <a:gd name="T58" fmla="*/ 2147483647 w 88"/>
              <a:gd name="T59" fmla="*/ 2147483647 h 38"/>
              <a:gd name="T60" fmla="*/ 2147483647 w 88"/>
              <a:gd name="T61" fmla="*/ 2147483647 h 38"/>
              <a:gd name="T62" fmla="*/ 2147483647 w 88"/>
              <a:gd name="T63" fmla="*/ 0 h 38"/>
              <a:gd name="T64" fmla="*/ 2147483647 w 88"/>
              <a:gd name="T65" fmla="*/ 0 h 3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8" h="38">
                <a:moveTo>
                  <a:pt x="44" y="0"/>
                </a:moveTo>
                <a:lnTo>
                  <a:pt x="53" y="0"/>
                </a:lnTo>
                <a:lnTo>
                  <a:pt x="61" y="1"/>
                </a:lnTo>
                <a:lnTo>
                  <a:pt x="68" y="2"/>
                </a:lnTo>
                <a:lnTo>
                  <a:pt x="75" y="5"/>
                </a:lnTo>
                <a:lnTo>
                  <a:pt x="80" y="8"/>
                </a:lnTo>
                <a:lnTo>
                  <a:pt x="84" y="12"/>
                </a:lnTo>
                <a:lnTo>
                  <a:pt x="87" y="15"/>
                </a:lnTo>
                <a:lnTo>
                  <a:pt x="88" y="19"/>
                </a:lnTo>
                <a:lnTo>
                  <a:pt x="87" y="23"/>
                </a:lnTo>
                <a:lnTo>
                  <a:pt x="84" y="27"/>
                </a:lnTo>
                <a:lnTo>
                  <a:pt x="80" y="30"/>
                </a:lnTo>
                <a:lnTo>
                  <a:pt x="75" y="33"/>
                </a:lnTo>
                <a:lnTo>
                  <a:pt x="68" y="35"/>
                </a:lnTo>
                <a:lnTo>
                  <a:pt x="61" y="37"/>
                </a:lnTo>
                <a:lnTo>
                  <a:pt x="53" y="38"/>
                </a:lnTo>
                <a:lnTo>
                  <a:pt x="44" y="38"/>
                </a:lnTo>
                <a:lnTo>
                  <a:pt x="35" y="38"/>
                </a:lnTo>
                <a:lnTo>
                  <a:pt x="26" y="37"/>
                </a:lnTo>
                <a:lnTo>
                  <a:pt x="19" y="35"/>
                </a:lnTo>
                <a:lnTo>
                  <a:pt x="13" y="33"/>
                </a:lnTo>
                <a:lnTo>
                  <a:pt x="7" y="30"/>
                </a:lnTo>
                <a:lnTo>
                  <a:pt x="3" y="27"/>
                </a:lnTo>
                <a:lnTo>
                  <a:pt x="1" y="23"/>
                </a:lnTo>
                <a:lnTo>
                  <a:pt x="0" y="19"/>
                </a:lnTo>
                <a:lnTo>
                  <a:pt x="1" y="15"/>
                </a:lnTo>
                <a:lnTo>
                  <a:pt x="3" y="12"/>
                </a:lnTo>
                <a:lnTo>
                  <a:pt x="7" y="8"/>
                </a:lnTo>
                <a:lnTo>
                  <a:pt x="13" y="5"/>
                </a:lnTo>
                <a:lnTo>
                  <a:pt x="19" y="2"/>
                </a:lnTo>
                <a:lnTo>
                  <a:pt x="26" y="1"/>
                </a:lnTo>
                <a:lnTo>
                  <a:pt x="35" y="0"/>
                </a:lnTo>
                <a:lnTo>
                  <a:pt x="44" y="0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10" name="Freeform 308"/>
          <p:cNvSpPr>
            <a:spLocks/>
          </p:cNvSpPr>
          <p:nvPr/>
        </p:nvSpPr>
        <p:spPr bwMode="auto">
          <a:xfrm>
            <a:off x="3751263" y="2543175"/>
            <a:ext cx="322262" cy="173038"/>
          </a:xfrm>
          <a:custGeom>
            <a:avLst/>
            <a:gdLst>
              <a:gd name="T0" fmla="*/ 2147483647 w 203"/>
              <a:gd name="T1" fmla="*/ 0 h 109"/>
              <a:gd name="T2" fmla="*/ 2147483647 w 203"/>
              <a:gd name="T3" fmla="*/ 0 h 109"/>
              <a:gd name="T4" fmla="*/ 2147483647 w 203"/>
              <a:gd name="T5" fmla="*/ 2147483647 h 109"/>
              <a:gd name="T6" fmla="*/ 2147483647 w 203"/>
              <a:gd name="T7" fmla="*/ 2147483647 h 109"/>
              <a:gd name="T8" fmla="*/ 2147483647 w 203"/>
              <a:gd name="T9" fmla="*/ 2147483647 h 109"/>
              <a:gd name="T10" fmla="*/ 2147483647 w 203"/>
              <a:gd name="T11" fmla="*/ 2147483647 h 109"/>
              <a:gd name="T12" fmla="*/ 2147483647 w 203"/>
              <a:gd name="T13" fmla="*/ 2147483647 h 109"/>
              <a:gd name="T14" fmla="*/ 2147483647 w 203"/>
              <a:gd name="T15" fmla="*/ 2147483647 h 109"/>
              <a:gd name="T16" fmla="*/ 2147483647 w 203"/>
              <a:gd name="T17" fmla="*/ 2147483647 h 109"/>
              <a:gd name="T18" fmla="*/ 2147483647 w 203"/>
              <a:gd name="T19" fmla="*/ 2147483647 h 109"/>
              <a:gd name="T20" fmla="*/ 2147483647 w 203"/>
              <a:gd name="T21" fmla="*/ 2147483647 h 109"/>
              <a:gd name="T22" fmla="*/ 2147483647 w 203"/>
              <a:gd name="T23" fmla="*/ 2147483647 h 109"/>
              <a:gd name="T24" fmla="*/ 2147483647 w 203"/>
              <a:gd name="T25" fmla="*/ 2147483647 h 109"/>
              <a:gd name="T26" fmla="*/ 2147483647 w 203"/>
              <a:gd name="T27" fmla="*/ 2147483647 h 109"/>
              <a:gd name="T28" fmla="*/ 2147483647 w 203"/>
              <a:gd name="T29" fmla="*/ 2147483647 h 109"/>
              <a:gd name="T30" fmla="*/ 2147483647 w 203"/>
              <a:gd name="T31" fmla="*/ 2147483647 h 109"/>
              <a:gd name="T32" fmla="*/ 2147483647 w 203"/>
              <a:gd name="T33" fmla="*/ 2147483647 h 109"/>
              <a:gd name="T34" fmla="*/ 2147483647 w 203"/>
              <a:gd name="T35" fmla="*/ 2147483647 h 109"/>
              <a:gd name="T36" fmla="*/ 2147483647 w 203"/>
              <a:gd name="T37" fmla="*/ 2147483647 h 109"/>
              <a:gd name="T38" fmla="*/ 2147483647 w 203"/>
              <a:gd name="T39" fmla="*/ 2147483647 h 109"/>
              <a:gd name="T40" fmla="*/ 2147483647 w 203"/>
              <a:gd name="T41" fmla="*/ 2147483647 h 109"/>
              <a:gd name="T42" fmla="*/ 2147483647 w 203"/>
              <a:gd name="T43" fmla="*/ 2147483647 h 109"/>
              <a:gd name="T44" fmla="*/ 2147483647 w 203"/>
              <a:gd name="T45" fmla="*/ 2147483647 h 109"/>
              <a:gd name="T46" fmla="*/ 2147483647 w 203"/>
              <a:gd name="T47" fmla="*/ 2147483647 h 109"/>
              <a:gd name="T48" fmla="*/ 2147483647 w 203"/>
              <a:gd name="T49" fmla="*/ 2147483647 h 109"/>
              <a:gd name="T50" fmla="*/ 2147483647 w 203"/>
              <a:gd name="T51" fmla="*/ 2147483647 h 109"/>
              <a:gd name="T52" fmla="*/ 2147483647 w 203"/>
              <a:gd name="T53" fmla="*/ 2147483647 h 109"/>
              <a:gd name="T54" fmla="*/ 0 w 203"/>
              <a:gd name="T55" fmla="*/ 2147483647 h 109"/>
              <a:gd name="T56" fmla="*/ 0 w 203"/>
              <a:gd name="T57" fmla="*/ 2147483647 h 109"/>
              <a:gd name="T58" fmla="*/ 2147483647 w 203"/>
              <a:gd name="T59" fmla="*/ 2147483647 h 109"/>
              <a:gd name="T60" fmla="*/ 2147483647 w 203"/>
              <a:gd name="T61" fmla="*/ 2147483647 h 109"/>
              <a:gd name="T62" fmla="*/ 2147483647 w 203"/>
              <a:gd name="T63" fmla="*/ 2147483647 h 109"/>
              <a:gd name="T64" fmla="*/ 2147483647 w 203"/>
              <a:gd name="T65" fmla="*/ 2147483647 h 109"/>
              <a:gd name="T66" fmla="*/ 2147483647 w 203"/>
              <a:gd name="T67" fmla="*/ 2147483647 h 109"/>
              <a:gd name="T68" fmla="*/ 2147483647 w 203"/>
              <a:gd name="T69" fmla="*/ 2147483647 h 109"/>
              <a:gd name="T70" fmla="*/ 2147483647 w 203"/>
              <a:gd name="T71" fmla="*/ 2147483647 h 109"/>
              <a:gd name="T72" fmla="*/ 2147483647 w 203"/>
              <a:gd name="T73" fmla="*/ 0 h 10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3" h="109">
                <a:moveTo>
                  <a:pt x="40" y="0"/>
                </a:moveTo>
                <a:lnTo>
                  <a:pt x="163" y="0"/>
                </a:lnTo>
                <a:lnTo>
                  <a:pt x="171" y="1"/>
                </a:lnTo>
                <a:lnTo>
                  <a:pt x="178" y="2"/>
                </a:lnTo>
                <a:lnTo>
                  <a:pt x="186" y="6"/>
                </a:lnTo>
                <a:lnTo>
                  <a:pt x="191" y="9"/>
                </a:lnTo>
                <a:lnTo>
                  <a:pt x="196" y="14"/>
                </a:lnTo>
                <a:lnTo>
                  <a:pt x="200" y="20"/>
                </a:lnTo>
                <a:lnTo>
                  <a:pt x="202" y="25"/>
                </a:lnTo>
                <a:lnTo>
                  <a:pt x="203" y="31"/>
                </a:lnTo>
                <a:lnTo>
                  <a:pt x="203" y="78"/>
                </a:lnTo>
                <a:lnTo>
                  <a:pt x="202" y="84"/>
                </a:lnTo>
                <a:lnTo>
                  <a:pt x="200" y="89"/>
                </a:lnTo>
                <a:lnTo>
                  <a:pt x="196" y="95"/>
                </a:lnTo>
                <a:lnTo>
                  <a:pt x="191" y="100"/>
                </a:lnTo>
                <a:lnTo>
                  <a:pt x="186" y="103"/>
                </a:lnTo>
                <a:lnTo>
                  <a:pt x="178" y="107"/>
                </a:lnTo>
                <a:lnTo>
                  <a:pt x="171" y="108"/>
                </a:lnTo>
                <a:lnTo>
                  <a:pt x="163" y="109"/>
                </a:lnTo>
                <a:lnTo>
                  <a:pt x="40" y="109"/>
                </a:lnTo>
                <a:lnTo>
                  <a:pt x="32" y="108"/>
                </a:lnTo>
                <a:lnTo>
                  <a:pt x="25" y="107"/>
                </a:lnTo>
                <a:lnTo>
                  <a:pt x="18" y="103"/>
                </a:lnTo>
                <a:lnTo>
                  <a:pt x="12" y="100"/>
                </a:lnTo>
                <a:lnTo>
                  <a:pt x="7" y="95"/>
                </a:lnTo>
                <a:lnTo>
                  <a:pt x="4" y="89"/>
                </a:lnTo>
                <a:lnTo>
                  <a:pt x="1" y="84"/>
                </a:lnTo>
                <a:lnTo>
                  <a:pt x="0" y="78"/>
                </a:lnTo>
                <a:lnTo>
                  <a:pt x="0" y="31"/>
                </a:lnTo>
                <a:lnTo>
                  <a:pt x="1" y="25"/>
                </a:lnTo>
                <a:lnTo>
                  <a:pt x="4" y="20"/>
                </a:lnTo>
                <a:lnTo>
                  <a:pt x="7" y="14"/>
                </a:lnTo>
                <a:lnTo>
                  <a:pt x="12" y="9"/>
                </a:lnTo>
                <a:lnTo>
                  <a:pt x="18" y="6"/>
                </a:lnTo>
                <a:lnTo>
                  <a:pt x="25" y="2"/>
                </a:lnTo>
                <a:lnTo>
                  <a:pt x="32" y="1"/>
                </a:lnTo>
                <a:lnTo>
                  <a:pt x="40" y="0"/>
                </a:lnTo>
                <a:close/>
              </a:path>
            </a:pathLst>
          </a:cu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11" name="Freeform 309"/>
          <p:cNvSpPr>
            <a:spLocks/>
          </p:cNvSpPr>
          <p:nvPr/>
        </p:nvSpPr>
        <p:spPr bwMode="auto">
          <a:xfrm>
            <a:off x="3751263" y="2543175"/>
            <a:ext cx="322262" cy="173038"/>
          </a:xfrm>
          <a:custGeom>
            <a:avLst/>
            <a:gdLst>
              <a:gd name="T0" fmla="*/ 2147483647 w 203"/>
              <a:gd name="T1" fmla="*/ 0 h 109"/>
              <a:gd name="T2" fmla="*/ 2147483647 w 203"/>
              <a:gd name="T3" fmla="*/ 0 h 109"/>
              <a:gd name="T4" fmla="*/ 2147483647 w 203"/>
              <a:gd name="T5" fmla="*/ 2147483647 h 109"/>
              <a:gd name="T6" fmla="*/ 2147483647 w 203"/>
              <a:gd name="T7" fmla="*/ 2147483647 h 109"/>
              <a:gd name="T8" fmla="*/ 2147483647 w 203"/>
              <a:gd name="T9" fmla="*/ 2147483647 h 109"/>
              <a:gd name="T10" fmla="*/ 2147483647 w 203"/>
              <a:gd name="T11" fmla="*/ 2147483647 h 109"/>
              <a:gd name="T12" fmla="*/ 2147483647 w 203"/>
              <a:gd name="T13" fmla="*/ 2147483647 h 109"/>
              <a:gd name="T14" fmla="*/ 2147483647 w 203"/>
              <a:gd name="T15" fmla="*/ 2147483647 h 109"/>
              <a:gd name="T16" fmla="*/ 2147483647 w 203"/>
              <a:gd name="T17" fmla="*/ 2147483647 h 109"/>
              <a:gd name="T18" fmla="*/ 2147483647 w 203"/>
              <a:gd name="T19" fmla="*/ 2147483647 h 109"/>
              <a:gd name="T20" fmla="*/ 2147483647 w 203"/>
              <a:gd name="T21" fmla="*/ 2147483647 h 109"/>
              <a:gd name="T22" fmla="*/ 2147483647 w 203"/>
              <a:gd name="T23" fmla="*/ 2147483647 h 109"/>
              <a:gd name="T24" fmla="*/ 2147483647 w 203"/>
              <a:gd name="T25" fmla="*/ 2147483647 h 109"/>
              <a:gd name="T26" fmla="*/ 2147483647 w 203"/>
              <a:gd name="T27" fmla="*/ 2147483647 h 109"/>
              <a:gd name="T28" fmla="*/ 2147483647 w 203"/>
              <a:gd name="T29" fmla="*/ 2147483647 h 109"/>
              <a:gd name="T30" fmla="*/ 2147483647 w 203"/>
              <a:gd name="T31" fmla="*/ 2147483647 h 109"/>
              <a:gd name="T32" fmla="*/ 2147483647 w 203"/>
              <a:gd name="T33" fmla="*/ 2147483647 h 109"/>
              <a:gd name="T34" fmla="*/ 2147483647 w 203"/>
              <a:gd name="T35" fmla="*/ 2147483647 h 109"/>
              <a:gd name="T36" fmla="*/ 2147483647 w 203"/>
              <a:gd name="T37" fmla="*/ 2147483647 h 109"/>
              <a:gd name="T38" fmla="*/ 2147483647 w 203"/>
              <a:gd name="T39" fmla="*/ 2147483647 h 109"/>
              <a:gd name="T40" fmla="*/ 2147483647 w 203"/>
              <a:gd name="T41" fmla="*/ 2147483647 h 109"/>
              <a:gd name="T42" fmla="*/ 2147483647 w 203"/>
              <a:gd name="T43" fmla="*/ 2147483647 h 109"/>
              <a:gd name="T44" fmla="*/ 2147483647 w 203"/>
              <a:gd name="T45" fmla="*/ 2147483647 h 109"/>
              <a:gd name="T46" fmla="*/ 2147483647 w 203"/>
              <a:gd name="T47" fmla="*/ 2147483647 h 109"/>
              <a:gd name="T48" fmla="*/ 2147483647 w 203"/>
              <a:gd name="T49" fmla="*/ 2147483647 h 109"/>
              <a:gd name="T50" fmla="*/ 2147483647 w 203"/>
              <a:gd name="T51" fmla="*/ 2147483647 h 109"/>
              <a:gd name="T52" fmla="*/ 2147483647 w 203"/>
              <a:gd name="T53" fmla="*/ 2147483647 h 109"/>
              <a:gd name="T54" fmla="*/ 0 w 203"/>
              <a:gd name="T55" fmla="*/ 2147483647 h 109"/>
              <a:gd name="T56" fmla="*/ 0 w 203"/>
              <a:gd name="T57" fmla="*/ 2147483647 h 109"/>
              <a:gd name="T58" fmla="*/ 2147483647 w 203"/>
              <a:gd name="T59" fmla="*/ 2147483647 h 109"/>
              <a:gd name="T60" fmla="*/ 2147483647 w 203"/>
              <a:gd name="T61" fmla="*/ 2147483647 h 109"/>
              <a:gd name="T62" fmla="*/ 2147483647 w 203"/>
              <a:gd name="T63" fmla="*/ 2147483647 h 109"/>
              <a:gd name="T64" fmla="*/ 2147483647 w 203"/>
              <a:gd name="T65" fmla="*/ 2147483647 h 109"/>
              <a:gd name="T66" fmla="*/ 2147483647 w 203"/>
              <a:gd name="T67" fmla="*/ 2147483647 h 109"/>
              <a:gd name="T68" fmla="*/ 2147483647 w 203"/>
              <a:gd name="T69" fmla="*/ 2147483647 h 109"/>
              <a:gd name="T70" fmla="*/ 2147483647 w 203"/>
              <a:gd name="T71" fmla="*/ 2147483647 h 109"/>
              <a:gd name="T72" fmla="*/ 2147483647 w 203"/>
              <a:gd name="T73" fmla="*/ 0 h 10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3" h="109">
                <a:moveTo>
                  <a:pt x="40" y="0"/>
                </a:moveTo>
                <a:lnTo>
                  <a:pt x="163" y="0"/>
                </a:lnTo>
                <a:lnTo>
                  <a:pt x="171" y="1"/>
                </a:lnTo>
                <a:lnTo>
                  <a:pt x="178" y="2"/>
                </a:lnTo>
                <a:lnTo>
                  <a:pt x="186" y="6"/>
                </a:lnTo>
                <a:lnTo>
                  <a:pt x="191" y="9"/>
                </a:lnTo>
                <a:lnTo>
                  <a:pt x="196" y="14"/>
                </a:lnTo>
                <a:lnTo>
                  <a:pt x="200" y="20"/>
                </a:lnTo>
                <a:lnTo>
                  <a:pt x="202" y="25"/>
                </a:lnTo>
                <a:lnTo>
                  <a:pt x="203" y="31"/>
                </a:lnTo>
                <a:lnTo>
                  <a:pt x="203" y="78"/>
                </a:lnTo>
                <a:lnTo>
                  <a:pt x="202" y="84"/>
                </a:lnTo>
                <a:lnTo>
                  <a:pt x="200" y="89"/>
                </a:lnTo>
                <a:lnTo>
                  <a:pt x="196" y="95"/>
                </a:lnTo>
                <a:lnTo>
                  <a:pt x="191" y="100"/>
                </a:lnTo>
                <a:lnTo>
                  <a:pt x="186" y="103"/>
                </a:lnTo>
                <a:lnTo>
                  <a:pt x="178" y="107"/>
                </a:lnTo>
                <a:lnTo>
                  <a:pt x="171" y="108"/>
                </a:lnTo>
                <a:lnTo>
                  <a:pt x="163" y="109"/>
                </a:lnTo>
                <a:lnTo>
                  <a:pt x="40" y="109"/>
                </a:lnTo>
                <a:lnTo>
                  <a:pt x="32" y="108"/>
                </a:lnTo>
                <a:lnTo>
                  <a:pt x="25" y="107"/>
                </a:lnTo>
                <a:lnTo>
                  <a:pt x="18" y="103"/>
                </a:lnTo>
                <a:lnTo>
                  <a:pt x="12" y="100"/>
                </a:lnTo>
                <a:lnTo>
                  <a:pt x="7" y="95"/>
                </a:lnTo>
                <a:lnTo>
                  <a:pt x="4" y="89"/>
                </a:lnTo>
                <a:lnTo>
                  <a:pt x="1" y="84"/>
                </a:lnTo>
                <a:lnTo>
                  <a:pt x="0" y="78"/>
                </a:lnTo>
                <a:lnTo>
                  <a:pt x="0" y="31"/>
                </a:lnTo>
                <a:lnTo>
                  <a:pt x="1" y="25"/>
                </a:lnTo>
                <a:lnTo>
                  <a:pt x="4" y="20"/>
                </a:lnTo>
                <a:lnTo>
                  <a:pt x="7" y="14"/>
                </a:lnTo>
                <a:lnTo>
                  <a:pt x="12" y="9"/>
                </a:lnTo>
                <a:lnTo>
                  <a:pt x="18" y="6"/>
                </a:lnTo>
                <a:lnTo>
                  <a:pt x="25" y="2"/>
                </a:lnTo>
                <a:lnTo>
                  <a:pt x="32" y="1"/>
                </a:lnTo>
                <a:lnTo>
                  <a:pt x="40" y="0"/>
                </a:lnTo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12" name="Freeform 310"/>
          <p:cNvSpPr>
            <a:spLocks/>
          </p:cNvSpPr>
          <p:nvPr/>
        </p:nvSpPr>
        <p:spPr bwMode="auto">
          <a:xfrm>
            <a:off x="3863975" y="2613025"/>
            <a:ext cx="139700" cy="60325"/>
          </a:xfrm>
          <a:custGeom>
            <a:avLst/>
            <a:gdLst>
              <a:gd name="T0" fmla="*/ 2147483647 w 88"/>
              <a:gd name="T1" fmla="*/ 0 h 38"/>
              <a:gd name="T2" fmla="*/ 2147483647 w 88"/>
              <a:gd name="T3" fmla="*/ 0 h 38"/>
              <a:gd name="T4" fmla="*/ 2147483647 w 88"/>
              <a:gd name="T5" fmla="*/ 2147483647 h 38"/>
              <a:gd name="T6" fmla="*/ 2147483647 w 88"/>
              <a:gd name="T7" fmla="*/ 2147483647 h 38"/>
              <a:gd name="T8" fmla="*/ 2147483647 w 88"/>
              <a:gd name="T9" fmla="*/ 2147483647 h 38"/>
              <a:gd name="T10" fmla="*/ 2147483647 w 88"/>
              <a:gd name="T11" fmla="*/ 2147483647 h 38"/>
              <a:gd name="T12" fmla="*/ 2147483647 w 88"/>
              <a:gd name="T13" fmla="*/ 2147483647 h 38"/>
              <a:gd name="T14" fmla="*/ 2147483647 w 88"/>
              <a:gd name="T15" fmla="*/ 2147483647 h 38"/>
              <a:gd name="T16" fmla="*/ 2147483647 w 88"/>
              <a:gd name="T17" fmla="*/ 2147483647 h 38"/>
              <a:gd name="T18" fmla="*/ 2147483647 w 88"/>
              <a:gd name="T19" fmla="*/ 2147483647 h 38"/>
              <a:gd name="T20" fmla="*/ 2147483647 w 88"/>
              <a:gd name="T21" fmla="*/ 2147483647 h 38"/>
              <a:gd name="T22" fmla="*/ 2147483647 w 88"/>
              <a:gd name="T23" fmla="*/ 2147483647 h 38"/>
              <a:gd name="T24" fmla="*/ 2147483647 w 88"/>
              <a:gd name="T25" fmla="*/ 2147483647 h 38"/>
              <a:gd name="T26" fmla="*/ 2147483647 w 88"/>
              <a:gd name="T27" fmla="*/ 2147483647 h 38"/>
              <a:gd name="T28" fmla="*/ 2147483647 w 88"/>
              <a:gd name="T29" fmla="*/ 2147483647 h 38"/>
              <a:gd name="T30" fmla="*/ 2147483647 w 88"/>
              <a:gd name="T31" fmla="*/ 2147483647 h 38"/>
              <a:gd name="T32" fmla="*/ 2147483647 w 88"/>
              <a:gd name="T33" fmla="*/ 2147483647 h 38"/>
              <a:gd name="T34" fmla="*/ 2147483647 w 88"/>
              <a:gd name="T35" fmla="*/ 2147483647 h 38"/>
              <a:gd name="T36" fmla="*/ 2147483647 w 88"/>
              <a:gd name="T37" fmla="*/ 2147483647 h 38"/>
              <a:gd name="T38" fmla="*/ 2147483647 w 88"/>
              <a:gd name="T39" fmla="*/ 2147483647 h 38"/>
              <a:gd name="T40" fmla="*/ 2147483647 w 88"/>
              <a:gd name="T41" fmla="*/ 2147483647 h 38"/>
              <a:gd name="T42" fmla="*/ 2147483647 w 88"/>
              <a:gd name="T43" fmla="*/ 2147483647 h 38"/>
              <a:gd name="T44" fmla="*/ 2147483647 w 88"/>
              <a:gd name="T45" fmla="*/ 2147483647 h 38"/>
              <a:gd name="T46" fmla="*/ 2147483647 w 88"/>
              <a:gd name="T47" fmla="*/ 2147483647 h 38"/>
              <a:gd name="T48" fmla="*/ 0 w 88"/>
              <a:gd name="T49" fmla="*/ 2147483647 h 38"/>
              <a:gd name="T50" fmla="*/ 2147483647 w 88"/>
              <a:gd name="T51" fmla="*/ 2147483647 h 38"/>
              <a:gd name="T52" fmla="*/ 2147483647 w 88"/>
              <a:gd name="T53" fmla="*/ 2147483647 h 38"/>
              <a:gd name="T54" fmla="*/ 2147483647 w 88"/>
              <a:gd name="T55" fmla="*/ 2147483647 h 38"/>
              <a:gd name="T56" fmla="*/ 2147483647 w 88"/>
              <a:gd name="T57" fmla="*/ 2147483647 h 38"/>
              <a:gd name="T58" fmla="*/ 2147483647 w 88"/>
              <a:gd name="T59" fmla="*/ 2147483647 h 38"/>
              <a:gd name="T60" fmla="*/ 2147483647 w 88"/>
              <a:gd name="T61" fmla="*/ 2147483647 h 38"/>
              <a:gd name="T62" fmla="*/ 2147483647 w 88"/>
              <a:gd name="T63" fmla="*/ 0 h 38"/>
              <a:gd name="T64" fmla="*/ 2147483647 w 88"/>
              <a:gd name="T65" fmla="*/ 0 h 3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8" h="38">
                <a:moveTo>
                  <a:pt x="44" y="0"/>
                </a:moveTo>
                <a:lnTo>
                  <a:pt x="53" y="0"/>
                </a:lnTo>
                <a:lnTo>
                  <a:pt x="61" y="1"/>
                </a:lnTo>
                <a:lnTo>
                  <a:pt x="68" y="2"/>
                </a:lnTo>
                <a:lnTo>
                  <a:pt x="75" y="5"/>
                </a:lnTo>
                <a:lnTo>
                  <a:pt x="80" y="8"/>
                </a:lnTo>
                <a:lnTo>
                  <a:pt x="84" y="12"/>
                </a:lnTo>
                <a:lnTo>
                  <a:pt x="87" y="15"/>
                </a:lnTo>
                <a:lnTo>
                  <a:pt x="88" y="19"/>
                </a:lnTo>
                <a:lnTo>
                  <a:pt x="87" y="23"/>
                </a:lnTo>
                <a:lnTo>
                  <a:pt x="84" y="27"/>
                </a:lnTo>
                <a:lnTo>
                  <a:pt x="80" y="30"/>
                </a:lnTo>
                <a:lnTo>
                  <a:pt x="75" y="33"/>
                </a:lnTo>
                <a:lnTo>
                  <a:pt x="68" y="35"/>
                </a:lnTo>
                <a:lnTo>
                  <a:pt x="61" y="37"/>
                </a:lnTo>
                <a:lnTo>
                  <a:pt x="53" y="38"/>
                </a:lnTo>
                <a:lnTo>
                  <a:pt x="44" y="38"/>
                </a:lnTo>
                <a:lnTo>
                  <a:pt x="36" y="38"/>
                </a:lnTo>
                <a:lnTo>
                  <a:pt x="27" y="37"/>
                </a:lnTo>
                <a:lnTo>
                  <a:pt x="20" y="35"/>
                </a:lnTo>
                <a:lnTo>
                  <a:pt x="13" y="33"/>
                </a:lnTo>
                <a:lnTo>
                  <a:pt x="7" y="30"/>
                </a:lnTo>
                <a:lnTo>
                  <a:pt x="3" y="27"/>
                </a:lnTo>
                <a:lnTo>
                  <a:pt x="1" y="23"/>
                </a:lnTo>
                <a:lnTo>
                  <a:pt x="0" y="19"/>
                </a:lnTo>
                <a:lnTo>
                  <a:pt x="1" y="15"/>
                </a:lnTo>
                <a:lnTo>
                  <a:pt x="3" y="12"/>
                </a:lnTo>
                <a:lnTo>
                  <a:pt x="7" y="8"/>
                </a:lnTo>
                <a:lnTo>
                  <a:pt x="13" y="5"/>
                </a:lnTo>
                <a:lnTo>
                  <a:pt x="20" y="2"/>
                </a:lnTo>
                <a:lnTo>
                  <a:pt x="27" y="1"/>
                </a:lnTo>
                <a:lnTo>
                  <a:pt x="36" y="0"/>
                </a:lnTo>
                <a:lnTo>
                  <a:pt x="44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13" name="Freeform 311"/>
          <p:cNvSpPr>
            <a:spLocks/>
          </p:cNvSpPr>
          <p:nvPr/>
        </p:nvSpPr>
        <p:spPr bwMode="auto">
          <a:xfrm>
            <a:off x="3863975" y="2613025"/>
            <a:ext cx="139700" cy="60325"/>
          </a:xfrm>
          <a:custGeom>
            <a:avLst/>
            <a:gdLst>
              <a:gd name="T0" fmla="*/ 2147483647 w 88"/>
              <a:gd name="T1" fmla="*/ 0 h 38"/>
              <a:gd name="T2" fmla="*/ 2147483647 w 88"/>
              <a:gd name="T3" fmla="*/ 0 h 38"/>
              <a:gd name="T4" fmla="*/ 2147483647 w 88"/>
              <a:gd name="T5" fmla="*/ 2147483647 h 38"/>
              <a:gd name="T6" fmla="*/ 2147483647 w 88"/>
              <a:gd name="T7" fmla="*/ 2147483647 h 38"/>
              <a:gd name="T8" fmla="*/ 2147483647 w 88"/>
              <a:gd name="T9" fmla="*/ 2147483647 h 38"/>
              <a:gd name="T10" fmla="*/ 2147483647 w 88"/>
              <a:gd name="T11" fmla="*/ 2147483647 h 38"/>
              <a:gd name="T12" fmla="*/ 2147483647 w 88"/>
              <a:gd name="T13" fmla="*/ 2147483647 h 38"/>
              <a:gd name="T14" fmla="*/ 2147483647 w 88"/>
              <a:gd name="T15" fmla="*/ 2147483647 h 38"/>
              <a:gd name="T16" fmla="*/ 2147483647 w 88"/>
              <a:gd name="T17" fmla="*/ 2147483647 h 38"/>
              <a:gd name="T18" fmla="*/ 2147483647 w 88"/>
              <a:gd name="T19" fmla="*/ 2147483647 h 38"/>
              <a:gd name="T20" fmla="*/ 2147483647 w 88"/>
              <a:gd name="T21" fmla="*/ 2147483647 h 38"/>
              <a:gd name="T22" fmla="*/ 2147483647 w 88"/>
              <a:gd name="T23" fmla="*/ 2147483647 h 38"/>
              <a:gd name="T24" fmla="*/ 2147483647 w 88"/>
              <a:gd name="T25" fmla="*/ 2147483647 h 38"/>
              <a:gd name="T26" fmla="*/ 2147483647 w 88"/>
              <a:gd name="T27" fmla="*/ 2147483647 h 38"/>
              <a:gd name="T28" fmla="*/ 2147483647 w 88"/>
              <a:gd name="T29" fmla="*/ 2147483647 h 38"/>
              <a:gd name="T30" fmla="*/ 2147483647 w 88"/>
              <a:gd name="T31" fmla="*/ 2147483647 h 38"/>
              <a:gd name="T32" fmla="*/ 2147483647 w 88"/>
              <a:gd name="T33" fmla="*/ 2147483647 h 38"/>
              <a:gd name="T34" fmla="*/ 2147483647 w 88"/>
              <a:gd name="T35" fmla="*/ 2147483647 h 38"/>
              <a:gd name="T36" fmla="*/ 2147483647 w 88"/>
              <a:gd name="T37" fmla="*/ 2147483647 h 38"/>
              <a:gd name="T38" fmla="*/ 2147483647 w 88"/>
              <a:gd name="T39" fmla="*/ 2147483647 h 38"/>
              <a:gd name="T40" fmla="*/ 2147483647 w 88"/>
              <a:gd name="T41" fmla="*/ 2147483647 h 38"/>
              <a:gd name="T42" fmla="*/ 2147483647 w 88"/>
              <a:gd name="T43" fmla="*/ 2147483647 h 38"/>
              <a:gd name="T44" fmla="*/ 2147483647 w 88"/>
              <a:gd name="T45" fmla="*/ 2147483647 h 38"/>
              <a:gd name="T46" fmla="*/ 2147483647 w 88"/>
              <a:gd name="T47" fmla="*/ 2147483647 h 38"/>
              <a:gd name="T48" fmla="*/ 0 w 88"/>
              <a:gd name="T49" fmla="*/ 2147483647 h 38"/>
              <a:gd name="T50" fmla="*/ 2147483647 w 88"/>
              <a:gd name="T51" fmla="*/ 2147483647 h 38"/>
              <a:gd name="T52" fmla="*/ 2147483647 w 88"/>
              <a:gd name="T53" fmla="*/ 2147483647 h 38"/>
              <a:gd name="T54" fmla="*/ 2147483647 w 88"/>
              <a:gd name="T55" fmla="*/ 2147483647 h 38"/>
              <a:gd name="T56" fmla="*/ 2147483647 w 88"/>
              <a:gd name="T57" fmla="*/ 2147483647 h 38"/>
              <a:gd name="T58" fmla="*/ 2147483647 w 88"/>
              <a:gd name="T59" fmla="*/ 2147483647 h 38"/>
              <a:gd name="T60" fmla="*/ 2147483647 w 88"/>
              <a:gd name="T61" fmla="*/ 2147483647 h 38"/>
              <a:gd name="T62" fmla="*/ 2147483647 w 88"/>
              <a:gd name="T63" fmla="*/ 0 h 38"/>
              <a:gd name="T64" fmla="*/ 2147483647 w 88"/>
              <a:gd name="T65" fmla="*/ 0 h 3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8" h="38">
                <a:moveTo>
                  <a:pt x="44" y="0"/>
                </a:moveTo>
                <a:lnTo>
                  <a:pt x="53" y="0"/>
                </a:lnTo>
                <a:lnTo>
                  <a:pt x="61" y="1"/>
                </a:lnTo>
                <a:lnTo>
                  <a:pt x="68" y="2"/>
                </a:lnTo>
                <a:lnTo>
                  <a:pt x="75" y="5"/>
                </a:lnTo>
                <a:lnTo>
                  <a:pt x="80" y="8"/>
                </a:lnTo>
                <a:lnTo>
                  <a:pt x="84" y="12"/>
                </a:lnTo>
                <a:lnTo>
                  <a:pt x="87" y="15"/>
                </a:lnTo>
                <a:lnTo>
                  <a:pt x="88" y="19"/>
                </a:lnTo>
                <a:lnTo>
                  <a:pt x="87" y="23"/>
                </a:lnTo>
                <a:lnTo>
                  <a:pt x="84" y="27"/>
                </a:lnTo>
                <a:lnTo>
                  <a:pt x="80" y="30"/>
                </a:lnTo>
                <a:lnTo>
                  <a:pt x="75" y="33"/>
                </a:lnTo>
                <a:lnTo>
                  <a:pt x="68" y="35"/>
                </a:lnTo>
                <a:lnTo>
                  <a:pt x="61" y="37"/>
                </a:lnTo>
                <a:lnTo>
                  <a:pt x="53" y="38"/>
                </a:lnTo>
                <a:lnTo>
                  <a:pt x="44" y="38"/>
                </a:lnTo>
                <a:lnTo>
                  <a:pt x="36" y="38"/>
                </a:lnTo>
                <a:lnTo>
                  <a:pt x="27" y="37"/>
                </a:lnTo>
                <a:lnTo>
                  <a:pt x="20" y="35"/>
                </a:lnTo>
                <a:lnTo>
                  <a:pt x="13" y="33"/>
                </a:lnTo>
                <a:lnTo>
                  <a:pt x="7" y="30"/>
                </a:lnTo>
                <a:lnTo>
                  <a:pt x="3" y="27"/>
                </a:lnTo>
                <a:lnTo>
                  <a:pt x="1" y="23"/>
                </a:lnTo>
                <a:lnTo>
                  <a:pt x="0" y="19"/>
                </a:lnTo>
                <a:lnTo>
                  <a:pt x="1" y="15"/>
                </a:lnTo>
                <a:lnTo>
                  <a:pt x="3" y="12"/>
                </a:lnTo>
                <a:lnTo>
                  <a:pt x="7" y="8"/>
                </a:lnTo>
                <a:lnTo>
                  <a:pt x="13" y="5"/>
                </a:lnTo>
                <a:lnTo>
                  <a:pt x="20" y="2"/>
                </a:lnTo>
                <a:lnTo>
                  <a:pt x="27" y="1"/>
                </a:lnTo>
                <a:lnTo>
                  <a:pt x="36" y="0"/>
                </a:lnTo>
                <a:lnTo>
                  <a:pt x="44" y="0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14" name="Freeform 312"/>
          <p:cNvSpPr>
            <a:spLocks/>
          </p:cNvSpPr>
          <p:nvPr/>
        </p:nvSpPr>
        <p:spPr bwMode="auto">
          <a:xfrm>
            <a:off x="4065588" y="2681288"/>
            <a:ext cx="320675" cy="174625"/>
          </a:xfrm>
          <a:custGeom>
            <a:avLst/>
            <a:gdLst>
              <a:gd name="T0" fmla="*/ 2147483647 w 202"/>
              <a:gd name="T1" fmla="*/ 0 h 110"/>
              <a:gd name="T2" fmla="*/ 2147483647 w 202"/>
              <a:gd name="T3" fmla="*/ 0 h 110"/>
              <a:gd name="T4" fmla="*/ 2147483647 w 202"/>
              <a:gd name="T5" fmla="*/ 2147483647 h 110"/>
              <a:gd name="T6" fmla="*/ 2147483647 w 202"/>
              <a:gd name="T7" fmla="*/ 2147483647 h 110"/>
              <a:gd name="T8" fmla="*/ 2147483647 w 202"/>
              <a:gd name="T9" fmla="*/ 2147483647 h 110"/>
              <a:gd name="T10" fmla="*/ 2147483647 w 202"/>
              <a:gd name="T11" fmla="*/ 2147483647 h 110"/>
              <a:gd name="T12" fmla="*/ 2147483647 w 202"/>
              <a:gd name="T13" fmla="*/ 2147483647 h 110"/>
              <a:gd name="T14" fmla="*/ 2147483647 w 202"/>
              <a:gd name="T15" fmla="*/ 2147483647 h 110"/>
              <a:gd name="T16" fmla="*/ 2147483647 w 202"/>
              <a:gd name="T17" fmla="*/ 2147483647 h 110"/>
              <a:gd name="T18" fmla="*/ 2147483647 w 202"/>
              <a:gd name="T19" fmla="*/ 2147483647 h 110"/>
              <a:gd name="T20" fmla="*/ 2147483647 w 202"/>
              <a:gd name="T21" fmla="*/ 2147483647 h 110"/>
              <a:gd name="T22" fmla="*/ 2147483647 w 202"/>
              <a:gd name="T23" fmla="*/ 2147483647 h 110"/>
              <a:gd name="T24" fmla="*/ 2147483647 w 202"/>
              <a:gd name="T25" fmla="*/ 2147483647 h 110"/>
              <a:gd name="T26" fmla="*/ 2147483647 w 202"/>
              <a:gd name="T27" fmla="*/ 2147483647 h 110"/>
              <a:gd name="T28" fmla="*/ 2147483647 w 202"/>
              <a:gd name="T29" fmla="*/ 2147483647 h 110"/>
              <a:gd name="T30" fmla="*/ 2147483647 w 202"/>
              <a:gd name="T31" fmla="*/ 2147483647 h 110"/>
              <a:gd name="T32" fmla="*/ 2147483647 w 202"/>
              <a:gd name="T33" fmla="*/ 2147483647 h 110"/>
              <a:gd name="T34" fmla="*/ 2147483647 w 202"/>
              <a:gd name="T35" fmla="*/ 2147483647 h 110"/>
              <a:gd name="T36" fmla="*/ 2147483647 w 202"/>
              <a:gd name="T37" fmla="*/ 2147483647 h 110"/>
              <a:gd name="T38" fmla="*/ 2147483647 w 202"/>
              <a:gd name="T39" fmla="*/ 2147483647 h 110"/>
              <a:gd name="T40" fmla="*/ 2147483647 w 202"/>
              <a:gd name="T41" fmla="*/ 2147483647 h 110"/>
              <a:gd name="T42" fmla="*/ 2147483647 w 202"/>
              <a:gd name="T43" fmla="*/ 2147483647 h 110"/>
              <a:gd name="T44" fmla="*/ 2147483647 w 202"/>
              <a:gd name="T45" fmla="*/ 2147483647 h 110"/>
              <a:gd name="T46" fmla="*/ 2147483647 w 202"/>
              <a:gd name="T47" fmla="*/ 2147483647 h 110"/>
              <a:gd name="T48" fmla="*/ 2147483647 w 202"/>
              <a:gd name="T49" fmla="*/ 2147483647 h 110"/>
              <a:gd name="T50" fmla="*/ 2147483647 w 202"/>
              <a:gd name="T51" fmla="*/ 2147483647 h 110"/>
              <a:gd name="T52" fmla="*/ 0 w 202"/>
              <a:gd name="T53" fmla="*/ 2147483647 h 110"/>
              <a:gd name="T54" fmla="*/ 0 w 202"/>
              <a:gd name="T55" fmla="*/ 2147483647 h 110"/>
              <a:gd name="T56" fmla="*/ 0 w 202"/>
              <a:gd name="T57" fmla="*/ 2147483647 h 110"/>
              <a:gd name="T58" fmla="*/ 0 w 202"/>
              <a:gd name="T59" fmla="*/ 2147483647 h 110"/>
              <a:gd name="T60" fmla="*/ 2147483647 w 202"/>
              <a:gd name="T61" fmla="*/ 2147483647 h 110"/>
              <a:gd name="T62" fmla="*/ 2147483647 w 202"/>
              <a:gd name="T63" fmla="*/ 2147483647 h 110"/>
              <a:gd name="T64" fmla="*/ 2147483647 w 202"/>
              <a:gd name="T65" fmla="*/ 2147483647 h 110"/>
              <a:gd name="T66" fmla="*/ 2147483647 w 202"/>
              <a:gd name="T67" fmla="*/ 2147483647 h 110"/>
              <a:gd name="T68" fmla="*/ 2147483647 w 202"/>
              <a:gd name="T69" fmla="*/ 2147483647 h 110"/>
              <a:gd name="T70" fmla="*/ 2147483647 w 202"/>
              <a:gd name="T71" fmla="*/ 2147483647 h 110"/>
              <a:gd name="T72" fmla="*/ 2147483647 w 202"/>
              <a:gd name="T73" fmla="*/ 0 h 11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2" h="110">
                <a:moveTo>
                  <a:pt x="39" y="0"/>
                </a:moveTo>
                <a:lnTo>
                  <a:pt x="163" y="0"/>
                </a:lnTo>
                <a:lnTo>
                  <a:pt x="171" y="1"/>
                </a:lnTo>
                <a:lnTo>
                  <a:pt x="178" y="2"/>
                </a:lnTo>
                <a:lnTo>
                  <a:pt x="185" y="6"/>
                </a:lnTo>
                <a:lnTo>
                  <a:pt x="191" y="9"/>
                </a:lnTo>
                <a:lnTo>
                  <a:pt x="195" y="14"/>
                </a:lnTo>
                <a:lnTo>
                  <a:pt x="199" y="20"/>
                </a:lnTo>
                <a:lnTo>
                  <a:pt x="201" y="26"/>
                </a:lnTo>
                <a:lnTo>
                  <a:pt x="202" y="32"/>
                </a:lnTo>
                <a:lnTo>
                  <a:pt x="202" y="78"/>
                </a:lnTo>
                <a:lnTo>
                  <a:pt x="201" y="84"/>
                </a:lnTo>
                <a:lnTo>
                  <a:pt x="199" y="90"/>
                </a:lnTo>
                <a:lnTo>
                  <a:pt x="195" y="96"/>
                </a:lnTo>
                <a:lnTo>
                  <a:pt x="191" y="100"/>
                </a:lnTo>
                <a:lnTo>
                  <a:pt x="185" y="104"/>
                </a:lnTo>
                <a:lnTo>
                  <a:pt x="178" y="107"/>
                </a:lnTo>
                <a:lnTo>
                  <a:pt x="171" y="108"/>
                </a:lnTo>
                <a:lnTo>
                  <a:pt x="163" y="110"/>
                </a:lnTo>
                <a:lnTo>
                  <a:pt x="39" y="110"/>
                </a:lnTo>
                <a:lnTo>
                  <a:pt x="31" y="108"/>
                </a:lnTo>
                <a:lnTo>
                  <a:pt x="24" y="107"/>
                </a:lnTo>
                <a:lnTo>
                  <a:pt x="17" y="104"/>
                </a:lnTo>
                <a:lnTo>
                  <a:pt x="11" y="100"/>
                </a:lnTo>
                <a:lnTo>
                  <a:pt x="6" y="96"/>
                </a:lnTo>
                <a:lnTo>
                  <a:pt x="3" y="90"/>
                </a:lnTo>
                <a:lnTo>
                  <a:pt x="0" y="84"/>
                </a:lnTo>
                <a:lnTo>
                  <a:pt x="0" y="78"/>
                </a:lnTo>
                <a:lnTo>
                  <a:pt x="0" y="32"/>
                </a:lnTo>
                <a:lnTo>
                  <a:pt x="0" y="26"/>
                </a:lnTo>
                <a:lnTo>
                  <a:pt x="3" y="20"/>
                </a:lnTo>
                <a:lnTo>
                  <a:pt x="6" y="14"/>
                </a:lnTo>
                <a:lnTo>
                  <a:pt x="11" y="9"/>
                </a:lnTo>
                <a:lnTo>
                  <a:pt x="17" y="6"/>
                </a:lnTo>
                <a:lnTo>
                  <a:pt x="24" y="2"/>
                </a:lnTo>
                <a:lnTo>
                  <a:pt x="31" y="1"/>
                </a:lnTo>
                <a:lnTo>
                  <a:pt x="39" y="0"/>
                </a:lnTo>
                <a:close/>
              </a:path>
            </a:pathLst>
          </a:cu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15" name="Freeform 313"/>
          <p:cNvSpPr>
            <a:spLocks/>
          </p:cNvSpPr>
          <p:nvPr/>
        </p:nvSpPr>
        <p:spPr bwMode="auto">
          <a:xfrm>
            <a:off x="4065588" y="2681288"/>
            <a:ext cx="320675" cy="174625"/>
          </a:xfrm>
          <a:custGeom>
            <a:avLst/>
            <a:gdLst>
              <a:gd name="T0" fmla="*/ 2147483647 w 202"/>
              <a:gd name="T1" fmla="*/ 0 h 110"/>
              <a:gd name="T2" fmla="*/ 2147483647 w 202"/>
              <a:gd name="T3" fmla="*/ 0 h 110"/>
              <a:gd name="T4" fmla="*/ 2147483647 w 202"/>
              <a:gd name="T5" fmla="*/ 2147483647 h 110"/>
              <a:gd name="T6" fmla="*/ 2147483647 w 202"/>
              <a:gd name="T7" fmla="*/ 2147483647 h 110"/>
              <a:gd name="T8" fmla="*/ 2147483647 w 202"/>
              <a:gd name="T9" fmla="*/ 2147483647 h 110"/>
              <a:gd name="T10" fmla="*/ 2147483647 w 202"/>
              <a:gd name="T11" fmla="*/ 2147483647 h 110"/>
              <a:gd name="T12" fmla="*/ 2147483647 w 202"/>
              <a:gd name="T13" fmla="*/ 2147483647 h 110"/>
              <a:gd name="T14" fmla="*/ 2147483647 w 202"/>
              <a:gd name="T15" fmla="*/ 2147483647 h 110"/>
              <a:gd name="T16" fmla="*/ 2147483647 w 202"/>
              <a:gd name="T17" fmla="*/ 2147483647 h 110"/>
              <a:gd name="T18" fmla="*/ 2147483647 w 202"/>
              <a:gd name="T19" fmla="*/ 2147483647 h 110"/>
              <a:gd name="T20" fmla="*/ 2147483647 w 202"/>
              <a:gd name="T21" fmla="*/ 2147483647 h 110"/>
              <a:gd name="T22" fmla="*/ 2147483647 w 202"/>
              <a:gd name="T23" fmla="*/ 2147483647 h 110"/>
              <a:gd name="T24" fmla="*/ 2147483647 w 202"/>
              <a:gd name="T25" fmla="*/ 2147483647 h 110"/>
              <a:gd name="T26" fmla="*/ 2147483647 w 202"/>
              <a:gd name="T27" fmla="*/ 2147483647 h 110"/>
              <a:gd name="T28" fmla="*/ 2147483647 w 202"/>
              <a:gd name="T29" fmla="*/ 2147483647 h 110"/>
              <a:gd name="T30" fmla="*/ 2147483647 w 202"/>
              <a:gd name="T31" fmla="*/ 2147483647 h 110"/>
              <a:gd name="T32" fmla="*/ 2147483647 w 202"/>
              <a:gd name="T33" fmla="*/ 2147483647 h 110"/>
              <a:gd name="T34" fmla="*/ 2147483647 w 202"/>
              <a:gd name="T35" fmla="*/ 2147483647 h 110"/>
              <a:gd name="T36" fmla="*/ 2147483647 w 202"/>
              <a:gd name="T37" fmla="*/ 2147483647 h 110"/>
              <a:gd name="T38" fmla="*/ 2147483647 w 202"/>
              <a:gd name="T39" fmla="*/ 2147483647 h 110"/>
              <a:gd name="T40" fmla="*/ 2147483647 w 202"/>
              <a:gd name="T41" fmla="*/ 2147483647 h 110"/>
              <a:gd name="T42" fmla="*/ 2147483647 w 202"/>
              <a:gd name="T43" fmla="*/ 2147483647 h 110"/>
              <a:gd name="T44" fmla="*/ 2147483647 w 202"/>
              <a:gd name="T45" fmla="*/ 2147483647 h 110"/>
              <a:gd name="T46" fmla="*/ 2147483647 w 202"/>
              <a:gd name="T47" fmla="*/ 2147483647 h 110"/>
              <a:gd name="T48" fmla="*/ 2147483647 w 202"/>
              <a:gd name="T49" fmla="*/ 2147483647 h 110"/>
              <a:gd name="T50" fmla="*/ 2147483647 w 202"/>
              <a:gd name="T51" fmla="*/ 2147483647 h 110"/>
              <a:gd name="T52" fmla="*/ 0 w 202"/>
              <a:gd name="T53" fmla="*/ 2147483647 h 110"/>
              <a:gd name="T54" fmla="*/ 0 w 202"/>
              <a:gd name="T55" fmla="*/ 2147483647 h 110"/>
              <a:gd name="T56" fmla="*/ 0 w 202"/>
              <a:gd name="T57" fmla="*/ 2147483647 h 110"/>
              <a:gd name="T58" fmla="*/ 0 w 202"/>
              <a:gd name="T59" fmla="*/ 2147483647 h 110"/>
              <a:gd name="T60" fmla="*/ 2147483647 w 202"/>
              <a:gd name="T61" fmla="*/ 2147483647 h 110"/>
              <a:gd name="T62" fmla="*/ 2147483647 w 202"/>
              <a:gd name="T63" fmla="*/ 2147483647 h 110"/>
              <a:gd name="T64" fmla="*/ 2147483647 w 202"/>
              <a:gd name="T65" fmla="*/ 2147483647 h 110"/>
              <a:gd name="T66" fmla="*/ 2147483647 w 202"/>
              <a:gd name="T67" fmla="*/ 2147483647 h 110"/>
              <a:gd name="T68" fmla="*/ 2147483647 w 202"/>
              <a:gd name="T69" fmla="*/ 2147483647 h 110"/>
              <a:gd name="T70" fmla="*/ 2147483647 w 202"/>
              <a:gd name="T71" fmla="*/ 2147483647 h 110"/>
              <a:gd name="T72" fmla="*/ 2147483647 w 202"/>
              <a:gd name="T73" fmla="*/ 0 h 11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2" h="110">
                <a:moveTo>
                  <a:pt x="39" y="0"/>
                </a:moveTo>
                <a:lnTo>
                  <a:pt x="163" y="0"/>
                </a:lnTo>
                <a:lnTo>
                  <a:pt x="171" y="1"/>
                </a:lnTo>
                <a:lnTo>
                  <a:pt x="178" y="2"/>
                </a:lnTo>
                <a:lnTo>
                  <a:pt x="185" y="6"/>
                </a:lnTo>
                <a:lnTo>
                  <a:pt x="191" y="9"/>
                </a:lnTo>
                <a:lnTo>
                  <a:pt x="195" y="14"/>
                </a:lnTo>
                <a:lnTo>
                  <a:pt x="199" y="20"/>
                </a:lnTo>
                <a:lnTo>
                  <a:pt x="201" y="26"/>
                </a:lnTo>
                <a:lnTo>
                  <a:pt x="202" y="32"/>
                </a:lnTo>
                <a:lnTo>
                  <a:pt x="202" y="78"/>
                </a:lnTo>
                <a:lnTo>
                  <a:pt x="201" y="84"/>
                </a:lnTo>
                <a:lnTo>
                  <a:pt x="199" y="90"/>
                </a:lnTo>
                <a:lnTo>
                  <a:pt x="195" y="96"/>
                </a:lnTo>
                <a:lnTo>
                  <a:pt x="191" y="100"/>
                </a:lnTo>
                <a:lnTo>
                  <a:pt x="185" y="104"/>
                </a:lnTo>
                <a:lnTo>
                  <a:pt x="178" y="107"/>
                </a:lnTo>
                <a:lnTo>
                  <a:pt x="171" y="108"/>
                </a:lnTo>
                <a:lnTo>
                  <a:pt x="163" y="110"/>
                </a:lnTo>
                <a:lnTo>
                  <a:pt x="39" y="110"/>
                </a:lnTo>
                <a:lnTo>
                  <a:pt x="31" y="108"/>
                </a:lnTo>
                <a:lnTo>
                  <a:pt x="24" y="107"/>
                </a:lnTo>
                <a:lnTo>
                  <a:pt x="17" y="104"/>
                </a:lnTo>
                <a:lnTo>
                  <a:pt x="11" y="100"/>
                </a:lnTo>
                <a:lnTo>
                  <a:pt x="6" y="96"/>
                </a:lnTo>
                <a:lnTo>
                  <a:pt x="3" y="90"/>
                </a:lnTo>
                <a:lnTo>
                  <a:pt x="0" y="84"/>
                </a:lnTo>
                <a:lnTo>
                  <a:pt x="0" y="78"/>
                </a:lnTo>
                <a:lnTo>
                  <a:pt x="0" y="32"/>
                </a:lnTo>
                <a:lnTo>
                  <a:pt x="0" y="26"/>
                </a:lnTo>
                <a:lnTo>
                  <a:pt x="3" y="20"/>
                </a:lnTo>
                <a:lnTo>
                  <a:pt x="6" y="14"/>
                </a:lnTo>
                <a:lnTo>
                  <a:pt x="11" y="9"/>
                </a:lnTo>
                <a:lnTo>
                  <a:pt x="17" y="6"/>
                </a:lnTo>
                <a:lnTo>
                  <a:pt x="24" y="2"/>
                </a:lnTo>
                <a:lnTo>
                  <a:pt x="31" y="1"/>
                </a:lnTo>
                <a:lnTo>
                  <a:pt x="39" y="0"/>
                </a:lnTo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16" name="Freeform 314"/>
          <p:cNvSpPr>
            <a:spLocks/>
          </p:cNvSpPr>
          <p:nvPr/>
        </p:nvSpPr>
        <p:spPr bwMode="auto">
          <a:xfrm>
            <a:off x="4176713" y="2751138"/>
            <a:ext cx="139700" cy="61912"/>
          </a:xfrm>
          <a:custGeom>
            <a:avLst/>
            <a:gdLst>
              <a:gd name="T0" fmla="*/ 2147483647 w 88"/>
              <a:gd name="T1" fmla="*/ 0 h 39"/>
              <a:gd name="T2" fmla="*/ 2147483647 w 88"/>
              <a:gd name="T3" fmla="*/ 0 h 39"/>
              <a:gd name="T4" fmla="*/ 2147483647 w 88"/>
              <a:gd name="T5" fmla="*/ 2147483647 h 39"/>
              <a:gd name="T6" fmla="*/ 2147483647 w 88"/>
              <a:gd name="T7" fmla="*/ 2147483647 h 39"/>
              <a:gd name="T8" fmla="*/ 2147483647 w 88"/>
              <a:gd name="T9" fmla="*/ 2147483647 h 39"/>
              <a:gd name="T10" fmla="*/ 2147483647 w 88"/>
              <a:gd name="T11" fmla="*/ 2147483647 h 39"/>
              <a:gd name="T12" fmla="*/ 2147483647 w 88"/>
              <a:gd name="T13" fmla="*/ 2147483647 h 39"/>
              <a:gd name="T14" fmla="*/ 2147483647 w 88"/>
              <a:gd name="T15" fmla="*/ 2147483647 h 39"/>
              <a:gd name="T16" fmla="*/ 2147483647 w 88"/>
              <a:gd name="T17" fmla="*/ 2147483647 h 39"/>
              <a:gd name="T18" fmla="*/ 2147483647 w 88"/>
              <a:gd name="T19" fmla="*/ 2147483647 h 39"/>
              <a:gd name="T20" fmla="*/ 2147483647 w 88"/>
              <a:gd name="T21" fmla="*/ 2147483647 h 39"/>
              <a:gd name="T22" fmla="*/ 2147483647 w 88"/>
              <a:gd name="T23" fmla="*/ 2147483647 h 39"/>
              <a:gd name="T24" fmla="*/ 2147483647 w 88"/>
              <a:gd name="T25" fmla="*/ 2147483647 h 39"/>
              <a:gd name="T26" fmla="*/ 2147483647 w 88"/>
              <a:gd name="T27" fmla="*/ 2147483647 h 39"/>
              <a:gd name="T28" fmla="*/ 2147483647 w 88"/>
              <a:gd name="T29" fmla="*/ 2147483647 h 39"/>
              <a:gd name="T30" fmla="*/ 2147483647 w 88"/>
              <a:gd name="T31" fmla="*/ 2147483647 h 39"/>
              <a:gd name="T32" fmla="*/ 2147483647 w 88"/>
              <a:gd name="T33" fmla="*/ 2147483647 h 39"/>
              <a:gd name="T34" fmla="*/ 2147483647 w 88"/>
              <a:gd name="T35" fmla="*/ 2147483647 h 39"/>
              <a:gd name="T36" fmla="*/ 2147483647 w 88"/>
              <a:gd name="T37" fmla="*/ 2147483647 h 39"/>
              <a:gd name="T38" fmla="*/ 2147483647 w 88"/>
              <a:gd name="T39" fmla="*/ 2147483647 h 39"/>
              <a:gd name="T40" fmla="*/ 2147483647 w 88"/>
              <a:gd name="T41" fmla="*/ 2147483647 h 39"/>
              <a:gd name="T42" fmla="*/ 2147483647 w 88"/>
              <a:gd name="T43" fmla="*/ 2147483647 h 39"/>
              <a:gd name="T44" fmla="*/ 2147483647 w 88"/>
              <a:gd name="T45" fmla="*/ 2147483647 h 39"/>
              <a:gd name="T46" fmla="*/ 2147483647 w 88"/>
              <a:gd name="T47" fmla="*/ 2147483647 h 39"/>
              <a:gd name="T48" fmla="*/ 0 w 88"/>
              <a:gd name="T49" fmla="*/ 2147483647 h 39"/>
              <a:gd name="T50" fmla="*/ 2147483647 w 88"/>
              <a:gd name="T51" fmla="*/ 2147483647 h 39"/>
              <a:gd name="T52" fmla="*/ 2147483647 w 88"/>
              <a:gd name="T53" fmla="*/ 2147483647 h 39"/>
              <a:gd name="T54" fmla="*/ 2147483647 w 88"/>
              <a:gd name="T55" fmla="*/ 2147483647 h 39"/>
              <a:gd name="T56" fmla="*/ 2147483647 w 88"/>
              <a:gd name="T57" fmla="*/ 2147483647 h 39"/>
              <a:gd name="T58" fmla="*/ 2147483647 w 88"/>
              <a:gd name="T59" fmla="*/ 2147483647 h 39"/>
              <a:gd name="T60" fmla="*/ 2147483647 w 88"/>
              <a:gd name="T61" fmla="*/ 2147483647 h 39"/>
              <a:gd name="T62" fmla="*/ 2147483647 w 88"/>
              <a:gd name="T63" fmla="*/ 0 h 39"/>
              <a:gd name="T64" fmla="*/ 2147483647 w 88"/>
              <a:gd name="T65" fmla="*/ 0 h 3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8" h="39">
                <a:moveTo>
                  <a:pt x="44" y="0"/>
                </a:moveTo>
                <a:lnTo>
                  <a:pt x="53" y="0"/>
                </a:lnTo>
                <a:lnTo>
                  <a:pt x="61" y="2"/>
                </a:lnTo>
                <a:lnTo>
                  <a:pt x="69" y="3"/>
                </a:lnTo>
                <a:lnTo>
                  <a:pt x="75" y="5"/>
                </a:lnTo>
                <a:lnTo>
                  <a:pt x="80" y="9"/>
                </a:lnTo>
                <a:lnTo>
                  <a:pt x="84" y="12"/>
                </a:lnTo>
                <a:lnTo>
                  <a:pt x="87" y="16"/>
                </a:lnTo>
                <a:lnTo>
                  <a:pt x="88" y="19"/>
                </a:lnTo>
                <a:lnTo>
                  <a:pt x="87" y="24"/>
                </a:lnTo>
                <a:lnTo>
                  <a:pt x="84" y="27"/>
                </a:lnTo>
                <a:lnTo>
                  <a:pt x="80" y="31"/>
                </a:lnTo>
                <a:lnTo>
                  <a:pt x="75" y="33"/>
                </a:lnTo>
                <a:lnTo>
                  <a:pt x="69" y="35"/>
                </a:lnTo>
                <a:lnTo>
                  <a:pt x="61" y="38"/>
                </a:lnTo>
                <a:lnTo>
                  <a:pt x="53" y="39"/>
                </a:lnTo>
                <a:lnTo>
                  <a:pt x="44" y="39"/>
                </a:lnTo>
                <a:lnTo>
                  <a:pt x="36" y="39"/>
                </a:lnTo>
                <a:lnTo>
                  <a:pt x="28" y="38"/>
                </a:lnTo>
                <a:lnTo>
                  <a:pt x="20" y="35"/>
                </a:lnTo>
                <a:lnTo>
                  <a:pt x="14" y="33"/>
                </a:lnTo>
                <a:lnTo>
                  <a:pt x="8" y="31"/>
                </a:lnTo>
                <a:lnTo>
                  <a:pt x="4" y="27"/>
                </a:lnTo>
                <a:lnTo>
                  <a:pt x="1" y="24"/>
                </a:lnTo>
                <a:lnTo>
                  <a:pt x="0" y="19"/>
                </a:lnTo>
                <a:lnTo>
                  <a:pt x="1" y="16"/>
                </a:lnTo>
                <a:lnTo>
                  <a:pt x="4" y="12"/>
                </a:lnTo>
                <a:lnTo>
                  <a:pt x="8" y="9"/>
                </a:lnTo>
                <a:lnTo>
                  <a:pt x="14" y="5"/>
                </a:lnTo>
                <a:lnTo>
                  <a:pt x="20" y="3"/>
                </a:lnTo>
                <a:lnTo>
                  <a:pt x="28" y="2"/>
                </a:lnTo>
                <a:lnTo>
                  <a:pt x="36" y="0"/>
                </a:lnTo>
                <a:lnTo>
                  <a:pt x="44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17" name="Freeform 315"/>
          <p:cNvSpPr>
            <a:spLocks/>
          </p:cNvSpPr>
          <p:nvPr/>
        </p:nvSpPr>
        <p:spPr bwMode="auto">
          <a:xfrm>
            <a:off x="4176713" y="2751138"/>
            <a:ext cx="139700" cy="61912"/>
          </a:xfrm>
          <a:custGeom>
            <a:avLst/>
            <a:gdLst>
              <a:gd name="T0" fmla="*/ 2147483647 w 88"/>
              <a:gd name="T1" fmla="*/ 0 h 39"/>
              <a:gd name="T2" fmla="*/ 2147483647 w 88"/>
              <a:gd name="T3" fmla="*/ 0 h 39"/>
              <a:gd name="T4" fmla="*/ 2147483647 w 88"/>
              <a:gd name="T5" fmla="*/ 2147483647 h 39"/>
              <a:gd name="T6" fmla="*/ 2147483647 w 88"/>
              <a:gd name="T7" fmla="*/ 2147483647 h 39"/>
              <a:gd name="T8" fmla="*/ 2147483647 w 88"/>
              <a:gd name="T9" fmla="*/ 2147483647 h 39"/>
              <a:gd name="T10" fmla="*/ 2147483647 w 88"/>
              <a:gd name="T11" fmla="*/ 2147483647 h 39"/>
              <a:gd name="T12" fmla="*/ 2147483647 w 88"/>
              <a:gd name="T13" fmla="*/ 2147483647 h 39"/>
              <a:gd name="T14" fmla="*/ 2147483647 w 88"/>
              <a:gd name="T15" fmla="*/ 2147483647 h 39"/>
              <a:gd name="T16" fmla="*/ 2147483647 w 88"/>
              <a:gd name="T17" fmla="*/ 2147483647 h 39"/>
              <a:gd name="T18" fmla="*/ 2147483647 w 88"/>
              <a:gd name="T19" fmla="*/ 2147483647 h 39"/>
              <a:gd name="T20" fmla="*/ 2147483647 w 88"/>
              <a:gd name="T21" fmla="*/ 2147483647 h 39"/>
              <a:gd name="T22" fmla="*/ 2147483647 w 88"/>
              <a:gd name="T23" fmla="*/ 2147483647 h 39"/>
              <a:gd name="T24" fmla="*/ 2147483647 w 88"/>
              <a:gd name="T25" fmla="*/ 2147483647 h 39"/>
              <a:gd name="T26" fmla="*/ 2147483647 w 88"/>
              <a:gd name="T27" fmla="*/ 2147483647 h 39"/>
              <a:gd name="T28" fmla="*/ 2147483647 w 88"/>
              <a:gd name="T29" fmla="*/ 2147483647 h 39"/>
              <a:gd name="T30" fmla="*/ 2147483647 w 88"/>
              <a:gd name="T31" fmla="*/ 2147483647 h 39"/>
              <a:gd name="T32" fmla="*/ 2147483647 w 88"/>
              <a:gd name="T33" fmla="*/ 2147483647 h 39"/>
              <a:gd name="T34" fmla="*/ 2147483647 w 88"/>
              <a:gd name="T35" fmla="*/ 2147483647 h 39"/>
              <a:gd name="T36" fmla="*/ 2147483647 w 88"/>
              <a:gd name="T37" fmla="*/ 2147483647 h 39"/>
              <a:gd name="T38" fmla="*/ 2147483647 w 88"/>
              <a:gd name="T39" fmla="*/ 2147483647 h 39"/>
              <a:gd name="T40" fmla="*/ 2147483647 w 88"/>
              <a:gd name="T41" fmla="*/ 2147483647 h 39"/>
              <a:gd name="T42" fmla="*/ 2147483647 w 88"/>
              <a:gd name="T43" fmla="*/ 2147483647 h 39"/>
              <a:gd name="T44" fmla="*/ 2147483647 w 88"/>
              <a:gd name="T45" fmla="*/ 2147483647 h 39"/>
              <a:gd name="T46" fmla="*/ 2147483647 w 88"/>
              <a:gd name="T47" fmla="*/ 2147483647 h 39"/>
              <a:gd name="T48" fmla="*/ 0 w 88"/>
              <a:gd name="T49" fmla="*/ 2147483647 h 39"/>
              <a:gd name="T50" fmla="*/ 2147483647 w 88"/>
              <a:gd name="T51" fmla="*/ 2147483647 h 39"/>
              <a:gd name="T52" fmla="*/ 2147483647 w 88"/>
              <a:gd name="T53" fmla="*/ 2147483647 h 39"/>
              <a:gd name="T54" fmla="*/ 2147483647 w 88"/>
              <a:gd name="T55" fmla="*/ 2147483647 h 39"/>
              <a:gd name="T56" fmla="*/ 2147483647 w 88"/>
              <a:gd name="T57" fmla="*/ 2147483647 h 39"/>
              <a:gd name="T58" fmla="*/ 2147483647 w 88"/>
              <a:gd name="T59" fmla="*/ 2147483647 h 39"/>
              <a:gd name="T60" fmla="*/ 2147483647 w 88"/>
              <a:gd name="T61" fmla="*/ 2147483647 h 39"/>
              <a:gd name="T62" fmla="*/ 2147483647 w 88"/>
              <a:gd name="T63" fmla="*/ 0 h 39"/>
              <a:gd name="T64" fmla="*/ 2147483647 w 88"/>
              <a:gd name="T65" fmla="*/ 0 h 3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8" h="39">
                <a:moveTo>
                  <a:pt x="44" y="0"/>
                </a:moveTo>
                <a:lnTo>
                  <a:pt x="53" y="0"/>
                </a:lnTo>
                <a:lnTo>
                  <a:pt x="61" y="2"/>
                </a:lnTo>
                <a:lnTo>
                  <a:pt x="69" y="3"/>
                </a:lnTo>
                <a:lnTo>
                  <a:pt x="75" y="5"/>
                </a:lnTo>
                <a:lnTo>
                  <a:pt x="80" y="9"/>
                </a:lnTo>
                <a:lnTo>
                  <a:pt x="84" y="12"/>
                </a:lnTo>
                <a:lnTo>
                  <a:pt x="87" y="16"/>
                </a:lnTo>
                <a:lnTo>
                  <a:pt x="88" y="19"/>
                </a:lnTo>
                <a:lnTo>
                  <a:pt x="87" y="24"/>
                </a:lnTo>
                <a:lnTo>
                  <a:pt x="84" y="27"/>
                </a:lnTo>
                <a:lnTo>
                  <a:pt x="80" y="31"/>
                </a:lnTo>
                <a:lnTo>
                  <a:pt x="75" y="33"/>
                </a:lnTo>
                <a:lnTo>
                  <a:pt x="69" y="35"/>
                </a:lnTo>
                <a:lnTo>
                  <a:pt x="61" y="38"/>
                </a:lnTo>
                <a:lnTo>
                  <a:pt x="53" y="39"/>
                </a:lnTo>
                <a:lnTo>
                  <a:pt x="44" y="39"/>
                </a:lnTo>
                <a:lnTo>
                  <a:pt x="36" y="39"/>
                </a:lnTo>
                <a:lnTo>
                  <a:pt x="28" y="38"/>
                </a:lnTo>
                <a:lnTo>
                  <a:pt x="20" y="35"/>
                </a:lnTo>
                <a:lnTo>
                  <a:pt x="14" y="33"/>
                </a:lnTo>
                <a:lnTo>
                  <a:pt x="8" y="31"/>
                </a:lnTo>
                <a:lnTo>
                  <a:pt x="4" y="27"/>
                </a:lnTo>
                <a:lnTo>
                  <a:pt x="1" y="24"/>
                </a:lnTo>
                <a:lnTo>
                  <a:pt x="0" y="19"/>
                </a:lnTo>
                <a:lnTo>
                  <a:pt x="1" y="16"/>
                </a:lnTo>
                <a:lnTo>
                  <a:pt x="4" y="12"/>
                </a:lnTo>
                <a:lnTo>
                  <a:pt x="8" y="9"/>
                </a:lnTo>
                <a:lnTo>
                  <a:pt x="14" y="5"/>
                </a:lnTo>
                <a:lnTo>
                  <a:pt x="20" y="3"/>
                </a:lnTo>
                <a:lnTo>
                  <a:pt x="28" y="2"/>
                </a:lnTo>
                <a:lnTo>
                  <a:pt x="36" y="0"/>
                </a:lnTo>
                <a:lnTo>
                  <a:pt x="44" y="0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18" name="Freeform 316"/>
          <p:cNvSpPr>
            <a:spLocks/>
          </p:cNvSpPr>
          <p:nvPr/>
        </p:nvSpPr>
        <p:spPr bwMode="auto">
          <a:xfrm>
            <a:off x="4084638" y="3106738"/>
            <a:ext cx="350837" cy="361950"/>
          </a:xfrm>
          <a:custGeom>
            <a:avLst/>
            <a:gdLst>
              <a:gd name="T0" fmla="*/ 2147483647 w 221"/>
              <a:gd name="T1" fmla="*/ 0 h 228"/>
              <a:gd name="T2" fmla="*/ 2147483647 w 221"/>
              <a:gd name="T3" fmla="*/ 0 h 228"/>
              <a:gd name="T4" fmla="*/ 2147483647 w 221"/>
              <a:gd name="T5" fmla="*/ 2147483647 h 228"/>
              <a:gd name="T6" fmla="*/ 2147483647 w 221"/>
              <a:gd name="T7" fmla="*/ 2147483647 h 228"/>
              <a:gd name="T8" fmla="*/ 2147483647 w 221"/>
              <a:gd name="T9" fmla="*/ 2147483647 h 228"/>
              <a:gd name="T10" fmla="*/ 2147483647 w 221"/>
              <a:gd name="T11" fmla="*/ 2147483647 h 228"/>
              <a:gd name="T12" fmla="*/ 2147483647 w 221"/>
              <a:gd name="T13" fmla="*/ 2147483647 h 228"/>
              <a:gd name="T14" fmla="*/ 2147483647 w 221"/>
              <a:gd name="T15" fmla="*/ 2147483647 h 228"/>
              <a:gd name="T16" fmla="*/ 2147483647 w 221"/>
              <a:gd name="T17" fmla="*/ 2147483647 h 228"/>
              <a:gd name="T18" fmla="*/ 2147483647 w 221"/>
              <a:gd name="T19" fmla="*/ 2147483647 h 228"/>
              <a:gd name="T20" fmla="*/ 2147483647 w 221"/>
              <a:gd name="T21" fmla="*/ 2147483647 h 228"/>
              <a:gd name="T22" fmla="*/ 2147483647 w 221"/>
              <a:gd name="T23" fmla="*/ 2147483647 h 228"/>
              <a:gd name="T24" fmla="*/ 2147483647 w 221"/>
              <a:gd name="T25" fmla="*/ 2147483647 h 228"/>
              <a:gd name="T26" fmla="*/ 2147483647 w 221"/>
              <a:gd name="T27" fmla="*/ 2147483647 h 228"/>
              <a:gd name="T28" fmla="*/ 2147483647 w 221"/>
              <a:gd name="T29" fmla="*/ 2147483647 h 228"/>
              <a:gd name="T30" fmla="*/ 2147483647 w 221"/>
              <a:gd name="T31" fmla="*/ 2147483647 h 228"/>
              <a:gd name="T32" fmla="*/ 2147483647 w 221"/>
              <a:gd name="T33" fmla="*/ 2147483647 h 228"/>
              <a:gd name="T34" fmla="*/ 2147483647 w 221"/>
              <a:gd name="T35" fmla="*/ 2147483647 h 228"/>
              <a:gd name="T36" fmla="*/ 2147483647 w 221"/>
              <a:gd name="T37" fmla="*/ 2147483647 h 228"/>
              <a:gd name="T38" fmla="*/ 2147483647 w 221"/>
              <a:gd name="T39" fmla="*/ 2147483647 h 228"/>
              <a:gd name="T40" fmla="*/ 2147483647 w 221"/>
              <a:gd name="T41" fmla="*/ 2147483647 h 228"/>
              <a:gd name="T42" fmla="*/ 2147483647 w 221"/>
              <a:gd name="T43" fmla="*/ 2147483647 h 228"/>
              <a:gd name="T44" fmla="*/ 2147483647 w 221"/>
              <a:gd name="T45" fmla="*/ 2147483647 h 228"/>
              <a:gd name="T46" fmla="*/ 2147483647 w 221"/>
              <a:gd name="T47" fmla="*/ 2147483647 h 228"/>
              <a:gd name="T48" fmla="*/ 2147483647 w 221"/>
              <a:gd name="T49" fmla="*/ 2147483647 h 228"/>
              <a:gd name="T50" fmla="*/ 2147483647 w 221"/>
              <a:gd name="T51" fmla="*/ 2147483647 h 228"/>
              <a:gd name="T52" fmla="*/ 2147483647 w 221"/>
              <a:gd name="T53" fmla="*/ 2147483647 h 228"/>
              <a:gd name="T54" fmla="*/ 2147483647 w 221"/>
              <a:gd name="T55" fmla="*/ 2147483647 h 228"/>
              <a:gd name="T56" fmla="*/ 2147483647 w 221"/>
              <a:gd name="T57" fmla="*/ 2147483647 h 228"/>
              <a:gd name="T58" fmla="*/ 2147483647 w 221"/>
              <a:gd name="T59" fmla="*/ 2147483647 h 228"/>
              <a:gd name="T60" fmla="*/ 2147483647 w 221"/>
              <a:gd name="T61" fmla="*/ 2147483647 h 228"/>
              <a:gd name="T62" fmla="*/ 2147483647 w 221"/>
              <a:gd name="T63" fmla="*/ 2147483647 h 228"/>
              <a:gd name="T64" fmla="*/ 2147483647 w 221"/>
              <a:gd name="T65" fmla="*/ 2147483647 h 228"/>
              <a:gd name="T66" fmla="*/ 0 w 221"/>
              <a:gd name="T67" fmla="*/ 2147483647 h 228"/>
              <a:gd name="T68" fmla="*/ 0 w 221"/>
              <a:gd name="T69" fmla="*/ 2147483647 h 228"/>
              <a:gd name="T70" fmla="*/ 2147483647 w 221"/>
              <a:gd name="T71" fmla="*/ 2147483647 h 228"/>
              <a:gd name="T72" fmla="*/ 2147483647 w 221"/>
              <a:gd name="T73" fmla="*/ 2147483647 h 228"/>
              <a:gd name="T74" fmla="*/ 2147483647 w 221"/>
              <a:gd name="T75" fmla="*/ 2147483647 h 228"/>
              <a:gd name="T76" fmla="*/ 2147483647 w 221"/>
              <a:gd name="T77" fmla="*/ 2147483647 h 228"/>
              <a:gd name="T78" fmla="*/ 2147483647 w 221"/>
              <a:gd name="T79" fmla="*/ 2147483647 h 228"/>
              <a:gd name="T80" fmla="*/ 2147483647 w 221"/>
              <a:gd name="T81" fmla="*/ 2147483647 h 228"/>
              <a:gd name="T82" fmla="*/ 2147483647 w 221"/>
              <a:gd name="T83" fmla="*/ 2147483647 h 228"/>
              <a:gd name="T84" fmla="*/ 2147483647 w 221"/>
              <a:gd name="T85" fmla="*/ 2147483647 h 228"/>
              <a:gd name="T86" fmla="*/ 2147483647 w 221"/>
              <a:gd name="T87" fmla="*/ 2147483647 h 228"/>
              <a:gd name="T88" fmla="*/ 2147483647 w 221"/>
              <a:gd name="T89" fmla="*/ 0 h 22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21" h="228">
                <a:moveTo>
                  <a:pt x="43" y="0"/>
                </a:moveTo>
                <a:lnTo>
                  <a:pt x="178" y="0"/>
                </a:lnTo>
                <a:lnTo>
                  <a:pt x="182" y="1"/>
                </a:lnTo>
                <a:lnTo>
                  <a:pt x="186" y="2"/>
                </a:lnTo>
                <a:lnTo>
                  <a:pt x="191" y="3"/>
                </a:lnTo>
                <a:lnTo>
                  <a:pt x="195" y="6"/>
                </a:lnTo>
                <a:lnTo>
                  <a:pt x="202" y="12"/>
                </a:lnTo>
                <a:lnTo>
                  <a:pt x="208" y="20"/>
                </a:lnTo>
                <a:lnTo>
                  <a:pt x="213" y="29"/>
                </a:lnTo>
                <a:lnTo>
                  <a:pt x="217" y="41"/>
                </a:lnTo>
                <a:lnTo>
                  <a:pt x="220" y="54"/>
                </a:lnTo>
                <a:lnTo>
                  <a:pt x="221" y="66"/>
                </a:lnTo>
                <a:lnTo>
                  <a:pt x="221" y="162"/>
                </a:lnTo>
                <a:lnTo>
                  <a:pt x="220" y="175"/>
                </a:lnTo>
                <a:lnTo>
                  <a:pt x="217" y="187"/>
                </a:lnTo>
                <a:lnTo>
                  <a:pt x="213" y="199"/>
                </a:lnTo>
                <a:lnTo>
                  <a:pt x="208" y="208"/>
                </a:lnTo>
                <a:lnTo>
                  <a:pt x="202" y="217"/>
                </a:lnTo>
                <a:lnTo>
                  <a:pt x="195" y="222"/>
                </a:lnTo>
                <a:lnTo>
                  <a:pt x="191" y="225"/>
                </a:lnTo>
                <a:lnTo>
                  <a:pt x="186" y="226"/>
                </a:lnTo>
                <a:lnTo>
                  <a:pt x="182" y="227"/>
                </a:lnTo>
                <a:lnTo>
                  <a:pt x="178" y="228"/>
                </a:lnTo>
                <a:lnTo>
                  <a:pt x="43" y="228"/>
                </a:lnTo>
                <a:lnTo>
                  <a:pt x="39" y="227"/>
                </a:lnTo>
                <a:lnTo>
                  <a:pt x="34" y="226"/>
                </a:lnTo>
                <a:lnTo>
                  <a:pt x="30" y="225"/>
                </a:lnTo>
                <a:lnTo>
                  <a:pt x="26" y="222"/>
                </a:lnTo>
                <a:lnTo>
                  <a:pt x="19" y="217"/>
                </a:lnTo>
                <a:lnTo>
                  <a:pt x="13" y="208"/>
                </a:lnTo>
                <a:lnTo>
                  <a:pt x="7" y="199"/>
                </a:lnTo>
                <a:lnTo>
                  <a:pt x="3" y="187"/>
                </a:lnTo>
                <a:lnTo>
                  <a:pt x="1" y="175"/>
                </a:lnTo>
                <a:lnTo>
                  <a:pt x="0" y="162"/>
                </a:lnTo>
                <a:lnTo>
                  <a:pt x="0" y="66"/>
                </a:lnTo>
                <a:lnTo>
                  <a:pt x="1" y="54"/>
                </a:lnTo>
                <a:lnTo>
                  <a:pt x="3" y="41"/>
                </a:lnTo>
                <a:lnTo>
                  <a:pt x="7" y="29"/>
                </a:lnTo>
                <a:lnTo>
                  <a:pt x="13" y="20"/>
                </a:lnTo>
                <a:lnTo>
                  <a:pt x="19" y="12"/>
                </a:lnTo>
                <a:lnTo>
                  <a:pt x="26" y="6"/>
                </a:lnTo>
                <a:lnTo>
                  <a:pt x="30" y="3"/>
                </a:lnTo>
                <a:lnTo>
                  <a:pt x="34" y="2"/>
                </a:lnTo>
                <a:lnTo>
                  <a:pt x="39" y="1"/>
                </a:lnTo>
                <a:lnTo>
                  <a:pt x="43" y="0"/>
                </a:lnTo>
                <a:close/>
              </a:path>
            </a:pathLst>
          </a:cu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19" name="Freeform 317"/>
          <p:cNvSpPr>
            <a:spLocks/>
          </p:cNvSpPr>
          <p:nvPr/>
        </p:nvSpPr>
        <p:spPr bwMode="auto">
          <a:xfrm>
            <a:off x="4084638" y="3106738"/>
            <a:ext cx="350837" cy="361950"/>
          </a:xfrm>
          <a:custGeom>
            <a:avLst/>
            <a:gdLst>
              <a:gd name="T0" fmla="*/ 2147483647 w 221"/>
              <a:gd name="T1" fmla="*/ 0 h 228"/>
              <a:gd name="T2" fmla="*/ 2147483647 w 221"/>
              <a:gd name="T3" fmla="*/ 0 h 228"/>
              <a:gd name="T4" fmla="*/ 2147483647 w 221"/>
              <a:gd name="T5" fmla="*/ 2147483647 h 228"/>
              <a:gd name="T6" fmla="*/ 2147483647 w 221"/>
              <a:gd name="T7" fmla="*/ 2147483647 h 228"/>
              <a:gd name="T8" fmla="*/ 2147483647 w 221"/>
              <a:gd name="T9" fmla="*/ 2147483647 h 228"/>
              <a:gd name="T10" fmla="*/ 2147483647 w 221"/>
              <a:gd name="T11" fmla="*/ 2147483647 h 228"/>
              <a:gd name="T12" fmla="*/ 2147483647 w 221"/>
              <a:gd name="T13" fmla="*/ 2147483647 h 228"/>
              <a:gd name="T14" fmla="*/ 2147483647 w 221"/>
              <a:gd name="T15" fmla="*/ 2147483647 h 228"/>
              <a:gd name="T16" fmla="*/ 2147483647 w 221"/>
              <a:gd name="T17" fmla="*/ 2147483647 h 228"/>
              <a:gd name="T18" fmla="*/ 2147483647 w 221"/>
              <a:gd name="T19" fmla="*/ 2147483647 h 228"/>
              <a:gd name="T20" fmla="*/ 2147483647 w 221"/>
              <a:gd name="T21" fmla="*/ 2147483647 h 228"/>
              <a:gd name="T22" fmla="*/ 2147483647 w 221"/>
              <a:gd name="T23" fmla="*/ 2147483647 h 228"/>
              <a:gd name="T24" fmla="*/ 2147483647 w 221"/>
              <a:gd name="T25" fmla="*/ 2147483647 h 228"/>
              <a:gd name="T26" fmla="*/ 2147483647 w 221"/>
              <a:gd name="T27" fmla="*/ 2147483647 h 228"/>
              <a:gd name="T28" fmla="*/ 2147483647 w 221"/>
              <a:gd name="T29" fmla="*/ 2147483647 h 228"/>
              <a:gd name="T30" fmla="*/ 2147483647 w 221"/>
              <a:gd name="T31" fmla="*/ 2147483647 h 228"/>
              <a:gd name="T32" fmla="*/ 2147483647 w 221"/>
              <a:gd name="T33" fmla="*/ 2147483647 h 228"/>
              <a:gd name="T34" fmla="*/ 2147483647 w 221"/>
              <a:gd name="T35" fmla="*/ 2147483647 h 228"/>
              <a:gd name="T36" fmla="*/ 2147483647 w 221"/>
              <a:gd name="T37" fmla="*/ 2147483647 h 228"/>
              <a:gd name="T38" fmla="*/ 2147483647 w 221"/>
              <a:gd name="T39" fmla="*/ 2147483647 h 228"/>
              <a:gd name="T40" fmla="*/ 2147483647 w 221"/>
              <a:gd name="T41" fmla="*/ 2147483647 h 228"/>
              <a:gd name="T42" fmla="*/ 2147483647 w 221"/>
              <a:gd name="T43" fmla="*/ 2147483647 h 228"/>
              <a:gd name="T44" fmla="*/ 2147483647 w 221"/>
              <a:gd name="T45" fmla="*/ 2147483647 h 228"/>
              <a:gd name="T46" fmla="*/ 2147483647 w 221"/>
              <a:gd name="T47" fmla="*/ 2147483647 h 228"/>
              <a:gd name="T48" fmla="*/ 2147483647 w 221"/>
              <a:gd name="T49" fmla="*/ 2147483647 h 228"/>
              <a:gd name="T50" fmla="*/ 2147483647 w 221"/>
              <a:gd name="T51" fmla="*/ 2147483647 h 228"/>
              <a:gd name="T52" fmla="*/ 2147483647 w 221"/>
              <a:gd name="T53" fmla="*/ 2147483647 h 228"/>
              <a:gd name="T54" fmla="*/ 2147483647 w 221"/>
              <a:gd name="T55" fmla="*/ 2147483647 h 228"/>
              <a:gd name="T56" fmla="*/ 2147483647 w 221"/>
              <a:gd name="T57" fmla="*/ 2147483647 h 228"/>
              <a:gd name="T58" fmla="*/ 2147483647 w 221"/>
              <a:gd name="T59" fmla="*/ 2147483647 h 228"/>
              <a:gd name="T60" fmla="*/ 2147483647 w 221"/>
              <a:gd name="T61" fmla="*/ 2147483647 h 228"/>
              <a:gd name="T62" fmla="*/ 2147483647 w 221"/>
              <a:gd name="T63" fmla="*/ 2147483647 h 228"/>
              <a:gd name="T64" fmla="*/ 2147483647 w 221"/>
              <a:gd name="T65" fmla="*/ 2147483647 h 228"/>
              <a:gd name="T66" fmla="*/ 0 w 221"/>
              <a:gd name="T67" fmla="*/ 2147483647 h 228"/>
              <a:gd name="T68" fmla="*/ 0 w 221"/>
              <a:gd name="T69" fmla="*/ 2147483647 h 228"/>
              <a:gd name="T70" fmla="*/ 2147483647 w 221"/>
              <a:gd name="T71" fmla="*/ 2147483647 h 228"/>
              <a:gd name="T72" fmla="*/ 2147483647 w 221"/>
              <a:gd name="T73" fmla="*/ 2147483647 h 228"/>
              <a:gd name="T74" fmla="*/ 2147483647 w 221"/>
              <a:gd name="T75" fmla="*/ 2147483647 h 228"/>
              <a:gd name="T76" fmla="*/ 2147483647 w 221"/>
              <a:gd name="T77" fmla="*/ 2147483647 h 228"/>
              <a:gd name="T78" fmla="*/ 2147483647 w 221"/>
              <a:gd name="T79" fmla="*/ 2147483647 h 228"/>
              <a:gd name="T80" fmla="*/ 2147483647 w 221"/>
              <a:gd name="T81" fmla="*/ 2147483647 h 228"/>
              <a:gd name="T82" fmla="*/ 2147483647 w 221"/>
              <a:gd name="T83" fmla="*/ 2147483647 h 228"/>
              <a:gd name="T84" fmla="*/ 2147483647 w 221"/>
              <a:gd name="T85" fmla="*/ 2147483647 h 228"/>
              <a:gd name="T86" fmla="*/ 2147483647 w 221"/>
              <a:gd name="T87" fmla="*/ 2147483647 h 228"/>
              <a:gd name="T88" fmla="*/ 2147483647 w 221"/>
              <a:gd name="T89" fmla="*/ 0 h 22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21" h="228">
                <a:moveTo>
                  <a:pt x="43" y="0"/>
                </a:moveTo>
                <a:lnTo>
                  <a:pt x="178" y="0"/>
                </a:lnTo>
                <a:lnTo>
                  <a:pt x="182" y="1"/>
                </a:lnTo>
                <a:lnTo>
                  <a:pt x="186" y="2"/>
                </a:lnTo>
                <a:lnTo>
                  <a:pt x="191" y="3"/>
                </a:lnTo>
                <a:lnTo>
                  <a:pt x="195" y="6"/>
                </a:lnTo>
                <a:lnTo>
                  <a:pt x="202" y="12"/>
                </a:lnTo>
                <a:lnTo>
                  <a:pt x="208" y="20"/>
                </a:lnTo>
                <a:lnTo>
                  <a:pt x="213" y="29"/>
                </a:lnTo>
                <a:lnTo>
                  <a:pt x="217" y="41"/>
                </a:lnTo>
                <a:lnTo>
                  <a:pt x="220" y="54"/>
                </a:lnTo>
                <a:lnTo>
                  <a:pt x="221" y="66"/>
                </a:lnTo>
                <a:lnTo>
                  <a:pt x="221" y="162"/>
                </a:lnTo>
                <a:lnTo>
                  <a:pt x="220" y="175"/>
                </a:lnTo>
                <a:lnTo>
                  <a:pt x="217" y="187"/>
                </a:lnTo>
                <a:lnTo>
                  <a:pt x="213" y="199"/>
                </a:lnTo>
                <a:lnTo>
                  <a:pt x="208" y="208"/>
                </a:lnTo>
                <a:lnTo>
                  <a:pt x="202" y="217"/>
                </a:lnTo>
                <a:lnTo>
                  <a:pt x="195" y="222"/>
                </a:lnTo>
                <a:lnTo>
                  <a:pt x="191" y="225"/>
                </a:lnTo>
                <a:lnTo>
                  <a:pt x="186" y="226"/>
                </a:lnTo>
                <a:lnTo>
                  <a:pt x="182" y="227"/>
                </a:lnTo>
                <a:lnTo>
                  <a:pt x="178" y="228"/>
                </a:lnTo>
                <a:lnTo>
                  <a:pt x="43" y="228"/>
                </a:lnTo>
                <a:lnTo>
                  <a:pt x="39" y="227"/>
                </a:lnTo>
                <a:lnTo>
                  <a:pt x="34" y="226"/>
                </a:lnTo>
                <a:lnTo>
                  <a:pt x="30" y="225"/>
                </a:lnTo>
                <a:lnTo>
                  <a:pt x="26" y="222"/>
                </a:lnTo>
                <a:lnTo>
                  <a:pt x="19" y="217"/>
                </a:lnTo>
                <a:lnTo>
                  <a:pt x="13" y="208"/>
                </a:lnTo>
                <a:lnTo>
                  <a:pt x="7" y="199"/>
                </a:lnTo>
                <a:lnTo>
                  <a:pt x="3" y="187"/>
                </a:lnTo>
                <a:lnTo>
                  <a:pt x="1" y="175"/>
                </a:lnTo>
                <a:lnTo>
                  <a:pt x="0" y="162"/>
                </a:lnTo>
                <a:lnTo>
                  <a:pt x="0" y="66"/>
                </a:lnTo>
                <a:lnTo>
                  <a:pt x="1" y="54"/>
                </a:lnTo>
                <a:lnTo>
                  <a:pt x="3" y="41"/>
                </a:lnTo>
                <a:lnTo>
                  <a:pt x="7" y="29"/>
                </a:lnTo>
                <a:lnTo>
                  <a:pt x="13" y="20"/>
                </a:lnTo>
                <a:lnTo>
                  <a:pt x="19" y="12"/>
                </a:lnTo>
                <a:lnTo>
                  <a:pt x="26" y="6"/>
                </a:lnTo>
                <a:lnTo>
                  <a:pt x="30" y="3"/>
                </a:lnTo>
                <a:lnTo>
                  <a:pt x="34" y="2"/>
                </a:lnTo>
                <a:lnTo>
                  <a:pt x="39" y="1"/>
                </a:lnTo>
                <a:lnTo>
                  <a:pt x="43" y="0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20" name="Freeform 318"/>
          <p:cNvSpPr>
            <a:spLocks/>
          </p:cNvSpPr>
          <p:nvPr/>
        </p:nvSpPr>
        <p:spPr bwMode="auto">
          <a:xfrm>
            <a:off x="4130675" y="3127375"/>
            <a:ext cx="276225" cy="304800"/>
          </a:xfrm>
          <a:custGeom>
            <a:avLst/>
            <a:gdLst>
              <a:gd name="T0" fmla="*/ 2147483647 w 174"/>
              <a:gd name="T1" fmla="*/ 0 h 192"/>
              <a:gd name="T2" fmla="*/ 2147483647 w 174"/>
              <a:gd name="T3" fmla="*/ 2147483647 h 192"/>
              <a:gd name="T4" fmla="*/ 2147483647 w 174"/>
              <a:gd name="T5" fmla="*/ 2147483647 h 192"/>
              <a:gd name="T6" fmla="*/ 2147483647 w 174"/>
              <a:gd name="T7" fmla="*/ 2147483647 h 192"/>
              <a:gd name="T8" fmla="*/ 2147483647 w 174"/>
              <a:gd name="T9" fmla="*/ 2147483647 h 192"/>
              <a:gd name="T10" fmla="*/ 2147483647 w 174"/>
              <a:gd name="T11" fmla="*/ 2147483647 h 192"/>
              <a:gd name="T12" fmla="*/ 2147483647 w 174"/>
              <a:gd name="T13" fmla="*/ 2147483647 h 192"/>
              <a:gd name="T14" fmla="*/ 2147483647 w 174"/>
              <a:gd name="T15" fmla="*/ 2147483647 h 192"/>
              <a:gd name="T16" fmla="*/ 2147483647 w 174"/>
              <a:gd name="T17" fmla="*/ 2147483647 h 192"/>
              <a:gd name="T18" fmla="*/ 2147483647 w 174"/>
              <a:gd name="T19" fmla="*/ 2147483647 h 192"/>
              <a:gd name="T20" fmla="*/ 2147483647 w 174"/>
              <a:gd name="T21" fmla="*/ 2147483647 h 192"/>
              <a:gd name="T22" fmla="*/ 2147483647 w 174"/>
              <a:gd name="T23" fmla="*/ 2147483647 h 192"/>
              <a:gd name="T24" fmla="*/ 2147483647 w 174"/>
              <a:gd name="T25" fmla="*/ 2147483647 h 192"/>
              <a:gd name="T26" fmla="*/ 2147483647 w 174"/>
              <a:gd name="T27" fmla="*/ 2147483647 h 192"/>
              <a:gd name="T28" fmla="*/ 2147483647 w 174"/>
              <a:gd name="T29" fmla="*/ 2147483647 h 192"/>
              <a:gd name="T30" fmla="*/ 2147483647 w 174"/>
              <a:gd name="T31" fmla="*/ 2147483647 h 192"/>
              <a:gd name="T32" fmla="*/ 2147483647 w 174"/>
              <a:gd name="T33" fmla="*/ 2147483647 h 192"/>
              <a:gd name="T34" fmla="*/ 2147483647 w 174"/>
              <a:gd name="T35" fmla="*/ 2147483647 h 192"/>
              <a:gd name="T36" fmla="*/ 2147483647 w 174"/>
              <a:gd name="T37" fmla="*/ 2147483647 h 192"/>
              <a:gd name="T38" fmla="*/ 2147483647 w 174"/>
              <a:gd name="T39" fmla="*/ 2147483647 h 192"/>
              <a:gd name="T40" fmla="*/ 2147483647 w 174"/>
              <a:gd name="T41" fmla="*/ 2147483647 h 192"/>
              <a:gd name="T42" fmla="*/ 2147483647 w 174"/>
              <a:gd name="T43" fmla="*/ 2147483647 h 192"/>
              <a:gd name="T44" fmla="*/ 2147483647 w 174"/>
              <a:gd name="T45" fmla="*/ 2147483647 h 192"/>
              <a:gd name="T46" fmla="*/ 0 w 174"/>
              <a:gd name="T47" fmla="*/ 2147483647 h 192"/>
              <a:gd name="T48" fmla="*/ 0 w 174"/>
              <a:gd name="T49" fmla="*/ 2147483647 h 192"/>
              <a:gd name="T50" fmla="*/ 2147483647 w 174"/>
              <a:gd name="T51" fmla="*/ 2147483647 h 192"/>
              <a:gd name="T52" fmla="*/ 2147483647 w 174"/>
              <a:gd name="T53" fmla="*/ 2147483647 h 192"/>
              <a:gd name="T54" fmla="*/ 2147483647 w 174"/>
              <a:gd name="T55" fmla="*/ 2147483647 h 192"/>
              <a:gd name="T56" fmla="*/ 2147483647 w 174"/>
              <a:gd name="T57" fmla="*/ 2147483647 h 192"/>
              <a:gd name="T58" fmla="*/ 2147483647 w 174"/>
              <a:gd name="T59" fmla="*/ 2147483647 h 192"/>
              <a:gd name="T60" fmla="*/ 2147483647 w 174"/>
              <a:gd name="T61" fmla="*/ 2147483647 h 192"/>
              <a:gd name="T62" fmla="*/ 2147483647 w 174"/>
              <a:gd name="T63" fmla="*/ 0 h 19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74" h="192">
                <a:moveTo>
                  <a:pt x="87" y="0"/>
                </a:moveTo>
                <a:lnTo>
                  <a:pt x="95" y="0"/>
                </a:lnTo>
                <a:lnTo>
                  <a:pt x="104" y="2"/>
                </a:lnTo>
                <a:lnTo>
                  <a:pt x="112" y="4"/>
                </a:lnTo>
                <a:lnTo>
                  <a:pt x="120" y="7"/>
                </a:lnTo>
                <a:lnTo>
                  <a:pt x="128" y="11"/>
                </a:lnTo>
                <a:lnTo>
                  <a:pt x="136" y="16"/>
                </a:lnTo>
                <a:lnTo>
                  <a:pt x="142" y="22"/>
                </a:lnTo>
                <a:lnTo>
                  <a:pt x="148" y="28"/>
                </a:lnTo>
                <a:lnTo>
                  <a:pt x="154" y="35"/>
                </a:lnTo>
                <a:lnTo>
                  <a:pt x="159" y="42"/>
                </a:lnTo>
                <a:lnTo>
                  <a:pt x="163" y="50"/>
                </a:lnTo>
                <a:lnTo>
                  <a:pt x="167" y="58"/>
                </a:lnTo>
                <a:lnTo>
                  <a:pt x="170" y="67"/>
                </a:lnTo>
                <a:lnTo>
                  <a:pt x="172" y="77"/>
                </a:lnTo>
                <a:lnTo>
                  <a:pt x="173" y="86"/>
                </a:lnTo>
                <a:lnTo>
                  <a:pt x="174" y="95"/>
                </a:lnTo>
                <a:lnTo>
                  <a:pt x="173" y="106"/>
                </a:lnTo>
                <a:lnTo>
                  <a:pt x="172" y="115"/>
                </a:lnTo>
                <a:lnTo>
                  <a:pt x="170" y="124"/>
                </a:lnTo>
                <a:lnTo>
                  <a:pt x="167" y="133"/>
                </a:lnTo>
                <a:lnTo>
                  <a:pt x="163" y="142"/>
                </a:lnTo>
                <a:lnTo>
                  <a:pt x="159" y="149"/>
                </a:lnTo>
                <a:lnTo>
                  <a:pt x="154" y="157"/>
                </a:lnTo>
                <a:lnTo>
                  <a:pt x="148" y="164"/>
                </a:lnTo>
                <a:lnTo>
                  <a:pt x="142" y="170"/>
                </a:lnTo>
                <a:lnTo>
                  <a:pt x="136" y="176"/>
                </a:lnTo>
                <a:lnTo>
                  <a:pt x="128" y="180"/>
                </a:lnTo>
                <a:lnTo>
                  <a:pt x="120" y="184"/>
                </a:lnTo>
                <a:lnTo>
                  <a:pt x="112" y="187"/>
                </a:lnTo>
                <a:lnTo>
                  <a:pt x="104" y="190"/>
                </a:lnTo>
                <a:lnTo>
                  <a:pt x="95" y="191"/>
                </a:lnTo>
                <a:lnTo>
                  <a:pt x="87" y="192"/>
                </a:lnTo>
                <a:lnTo>
                  <a:pt x="78" y="191"/>
                </a:lnTo>
                <a:lnTo>
                  <a:pt x="69" y="190"/>
                </a:lnTo>
                <a:lnTo>
                  <a:pt x="61" y="187"/>
                </a:lnTo>
                <a:lnTo>
                  <a:pt x="53" y="184"/>
                </a:lnTo>
                <a:lnTo>
                  <a:pt x="46" y="180"/>
                </a:lnTo>
                <a:lnTo>
                  <a:pt x="39" y="176"/>
                </a:lnTo>
                <a:lnTo>
                  <a:pt x="32" y="170"/>
                </a:lnTo>
                <a:lnTo>
                  <a:pt x="25" y="164"/>
                </a:lnTo>
                <a:lnTo>
                  <a:pt x="19" y="157"/>
                </a:lnTo>
                <a:lnTo>
                  <a:pt x="14" y="149"/>
                </a:lnTo>
                <a:lnTo>
                  <a:pt x="10" y="142"/>
                </a:lnTo>
                <a:lnTo>
                  <a:pt x="6" y="133"/>
                </a:lnTo>
                <a:lnTo>
                  <a:pt x="3" y="124"/>
                </a:lnTo>
                <a:lnTo>
                  <a:pt x="1" y="115"/>
                </a:lnTo>
                <a:lnTo>
                  <a:pt x="0" y="106"/>
                </a:lnTo>
                <a:lnTo>
                  <a:pt x="0" y="95"/>
                </a:lnTo>
                <a:lnTo>
                  <a:pt x="0" y="86"/>
                </a:lnTo>
                <a:lnTo>
                  <a:pt x="1" y="77"/>
                </a:lnTo>
                <a:lnTo>
                  <a:pt x="3" y="67"/>
                </a:lnTo>
                <a:lnTo>
                  <a:pt x="6" y="58"/>
                </a:lnTo>
                <a:lnTo>
                  <a:pt x="10" y="50"/>
                </a:lnTo>
                <a:lnTo>
                  <a:pt x="14" y="42"/>
                </a:lnTo>
                <a:lnTo>
                  <a:pt x="19" y="35"/>
                </a:lnTo>
                <a:lnTo>
                  <a:pt x="25" y="28"/>
                </a:lnTo>
                <a:lnTo>
                  <a:pt x="32" y="22"/>
                </a:lnTo>
                <a:lnTo>
                  <a:pt x="39" y="16"/>
                </a:lnTo>
                <a:lnTo>
                  <a:pt x="46" y="11"/>
                </a:lnTo>
                <a:lnTo>
                  <a:pt x="53" y="7"/>
                </a:lnTo>
                <a:lnTo>
                  <a:pt x="61" y="4"/>
                </a:lnTo>
                <a:lnTo>
                  <a:pt x="69" y="2"/>
                </a:lnTo>
                <a:lnTo>
                  <a:pt x="78" y="0"/>
                </a:lnTo>
                <a:lnTo>
                  <a:pt x="8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21" name="Freeform 319"/>
          <p:cNvSpPr>
            <a:spLocks/>
          </p:cNvSpPr>
          <p:nvPr/>
        </p:nvSpPr>
        <p:spPr bwMode="auto">
          <a:xfrm>
            <a:off x="4130675" y="3127375"/>
            <a:ext cx="276225" cy="304800"/>
          </a:xfrm>
          <a:custGeom>
            <a:avLst/>
            <a:gdLst>
              <a:gd name="T0" fmla="*/ 2147483647 w 174"/>
              <a:gd name="T1" fmla="*/ 0 h 192"/>
              <a:gd name="T2" fmla="*/ 2147483647 w 174"/>
              <a:gd name="T3" fmla="*/ 2147483647 h 192"/>
              <a:gd name="T4" fmla="*/ 2147483647 w 174"/>
              <a:gd name="T5" fmla="*/ 2147483647 h 192"/>
              <a:gd name="T6" fmla="*/ 2147483647 w 174"/>
              <a:gd name="T7" fmla="*/ 2147483647 h 192"/>
              <a:gd name="T8" fmla="*/ 2147483647 w 174"/>
              <a:gd name="T9" fmla="*/ 2147483647 h 192"/>
              <a:gd name="T10" fmla="*/ 2147483647 w 174"/>
              <a:gd name="T11" fmla="*/ 2147483647 h 192"/>
              <a:gd name="T12" fmla="*/ 2147483647 w 174"/>
              <a:gd name="T13" fmla="*/ 2147483647 h 192"/>
              <a:gd name="T14" fmla="*/ 2147483647 w 174"/>
              <a:gd name="T15" fmla="*/ 2147483647 h 192"/>
              <a:gd name="T16" fmla="*/ 2147483647 w 174"/>
              <a:gd name="T17" fmla="*/ 2147483647 h 192"/>
              <a:gd name="T18" fmla="*/ 2147483647 w 174"/>
              <a:gd name="T19" fmla="*/ 2147483647 h 192"/>
              <a:gd name="T20" fmla="*/ 2147483647 w 174"/>
              <a:gd name="T21" fmla="*/ 2147483647 h 192"/>
              <a:gd name="T22" fmla="*/ 2147483647 w 174"/>
              <a:gd name="T23" fmla="*/ 2147483647 h 192"/>
              <a:gd name="T24" fmla="*/ 2147483647 w 174"/>
              <a:gd name="T25" fmla="*/ 2147483647 h 192"/>
              <a:gd name="T26" fmla="*/ 2147483647 w 174"/>
              <a:gd name="T27" fmla="*/ 2147483647 h 192"/>
              <a:gd name="T28" fmla="*/ 2147483647 w 174"/>
              <a:gd name="T29" fmla="*/ 2147483647 h 192"/>
              <a:gd name="T30" fmla="*/ 2147483647 w 174"/>
              <a:gd name="T31" fmla="*/ 2147483647 h 192"/>
              <a:gd name="T32" fmla="*/ 2147483647 w 174"/>
              <a:gd name="T33" fmla="*/ 2147483647 h 192"/>
              <a:gd name="T34" fmla="*/ 2147483647 w 174"/>
              <a:gd name="T35" fmla="*/ 2147483647 h 192"/>
              <a:gd name="T36" fmla="*/ 2147483647 w 174"/>
              <a:gd name="T37" fmla="*/ 2147483647 h 192"/>
              <a:gd name="T38" fmla="*/ 2147483647 w 174"/>
              <a:gd name="T39" fmla="*/ 2147483647 h 192"/>
              <a:gd name="T40" fmla="*/ 2147483647 w 174"/>
              <a:gd name="T41" fmla="*/ 2147483647 h 192"/>
              <a:gd name="T42" fmla="*/ 2147483647 w 174"/>
              <a:gd name="T43" fmla="*/ 2147483647 h 192"/>
              <a:gd name="T44" fmla="*/ 2147483647 w 174"/>
              <a:gd name="T45" fmla="*/ 2147483647 h 192"/>
              <a:gd name="T46" fmla="*/ 0 w 174"/>
              <a:gd name="T47" fmla="*/ 2147483647 h 192"/>
              <a:gd name="T48" fmla="*/ 0 w 174"/>
              <a:gd name="T49" fmla="*/ 2147483647 h 192"/>
              <a:gd name="T50" fmla="*/ 2147483647 w 174"/>
              <a:gd name="T51" fmla="*/ 2147483647 h 192"/>
              <a:gd name="T52" fmla="*/ 2147483647 w 174"/>
              <a:gd name="T53" fmla="*/ 2147483647 h 192"/>
              <a:gd name="T54" fmla="*/ 2147483647 w 174"/>
              <a:gd name="T55" fmla="*/ 2147483647 h 192"/>
              <a:gd name="T56" fmla="*/ 2147483647 w 174"/>
              <a:gd name="T57" fmla="*/ 2147483647 h 192"/>
              <a:gd name="T58" fmla="*/ 2147483647 w 174"/>
              <a:gd name="T59" fmla="*/ 2147483647 h 192"/>
              <a:gd name="T60" fmla="*/ 2147483647 w 174"/>
              <a:gd name="T61" fmla="*/ 2147483647 h 192"/>
              <a:gd name="T62" fmla="*/ 2147483647 w 174"/>
              <a:gd name="T63" fmla="*/ 0 h 19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74" h="192">
                <a:moveTo>
                  <a:pt x="87" y="0"/>
                </a:moveTo>
                <a:lnTo>
                  <a:pt x="95" y="0"/>
                </a:lnTo>
                <a:lnTo>
                  <a:pt x="104" y="2"/>
                </a:lnTo>
                <a:lnTo>
                  <a:pt x="112" y="4"/>
                </a:lnTo>
                <a:lnTo>
                  <a:pt x="120" y="7"/>
                </a:lnTo>
                <a:lnTo>
                  <a:pt x="128" y="11"/>
                </a:lnTo>
                <a:lnTo>
                  <a:pt x="136" y="16"/>
                </a:lnTo>
                <a:lnTo>
                  <a:pt x="142" y="22"/>
                </a:lnTo>
                <a:lnTo>
                  <a:pt x="148" y="28"/>
                </a:lnTo>
                <a:lnTo>
                  <a:pt x="154" y="35"/>
                </a:lnTo>
                <a:lnTo>
                  <a:pt x="159" y="42"/>
                </a:lnTo>
                <a:lnTo>
                  <a:pt x="163" y="50"/>
                </a:lnTo>
                <a:lnTo>
                  <a:pt x="167" y="58"/>
                </a:lnTo>
                <a:lnTo>
                  <a:pt x="170" y="67"/>
                </a:lnTo>
                <a:lnTo>
                  <a:pt x="172" y="77"/>
                </a:lnTo>
                <a:lnTo>
                  <a:pt x="173" y="86"/>
                </a:lnTo>
                <a:lnTo>
                  <a:pt x="174" y="95"/>
                </a:lnTo>
                <a:lnTo>
                  <a:pt x="173" y="106"/>
                </a:lnTo>
                <a:lnTo>
                  <a:pt x="172" y="115"/>
                </a:lnTo>
                <a:lnTo>
                  <a:pt x="170" y="124"/>
                </a:lnTo>
                <a:lnTo>
                  <a:pt x="167" y="133"/>
                </a:lnTo>
                <a:lnTo>
                  <a:pt x="163" y="142"/>
                </a:lnTo>
                <a:lnTo>
                  <a:pt x="159" y="149"/>
                </a:lnTo>
                <a:lnTo>
                  <a:pt x="154" y="157"/>
                </a:lnTo>
                <a:lnTo>
                  <a:pt x="148" y="164"/>
                </a:lnTo>
                <a:lnTo>
                  <a:pt x="142" y="170"/>
                </a:lnTo>
                <a:lnTo>
                  <a:pt x="136" y="176"/>
                </a:lnTo>
                <a:lnTo>
                  <a:pt x="128" y="180"/>
                </a:lnTo>
                <a:lnTo>
                  <a:pt x="120" y="184"/>
                </a:lnTo>
                <a:lnTo>
                  <a:pt x="112" y="187"/>
                </a:lnTo>
                <a:lnTo>
                  <a:pt x="104" y="190"/>
                </a:lnTo>
                <a:lnTo>
                  <a:pt x="95" y="191"/>
                </a:lnTo>
                <a:lnTo>
                  <a:pt x="87" y="192"/>
                </a:lnTo>
                <a:lnTo>
                  <a:pt x="78" y="191"/>
                </a:lnTo>
                <a:lnTo>
                  <a:pt x="69" y="190"/>
                </a:lnTo>
                <a:lnTo>
                  <a:pt x="61" y="187"/>
                </a:lnTo>
                <a:lnTo>
                  <a:pt x="53" y="184"/>
                </a:lnTo>
                <a:lnTo>
                  <a:pt x="46" y="180"/>
                </a:lnTo>
                <a:lnTo>
                  <a:pt x="39" y="176"/>
                </a:lnTo>
                <a:lnTo>
                  <a:pt x="32" y="170"/>
                </a:lnTo>
                <a:lnTo>
                  <a:pt x="25" y="164"/>
                </a:lnTo>
                <a:lnTo>
                  <a:pt x="19" y="157"/>
                </a:lnTo>
                <a:lnTo>
                  <a:pt x="14" y="149"/>
                </a:lnTo>
                <a:lnTo>
                  <a:pt x="10" y="142"/>
                </a:lnTo>
                <a:lnTo>
                  <a:pt x="6" y="133"/>
                </a:lnTo>
                <a:lnTo>
                  <a:pt x="3" y="124"/>
                </a:lnTo>
                <a:lnTo>
                  <a:pt x="1" y="115"/>
                </a:lnTo>
                <a:lnTo>
                  <a:pt x="0" y="106"/>
                </a:lnTo>
                <a:lnTo>
                  <a:pt x="0" y="95"/>
                </a:lnTo>
                <a:lnTo>
                  <a:pt x="0" y="86"/>
                </a:lnTo>
                <a:lnTo>
                  <a:pt x="1" y="77"/>
                </a:lnTo>
                <a:lnTo>
                  <a:pt x="3" y="67"/>
                </a:lnTo>
                <a:lnTo>
                  <a:pt x="6" y="58"/>
                </a:lnTo>
                <a:lnTo>
                  <a:pt x="10" y="50"/>
                </a:lnTo>
                <a:lnTo>
                  <a:pt x="14" y="42"/>
                </a:lnTo>
                <a:lnTo>
                  <a:pt x="19" y="35"/>
                </a:lnTo>
                <a:lnTo>
                  <a:pt x="25" y="28"/>
                </a:lnTo>
                <a:lnTo>
                  <a:pt x="32" y="22"/>
                </a:lnTo>
                <a:lnTo>
                  <a:pt x="39" y="16"/>
                </a:lnTo>
                <a:lnTo>
                  <a:pt x="46" y="11"/>
                </a:lnTo>
                <a:lnTo>
                  <a:pt x="53" y="7"/>
                </a:lnTo>
                <a:lnTo>
                  <a:pt x="61" y="4"/>
                </a:lnTo>
                <a:lnTo>
                  <a:pt x="69" y="2"/>
                </a:lnTo>
                <a:lnTo>
                  <a:pt x="78" y="0"/>
                </a:lnTo>
                <a:lnTo>
                  <a:pt x="87" y="0"/>
                </a:lnTo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22" name="Freeform 320"/>
          <p:cNvSpPr>
            <a:spLocks/>
          </p:cNvSpPr>
          <p:nvPr/>
        </p:nvSpPr>
        <p:spPr bwMode="auto">
          <a:xfrm>
            <a:off x="4224338" y="3217863"/>
            <a:ext cx="96837" cy="120650"/>
          </a:xfrm>
          <a:custGeom>
            <a:avLst/>
            <a:gdLst>
              <a:gd name="T0" fmla="*/ 2147483647 w 61"/>
              <a:gd name="T1" fmla="*/ 0 h 76"/>
              <a:gd name="T2" fmla="*/ 2147483647 w 61"/>
              <a:gd name="T3" fmla="*/ 0 h 76"/>
              <a:gd name="T4" fmla="*/ 2147483647 w 61"/>
              <a:gd name="T5" fmla="*/ 2147483647 h 76"/>
              <a:gd name="T6" fmla="*/ 2147483647 w 61"/>
              <a:gd name="T7" fmla="*/ 2147483647 h 76"/>
              <a:gd name="T8" fmla="*/ 2147483647 w 61"/>
              <a:gd name="T9" fmla="*/ 2147483647 h 76"/>
              <a:gd name="T10" fmla="*/ 2147483647 w 61"/>
              <a:gd name="T11" fmla="*/ 2147483647 h 76"/>
              <a:gd name="T12" fmla="*/ 2147483647 w 61"/>
              <a:gd name="T13" fmla="*/ 2147483647 h 76"/>
              <a:gd name="T14" fmla="*/ 2147483647 w 61"/>
              <a:gd name="T15" fmla="*/ 2147483647 h 76"/>
              <a:gd name="T16" fmla="*/ 2147483647 w 61"/>
              <a:gd name="T17" fmla="*/ 2147483647 h 76"/>
              <a:gd name="T18" fmla="*/ 2147483647 w 61"/>
              <a:gd name="T19" fmla="*/ 2147483647 h 76"/>
              <a:gd name="T20" fmla="*/ 2147483647 w 61"/>
              <a:gd name="T21" fmla="*/ 2147483647 h 76"/>
              <a:gd name="T22" fmla="*/ 2147483647 w 61"/>
              <a:gd name="T23" fmla="*/ 2147483647 h 76"/>
              <a:gd name="T24" fmla="*/ 2147483647 w 61"/>
              <a:gd name="T25" fmla="*/ 2147483647 h 76"/>
              <a:gd name="T26" fmla="*/ 2147483647 w 61"/>
              <a:gd name="T27" fmla="*/ 2147483647 h 76"/>
              <a:gd name="T28" fmla="*/ 2147483647 w 61"/>
              <a:gd name="T29" fmla="*/ 2147483647 h 76"/>
              <a:gd name="T30" fmla="*/ 2147483647 w 61"/>
              <a:gd name="T31" fmla="*/ 2147483647 h 76"/>
              <a:gd name="T32" fmla="*/ 2147483647 w 61"/>
              <a:gd name="T33" fmla="*/ 2147483647 h 76"/>
              <a:gd name="T34" fmla="*/ 2147483647 w 61"/>
              <a:gd name="T35" fmla="*/ 2147483647 h 76"/>
              <a:gd name="T36" fmla="*/ 2147483647 w 61"/>
              <a:gd name="T37" fmla="*/ 2147483647 h 76"/>
              <a:gd name="T38" fmla="*/ 2147483647 w 61"/>
              <a:gd name="T39" fmla="*/ 2147483647 h 76"/>
              <a:gd name="T40" fmla="*/ 2147483647 w 61"/>
              <a:gd name="T41" fmla="*/ 2147483647 h 76"/>
              <a:gd name="T42" fmla="*/ 2147483647 w 61"/>
              <a:gd name="T43" fmla="*/ 2147483647 h 76"/>
              <a:gd name="T44" fmla="*/ 2147483647 w 61"/>
              <a:gd name="T45" fmla="*/ 2147483647 h 76"/>
              <a:gd name="T46" fmla="*/ 0 w 61"/>
              <a:gd name="T47" fmla="*/ 2147483647 h 76"/>
              <a:gd name="T48" fmla="*/ 0 w 61"/>
              <a:gd name="T49" fmla="*/ 2147483647 h 76"/>
              <a:gd name="T50" fmla="*/ 0 w 61"/>
              <a:gd name="T51" fmla="*/ 2147483647 h 76"/>
              <a:gd name="T52" fmla="*/ 2147483647 w 61"/>
              <a:gd name="T53" fmla="*/ 2147483647 h 76"/>
              <a:gd name="T54" fmla="*/ 2147483647 w 61"/>
              <a:gd name="T55" fmla="*/ 2147483647 h 76"/>
              <a:gd name="T56" fmla="*/ 2147483647 w 61"/>
              <a:gd name="T57" fmla="*/ 2147483647 h 76"/>
              <a:gd name="T58" fmla="*/ 2147483647 w 61"/>
              <a:gd name="T59" fmla="*/ 2147483647 h 76"/>
              <a:gd name="T60" fmla="*/ 2147483647 w 61"/>
              <a:gd name="T61" fmla="*/ 2147483647 h 76"/>
              <a:gd name="T62" fmla="*/ 2147483647 w 61"/>
              <a:gd name="T63" fmla="*/ 0 h 76"/>
              <a:gd name="T64" fmla="*/ 2147483647 w 61"/>
              <a:gd name="T65" fmla="*/ 0 h 7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1" h="76">
                <a:moveTo>
                  <a:pt x="30" y="0"/>
                </a:moveTo>
                <a:lnTo>
                  <a:pt x="37" y="0"/>
                </a:lnTo>
                <a:lnTo>
                  <a:pt x="42" y="2"/>
                </a:lnTo>
                <a:lnTo>
                  <a:pt x="48" y="6"/>
                </a:lnTo>
                <a:lnTo>
                  <a:pt x="52" y="10"/>
                </a:lnTo>
                <a:lnTo>
                  <a:pt x="56" y="16"/>
                </a:lnTo>
                <a:lnTo>
                  <a:pt x="59" y="23"/>
                </a:lnTo>
                <a:lnTo>
                  <a:pt x="61" y="30"/>
                </a:lnTo>
                <a:lnTo>
                  <a:pt x="61" y="37"/>
                </a:lnTo>
                <a:lnTo>
                  <a:pt x="61" y="45"/>
                </a:lnTo>
                <a:lnTo>
                  <a:pt x="59" y="52"/>
                </a:lnTo>
                <a:lnTo>
                  <a:pt x="56" y="58"/>
                </a:lnTo>
                <a:lnTo>
                  <a:pt x="52" y="64"/>
                </a:lnTo>
                <a:lnTo>
                  <a:pt x="48" y="69"/>
                </a:lnTo>
                <a:lnTo>
                  <a:pt x="42" y="72"/>
                </a:lnTo>
                <a:lnTo>
                  <a:pt x="37" y="74"/>
                </a:lnTo>
                <a:lnTo>
                  <a:pt x="30" y="76"/>
                </a:lnTo>
                <a:lnTo>
                  <a:pt x="24" y="74"/>
                </a:lnTo>
                <a:lnTo>
                  <a:pt x="18" y="72"/>
                </a:lnTo>
                <a:lnTo>
                  <a:pt x="13" y="69"/>
                </a:lnTo>
                <a:lnTo>
                  <a:pt x="9" y="64"/>
                </a:lnTo>
                <a:lnTo>
                  <a:pt x="5" y="58"/>
                </a:lnTo>
                <a:lnTo>
                  <a:pt x="2" y="52"/>
                </a:lnTo>
                <a:lnTo>
                  <a:pt x="0" y="45"/>
                </a:lnTo>
                <a:lnTo>
                  <a:pt x="0" y="37"/>
                </a:lnTo>
                <a:lnTo>
                  <a:pt x="0" y="30"/>
                </a:lnTo>
                <a:lnTo>
                  <a:pt x="2" y="23"/>
                </a:lnTo>
                <a:lnTo>
                  <a:pt x="5" y="16"/>
                </a:lnTo>
                <a:lnTo>
                  <a:pt x="9" y="10"/>
                </a:lnTo>
                <a:lnTo>
                  <a:pt x="13" y="6"/>
                </a:lnTo>
                <a:lnTo>
                  <a:pt x="18" y="2"/>
                </a:lnTo>
                <a:lnTo>
                  <a:pt x="24" y="0"/>
                </a:lnTo>
                <a:lnTo>
                  <a:pt x="3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23" name="Freeform 321"/>
          <p:cNvSpPr>
            <a:spLocks/>
          </p:cNvSpPr>
          <p:nvPr/>
        </p:nvSpPr>
        <p:spPr bwMode="auto">
          <a:xfrm>
            <a:off x="4224338" y="3217863"/>
            <a:ext cx="96837" cy="120650"/>
          </a:xfrm>
          <a:custGeom>
            <a:avLst/>
            <a:gdLst>
              <a:gd name="T0" fmla="*/ 2147483647 w 61"/>
              <a:gd name="T1" fmla="*/ 0 h 76"/>
              <a:gd name="T2" fmla="*/ 2147483647 w 61"/>
              <a:gd name="T3" fmla="*/ 0 h 76"/>
              <a:gd name="T4" fmla="*/ 2147483647 w 61"/>
              <a:gd name="T5" fmla="*/ 2147483647 h 76"/>
              <a:gd name="T6" fmla="*/ 2147483647 w 61"/>
              <a:gd name="T7" fmla="*/ 2147483647 h 76"/>
              <a:gd name="T8" fmla="*/ 2147483647 w 61"/>
              <a:gd name="T9" fmla="*/ 2147483647 h 76"/>
              <a:gd name="T10" fmla="*/ 2147483647 w 61"/>
              <a:gd name="T11" fmla="*/ 2147483647 h 76"/>
              <a:gd name="T12" fmla="*/ 2147483647 w 61"/>
              <a:gd name="T13" fmla="*/ 2147483647 h 76"/>
              <a:gd name="T14" fmla="*/ 2147483647 w 61"/>
              <a:gd name="T15" fmla="*/ 2147483647 h 76"/>
              <a:gd name="T16" fmla="*/ 2147483647 w 61"/>
              <a:gd name="T17" fmla="*/ 2147483647 h 76"/>
              <a:gd name="T18" fmla="*/ 2147483647 w 61"/>
              <a:gd name="T19" fmla="*/ 2147483647 h 76"/>
              <a:gd name="T20" fmla="*/ 2147483647 w 61"/>
              <a:gd name="T21" fmla="*/ 2147483647 h 76"/>
              <a:gd name="T22" fmla="*/ 2147483647 w 61"/>
              <a:gd name="T23" fmla="*/ 2147483647 h 76"/>
              <a:gd name="T24" fmla="*/ 2147483647 w 61"/>
              <a:gd name="T25" fmla="*/ 2147483647 h 76"/>
              <a:gd name="T26" fmla="*/ 2147483647 w 61"/>
              <a:gd name="T27" fmla="*/ 2147483647 h 76"/>
              <a:gd name="T28" fmla="*/ 2147483647 w 61"/>
              <a:gd name="T29" fmla="*/ 2147483647 h 76"/>
              <a:gd name="T30" fmla="*/ 2147483647 w 61"/>
              <a:gd name="T31" fmla="*/ 2147483647 h 76"/>
              <a:gd name="T32" fmla="*/ 2147483647 w 61"/>
              <a:gd name="T33" fmla="*/ 2147483647 h 76"/>
              <a:gd name="T34" fmla="*/ 2147483647 w 61"/>
              <a:gd name="T35" fmla="*/ 2147483647 h 76"/>
              <a:gd name="T36" fmla="*/ 2147483647 w 61"/>
              <a:gd name="T37" fmla="*/ 2147483647 h 76"/>
              <a:gd name="T38" fmla="*/ 2147483647 w 61"/>
              <a:gd name="T39" fmla="*/ 2147483647 h 76"/>
              <a:gd name="T40" fmla="*/ 2147483647 w 61"/>
              <a:gd name="T41" fmla="*/ 2147483647 h 76"/>
              <a:gd name="T42" fmla="*/ 2147483647 w 61"/>
              <a:gd name="T43" fmla="*/ 2147483647 h 76"/>
              <a:gd name="T44" fmla="*/ 2147483647 w 61"/>
              <a:gd name="T45" fmla="*/ 2147483647 h 76"/>
              <a:gd name="T46" fmla="*/ 0 w 61"/>
              <a:gd name="T47" fmla="*/ 2147483647 h 76"/>
              <a:gd name="T48" fmla="*/ 0 w 61"/>
              <a:gd name="T49" fmla="*/ 2147483647 h 76"/>
              <a:gd name="T50" fmla="*/ 0 w 61"/>
              <a:gd name="T51" fmla="*/ 2147483647 h 76"/>
              <a:gd name="T52" fmla="*/ 2147483647 w 61"/>
              <a:gd name="T53" fmla="*/ 2147483647 h 76"/>
              <a:gd name="T54" fmla="*/ 2147483647 w 61"/>
              <a:gd name="T55" fmla="*/ 2147483647 h 76"/>
              <a:gd name="T56" fmla="*/ 2147483647 w 61"/>
              <a:gd name="T57" fmla="*/ 2147483647 h 76"/>
              <a:gd name="T58" fmla="*/ 2147483647 w 61"/>
              <a:gd name="T59" fmla="*/ 2147483647 h 76"/>
              <a:gd name="T60" fmla="*/ 2147483647 w 61"/>
              <a:gd name="T61" fmla="*/ 2147483647 h 76"/>
              <a:gd name="T62" fmla="*/ 2147483647 w 61"/>
              <a:gd name="T63" fmla="*/ 0 h 76"/>
              <a:gd name="T64" fmla="*/ 2147483647 w 61"/>
              <a:gd name="T65" fmla="*/ 0 h 7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1" h="76">
                <a:moveTo>
                  <a:pt x="30" y="0"/>
                </a:moveTo>
                <a:lnTo>
                  <a:pt x="37" y="0"/>
                </a:lnTo>
                <a:lnTo>
                  <a:pt x="42" y="2"/>
                </a:lnTo>
                <a:lnTo>
                  <a:pt x="48" y="6"/>
                </a:lnTo>
                <a:lnTo>
                  <a:pt x="52" y="10"/>
                </a:lnTo>
                <a:lnTo>
                  <a:pt x="56" y="16"/>
                </a:lnTo>
                <a:lnTo>
                  <a:pt x="59" y="23"/>
                </a:lnTo>
                <a:lnTo>
                  <a:pt x="61" y="30"/>
                </a:lnTo>
                <a:lnTo>
                  <a:pt x="61" y="37"/>
                </a:lnTo>
                <a:lnTo>
                  <a:pt x="61" y="45"/>
                </a:lnTo>
                <a:lnTo>
                  <a:pt x="59" y="52"/>
                </a:lnTo>
                <a:lnTo>
                  <a:pt x="56" y="58"/>
                </a:lnTo>
                <a:lnTo>
                  <a:pt x="52" y="64"/>
                </a:lnTo>
                <a:lnTo>
                  <a:pt x="48" y="69"/>
                </a:lnTo>
                <a:lnTo>
                  <a:pt x="42" y="72"/>
                </a:lnTo>
                <a:lnTo>
                  <a:pt x="37" y="74"/>
                </a:lnTo>
                <a:lnTo>
                  <a:pt x="30" y="76"/>
                </a:lnTo>
                <a:lnTo>
                  <a:pt x="24" y="74"/>
                </a:lnTo>
                <a:lnTo>
                  <a:pt x="18" y="72"/>
                </a:lnTo>
                <a:lnTo>
                  <a:pt x="13" y="69"/>
                </a:lnTo>
                <a:lnTo>
                  <a:pt x="9" y="64"/>
                </a:lnTo>
                <a:lnTo>
                  <a:pt x="5" y="58"/>
                </a:lnTo>
                <a:lnTo>
                  <a:pt x="2" y="52"/>
                </a:lnTo>
                <a:lnTo>
                  <a:pt x="0" y="45"/>
                </a:lnTo>
                <a:lnTo>
                  <a:pt x="0" y="37"/>
                </a:lnTo>
                <a:lnTo>
                  <a:pt x="0" y="30"/>
                </a:lnTo>
                <a:lnTo>
                  <a:pt x="2" y="23"/>
                </a:lnTo>
                <a:lnTo>
                  <a:pt x="5" y="16"/>
                </a:lnTo>
                <a:lnTo>
                  <a:pt x="9" y="10"/>
                </a:lnTo>
                <a:lnTo>
                  <a:pt x="13" y="6"/>
                </a:lnTo>
                <a:lnTo>
                  <a:pt x="18" y="2"/>
                </a:lnTo>
                <a:lnTo>
                  <a:pt x="24" y="0"/>
                </a:lnTo>
                <a:lnTo>
                  <a:pt x="30" y="0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24" name="Freeform 322"/>
          <p:cNvSpPr>
            <a:spLocks/>
          </p:cNvSpPr>
          <p:nvPr/>
        </p:nvSpPr>
        <p:spPr bwMode="auto">
          <a:xfrm>
            <a:off x="3124200" y="2714625"/>
            <a:ext cx="322263" cy="250825"/>
          </a:xfrm>
          <a:custGeom>
            <a:avLst/>
            <a:gdLst>
              <a:gd name="T0" fmla="*/ 2147483647 w 203"/>
              <a:gd name="T1" fmla="*/ 0 h 158"/>
              <a:gd name="T2" fmla="*/ 2147483647 w 203"/>
              <a:gd name="T3" fmla="*/ 0 h 158"/>
              <a:gd name="T4" fmla="*/ 2147483647 w 203"/>
              <a:gd name="T5" fmla="*/ 2147483647 h 158"/>
              <a:gd name="T6" fmla="*/ 2147483647 w 203"/>
              <a:gd name="T7" fmla="*/ 2147483647 h 158"/>
              <a:gd name="T8" fmla="*/ 2147483647 w 203"/>
              <a:gd name="T9" fmla="*/ 2147483647 h 158"/>
              <a:gd name="T10" fmla="*/ 2147483647 w 203"/>
              <a:gd name="T11" fmla="*/ 2147483647 h 158"/>
              <a:gd name="T12" fmla="*/ 2147483647 w 203"/>
              <a:gd name="T13" fmla="*/ 2147483647 h 158"/>
              <a:gd name="T14" fmla="*/ 2147483647 w 203"/>
              <a:gd name="T15" fmla="*/ 2147483647 h 158"/>
              <a:gd name="T16" fmla="*/ 2147483647 w 203"/>
              <a:gd name="T17" fmla="*/ 2147483647 h 158"/>
              <a:gd name="T18" fmla="*/ 2147483647 w 203"/>
              <a:gd name="T19" fmla="*/ 2147483647 h 158"/>
              <a:gd name="T20" fmla="*/ 2147483647 w 203"/>
              <a:gd name="T21" fmla="*/ 2147483647 h 158"/>
              <a:gd name="T22" fmla="*/ 2147483647 w 203"/>
              <a:gd name="T23" fmla="*/ 2147483647 h 158"/>
              <a:gd name="T24" fmla="*/ 2147483647 w 203"/>
              <a:gd name="T25" fmla="*/ 2147483647 h 158"/>
              <a:gd name="T26" fmla="*/ 2147483647 w 203"/>
              <a:gd name="T27" fmla="*/ 2147483647 h 158"/>
              <a:gd name="T28" fmla="*/ 2147483647 w 203"/>
              <a:gd name="T29" fmla="*/ 2147483647 h 158"/>
              <a:gd name="T30" fmla="*/ 2147483647 w 203"/>
              <a:gd name="T31" fmla="*/ 2147483647 h 158"/>
              <a:gd name="T32" fmla="*/ 2147483647 w 203"/>
              <a:gd name="T33" fmla="*/ 2147483647 h 158"/>
              <a:gd name="T34" fmla="*/ 2147483647 w 203"/>
              <a:gd name="T35" fmla="*/ 2147483647 h 158"/>
              <a:gd name="T36" fmla="*/ 2147483647 w 203"/>
              <a:gd name="T37" fmla="*/ 2147483647 h 158"/>
              <a:gd name="T38" fmla="*/ 2147483647 w 203"/>
              <a:gd name="T39" fmla="*/ 2147483647 h 158"/>
              <a:gd name="T40" fmla="*/ 2147483647 w 203"/>
              <a:gd name="T41" fmla="*/ 2147483647 h 158"/>
              <a:gd name="T42" fmla="*/ 2147483647 w 203"/>
              <a:gd name="T43" fmla="*/ 2147483647 h 158"/>
              <a:gd name="T44" fmla="*/ 2147483647 w 203"/>
              <a:gd name="T45" fmla="*/ 2147483647 h 158"/>
              <a:gd name="T46" fmla="*/ 2147483647 w 203"/>
              <a:gd name="T47" fmla="*/ 2147483647 h 158"/>
              <a:gd name="T48" fmla="*/ 2147483647 w 203"/>
              <a:gd name="T49" fmla="*/ 2147483647 h 158"/>
              <a:gd name="T50" fmla="*/ 2147483647 w 203"/>
              <a:gd name="T51" fmla="*/ 2147483647 h 158"/>
              <a:gd name="T52" fmla="*/ 2147483647 w 203"/>
              <a:gd name="T53" fmla="*/ 2147483647 h 158"/>
              <a:gd name="T54" fmla="*/ 0 w 203"/>
              <a:gd name="T55" fmla="*/ 2147483647 h 158"/>
              <a:gd name="T56" fmla="*/ 0 w 203"/>
              <a:gd name="T57" fmla="*/ 2147483647 h 158"/>
              <a:gd name="T58" fmla="*/ 2147483647 w 203"/>
              <a:gd name="T59" fmla="*/ 2147483647 h 158"/>
              <a:gd name="T60" fmla="*/ 2147483647 w 203"/>
              <a:gd name="T61" fmla="*/ 2147483647 h 158"/>
              <a:gd name="T62" fmla="*/ 2147483647 w 203"/>
              <a:gd name="T63" fmla="*/ 2147483647 h 158"/>
              <a:gd name="T64" fmla="*/ 2147483647 w 203"/>
              <a:gd name="T65" fmla="*/ 2147483647 h 158"/>
              <a:gd name="T66" fmla="*/ 2147483647 w 203"/>
              <a:gd name="T67" fmla="*/ 2147483647 h 158"/>
              <a:gd name="T68" fmla="*/ 2147483647 w 203"/>
              <a:gd name="T69" fmla="*/ 2147483647 h 158"/>
              <a:gd name="T70" fmla="*/ 2147483647 w 203"/>
              <a:gd name="T71" fmla="*/ 2147483647 h 158"/>
              <a:gd name="T72" fmla="*/ 2147483647 w 203"/>
              <a:gd name="T73" fmla="*/ 0 h 15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3" h="158">
                <a:moveTo>
                  <a:pt x="41" y="0"/>
                </a:moveTo>
                <a:lnTo>
                  <a:pt x="163" y="0"/>
                </a:lnTo>
                <a:lnTo>
                  <a:pt x="171" y="1"/>
                </a:lnTo>
                <a:lnTo>
                  <a:pt x="179" y="4"/>
                </a:lnTo>
                <a:lnTo>
                  <a:pt x="185" y="8"/>
                </a:lnTo>
                <a:lnTo>
                  <a:pt x="191" y="14"/>
                </a:lnTo>
                <a:lnTo>
                  <a:pt x="196" y="21"/>
                </a:lnTo>
                <a:lnTo>
                  <a:pt x="200" y="28"/>
                </a:lnTo>
                <a:lnTo>
                  <a:pt x="202" y="37"/>
                </a:lnTo>
                <a:lnTo>
                  <a:pt x="203" y="47"/>
                </a:lnTo>
                <a:lnTo>
                  <a:pt x="203" y="112"/>
                </a:lnTo>
                <a:lnTo>
                  <a:pt x="202" y="121"/>
                </a:lnTo>
                <a:lnTo>
                  <a:pt x="200" y="131"/>
                </a:lnTo>
                <a:lnTo>
                  <a:pt x="196" y="137"/>
                </a:lnTo>
                <a:lnTo>
                  <a:pt x="191" y="144"/>
                </a:lnTo>
                <a:lnTo>
                  <a:pt x="185" y="150"/>
                </a:lnTo>
                <a:lnTo>
                  <a:pt x="179" y="155"/>
                </a:lnTo>
                <a:lnTo>
                  <a:pt x="171" y="157"/>
                </a:lnTo>
                <a:lnTo>
                  <a:pt x="163" y="158"/>
                </a:lnTo>
                <a:lnTo>
                  <a:pt x="41" y="158"/>
                </a:lnTo>
                <a:lnTo>
                  <a:pt x="33" y="157"/>
                </a:lnTo>
                <a:lnTo>
                  <a:pt x="24" y="155"/>
                </a:lnTo>
                <a:lnTo>
                  <a:pt x="18" y="150"/>
                </a:lnTo>
                <a:lnTo>
                  <a:pt x="12" y="144"/>
                </a:lnTo>
                <a:lnTo>
                  <a:pt x="7" y="137"/>
                </a:lnTo>
                <a:lnTo>
                  <a:pt x="3" y="131"/>
                </a:lnTo>
                <a:lnTo>
                  <a:pt x="1" y="121"/>
                </a:lnTo>
                <a:lnTo>
                  <a:pt x="0" y="112"/>
                </a:lnTo>
                <a:lnTo>
                  <a:pt x="0" y="47"/>
                </a:lnTo>
                <a:lnTo>
                  <a:pt x="1" y="37"/>
                </a:lnTo>
                <a:lnTo>
                  <a:pt x="3" y="28"/>
                </a:lnTo>
                <a:lnTo>
                  <a:pt x="7" y="21"/>
                </a:lnTo>
                <a:lnTo>
                  <a:pt x="12" y="14"/>
                </a:lnTo>
                <a:lnTo>
                  <a:pt x="18" y="8"/>
                </a:lnTo>
                <a:lnTo>
                  <a:pt x="24" y="4"/>
                </a:lnTo>
                <a:lnTo>
                  <a:pt x="33" y="1"/>
                </a:lnTo>
                <a:lnTo>
                  <a:pt x="41" y="0"/>
                </a:lnTo>
                <a:close/>
              </a:path>
            </a:pathLst>
          </a:cu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25" name="Freeform 323"/>
          <p:cNvSpPr>
            <a:spLocks/>
          </p:cNvSpPr>
          <p:nvPr/>
        </p:nvSpPr>
        <p:spPr bwMode="auto">
          <a:xfrm>
            <a:off x="3124200" y="2714625"/>
            <a:ext cx="322263" cy="250825"/>
          </a:xfrm>
          <a:custGeom>
            <a:avLst/>
            <a:gdLst>
              <a:gd name="T0" fmla="*/ 2147483647 w 203"/>
              <a:gd name="T1" fmla="*/ 0 h 158"/>
              <a:gd name="T2" fmla="*/ 2147483647 w 203"/>
              <a:gd name="T3" fmla="*/ 0 h 158"/>
              <a:gd name="T4" fmla="*/ 2147483647 w 203"/>
              <a:gd name="T5" fmla="*/ 2147483647 h 158"/>
              <a:gd name="T6" fmla="*/ 2147483647 w 203"/>
              <a:gd name="T7" fmla="*/ 2147483647 h 158"/>
              <a:gd name="T8" fmla="*/ 2147483647 w 203"/>
              <a:gd name="T9" fmla="*/ 2147483647 h 158"/>
              <a:gd name="T10" fmla="*/ 2147483647 w 203"/>
              <a:gd name="T11" fmla="*/ 2147483647 h 158"/>
              <a:gd name="T12" fmla="*/ 2147483647 w 203"/>
              <a:gd name="T13" fmla="*/ 2147483647 h 158"/>
              <a:gd name="T14" fmla="*/ 2147483647 w 203"/>
              <a:gd name="T15" fmla="*/ 2147483647 h 158"/>
              <a:gd name="T16" fmla="*/ 2147483647 w 203"/>
              <a:gd name="T17" fmla="*/ 2147483647 h 158"/>
              <a:gd name="T18" fmla="*/ 2147483647 w 203"/>
              <a:gd name="T19" fmla="*/ 2147483647 h 158"/>
              <a:gd name="T20" fmla="*/ 2147483647 w 203"/>
              <a:gd name="T21" fmla="*/ 2147483647 h 158"/>
              <a:gd name="T22" fmla="*/ 2147483647 w 203"/>
              <a:gd name="T23" fmla="*/ 2147483647 h 158"/>
              <a:gd name="T24" fmla="*/ 2147483647 w 203"/>
              <a:gd name="T25" fmla="*/ 2147483647 h 158"/>
              <a:gd name="T26" fmla="*/ 2147483647 w 203"/>
              <a:gd name="T27" fmla="*/ 2147483647 h 158"/>
              <a:gd name="T28" fmla="*/ 2147483647 w 203"/>
              <a:gd name="T29" fmla="*/ 2147483647 h 158"/>
              <a:gd name="T30" fmla="*/ 2147483647 w 203"/>
              <a:gd name="T31" fmla="*/ 2147483647 h 158"/>
              <a:gd name="T32" fmla="*/ 2147483647 w 203"/>
              <a:gd name="T33" fmla="*/ 2147483647 h 158"/>
              <a:gd name="T34" fmla="*/ 2147483647 w 203"/>
              <a:gd name="T35" fmla="*/ 2147483647 h 158"/>
              <a:gd name="T36" fmla="*/ 2147483647 w 203"/>
              <a:gd name="T37" fmla="*/ 2147483647 h 158"/>
              <a:gd name="T38" fmla="*/ 2147483647 w 203"/>
              <a:gd name="T39" fmla="*/ 2147483647 h 158"/>
              <a:gd name="T40" fmla="*/ 2147483647 w 203"/>
              <a:gd name="T41" fmla="*/ 2147483647 h 158"/>
              <a:gd name="T42" fmla="*/ 2147483647 w 203"/>
              <a:gd name="T43" fmla="*/ 2147483647 h 158"/>
              <a:gd name="T44" fmla="*/ 2147483647 w 203"/>
              <a:gd name="T45" fmla="*/ 2147483647 h 158"/>
              <a:gd name="T46" fmla="*/ 2147483647 w 203"/>
              <a:gd name="T47" fmla="*/ 2147483647 h 158"/>
              <a:gd name="T48" fmla="*/ 2147483647 w 203"/>
              <a:gd name="T49" fmla="*/ 2147483647 h 158"/>
              <a:gd name="T50" fmla="*/ 2147483647 w 203"/>
              <a:gd name="T51" fmla="*/ 2147483647 h 158"/>
              <a:gd name="T52" fmla="*/ 2147483647 w 203"/>
              <a:gd name="T53" fmla="*/ 2147483647 h 158"/>
              <a:gd name="T54" fmla="*/ 0 w 203"/>
              <a:gd name="T55" fmla="*/ 2147483647 h 158"/>
              <a:gd name="T56" fmla="*/ 0 w 203"/>
              <a:gd name="T57" fmla="*/ 2147483647 h 158"/>
              <a:gd name="T58" fmla="*/ 2147483647 w 203"/>
              <a:gd name="T59" fmla="*/ 2147483647 h 158"/>
              <a:gd name="T60" fmla="*/ 2147483647 w 203"/>
              <a:gd name="T61" fmla="*/ 2147483647 h 158"/>
              <a:gd name="T62" fmla="*/ 2147483647 w 203"/>
              <a:gd name="T63" fmla="*/ 2147483647 h 158"/>
              <a:gd name="T64" fmla="*/ 2147483647 w 203"/>
              <a:gd name="T65" fmla="*/ 2147483647 h 158"/>
              <a:gd name="T66" fmla="*/ 2147483647 w 203"/>
              <a:gd name="T67" fmla="*/ 2147483647 h 158"/>
              <a:gd name="T68" fmla="*/ 2147483647 w 203"/>
              <a:gd name="T69" fmla="*/ 2147483647 h 158"/>
              <a:gd name="T70" fmla="*/ 2147483647 w 203"/>
              <a:gd name="T71" fmla="*/ 2147483647 h 158"/>
              <a:gd name="T72" fmla="*/ 2147483647 w 203"/>
              <a:gd name="T73" fmla="*/ 0 h 15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3" h="158">
                <a:moveTo>
                  <a:pt x="41" y="0"/>
                </a:moveTo>
                <a:lnTo>
                  <a:pt x="163" y="0"/>
                </a:lnTo>
                <a:lnTo>
                  <a:pt x="171" y="1"/>
                </a:lnTo>
                <a:lnTo>
                  <a:pt x="179" y="4"/>
                </a:lnTo>
                <a:lnTo>
                  <a:pt x="185" y="8"/>
                </a:lnTo>
                <a:lnTo>
                  <a:pt x="191" y="14"/>
                </a:lnTo>
                <a:lnTo>
                  <a:pt x="196" y="21"/>
                </a:lnTo>
                <a:lnTo>
                  <a:pt x="200" y="28"/>
                </a:lnTo>
                <a:lnTo>
                  <a:pt x="202" y="37"/>
                </a:lnTo>
                <a:lnTo>
                  <a:pt x="203" y="47"/>
                </a:lnTo>
                <a:lnTo>
                  <a:pt x="203" y="112"/>
                </a:lnTo>
                <a:lnTo>
                  <a:pt x="202" y="121"/>
                </a:lnTo>
                <a:lnTo>
                  <a:pt x="200" y="131"/>
                </a:lnTo>
                <a:lnTo>
                  <a:pt x="196" y="137"/>
                </a:lnTo>
                <a:lnTo>
                  <a:pt x="191" y="144"/>
                </a:lnTo>
                <a:lnTo>
                  <a:pt x="185" y="150"/>
                </a:lnTo>
                <a:lnTo>
                  <a:pt x="179" y="155"/>
                </a:lnTo>
                <a:lnTo>
                  <a:pt x="171" y="157"/>
                </a:lnTo>
                <a:lnTo>
                  <a:pt x="163" y="158"/>
                </a:lnTo>
                <a:lnTo>
                  <a:pt x="41" y="158"/>
                </a:lnTo>
                <a:lnTo>
                  <a:pt x="33" y="157"/>
                </a:lnTo>
                <a:lnTo>
                  <a:pt x="24" y="155"/>
                </a:lnTo>
                <a:lnTo>
                  <a:pt x="18" y="150"/>
                </a:lnTo>
                <a:lnTo>
                  <a:pt x="12" y="144"/>
                </a:lnTo>
                <a:lnTo>
                  <a:pt x="7" y="137"/>
                </a:lnTo>
                <a:lnTo>
                  <a:pt x="3" y="131"/>
                </a:lnTo>
                <a:lnTo>
                  <a:pt x="1" y="121"/>
                </a:lnTo>
                <a:lnTo>
                  <a:pt x="0" y="112"/>
                </a:lnTo>
                <a:lnTo>
                  <a:pt x="0" y="47"/>
                </a:lnTo>
                <a:lnTo>
                  <a:pt x="1" y="37"/>
                </a:lnTo>
                <a:lnTo>
                  <a:pt x="3" y="28"/>
                </a:lnTo>
                <a:lnTo>
                  <a:pt x="7" y="21"/>
                </a:lnTo>
                <a:lnTo>
                  <a:pt x="12" y="14"/>
                </a:lnTo>
                <a:lnTo>
                  <a:pt x="18" y="8"/>
                </a:lnTo>
                <a:lnTo>
                  <a:pt x="24" y="4"/>
                </a:lnTo>
                <a:lnTo>
                  <a:pt x="33" y="1"/>
                </a:lnTo>
                <a:lnTo>
                  <a:pt x="41" y="0"/>
                </a:lnTo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26" name="Freeform 324"/>
          <p:cNvSpPr>
            <a:spLocks/>
          </p:cNvSpPr>
          <p:nvPr/>
        </p:nvSpPr>
        <p:spPr bwMode="auto">
          <a:xfrm>
            <a:off x="3238500" y="2814638"/>
            <a:ext cx="138113" cy="90487"/>
          </a:xfrm>
          <a:custGeom>
            <a:avLst/>
            <a:gdLst>
              <a:gd name="T0" fmla="*/ 2147483647 w 87"/>
              <a:gd name="T1" fmla="*/ 0 h 57"/>
              <a:gd name="T2" fmla="*/ 2147483647 w 87"/>
              <a:gd name="T3" fmla="*/ 2147483647 h 57"/>
              <a:gd name="T4" fmla="*/ 2147483647 w 87"/>
              <a:gd name="T5" fmla="*/ 2147483647 h 57"/>
              <a:gd name="T6" fmla="*/ 2147483647 w 87"/>
              <a:gd name="T7" fmla="*/ 2147483647 h 57"/>
              <a:gd name="T8" fmla="*/ 2147483647 w 87"/>
              <a:gd name="T9" fmla="*/ 2147483647 h 57"/>
              <a:gd name="T10" fmla="*/ 2147483647 w 87"/>
              <a:gd name="T11" fmla="*/ 2147483647 h 57"/>
              <a:gd name="T12" fmla="*/ 2147483647 w 87"/>
              <a:gd name="T13" fmla="*/ 2147483647 h 57"/>
              <a:gd name="T14" fmla="*/ 2147483647 w 87"/>
              <a:gd name="T15" fmla="*/ 2147483647 h 57"/>
              <a:gd name="T16" fmla="*/ 2147483647 w 87"/>
              <a:gd name="T17" fmla="*/ 2147483647 h 57"/>
              <a:gd name="T18" fmla="*/ 2147483647 w 87"/>
              <a:gd name="T19" fmla="*/ 2147483647 h 57"/>
              <a:gd name="T20" fmla="*/ 2147483647 w 87"/>
              <a:gd name="T21" fmla="*/ 2147483647 h 57"/>
              <a:gd name="T22" fmla="*/ 2147483647 w 87"/>
              <a:gd name="T23" fmla="*/ 2147483647 h 57"/>
              <a:gd name="T24" fmla="*/ 2147483647 w 87"/>
              <a:gd name="T25" fmla="*/ 2147483647 h 57"/>
              <a:gd name="T26" fmla="*/ 2147483647 w 87"/>
              <a:gd name="T27" fmla="*/ 2147483647 h 57"/>
              <a:gd name="T28" fmla="*/ 2147483647 w 87"/>
              <a:gd name="T29" fmla="*/ 2147483647 h 57"/>
              <a:gd name="T30" fmla="*/ 2147483647 w 87"/>
              <a:gd name="T31" fmla="*/ 2147483647 h 57"/>
              <a:gd name="T32" fmla="*/ 2147483647 w 87"/>
              <a:gd name="T33" fmla="*/ 2147483647 h 57"/>
              <a:gd name="T34" fmla="*/ 2147483647 w 87"/>
              <a:gd name="T35" fmla="*/ 2147483647 h 57"/>
              <a:gd name="T36" fmla="*/ 2147483647 w 87"/>
              <a:gd name="T37" fmla="*/ 2147483647 h 57"/>
              <a:gd name="T38" fmla="*/ 2147483647 w 87"/>
              <a:gd name="T39" fmla="*/ 2147483647 h 57"/>
              <a:gd name="T40" fmla="*/ 2147483647 w 87"/>
              <a:gd name="T41" fmla="*/ 2147483647 h 57"/>
              <a:gd name="T42" fmla="*/ 2147483647 w 87"/>
              <a:gd name="T43" fmla="*/ 2147483647 h 57"/>
              <a:gd name="T44" fmla="*/ 2147483647 w 87"/>
              <a:gd name="T45" fmla="*/ 2147483647 h 57"/>
              <a:gd name="T46" fmla="*/ 2147483647 w 87"/>
              <a:gd name="T47" fmla="*/ 2147483647 h 57"/>
              <a:gd name="T48" fmla="*/ 0 w 87"/>
              <a:gd name="T49" fmla="*/ 2147483647 h 57"/>
              <a:gd name="T50" fmla="*/ 2147483647 w 87"/>
              <a:gd name="T51" fmla="*/ 2147483647 h 57"/>
              <a:gd name="T52" fmla="*/ 2147483647 w 87"/>
              <a:gd name="T53" fmla="*/ 2147483647 h 57"/>
              <a:gd name="T54" fmla="*/ 2147483647 w 87"/>
              <a:gd name="T55" fmla="*/ 2147483647 h 57"/>
              <a:gd name="T56" fmla="*/ 2147483647 w 87"/>
              <a:gd name="T57" fmla="*/ 2147483647 h 57"/>
              <a:gd name="T58" fmla="*/ 2147483647 w 87"/>
              <a:gd name="T59" fmla="*/ 2147483647 h 57"/>
              <a:gd name="T60" fmla="*/ 2147483647 w 87"/>
              <a:gd name="T61" fmla="*/ 2147483647 h 57"/>
              <a:gd name="T62" fmla="*/ 2147483647 w 87"/>
              <a:gd name="T63" fmla="*/ 2147483647 h 57"/>
              <a:gd name="T64" fmla="*/ 2147483647 w 87"/>
              <a:gd name="T65" fmla="*/ 0 h 5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7" h="57">
                <a:moveTo>
                  <a:pt x="43" y="0"/>
                </a:moveTo>
                <a:lnTo>
                  <a:pt x="53" y="1"/>
                </a:lnTo>
                <a:lnTo>
                  <a:pt x="61" y="2"/>
                </a:lnTo>
                <a:lnTo>
                  <a:pt x="68" y="6"/>
                </a:lnTo>
                <a:lnTo>
                  <a:pt x="75" y="9"/>
                </a:lnTo>
                <a:lnTo>
                  <a:pt x="80" y="13"/>
                </a:lnTo>
                <a:lnTo>
                  <a:pt x="84" y="17"/>
                </a:lnTo>
                <a:lnTo>
                  <a:pt x="86" y="23"/>
                </a:lnTo>
                <a:lnTo>
                  <a:pt x="87" y="29"/>
                </a:lnTo>
                <a:lnTo>
                  <a:pt x="86" y="35"/>
                </a:lnTo>
                <a:lnTo>
                  <a:pt x="84" y="40"/>
                </a:lnTo>
                <a:lnTo>
                  <a:pt x="80" y="44"/>
                </a:lnTo>
                <a:lnTo>
                  <a:pt x="75" y="49"/>
                </a:lnTo>
                <a:lnTo>
                  <a:pt x="68" y="52"/>
                </a:lnTo>
                <a:lnTo>
                  <a:pt x="61" y="55"/>
                </a:lnTo>
                <a:lnTo>
                  <a:pt x="53" y="57"/>
                </a:lnTo>
                <a:lnTo>
                  <a:pt x="43" y="57"/>
                </a:lnTo>
                <a:lnTo>
                  <a:pt x="34" y="57"/>
                </a:lnTo>
                <a:lnTo>
                  <a:pt x="26" y="55"/>
                </a:lnTo>
                <a:lnTo>
                  <a:pt x="19" y="52"/>
                </a:lnTo>
                <a:lnTo>
                  <a:pt x="12" y="49"/>
                </a:lnTo>
                <a:lnTo>
                  <a:pt x="7" y="44"/>
                </a:lnTo>
                <a:lnTo>
                  <a:pt x="3" y="40"/>
                </a:lnTo>
                <a:lnTo>
                  <a:pt x="1" y="35"/>
                </a:lnTo>
                <a:lnTo>
                  <a:pt x="0" y="29"/>
                </a:lnTo>
                <a:lnTo>
                  <a:pt x="1" y="23"/>
                </a:lnTo>
                <a:lnTo>
                  <a:pt x="3" y="17"/>
                </a:lnTo>
                <a:lnTo>
                  <a:pt x="7" y="13"/>
                </a:lnTo>
                <a:lnTo>
                  <a:pt x="12" y="9"/>
                </a:lnTo>
                <a:lnTo>
                  <a:pt x="19" y="6"/>
                </a:lnTo>
                <a:lnTo>
                  <a:pt x="26" y="2"/>
                </a:lnTo>
                <a:lnTo>
                  <a:pt x="34" y="1"/>
                </a:lnTo>
                <a:lnTo>
                  <a:pt x="43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27" name="Freeform 325"/>
          <p:cNvSpPr>
            <a:spLocks/>
          </p:cNvSpPr>
          <p:nvPr/>
        </p:nvSpPr>
        <p:spPr bwMode="auto">
          <a:xfrm>
            <a:off x="3238500" y="2814638"/>
            <a:ext cx="138113" cy="90487"/>
          </a:xfrm>
          <a:custGeom>
            <a:avLst/>
            <a:gdLst>
              <a:gd name="T0" fmla="*/ 2147483647 w 87"/>
              <a:gd name="T1" fmla="*/ 0 h 57"/>
              <a:gd name="T2" fmla="*/ 2147483647 w 87"/>
              <a:gd name="T3" fmla="*/ 2147483647 h 57"/>
              <a:gd name="T4" fmla="*/ 2147483647 w 87"/>
              <a:gd name="T5" fmla="*/ 2147483647 h 57"/>
              <a:gd name="T6" fmla="*/ 2147483647 w 87"/>
              <a:gd name="T7" fmla="*/ 2147483647 h 57"/>
              <a:gd name="T8" fmla="*/ 2147483647 w 87"/>
              <a:gd name="T9" fmla="*/ 2147483647 h 57"/>
              <a:gd name="T10" fmla="*/ 2147483647 w 87"/>
              <a:gd name="T11" fmla="*/ 2147483647 h 57"/>
              <a:gd name="T12" fmla="*/ 2147483647 w 87"/>
              <a:gd name="T13" fmla="*/ 2147483647 h 57"/>
              <a:gd name="T14" fmla="*/ 2147483647 w 87"/>
              <a:gd name="T15" fmla="*/ 2147483647 h 57"/>
              <a:gd name="T16" fmla="*/ 2147483647 w 87"/>
              <a:gd name="T17" fmla="*/ 2147483647 h 57"/>
              <a:gd name="T18" fmla="*/ 2147483647 w 87"/>
              <a:gd name="T19" fmla="*/ 2147483647 h 57"/>
              <a:gd name="T20" fmla="*/ 2147483647 w 87"/>
              <a:gd name="T21" fmla="*/ 2147483647 h 57"/>
              <a:gd name="T22" fmla="*/ 2147483647 w 87"/>
              <a:gd name="T23" fmla="*/ 2147483647 h 57"/>
              <a:gd name="T24" fmla="*/ 2147483647 w 87"/>
              <a:gd name="T25" fmla="*/ 2147483647 h 57"/>
              <a:gd name="T26" fmla="*/ 2147483647 w 87"/>
              <a:gd name="T27" fmla="*/ 2147483647 h 57"/>
              <a:gd name="T28" fmla="*/ 2147483647 w 87"/>
              <a:gd name="T29" fmla="*/ 2147483647 h 57"/>
              <a:gd name="T30" fmla="*/ 2147483647 w 87"/>
              <a:gd name="T31" fmla="*/ 2147483647 h 57"/>
              <a:gd name="T32" fmla="*/ 2147483647 w 87"/>
              <a:gd name="T33" fmla="*/ 2147483647 h 57"/>
              <a:gd name="T34" fmla="*/ 2147483647 w 87"/>
              <a:gd name="T35" fmla="*/ 2147483647 h 57"/>
              <a:gd name="T36" fmla="*/ 2147483647 w 87"/>
              <a:gd name="T37" fmla="*/ 2147483647 h 57"/>
              <a:gd name="T38" fmla="*/ 2147483647 w 87"/>
              <a:gd name="T39" fmla="*/ 2147483647 h 57"/>
              <a:gd name="T40" fmla="*/ 2147483647 w 87"/>
              <a:gd name="T41" fmla="*/ 2147483647 h 57"/>
              <a:gd name="T42" fmla="*/ 2147483647 w 87"/>
              <a:gd name="T43" fmla="*/ 2147483647 h 57"/>
              <a:gd name="T44" fmla="*/ 2147483647 w 87"/>
              <a:gd name="T45" fmla="*/ 2147483647 h 57"/>
              <a:gd name="T46" fmla="*/ 2147483647 w 87"/>
              <a:gd name="T47" fmla="*/ 2147483647 h 57"/>
              <a:gd name="T48" fmla="*/ 0 w 87"/>
              <a:gd name="T49" fmla="*/ 2147483647 h 57"/>
              <a:gd name="T50" fmla="*/ 2147483647 w 87"/>
              <a:gd name="T51" fmla="*/ 2147483647 h 57"/>
              <a:gd name="T52" fmla="*/ 2147483647 w 87"/>
              <a:gd name="T53" fmla="*/ 2147483647 h 57"/>
              <a:gd name="T54" fmla="*/ 2147483647 w 87"/>
              <a:gd name="T55" fmla="*/ 2147483647 h 57"/>
              <a:gd name="T56" fmla="*/ 2147483647 w 87"/>
              <a:gd name="T57" fmla="*/ 2147483647 h 57"/>
              <a:gd name="T58" fmla="*/ 2147483647 w 87"/>
              <a:gd name="T59" fmla="*/ 2147483647 h 57"/>
              <a:gd name="T60" fmla="*/ 2147483647 w 87"/>
              <a:gd name="T61" fmla="*/ 2147483647 h 57"/>
              <a:gd name="T62" fmla="*/ 2147483647 w 87"/>
              <a:gd name="T63" fmla="*/ 2147483647 h 57"/>
              <a:gd name="T64" fmla="*/ 2147483647 w 87"/>
              <a:gd name="T65" fmla="*/ 0 h 5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7" h="57">
                <a:moveTo>
                  <a:pt x="43" y="0"/>
                </a:moveTo>
                <a:lnTo>
                  <a:pt x="53" y="1"/>
                </a:lnTo>
                <a:lnTo>
                  <a:pt x="61" y="2"/>
                </a:lnTo>
                <a:lnTo>
                  <a:pt x="68" y="6"/>
                </a:lnTo>
                <a:lnTo>
                  <a:pt x="75" y="9"/>
                </a:lnTo>
                <a:lnTo>
                  <a:pt x="80" y="13"/>
                </a:lnTo>
                <a:lnTo>
                  <a:pt x="84" y="17"/>
                </a:lnTo>
                <a:lnTo>
                  <a:pt x="86" y="23"/>
                </a:lnTo>
                <a:lnTo>
                  <a:pt x="87" y="29"/>
                </a:lnTo>
                <a:lnTo>
                  <a:pt x="86" y="35"/>
                </a:lnTo>
                <a:lnTo>
                  <a:pt x="84" y="40"/>
                </a:lnTo>
                <a:lnTo>
                  <a:pt x="80" y="44"/>
                </a:lnTo>
                <a:lnTo>
                  <a:pt x="75" y="49"/>
                </a:lnTo>
                <a:lnTo>
                  <a:pt x="68" y="52"/>
                </a:lnTo>
                <a:lnTo>
                  <a:pt x="61" y="55"/>
                </a:lnTo>
                <a:lnTo>
                  <a:pt x="53" y="57"/>
                </a:lnTo>
                <a:lnTo>
                  <a:pt x="43" y="57"/>
                </a:lnTo>
                <a:lnTo>
                  <a:pt x="34" y="57"/>
                </a:lnTo>
                <a:lnTo>
                  <a:pt x="26" y="55"/>
                </a:lnTo>
                <a:lnTo>
                  <a:pt x="19" y="52"/>
                </a:lnTo>
                <a:lnTo>
                  <a:pt x="12" y="49"/>
                </a:lnTo>
                <a:lnTo>
                  <a:pt x="7" y="44"/>
                </a:lnTo>
                <a:lnTo>
                  <a:pt x="3" y="40"/>
                </a:lnTo>
                <a:lnTo>
                  <a:pt x="1" y="35"/>
                </a:lnTo>
                <a:lnTo>
                  <a:pt x="0" y="29"/>
                </a:lnTo>
                <a:lnTo>
                  <a:pt x="1" y="23"/>
                </a:lnTo>
                <a:lnTo>
                  <a:pt x="3" y="17"/>
                </a:lnTo>
                <a:lnTo>
                  <a:pt x="7" y="13"/>
                </a:lnTo>
                <a:lnTo>
                  <a:pt x="12" y="9"/>
                </a:lnTo>
                <a:lnTo>
                  <a:pt x="19" y="6"/>
                </a:lnTo>
                <a:lnTo>
                  <a:pt x="26" y="2"/>
                </a:lnTo>
                <a:lnTo>
                  <a:pt x="34" y="1"/>
                </a:lnTo>
                <a:lnTo>
                  <a:pt x="43" y="0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28" name="Freeform 326"/>
          <p:cNvSpPr>
            <a:spLocks/>
          </p:cNvSpPr>
          <p:nvPr/>
        </p:nvSpPr>
        <p:spPr bwMode="auto">
          <a:xfrm>
            <a:off x="3436938" y="2714625"/>
            <a:ext cx="323850" cy="250825"/>
          </a:xfrm>
          <a:custGeom>
            <a:avLst/>
            <a:gdLst>
              <a:gd name="T0" fmla="*/ 2147483647 w 204"/>
              <a:gd name="T1" fmla="*/ 0 h 158"/>
              <a:gd name="T2" fmla="*/ 2147483647 w 204"/>
              <a:gd name="T3" fmla="*/ 0 h 158"/>
              <a:gd name="T4" fmla="*/ 2147483647 w 204"/>
              <a:gd name="T5" fmla="*/ 2147483647 h 158"/>
              <a:gd name="T6" fmla="*/ 2147483647 w 204"/>
              <a:gd name="T7" fmla="*/ 2147483647 h 158"/>
              <a:gd name="T8" fmla="*/ 2147483647 w 204"/>
              <a:gd name="T9" fmla="*/ 2147483647 h 158"/>
              <a:gd name="T10" fmla="*/ 2147483647 w 204"/>
              <a:gd name="T11" fmla="*/ 2147483647 h 158"/>
              <a:gd name="T12" fmla="*/ 2147483647 w 204"/>
              <a:gd name="T13" fmla="*/ 2147483647 h 158"/>
              <a:gd name="T14" fmla="*/ 2147483647 w 204"/>
              <a:gd name="T15" fmla="*/ 2147483647 h 158"/>
              <a:gd name="T16" fmla="*/ 2147483647 w 204"/>
              <a:gd name="T17" fmla="*/ 2147483647 h 158"/>
              <a:gd name="T18" fmla="*/ 2147483647 w 204"/>
              <a:gd name="T19" fmla="*/ 2147483647 h 158"/>
              <a:gd name="T20" fmla="*/ 2147483647 w 204"/>
              <a:gd name="T21" fmla="*/ 2147483647 h 158"/>
              <a:gd name="T22" fmla="*/ 2147483647 w 204"/>
              <a:gd name="T23" fmla="*/ 2147483647 h 158"/>
              <a:gd name="T24" fmla="*/ 2147483647 w 204"/>
              <a:gd name="T25" fmla="*/ 2147483647 h 158"/>
              <a:gd name="T26" fmla="*/ 2147483647 w 204"/>
              <a:gd name="T27" fmla="*/ 2147483647 h 158"/>
              <a:gd name="T28" fmla="*/ 2147483647 w 204"/>
              <a:gd name="T29" fmla="*/ 2147483647 h 158"/>
              <a:gd name="T30" fmla="*/ 2147483647 w 204"/>
              <a:gd name="T31" fmla="*/ 2147483647 h 158"/>
              <a:gd name="T32" fmla="*/ 2147483647 w 204"/>
              <a:gd name="T33" fmla="*/ 2147483647 h 158"/>
              <a:gd name="T34" fmla="*/ 2147483647 w 204"/>
              <a:gd name="T35" fmla="*/ 2147483647 h 158"/>
              <a:gd name="T36" fmla="*/ 2147483647 w 204"/>
              <a:gd name="T37" fmla="*/ 2147483647 h 158"/>
              <a:gd name="T38" fmla="*/ 2147483647 w 204"/>
              <a:gd name="T39" fmla="*/ 2147483647 h 158"/>
              <a:gd name="T40" fmla="*/ 2147483647 w 204"/>
              <a:gd name="T41" fmla="*/ 2147483647 h 158"/>
              <a:gd name="T42" fmla="*/ 2147483647 w 204"/>
              <a:gd name="T43" fmla="*/ 2147483647 h 158"/>
              <a:gd name="T44" fmla="*/ 2147483647 w 204"/>
              <a:gd name="T45" fmla="*/ 2147483647 h 158"/>
              <a:gd name="T46" fmla="*/ 2147483647 w 204"/>
              <a:gd name="T47" fmla="*/ 2147483647 h 158"/>
              <a:gd name="T48" fmla="*/ 2147483647 w 204"/>
              <a:gd name="T49" fmla="*/ 2147483647 h 158"/>
              <a:gd name="T50" fmla="*/ 2147483647 w 204"/>
              <a:gd name="T51" fmla="*/ 2147483647 h 158"/>
              <a:gd name="T52" fmla="*/ 2147483647 w 204"/>
              <a:gd name="T53" fmla="*/ 2147483647 h 158"/>
              <a:gd name="T54" fmla="*/ 0 w 204"/>
              <a:gd name="T55" fmla="*/ 2147483647 h 158"/>
              <a:gd name="T56" fmla="*/ 0 w 204"/>
              <a:gd name="T57" fmla="*/ 2147483647 h 158"/>
              <a:gd name="T58" fmla="*/ 2147483647 w 204"/>
              <a:gd name="T59" fmla="*/ 2147483647 h 158"/>
              <a:gd name="T60" fmla="*/ 2147483647 w 204"/>
              <a:gd name="T61" fmla="*/ 2147483647 h 158"/>
              <a:gd name="T62" fmla="*/ 2147483647 w 204"/>
              <a:gd name="T63" fmla="*/ 2147483647 h 158"/>
              <a:gd name="T64" fmla="*/ 2147483647 w 204"/>
              <a:gd name="T65" fmla="*/ 2147483647 h 158"/>
              <a:gd name="T66" fmla="*/ 2147483647 w 204"/>
              <a:gd name="T67" fmla="*/ 2147483647 h 158"/>
              <a:gd name="T68" fmla="*/ 2147483647 w 204"/>
              <a:gd name="T69" fmla="*/ 2147483647 h 158"/>
              <a:gd name="T70" fmla="*/ 2147483647 w 204"/>
              <a:gd name="T71" fmla="*/ 2147483647 h 158"/>
              <a:gd name="T72" fmla="*/ 2147483647 w 204"/>
              <a:gd name="T73" fmla="*/ 0 h 15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4" h="158">
                <a:moveTo>
                  <a:pt x="41" y="0"/>
                </a:moveTo>
                <a:lnTo>
                  <a:pt x="164" y="0"/>
                </a:lnTo>
                <a:lnTo>
                  <a:pt x="171" y="1"/>
                </a:lnTo>
                <a:lnTo>
                  <a:pt x="179" y="4"/>
                </a:lnTo>
                <a:lnTo>
                  <a:pt x="185" y="8"/>
                </a:lnTo>
                <a:lnTo>
                  <a:pt x="191" y="14"/>
                </a:lnTo>
                <a:lnTo>
                  <a:pt x="197" y="21"/>
                </a:lnTo>
                <a:lnTo>
                  <a:pt x="201" y="28"/>
                </a:lnTo>
                <a:lnTo>
                  <a:pt x="203" y="37"/>
                </a:lnTo>
                <a:lnTo>
                  <a:pt x="204" y="47"/>
                </a:lnTo>
                <a:lnTo>
                  <a:pt x="204" y="112"/>
                </a:lnTo>
                <a:lnTo>
                  <a:pt x="203" y="121"/>
                </a:lnTo>
                <a:lnTo>
                  <a:pt x="201" y="131"/>
                </a:lnTo>
                <a:lnTo>
                  <a:pt x="197" y="137"/>
                </a:lnTo>
                <a:lnTo>
                  <a:pt x="191" y="144"/>
                </a:lnTo>
                <a:lnTo>
                  <a:pt x="185" y="150"/>
                </a:lnTo>
                <a:lnTo>
                  <a:pt x="179" y="155"/>
                </a:lnTo>
                <a:lnTo>
                  <a:pt x="171" y="157"/>
                </a:lnTo>
                <a:lnTo>
                  <a:pt x="164" y="158"/>
                </a:lnTo>
                <a:lnTo>
                  <a:pt x="41" y="158"/>
                </a:lnTo>
                <a:lnTo>
                  <a:pt x="33" y="157"/>
                </a:lnTo>
                <a:lnTo>
                  <a:pt x="25" y="155"/>
                </a:lnTo>
                <a:lnTo>
                  <a:pt x="19" y="150"/>
                </a:lnTo>
                <a:lnTo>
                  <a:pt x="12" y="144"/>
                </a:lnTo>
                <a:lnTo>
                  <a:pt x="7" y="137"/>
                </a:lnTo>
                <a:lnTo>
                  <a:pt x="3" y="131"/>
                </a:lnTo>
                <a:lnTo>
                  <a:pt x="1" y="121"/>
                </a:lnTo>
                <a:lnTo>
                  <a:pt x="0" y="112"/>
                </a:lnTo>
                <a:lnTo>
                  <a:pt x="0" y="47"/>
                </a:lnTo>
                <a:lnTo>
                  <a:pt x="1" y="37"/>
                </a:lnTo>
                <a:lnTo>
                  <a:pt x="3" y="28"/>
                </a:lnTo>
                <a:lnTo>
                  <a:pt x="7" y="21"/>
                </a:lnTo>
                <a:lnTo>
                  <a:pt x="12" y="14"/>
                </a:lnTo>
                <a:lnTo>
                  <a:pt x="19" y="8"/>
                </a:lnTo>
                <a:lnTo>
                  <a:pt x="25" y="4"/>
                </a:lnTo>
                <a:lnTo>
                  <a:pt x="33" y="1"/>
                </a:lnTo>
                <a:lnTo>
                  <a:pt x="41" y="0"/>
                </a:lnTo>
                <a:close/>
              </a:path>
            </a:pathLst>
          </a:cu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29" name="Freeform 327"/>
          <p:cNvSpPr>
            <a:spLocks/>
          </p:cNvSpPr>
          <p:nvPr/>
        </p:nvSpPr>
        <p:spPr bwMode="auto">
          <a:xfrm>
            <a:off x="3436938" y="2714625"/>
            <a:ext cx="323850" cy="250825"/>
          </a:xfrm>
          <a:custGeom>
            <a:avLst/>
            <a:gdLst>
              <a:gd name="T0" fmla="*/ 2147483647 w 204"/>
              <a:gd name="T1" fmla="*/ 0 h 158"/>
              <a:gd name="T2" fmla="*/ 2147483647 w 204"/>
              <a:gd name="T3" fmla="*/ 0 h 158"/>
              <a:gd name="T4" fmla="*/ 2147483647 w 204"/>
              <a:gd name="T5" fmla="*/ 2147483647 h 158"/>
              <a:gd name="T6" fmla="*/ 2147483647 w 204"/>
              <a:gd name="T7" fmla="*/ 2147483647 h 158"/>
              <a:gd name="T8" fmla="*/ 2147483647 w 204"/>
              <a:gd name="T9" fmla="*/ 2147483647 h 158"/>
              <a:gd name="T10" fmla="*/ 2147483647 w 204"/>
              <a:gd name="T11" fmla="*/ 2147483647 h 158"/>
              <a:gd name="T12" fmla="*/ 2147483647 w 204"/>
              <a:gd name="T13" fmla="*/ 2147483647 h 158"/>
              <a:gd name="T14" fmla="*/ 2147483647 w 204"/>
              <a:gd name="T15" fmla="*/ 2147483647 h 158"/>
              <a:gd name="T16" fmla="*/ 2147483647 w 204"/>
              <a:gd name="T17" fmla="*/ 2147483647 h 158"/>
              <a:gd name="T18" fmla="*/ 2147483647 w 204"/>
              <a:gd name="T19" fmla="*/ 2147483647 h 158"/>
              <a:gd name="T20" fmla="*/ 2147483647 w 204"/>
              <a:gd name="T21" fmla="*/ 2147483647 h 158"/>
              <a:gd name="T22" fmla="*/ 2147483647 w 204"/>
              <a:gd name="T23" fmla="*/ 2147483647 h 158"/>
              <a:gd name="T24" fmla="*/ 2147483647 w 204"/>
              <a:gd name="T25" fmla="*/ 2147483647 h 158"/>
              <a:gd name="T26" fmla="*/ 2147483647 w 204"/>
              <a:gd name="T27" fmla="*/ 2147483647 h 158"/>
              <a:gd name="T28" fmla="*/ 2147483647 w 204"/>
              <a:gd name="T29" fmla="*/ 2147483647 h 158"/>
              <a:gd name="T30" fmla="*/ 2147483647 w 204"/>
              <a:gd name="T31" fmla="*/ 2147483647 h 158"/>
              <a:gd name="T32" fmla="*/ 2147483647 w 204"/>
              <a:gd name="T33" fmla="*/ 2147483647 h 158"/>
              <a:gd name="T34" fmla="*/ 2147483647 w 204"/>
              <a:gd name="T35" fmla="*/ 2147483647 h 158"/>
              <a:gd name="T36" fmla="*/ 2147483647 w 204"/>
              <a:gd name="T37" fmla="*/ 2147483647 h 158"/>
              <a:gd name="T38" fmla="*/ 2147483647 w 204"/>
              <a:gd name="T39" fmla="*/ 2147483647 h 158"/>
              <a:gd name="T40" fmla="*/ 2147483647 w 204"/>
              <a:gd name="T41" fmla="*/ 2147483647 h 158"/>
              <a:gd name="T42" fmla="*/ 2147483647 w 204"/>
              <a:gd name="T43" fmla="*/ 2147483647 h 158"/>
              <a:gd name="T44" fmla="*/ 2147483647 w 204"/>
              <a:gd name="T45" fmla="*/ 2147483647 h 158"/>
              <a:gd name="T46" fmla="*/ 2147483647 w 204"/>
              <a:gd name="T47" fmla="*/ 2147483647 h 158"/>
              <a:gd name="T48" fmla="*/ 2147483647 w 204"/>
              <a:gd name="T49" fmla="*/ 2147483647 h 158"/>
              <a:gd name="T50" fmla="*/ 2147483647 w 204"/>
              <a:gd name="T51" fmla="*/ 2147483647 h 158"/>
              <a:gd name="T52" fmla="*/ 2147483647 w 204"/>
              <a:gd name="T53" fmla="*/ 2147483647 h 158"/>
              <a:gd name="T54" fmla="*/ 0 w 204"/>
              <a:gd name="T55" fmla="*/ 2147483647 h 158"/>
              <a:gd name="T56" fmla="*/ 0 w 204"/>
              <a:gd name="T57" fmla="*/ 2147483647 h 158"/>
              <a:gd name="T58" fmla="*/ 2147483647 w 204"/>
              <a:gd name="T59" fmla="*/ 2147483647 h 158"/>
              <a:gd name="T60" fmla="*/ 2147483647 w 204"/>
              <a:gd name="T61" fmla="*/ 2147483647 h 158"/>
              <a:gd name="T62" fmla="*/ 2147483647 w 204"/>
              <a:gd name="T63" fmla="*/ 2147483647 h 158"/>
              <a:gd name="T64" fmla="*/ 2147483647 w 204"/>
              <a:gd name="T65" fmla="*/ 2147483647 h 158"/>
              <a:gd name="T66" fmla="*/ 2147483647 w 204"/>
              <a:gd name="T67" fmla="*/ 2147483647 h 158"/>
              <a:gd name="T68" fmla="*/ 2147483647 w 204"/>
              <a:gd name="T69" fmla="*/ 2147483647 h 158"/>
              <a:gd name="T70" fmla="*/ 2147483647 w 204"/>
              <a:gd name="T71" fmla="*/ 2147483647 h 158"/>
              <a:gd name="T72" fmla="*/ 2147483647 w 204"/>
              <a:gd name="T73" fmla="*/ 0 h 15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4" h="158">
                <a:moveTo>
                  <a:pt x="41" y="0"/>
                </a:moveTo>
                <a:lnTo>
                  <a:pt x="164" y="0"/>
                </a:lnTo>
                <a:lnTo>
                  <a:pt x="171" y="1"/>
                </a:lnTo>
                <a:lnTo>
                  <a:pt x="179" y="4"/>
                </a:lnTo>
                <a:lnTo>
                  <a:pt x="185" y="8"/>
                </a:lnTo>
                <a:lnTo>
                  <a:pt x="191" y="14"/>
                </a:lnTo>
                <a:lnTo>
                  <a:pt x="197" y="21"/>
                </a:lnTo>
                <a:lnTo>
                  <a:pt x="201" y="28"/>
                </a:lnTo>
                <a:lnTo>
                  <a:pt x="203" y="37"/>
                </a:lnTo>
                <a:lnTo>
                  <a:pt x="204" y="47"/>
                </a:lnTo>
                <a:lnTo>
                  <a:pt x="204" y="112"/>
                </a:lnTo>
                <a:lnTo>
                  <a:pt x="203" y="121"/>
                </a:lnTo>
                <a:lnTo>
                  <a:pt x="201" y="131"/>
                </a:lnTo>
                <a:lnTo>
                  <a:pt x="197" y="137"/>
                </a:lnTo>
                <a:lnTo>
                  <a:pt x="191" y="144"/>
                </a:lnTo>
                <a:lnTo>
                  <a:pt x="185" y="150"/>
                </a:lnTo>
                <a:lnTo>
                  <a:pt x="179" y="155"/>
                </a:lnTo>
                <a:lnTo>
                  <a:pt x="171" y="157"/>
                </a:lnTo>
                <a:lnTo>
                  <a:pt x="164" y="158"/>
                </a:lnTo>
                <a:lnTo>
                  <a:pt x="41" y="158"/>
                </a:lnTo>
                <a:lnTo>
                  <a:pt x="33" y="157"/>
                </a:lnTo>
                <a:lnTo>
                  <a:pt x="25" y="155"/>
                </a:lnTo>
                <a:lnTo>
                  <a:pt x="19" y="150"/>
                </a:lnTo>
                <a:lnTo>
                  <a:pt x="12" y="144"/>
                </a:lnTo>
                <a:lnTo>
                  <a:pt x="7" y="137"/>
                </a:lnTo>
                <a:lnTo>
                  <a:pt x="3" y="131"/>
                </a:lnTo>
                <a:lnTo>
                  <a:pt x="1" y="121"/>
                </a:lnTo>
                <a:lnTo>
                  <a:pt x="0" y="112"/>
                </a:lnTo>
                <a:lnTo>
                  <a:pt x="0" y="47"/>
                </a:lnTo>
                <a:lnTo>
                  <a:pt x="1" y="37"/>
                </a:lnTo>
                <a:lnTo>
                  <a:pt x="3" y="28"/>
                </a:lnTo>
                <a:lnTo>
                  <a:pt x="7" y="21"/>
                </a:lnTo>
                <a:lnTo>
                  <a:pt x="12" y="14"/>
                </a:lnTo>
                <a:lnTo>
                  <a:pt x="19" y="8"/>
                </a:lnTo>
                <a:lnTo>
                  <a:pt x="25" y="4"/>
                </a:lnTo>
                <a:lnTo>
                  <a:pt x="33" y="1"/>
                </a:lnTo>
                <a:lnTo>
                  <a:pt x="41" y="0"/>
                </a:lnTo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30" name="Freeform 328"/>
          <p:cNvSpPr>
            <a:spLocks/>
          </p:cNvSpPr>
          <p:nvPr/>
        </p:nvSpPr>
        <p:spPr bwMode="auto">
          <a:xfrm>
            <a:off x="3551238" y="2814638"/>
            <a:ext cx="139700" cy="90487"/>
          </a:xfrm>
          <a:custGeom>
            <a:avLst/>
            <a:gdLst>
              <a:gd name="T0" fmla="*/ 2147483647 w 88"/>
              <a:gd name="T1" fmla="*/ 0 h 57"/>
              <a:gd name="T2" fmla="*/ 2147483647 w 88"/>
              <a:gd name="T3" fmla="*/ 2147483647 h 57"/>
              <a:gd name="T4" fmla="*/ 2147483647 w 88"/>
              <a:gd name="T5" fmla="*/ 2147483647 h 57"/>
              <a:gd name="T6" fmla="*/ 2147483647 w 88"/>
              <a:gd name="T7" fmla="*/ 2147483647 h 57"/>
              <a:gd name="T8" fmla="*/ 2147483647 w 88"/>
              <a:gd name="T9" fmla="*/ 2147483647 h 57"/>
              <a:gd name="T10" fmla="*/ 2147483647 w 88"/>
              <a:gd name="T11" fmla="*/ 2147483647 h 57"/>
              <a:gd name="T12" fmla="*/ 2147483647 w 88"/>
              <a:gd name="T13" fmla="*/ 2147483647 h 57"/>
              <a:gd name="T14" fmla="*/ 2147483647 w 88"/>
              <a:gd name="T15" fmla="*/ 2147483647 h 57"/>
              <a:gd name="T16" fmla="*/ 2147483647 w 88"/>
              <a:gd name="T17" fmla="*/ 2147483647 h 57"/>
              <a:gd name="T18" fmla="*/ 2147483647 w 88"/>
              <a:gd name="T19" fmla="*/ 2147483647 h 57"/>
              <a:gd name="T20" fmla="*/ 2147483647 w 88"/>
              <a:gd name="T21" fmla="*/ 2147483647 h 57"/>
              <a:gd name="T22" fmla="*/ 2147483647 w 88"/>
              <a:gd name="T23" fmla="*/ 2147483647 h 57"/>
              <a:gd name="T24" fmla="*/ 2147483647 w 88"/>
              <a:gd name="T25" fmla="*/ 2147483647 h 57"/>
              <a:gd name="T26" fmla="*/ 2147483647 w 88"/>
              <a:gd name="T27" fmla="*/ 2147483647 h 57"/>
              <a:gd name="T28" fmla="*/ 2147483647 w 88"/>
              <a:gd name="T29" fmla="*/ 2147483647 h 57"/>
              <a:gd name="T30" fmla="*/ 2147483647 w 88"/>
              <a:gd name="T31" fmla="*/ 2147483647 h 57"/>
              <a:gd name="T32" fmla="*/ 2147483647 w 88"/>
              <a:gd name="T33" fmla="*/ 2147483647 h 57"/>
              <a:gd name="T34" fmla="*/ 2147483647 w 88"/>
              <a:gd name="T35" fmla="*/ 2147483647 h 57"/>
              <a:gd name="T36" fmla="*/ 2147483647 w 88"/>
              <a:gd name="T37" fmla="*/ 2147483647 h 57"/>
              <a:gd name="T38" fmla="*/ 2147483647 w 88"/>
              <a:gd name="T39" fmla="*/ 2147483647 h 57"/>
              <a:gd name="T40" fmla="*/ 2147483647 w 88"/>
              <a:gd name="T41" fmla="*/ 2147483647 h 57"/>
              <a:gd name="T42" fmla="*/ 2147483647 w 88"/>
              <a:gd name="T43" fmla="*/ 2147483647 h 57"/>
              <a:gd name="T44" fmla="*/ 2147483647 w 88"/>
              <a:gd name="T45" fmla="*/ 2147483647 h 57"/>
              <a:gd name="T46" fmla="*/ 2147483647 w 88"/>
              <a:gd name="T47" fmla="*/ 2147483647 h 57"/>
              <a:gd name="T48" fmla="*/ 0 w 88"/>
              <a:gd name="T49" fmla="*/ 2147483647 h 57"/>
              <a:gd name="T50" fmla="*/ 2147483647 w 88"/>
              <a:gd name="T51" fmla="*/ 2147483647 h 57"/>
              <a:gd name="T52" fmla="*/ 2147483647 w 88"/>
              <a:gd name="T53" fmla="*/ 2147483647 h 57"/>
              <a:gd name="T54" fmla="*/ 2147483647 w 88"/>
              <a:gd name="T55" fmla="*/ 2147483647 h 57"/>
              <a:gd name="T56" fmla="*/ 2147483647 w 88"/>
              <a:gd name="T57" fmla="*/ 2147483647 h 57"/>
              <a:gd name="T58" fmla="*/ 2147483647 w 88"/>
              <a:gd name="T59" fmla="*/ 2147483647 h 57"/>
              <a:gd name="T60" fmla="*/ 2147483647 w 88"/>
              <a:gd name="T61" fmla="*/ 2147483647 h 57"/>
              <a:gd name="T62" fmla="*/ 2147483647 w 88"/>
              <a:gd name="T63" fmla="*/ 2147483647 h 57"/>
              <a:gd name="T64" fmla="*/ 2147483647 w 88"/>
              <a:gd name="T65" fmla="*/ 0 h 5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8" h="57">
                <a:moveTo>
                  <a:pt x="44" y="0"/>
                </a:moveTo>
                <a:lnTo>
                  <a:pt x="53" y="1"/>
                </a:lnTo>
                <a:lnTo>
                  <a:pt x="61" y="2"/>
                </a:lnTo>
                <a:lnTo>
                  <a:pt x="68" y="6"/>
                </a:lnTo>
                <a:lnTo>
                  <a:pt x="75" y="9"/>
                </a:lnTo>
                <a:lnTo>
                  <a:pt x="80" y="13"/>
                </a:lnTo>
                <a:lnTo>
                  <a:pt x="84" y="17"/>
                </a:lnTo>
                <a:lnTo>
                  <a:pt x="87" y="23"/>
                </a:lnTo>
                <a:lnTo>
                  <a:pt x="88" y="29"/>
                </a:lnTo>
                <a:lnTo>
                  <a:pt x="87" y="35"/>
                </a:lnTo>
                <a:lnTo>
                  <a:pt x="84" y="40"/>
                </a:lnTo>
                <a:lnTo>
                  <a:pt x="80" y="44"/>
                </a:lnTo>
                <a:lnTo>
                  <a:pt x="75" y="49"/>
                </a:lnTo>
                <a:lnTo>
                  <a:pt x="68" y="52"/>
                </a:lnTo>
                <a:lnTo>
                  <a:pt x="61" y="55"/>
                </a:lnTo>
                <a:lnTo>
                  <a:pt x="53" y="57"/>
                </a:lnTo>
                <a:lnTo>
                  <a:pt x="44" y="57"/>
                </a:lnTo>
                <a:lnTo>
                  <a:pt x="35" y="57"/>
                </a:lnTo>
                <a:lnTo>
                  <a:pt x="26" y="55"/>
                </a:lnTo>
                <a:lnTo>
                  <a:pt x="19" y="52"/>
                </a:lnTo>
                <a:lnTo>
                  <a:pt x="13" y="49"/>
                </a:lnTo>
                <a:lnTo>
                  <a:pt x="7" y="44"/>
                </a:lnTo>
                <a:lnTo>
                  <a:pt x="3" y="40"/>
                </a:lnTo>
                <a:lnTo>
                  <a:pt x="1" y="35"/>
                </a:lnTo>
                <a:lnTo>
                  <a:pt x="0" y="29"/>
                </a:lnTo>
                <a:lnTo>
                  <a:pt x="1" y="23"/>
                </a:lnTo>
                <a:lnTo>
                  <a:pt x="3" y="17"/>
                </a:lnTo>
                <a:lnTo>
                  <a:pt x="7" y="13"/>
                </a:lnTo>
                <a:lnTo>
                  <a:pt x="13" y="9"/>
                </a:lnTo>
                <a:lnTo>
                  <a:pt x="19" y="6"/>
                </a:lnTo>
                <a:lnTo>
                  <a:pt x="26" y="2"/>
                </a:lnTo>
                <a:lnTo>
                  <a:pt x="35" y="1"/>
                </a:lnTo>
                <a:lnTo>
                  <a:pt x="44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31" name="Freeform 329"/>
          <p:cNvSpPr>
            <a:spLocks/>
          </p:cNvSpPr>
          <p:nvPr/>
        </p:nvSpPr>
        <p:spPr bwMode="auto">
          <a:xfrm>
            <a:off x="3551238" y="2814638"/>
            <a:ext cx="139700" cy="90487"/>
          </a:xfrm>
          <a:custGeom>
            <a:avLst/>
            <a:gdLst>
              <a:gd name="T0" fmla="*/ 2147483647 w 88"/>
              <a:gd name="T1" fmla="*/ 0 h 57"/>
              <a:gd name="T2" fmla="*/ 2147483647 w 88"/>
              <a:gd name="T3" fmla="*/ 2147483647 h 57"/>
              <a:gd name="T4" fmla="*/ 2147483647 w 88"/>
              <a:gd name="T5" fmla="*/ 2147483647 h 57"/>
              <a:gd name="T6" fmla="*/ 2147483647 w 88"/>
              <a:gd name="T7" fmla="*/ 2147483647 h 57"/>
              <a:gd name="T8" fmla="*/ 2147483647 w 88"/>
              <a:gd name="T9" fmla="*/ 2147483647 h 57"/>
              <a:gd name="T10" fmla="*/ 2147483647 w 88"/>
              <a:gd name="T11" fmla="*/ 2147483647 h 57"/>
              <a:gd name="T12" fmla="*/ 2147483647 w 88"/>
              <a:gd name="T13" fmla="*/ 2147483647 h 57"/>
              <a:gd name="T14" fmla="*/ 2147483647 w 88"/>
              <a:gd name="T15" fmla="*/ 2147483647 h 57"/>
              <a:gd name="T16" fmla="*/ 2147483647 w 88"/>
              <a:gd name="T17" fmla="*/ 2147483647 h 57"/>
              <a:gd name="T18" fmla="*/ 2147483647 w 88"/>
              <a:gd name="T19" fmla="*/ 2147483647 h 57"/>
              <a:gd name="T20" fmla="*/ 2147483647 w 88"/>
              <a:gd name="T21" fmla="*/ 2147483647 h 57"/>
              <a:gd name="T22" fmla="*/ 2147483647 w 88"/>
              <a:gd name="T23" fmla="*/ 2147483647 h 57"/>
              <a:gd name="T24" fmla="*/ 2147483647 w 88"/>
              <a:gd name="T25" fmla="*/ 2147483647 h 57"/>
              <a:gd name="T26" fmla="*/ 2147483647 w 88"/>
              <a:gd name="T27" fmla="*/ 2147483647 h 57"/>
              <a:gd name="T28" fmla="*/ 2147483647 w 88"/>
              <a:gd name="T29" fmla="*/ 2147483647 h 57"/>
              <a:gd name="T30" fmla="*/ 2147483647 w 88"/>
              <a:gd name="T31" fmla="*/ 2147483647 h 57"/>
              <a:gd name="T32" fmla="*/ 2147483647 w 88"/>
              <a:gd name="T33" fmla="*/ 2147483647 h 57"/>
              <a:gd name="T34" fmla="*/ 2147483647 w 88"/>
              <a:gd name="T35" fmla="*/ 2147483647 h 57"/>
              <a:gd name="T36" fmla="*/ 2147483647 w 88"/>
              <a:gd name="T37" fmla="*/ 2147483647 h 57"/>
              <a:gd name="T38" fmla="*/ 2147483647 w 88"/>
              <a:gd name="T39" fmla="*/ 2147483647 h 57"/>
              <a:gd name="T40" fmla="*/ 2147483647 w 88"/>
              <a:gd name="T41" fmla="*/ 2147483647 h 57"/>
              <a:gd name="T42" fmla="*/ 2147483647 w 88"/>
              <a:gd name="T43" fmla="*/ 2147483647 h 57"/>
              <a:gd name="T44" fmla="*/ 2147483647 w 88"/>
              <a:gd name="T45" fmla="*/ 2147483647 h 57"/>
              <a:gd name="T46" fmla="*/ 2147483647 w 88"/>
              <a:gd name="T47" fmla="*/ 2147483647 h 57"/>
              <a:gd name="T48" fmla="*/ 0 w 88"/>
              <a:gd name="T49" fmla="*/ 2147483647 h 57"/>
              <a:gd name="T50" fmla="*/ 2147483647 w 88"/>
              <a:gd name="T51" fmla="*/ 2147483647 h 57"/>
              <a:gd name="T52" fmla="*/ 2147483647 w 88"/>
              <a:gd name="T53" fmla="*/ 2147483647 h 57"/>
              <a:gd name="T54" fmla="*/ 2147483647 w 88"/>
              <a:gd name="T55" fmla="*/ 2147483647 h 57"/>
              <a:gd name="T56" fmla="*/ 2147483647 w 88"/>
              <a:gd name="T57" fmla="*/ 2147483647 h 57"/>
              <a:gd name="T58" fmla="*/ 2147483647 w 88"/>
              <a:gd name="T59" fmla="*/ 2147483647 h 57"/>
              <a:gd name="T60" fmla="*/ 2147483647 w 88"/>
              <a:gd name="T61" fmla="*/ 2147483647 h 57"/>
              <a:gd name="T62" fmla="*/ 2147483647 w 88"/>
              <a:gd name="T63" fmla="*/ 2147483647 h 57"/>
              <a:gd name="T64" fmla="*/ 2147483647 w 88"/>
              <a:gd name="T65" fmla="*/ 0 h 5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8" h="57">
                <a:moveTo>
                  <a:pt x="44" y="0"/>
                </a:moveTo>
                <a:lnTo>
                  <a:pt x="53" y="1"/>
                </a:lnTo>
                <a:lnTo>
                  <a:pt x="61" y="2"/>
                </a:lnTo>
                <a:lnTo>
                  <a:pt x="68" y="6"/>
                </a:lnTo>
                <a:lnTo>
                  <a:pt x="75" y="9"/>
                </a:lnTo>
                <a:lnTo>
                  <a:pt x="80" y="13"/>
                </a:lnTo>
                <a:lnTo>
                  <a:pt x="84" y="17"/>
                </a:lnTo>
                <a:lnTo>
                  <a:pt x="87" y="23"/>
                </a:lnTo>
                <a:lnTo>
                  <a:pt x="88" y="29"/>
                </a:lnTo>
                <a:lnTo>
                  <a:pt x="87" y="35"/>
                </a:lnTo>
                <a:lnTo>
                  <a:pt x="84" y="40"/>
                </a:lnTo>
                <a:lnTo>
                  <a:pt x="80" y="44"/>
                </a:lnTo>
                <a:lnTo>
                  <a:pt x="75" y="49"/>
                </a:lnTo>
                <a:lnTo>
                  <a:pt x="68" y="52"/>
                </a:lnTo>
                <a:lnTo>
                  <a:pt x="61" y="55"/>
                </a:lnTo>
                <a:lnTo>
                  <a:pt x="53" y="57"/>
                </a:lnTo>
                <a:lnTo>
                  <a:pt x="44" y="57"/>
                </a:lnTo>
                <a:lnTo>
                  <a:pt x="35" y="57"/>
                </a:lnTo>
                <a:lnTo>
                  <a:pt x="26" y="55"/>
                </a:lnTo>
                <a:lnTo>
                  <a:pt x="19" y="52"/>
                </a:lnTo>
                <a:lnTo>
                  <a:pt x="13" y="49"/>
                </a:lnTo>
                <a:lnTo>
                  <a:pt x="7" y="44"/>
                </a:lnTo>
                <a:lnTo>
                  <a:pt x="3" y="40"/>
                </a:lnTo>
                <a:lnTo>
                  <a:pt x="1" y="35"/>
                </a:lnTo>
                <a:lnTo>
                  <a:pt x="0" y="29"/>
                </a:lnTo>
                <a:lnTo>
                  <a:pt x="1" y="23"/>
                </a:lnTo>
                <a:lnTo>
                  <a:pt x="3" y="17"/>
                </a:lnTo>
                <a:lnTo>
                  <a:pt x="7" y="13"/>
                </a:lnTo>
                <a:lnTo>
                  <a:pt x="13" y="9"/>
                </a:lnTo>
                <a:lnTo>
                  <a:pt x="19" y="6"/>
                </a:lnTo>
                <a:lnTo>
                  <a:pt x="26" y="2"/>
                </a:lnTo>
                <a:lnTo>
                  <a:pt x="35" y="1"/>
                </a:lnTo>
                <a:lnTo>
                  <a:pt x="44" y="0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32" name="Freeform 330"/>
          <p:cNvSpPr>
            <a:spLocks/>
          </p:cNvSpPr>
          <p:nvPr/>
        </p:nvSpPr>
        <p:spPr bwMode="auto">
          <a:xfrm>
            <a:off x="3751263" y="2714625"/>
            <a:ext cx="322262" cy="250825"/>
          </a:xfrm>
          <a:custGeom>
            <a:avLst/>
            <a:gdLst>
              <a:gd name="T0" fmla="*/ 2147483647 w 203"/>
              <a:gd name="T1" fmla="*/ 0 h 158"/>
              <a:gd name="T2" fmla="*/ 2147483647 w 203"/>
              <a:gd name="T3" fmla="*/ 0 h 158"/>
              <a:gd name="T4" fmla="*/ 2147483647 w 203"/>
              <a:gd name="T5" fmla="*/ 2147483647 h 158"/>
              <a:gd name="T6" fmla="*/ 2147483647 w 203"/>
              <a:gd name="T7" fmla="*/ 2147483647 h 158"/>
              <a:gd name="T8" fmla="*/ 2147483647 w 203"/>
              <a:gd name="T9" fmla="*/ 2147483647 h 158"/>
              <a:gd name="T10" fmla="*/ 2147483647 w 203"/>
              <a:gd name="T11" fmla="*/ 2147483647 h 158"/>
              <a:gd name="T12" fmla="*/ 2147483647 w 203"/>
              <a:gd name="T13" fmla="*/ 2147483647 h 158"/>
              <a:gd name="T14" fmla="*/ 2147483647 w 203"/>
              <a:gd name="T15" fmla="*/ 2147483647 h 158"/>
              <a:gd name="T16" fmla="*/ 2147483647 w 203"/>
              <a:gd name="T17" fmla="*/ 2147483647 h 158"/>
              <a:gd name="T18" fmla="*/ 2147483647 w 203"/>
              <a:gd name="T19" fmla="*/ 2147483647 h 158"/>
              <a:gd name="T20" fmla="*/ 2147483647 w 203"/>
              <a:gd name="T21" fmla="*/ 2147483647 h 158"/>
              <a:gd name="T22" fmla="*/ 2147483647 w 203"/>
              <a:gd name="T23" fmla="*/ 2147483647 h 158"/>
              <a:gd name="T24" fmla="*/ 2147483647 w 203"/>
              <a:gd name="T25" fmla="*/ 2147483647 h 158"/>
              <a:gd name="T26" fmla="*/ 2147483647 w 203"/>
              <a:gd name="T27" fmla="*/ 2147483647 h 158"/>
              <a:gd name="T28" fmla="*/ 2147483647 w 203"/>
              <a:gd name="T29" fmla="*/ 2147483647 h 158"/>
              <a:gd name="T30" fmla="*/ 2147483647 w 203"/>
              <a:gd name="T31" fmla="*/ 2147483647 h 158"/>
              <a:gd name="T32" fmla="*/ 2147483647 w 203"/>
              <a:gd name="T33" fmla="*/ 2147483647 h 158"/>
              <a:gd name="T34" fmla="*/ 2147483647 w 203"/>
              <a:gd name="T35" fmla="*/ 2147483647 h 158"/>
              <a:gd name="T36" fmla="*/ 2147483647 w 203"/>
              <a:gd name="T37" fmla="*/ 2147483647 h 158"/>
              <a:gd name="T38" fmla="*/ 2147483647 w 203"/>
              <a:gd name="T39" fmla="*/ 2147483647 h 158"/>
              <a:gd name="T40" fmla="*/ 2147483647 w 203"/>
              <a:gd name="T41" fmla="*/ 2147483647 h 158"/>
              <a:gd name="T42" fmla="*/ 2147483647 w 203"/>
              <a:gd name="T43" fmla="*/ 2147483647 h 158"/>
              <a:gd name="T44" fmla="*/ 2147483647 w 203"/>
              <a:gd name="T45" fmla="*/ 2147483647 h 158"/>
              <a:gd name="T46" fmla="*/ 2147483647 w 203"/>
              <a:gd name="T47" fmla="*/ 2147483647 h 158"/>
              <a:gd name="T48" fmla="*/ 2147483647 w 203"/>
              <a:gd name="T49" fmla="*/ 2147483647 h 158"/>
              <a:gd name="T50" fmla="*/ 2147483647 w 203"/>
              <a:gd name="T51" fmla="*/ 2147483647 h 158"/>
              <a:gd name="T52" fmla="*/ 2147483647 w 203"/>
              <a:gd name="T53" fmla="*/ 2147483647 h 158"/>
              <a:gd name="T54" fmla="*/ 0 w 203"/>
              <a:gd name="T55" fmla="*/ 2147483647 h 158"/>
              <a:gd name="T56" fmla="*/ 0 w 203"/>
              <a:gd name="T57" fmla="*/ 2147483647 h 158"/>
              <a:gd name="T58" fmla="*/ 2147483647 w 203"/>
              <a:gd name="T59" fmla="*/ 2147483647 h 158"/>
              <a:gd name="T60" fmla="*/ 2147483647 w 203"/>
              <a:gd name="T61" fmla="*/ 2147483647 h 158"/>
              <a:gd name="T62" fmla="*/ 2147483647 w 203"/>
              <a:gd name="T63" fmla="*/ 2147483647 h 158"/>
              <a:gd name="T64" fmla="*/ 2147483647 w 203"/>
              <a:gd name="T65" fmla="*/ 2147483647 h 158"/>
              <a:gd name="T66" fmla="*/ 2147483647 w 203"/>
              <a:gd name="T67" fmla="*/ 2147483647 h 158"/>
              <a:gd name="T68" fmla="*/ 2147483647 w 203"/>
              <a:gd name="T69" fmla="*/ 2147483647 h 158"/>
              <a:gd name="T70" fmla="*/ 2147483647 w 203"/>
              <a:gd name="T71" fmla="*/ 2147483647 h 158"/>
              <a:gd name="T72" fmla="*/ 2147483647 w 203"/>
              <a:gd name="T73" fmla="*/ 0 h 15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3" h="158">
                <a:moveTo>
                  <a:pt x="40" y="0"/>
                </a:moveTo>
                <a:lnTo>
                  <a:pt x="163" y="0"/>
                </a:lnTo>
                <a:lnTo>
                  <a:pt x="171" y="1"/>
                </a:lnTo>
                <a:lnTo>
                  <a:pt x="178" y="4"/>
                </a:lnTo>
                <a:lnTo>
                  <a:pt x="186" y="8"/>
                </a:lnTo>
                <a:lnTo>
                  <a:pt x="191" y="14"/>
                </a:lnTo>
                <a:lnTo>
                  <a:pt x="196" y="21"/>
                </a:lnTo>
                <a:lnTo>
                  <a:pt x="200" y="28"/>
                </a:lnTo>
                <a:lnTo>
                  <a:pt x="202" y="37"/>
                </a:lnTo>
                <a:lnTo>
                  <a:pt x="203" y="47"/>
                </a:lnTo>
                <a:lnTo>
                  <a:pt x="203" y="112"/>
                </a:lnTo>
                <a:lnTo>
                  <a:pt x="202" y="121"/>
                </a:lnTo>
                <a:lnTo>
                  <a:pt x="200" y="131"/>
                </a:lnTo>
                <a:lnTo>
                  <a:pt x="196" y="137"/>
                </a:lnTo>
                <a:lnTo>
                  <a:pt x="191" y="144"/>
                </a:lnTo>
                <a:lnTo>
                  <a:pt x="186" y="150"/>
                </a:lnTo>
                <a:lnTo>
                  <a:pt x="178" y="155"/>
                </a:lnTo>
                <a:lnTo>
                  <a:pt x="171" y="157"/>
                </a:lnTo>
                <a:lnTo>
                  <a:pt x="163" y="158"/>
                </a:lnTo>
                <a:lnTo>
                  <a:pt x="40" y="158"/>
                </a:lnTo>
                <a:lnTo>
                  <a:pt x="32" y="157"/>
                </a:lnTo>
                <a:lnTo>
                  <a:pt x="25" y="155"/>
                </a:lnTo>
                <a:lnTo>
                  <a:pt x="18" y="150"/>
                </a:lnTo>
                <a:lnTo>
                  <a:pt x="12" y="144"/>
                </a:lnTo>
                <a:lnTo>
                  <a:pt x="7" y="137"/>
                </a:lnTo>
                <a:lnTo>
                  <a:pt x="4" y="131"/>
                </a:lnTo>
                <a:lnTo>
                  <a:pt x="1" y="121"/>
                </a:lnTo>
                <a:lnTo>
                  <a:pt x="0" y="112"/>
                </a:lnTo>
                <a:lnTo>
                  <a:pt x="0" y="47"/>
                </a:lnTo>
                <a:lnTo>
                  <a:pt x="1" y="37"/>
                </a:lnTo>
                <a:lnTo>
                  <a:pt x="4" y="28"/>
                </a:lnTo>
                <a:lnTo>
                  <a:pt x="7" y="21"/>
                </a:lnTo>
                <a:lnTo>
                  <a:pt x="12" y="14"/>
                </a:lnTo>
                <a:lnTo>
                  <a:pt x="18" y="8"/>
                </a:lnTo>
                <a:lnTo>
                  <a:pt x="25" y="4"/>
                </a:lnTo>
                <a:lnTo>
                  <a:pt x="32" y="1"/>
                </a:lnTo>
                <a:lnTo>
                  <a:pt x="40" y="0"/>
                </a:lnTo>
                <a:close/>
              </a:path>
            </a:pathLst>
          </a:cu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33" name="Freeform 331"/>
          <p:cNvSpPr>
            <a:spLocks/>
          </p:cNvSpPr>
          <p:nvPr/>
        </p:nvSpPr>
        <p:spPr bwMode="auto">
          <a:xfrm>
            <a:off x="3751263" y="2714625"/>
            <a:ext cx="322262" cy="250825"/>
          </a:xfrm>
          <a:custGeom>
            <a:avLst/>
            <a:gdLst>
              <a:gd name="T0" fmla="*/ 2147483647 w 203"/>
              <a:gd name="T1" fmla="*/ 0 h 158"/>
              <a:gd name="T2" fmla="*/ 2147483647 w 203"/>
              <a:gd name="T3" fmla="*/ 0 h 158"/>
              <a:gd name="T4" fmla="*/ 2147483647 w 203"/>
              <a:gd name="T5" fmla="*/ 2147483647 h 158"/>
              <a:gd name="T6" fmla="*/ 2147483647 w 203"/>
              <a:gd name="T7" fmla="*/ 2147483647 h 158"/>
              <a:gd name="T8" fmla="*/ 2147483647 w 203"/>
              <a:gd name="T9" fmla="*/ 2147483647 h 158"/>
              <a:gd name="T10" fmla="*/ 2147483647 w 203"/>
              <a:gd name="T11" fmla="*/ 2147483647 h 158"/>
              <a:gd name="T12" fmla="*/ 2147483647 w 203"/>
              <a:gd name="T13" fmla="*/ 2147483647 h 158"/>
              <a:gd name="T14" fmla="*/ 2147483647 w 203"/>
              <a:gd name="T15" fmla="*/ 2147483647 h 158"/>
              <a:gd name="T16" fmla="*/ 2147483647 w 203"/>
              <a:gd name="T17" fmla="*/ 2147483647 h 158"/>
              <a:gd name="T18" fmla="*/ 2147483647 w 203"/>
              <a:gd name="T19" fmla="*/ 2147483647 h 158"/>
              <a:gd name="T20" fmla="*/ 2147483647 w 203"/>
              <a:gd name="T21" fmla="*/ 2147483647 h 158"/>
              <a:gd name="T22" fmla="*/ 2147483647 w 203"/>
              <a:gd name="T23" fmla="*/ 2147483647 h 158"/>
              <a:gd name="T24" fmla="*/ 2147483647 w 203"/>
              <a:gd name="T25" fmla="*/ 2147483647 h 158"/>
              <a:gd name="T26" fmla="*/ 2147483647 w 203"/>
              <a:gd name="T27" fmla="*/ 2147483647 h 158"/>
              <a:gd name="T28" fmla="*/ 2147483647 w 203"/>
              <a:gd name="T29" fmla="*/ 2147483647 h 158"/>
              <a:gd name="T30" fmla="*/ 2147483647 w 203"/>
              <a:gd name="T31" fmla="*/ 2147483647 h 158"/>
              <a:gd name="T32" fmla="*/ 2147483647 w 203"/>
              <a:gd name="T33" fmla="*/ 2147483647 h 158"/>
              <a:gd name="T34" fmla="*/ 2147483647 w 203"/>
              <a:gd name="T35" fmla="*/ 2147483647 h 158"/>
              <a:gd name="T36" fmla="*/ 2147483647 w 203"/>
              <a:gd name="T37" fmla="*/ 2147483647 h 158"/>
              <a:gd name="T38" fmla="*/ 2147483647 w 203"/>
              <a:gd name="T39" fmla="*/ 2147483647 h 158"/>
              <a:gd name="T40" fmla="*/ 2147483647 w 203"/>
              <a:gd name="T41" fmla="*/ 2147483647 h 158"/>
              <a:gd name="T42" fmla="*/ 2147483647 w 203"/>
              <a:gd name="T43" fmla="*/ 2147483647 h 158"/>
              <a:gd name="T44" fmla="*/ 2147483647 w 203"/>
              <a:gd name="T45" fmla="*/ 2147483647 h 158"/>
              <a:gd name="T46" fmla="*/ 2147483647 w 203"/>
              <a:gd name="T47" fmla="*/ 2147483647 h 158"/>
              <a:gd name="T48" fmla="*/ 2147483647 w 203"/>
              <a:gd name="T49" fmla="*/ 2147483647 h 158"/>
              <a:gd name="T50" fmla="*/ 2147483647 w 203"/>
              <a:gd name="T51" fmla="*/ 2147483647 h 158"/>
              <a:gd name="T52" fmla="*/ 2147483647 w 203"/>
              <a:gd name="T53" fmla="*/ 2147483647 h 158"/>
              <a:gd name="T54" fmla="*/ 0 w 203"/>
              <a:gd name="T55" fmla="*/ 2147483647 h 158"/>
              <a:gd name="T56" fmla="*/ 0 w 203"/>
              <a:gd name="T57" fmla="*/ 2147483647 h 158"/>
              <a:gd name="T58" fmla="*/ 2147483647 w 203"/>
              <a:gd name="T59" fmla="*/ 2147483647 h 158"/>
              <a:gd name="T60" fmla="*/ 2147483647 w 203"/>
              <a:gd name="T61" fmla="*/ 2147483647 h 158"/>
              <a:gd name="T62" fmla="*/ 2147483647 w 203"/>
              <a:gd name="T63" fmla="*/ 2147483647 h 158"/>
              <a:gd name="T64" fmla="*/ 2147483647 w 203"/>
              <a:gd name="T65" fmla="*/ 2147483647 h 158"/>
              <a:gd name="T66" fmla="*/ 2147483647 w 203"/>
              <a:gd name="T67" fmla="*/ 2147483647 h 158"/>
              <a:gd name="T68" fmla="*/ 2147483647 w 203"/>
              <a:gd name="T69" fmla="*/ 2147483647 h 158"/>
              <a:gd name="T70" fmla="*/ 2147483647 w 203"/>
              <a:gd name="T71" fmla="*/ 2147483647 h 158"/>
              <a:gd name="T72" fmla="*/ 2147483647 w 203"/>
              <a:gd name="T73" fmla="*/ 0 h 15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3" h="158">
                <a:moveTo>
                  <a:pt x="40" y="0"/>
                </a:moveTo>
                <a:lnTo>
                  <a:pt x="163" y="0"/>
                </a:lnTo>
                <a:lnTo>
                  <a:pt x="171" y="1"/>
                </a:lnTo>
                <a:lnTo>
                  <a:pt x="178" y="4"/>
                </a:lnTo>
                <a:lnTo>
                  <a:pt x="186" y="8"/>
                </a:lnTo>
                <a:lnTo>
                  <a:pt x="191" y="14"/>
                </a:lnTo>
                <a:lnTo>
                  <a:pt x="196" y="21"/>
                </a:lnTo>
                <a:lnTo>
                  <a:pt x="200" y="28"/>
                </a:lnTo>
                <a:lnTo>
                  <a:pt x="202" y="37"/>
                </a:lnTo>
                <a:lnTo>
                  <a:pt x="203" y="47"/>
                </a:lnTo>
                <a:lnTo>
                  <a:pt x="203" y="112"/>
                </a:lnTo>
                <a:lnTo>
                  <a:pt x="202" y="121"/>
                </a:lnTo>
                <a:lnTo>
                  <a:pt x="200" y="131"/>
                </a:lnTo>
                <a:lnTo>
                  <a:pt x="196" y="137"/>
                </a:lnTo>
                <a:lnTo>
                  <a:pt x="191" y="144"/>
                </a:lnTo>
                <a:lnTo>
                  <a:pt x="186" y="150"/>
                </a:lnTo>
                <a:lnTo>
                  <a:pt x="178" y="155"/>
                </a:lnTo>
                <a:lnTo>
                  <a:pt x="171" y="157"/>
                </a:lnTo>
                <a:lnTo>
                  <a:pt x="163" y="158"/>
                </a:lnTo>
                <a:lnTo>
                  <a:pt x="40" y="158"/>
                </a:lnTo>
                <a:lnTo>
                  <a:pt x="32" y="157"/>
                </a:lnTo>
                <a:lnTo>
                  <a:pt x="25" y="155"/>
                </a:lnTo>
                <a:lnTo>
                  <a:pt x="18" y="150"/>
                </a:lnTo>
                <a:lnTo>
                  <a:pt x="12" y="144"/>
                </a:lnTo>
                <a:lnTo>
                  <a:pt x="7" y="137"/>
                </a:lnTo>
                <a:lnTo>
                  <a:pt x="4" y="131"/>
                </a:lnTo>
                <a:lnTo>
                  <a:pt x="1" y="121"/>
                </a:lnTo>
                <a:lnTo>
                  <a:pt x="0" y="112"/>
                </a:lnTo>
                <a:lnTo>
                  <a:pt x="0" y="47"/>
                </a:lnTo>
                <a:lnTo>
                  <a:pt x="1" y="37"/>
                </a:lnTo>
                <a:lnTo>
                  <a:pt x="4" y="28"/>
                </a:lnTo>
                <a:lnTo>
                  <a:pt x="7" y="21"/>
                </a:lnTo>
                <a:lnTo>
                  <a:pt x="12" y="14"/>
                </a:lnTo>
                <a:lnTo>
                  <a:pt x="18" y="8"/>
                </a:lnTo>
                <a:lnTo>
                  <a:pt x="25" y="4"/>
                </a:lnTo>
                <a:lnTo>
                  <a:pt x="32" y="1"/>
                </a:lnTo>
                <a:lnTo>
                  <a:pt x="40" y="0"/>
                </a:lnTo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34" name="Freeform 332"/>
          <p:cNvSpPr>
            <a:spLocks/>
          </p:cNvSpPr>
          <p:nvPr/>
        </p:nvSpPr>
        <p:spPr bwMode="auto">
          <a:xfrm>
            <a:off x="3863975" y="2814638"/>
            <a:ext cx="139700" cy="90487"/>
          </a:xfrm>
          <a:custGeom>
            <a:avLst/>
            <a:gdLst>
              <a:gd name="T0" fmla="*/ 2147483647 w 88"/>
              <a:gd name="T1" fmla="*/ 0 h 57"/>
              <a:gd name="T2" fmla="*/ 2147483647 w 88"/>
              <a:gd name="T3" fmla="*/ 2147483647 h 57"/>
              <a:gd name="T4" fmla="*/ 2147483647 w 88"/>
              <a:gd name="T5" fmla="*/ 2147483647 h 57"/>
              <a:gd name="T6" fmla="*/ 2147483647 w 88"/>
              <a:gd name="T7" fmla="*/ 2147483647 h 57"/>
              <a:gd name="T8" fmla="*/ 2147483647 w 88"/>
              <a:gd name="T9" fmla="*/ 2147483647 h 57"/>
              <a:gd name="T10" fmla="*/ 2147483647 w 88"/>
              <a:gd name="T11" fmla="*/ 2147483647 h 57"/>
              <a:gd name="T12" fmla="*/ 2147483647 w 88"/>
              <a:gd name="T13" fmla="*/ 2147483647 h 57"/>
              <a:gd name="T14" fmla="*/ 2147483647 w 88"/>
              <a:gd name="T15" fmla="*/ 2147483647 h 57"/>
              <a:gd name="T16" fmla="*/ 2147483647 w 88"/>
              <a:gd name="T17" fmla="*/ 2147483647 h 57"/>
              <a:gd name="T18" fmla="*/ 2147483647 w 88"/>
              <a:gd name="T19" fmla="*/ 2147483647 h 57"/>
              <a:gd name="T20" fmla="*/ 2147483647 w 88"/>
              <a:gd name="T21" fmla="*/ 2147483647 h 57"/>
              <a:gd name="T22" fmla="*/ 2147483647 w 88"/>
              <a:gd name="T23" fmla="*/ 2147483647 h 57"/>
              <a:gd name="T24" fmla="*/ 2147483647 w 88"/>
              <a:gd name="T25" fmla="*/ 2147483647 h 57"/>
              <a:gd name="T26" fmla="*/ 2147483647 w 88"/>
              <a:gd name="T27" fmla="*/ 2147483647 h 57"/>
              <a:gd name="T28" fmla="*/ 2147483647 w 88"/>
              <a:gd name="T29" fmla="*/ 2147483647 h 57"/>
              <a:gd name="T30" fmla="*/ 2147483647 w 88"/>
              <a:gd name="T31" fmla="*/ 2147483647 h 57"/>
              <a:gd name="T32" fmla="*/ 2147483647 w 88"/>
              <a:gd name="T33" fmla="*/ 2147483647 h 57"/>
              <a:gd name="T34" fmla="*/ 2147483647 w 88"/>
              <a:gd name="T35" fmla="*/ 2147483647 h 57"/>
              <a:gd name="T36" fmla="*/ 2147483647 w 88"/>
              <a:gd name="T37" fmla="*/ 2147483647 h 57"/>
              <a:gd name="T38" fmla="*/ 2147483647 w 88"/>
              <a:gd name="T39" fmla="*/ 2147483647 h 57"/>
              <a:gd name="T40" fmla="*/ 2147483647 w 88"/>
              <a:gd name="T41" fmla="*/ 2147483647 h 57"/>
              <a:gd name="T42" fmla="*/ 2147483647 w 88"/>
              <a:gd name="T43" fmla="*/ 2147483647 h 57"/>
              <a:gd name="T44" fmla="*/ 2147483647 w 88"/>
              <a:gd name="T45" fmla="*/ 2147483647 h 57"/>
              <a:gd name="T46" fmla="*/ 2147483647 w 88"/>
              <a:gd name="T47" fmla="*/ 2147483647 h 57"/>
              <a:gd name="T48" fmla="*/ 0 w 88"/>
              <a:gd name="T49" fmla="*/ 2147483647 h 57"/>
              <a:gd name="T50" fmla="*/ 2147483647 w 88"/>
              <a:gd name="T51" fmla="*/ 2147483647 h 57"/>
              <a:gd name="T52" fmla="*/ 2147483647 w 88"/>
              <a:gd name="T53" fmla="*/ 2147483647 h 57"/>
              <a:gd name="T54" fmla="*/ 2147483647 w 88"/>
              <a:gd name="T55" fmla="*/ 2147483647 h 57"/>
              <a:gd name="T56" fmla="*/ 2147483647 w 88"/>
              <a:gd name="T57" fmla="*/ 2147483647 h 57"/>
              <a:gd name="T58" fmla="*/ 2147483647 w 88"/>
              <a:gd name="T59" fmla="*/ 2147483647 h 57"/>
              <a:gd name="T60" fmla="*/ 2147483647 w 88"/>
              <a:gd name="T61" fmla="*/ 2147483647 h 57"/>
              <a:gd name="T62" fmla="*/ 2147483647 w 88"/>
              <a:gd name="T63" fmla="*/ 2147483647 h 57"/>
              <a:gd name="T64" fmla="*/ 2147483647 w 88"/>
              <a:gd name="T65" fmla="*/ 0 h 5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8" h="57">
                <a:moveTo>
                  <a:pt x="44" y="0"/>
                </a:moveTo>
                <a:lnTo>
                  <a:pt x="53" y="1"/>
                </a:lnTo>
                <a:lnTo>
                  <a:pt x="61" y="2"/>
                </a:lnTo>
                <a:lnTo>
                  <a:pt x="68" y="6"/>
                </a:lnTo>
                <a:lnTo>
                  <a:pt x="75" y="9"/>
                </a:lnTo>
                <a:lnTo>
                  <a:pt x="80" y="13"/>
                </a:lnTo>
                <a:lnTo>
                  <a:pt x="84" y="17"/>
                </a:lnTo>
                <a:lnTo>
                  <a:pt x="87" y="23"/>
                </a:lnTo>
                <a:lnTo>
                  <a:pt x="88" y="29"/>
                </a:lnTo>
                <a:lnTo>
                  <a:pt x="87" y="35"/>
                </a:lnTo>
                <a:lnTo>
                  <a:pt x="84" y="40"/>
                </a:lnTo>
                <a:lnTo>
                  <a:pt x="80" y="44"/>
                </a:lnTo>
                <a:lnTo>
                  <a:pt x="75" y="49"/>
                </a:lnTo>
                <a:lnTo>
                  <a:pt x="68" y="52"/>
                </a:lnTo>
                <a:lnTo>
                  <a:pt x="61" y="55"/>
                </a:lnTo>
                <a:lnTo>
                  <a:pt x="53" y="57"/>
                </a:lnTo>
                <a:lnTo>
                  <a:pt x="44" y="57"/>
                </a:lnTo>
                <a:lnTo>
                  <a:pt x="36" y="57"/>
                </a:lnTo>
                <a:lnTo>
                  <a:pt x="27" y="55"/>
                </a:lnTo>
                <a:lnTo>
                  <a:pt x="20" y="52"/>
                </a:lnTo>
                <a:lnTo>
                  <a:pt x="13" y="49"/>
                </a:lnTo>
                <a:lnTo>
                  <a:pt x="7" y="44"/>
                </a:lnTo>
                <a:lnTo>
                  <a:pt x="3" y="40"/>
                </a:lnTo>
                <a:lnTo>
                  <a:pt x="1" y="35"/>
                </a:lnTo>
                <a:lnTo>
                  <a:pt x="0" y="29"/>
                </a:lnTo>
                <a:lnTo>
                  <a:pt x="1" y="23"/>
                </a:lnTo>
                <a:lnTo>
                  <a:pt x="3" y="17"/>
                </a:lnTo>
                <a:lnTo>
                  <a:pt x="7" y="13"/>
                </a:lnTo>
                <a:lnTo>
                  <a:pt x="13" y="9"/>
                </a:lnTo>
                <a:lnTo>
                  <a:pt x="20" y="6"/>
                </a:lnTo>
                <a:lnTo>
                  <a:pt x="27" y="2"/>
                </a:lnTo>
                <a:lnTo>
                  <a:pt x="36" y="1"/>
                </a:lnTo>
                <a:lnTo>
                  <a:pt x="44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35" name="Freeform 333"/>
          <p:cNvSpPr>
            <a:spLocks/>
          </p:cNvSpPr>
          <p:nvPr/>
        </p:nvSpPr>
        <p:spPr bwMode="auto">
          <a:xfrm>
            <a:off x="3863975" y="2814638"/>
            <a:ext cx="139700" cy="90487"/>
          </a:xfrm>
          <a:custGeom>
            <a:avLst/>
            <a:gdLst>
              <a:gd name="T0" fmla="*/ 2147483647 w 88"/>
              <a:gd name="T1" fmla="*/ 0 h 57"/>
              <a:gd name="T2" fmla="*/ 2147483647 w 88"/>
              <a:gd name="T3" fmla="*/ 2147483647 h 57"/>
              <a:gd name="T4" fmla="*/ 2147483647 w 88"/>
              <a:gd name="T5" fmla="*/ 2147483647 h 57"/>
              <a:gd name="T6" fmla="*/ 2147483647 w 88"/>
              <a:gd name="T7" fmla="*/ 2147483647 h 57"/>
              <a:gd name="T8" fmla="*/ 2147483647 w 88"/>
              <a:gd name="T9" fmla="*/ 2147483647 h 57"/>
              <a:gd name="T10" fmla="*/ 2147483647 w 88"/>
              <a:gd name="T11" fmla="*/ 2147483647 h 57"/>
              <a:gd name="T12" fmla="*/ 2147483647 w 88"/>
              <a:gd name="T13" fmla="*/ 2147483647 h 57"/>
              <a:gd name="T14" fmla="*/ 2147483647 w 88"/>
              <a:gd name="T15" fmla="*/ 2147483647 h 57"/>
              <a:gd name="T16" fmla="*/ 2147483647 w 88"/>
              <a:gd name="T17" fmla="*/ 2147483647 h 57"/>
              <a:gd name="T18" fmla="*/ 2147483647 w 88"/>
              <a:gd name="T19" fmla="*/ 2147483647 h 57"/>
              <a:gd name="T20" fmla="*/ 2147483647 w 88"/>
              <a:gd name="T21" fmla="*/ 2147483647 h 57"/>
              <a:gd name="T22" fmla="*/ 2147483647 w 88"/>
              <a:gd name="T23" fmla="*/ 2147483647 h 57"/>
              <a:gd name="T24" fmla="*/ 2147483647 w 88"/>
              <a:gd name="T25" fmla="*/ 2147483647 h 57"/>
              <a:gd name="T26" fmla="*/ 2147483647 w 88"/>
              <a:gd name="T27" fmla="*/ 2147483647 h 57"/>
              <a:gd name="T28" fmla="*/ 2147483647 w 88"/>
              <a:gd name="T29" fmla="*/ 2147483647 h 57"/>
              <a:gd name="T30" fmla="*/ 2147483647 w 88"/>
              <a:gd name="T31" fmla="*/ 2147483647 h 57"/>
              <a:gd name="T32" fmla="*/ 2147483647 w 88"/>
              <a:gd name="T33" fmla="*/ 2147483647 h 57"/>
              <a:gd name="T34" fmla="*/ 2147483647 w 88"/>
              <a:gd name="T35" fmla="*/ 2147483647 h 57"/>
              <a:gd name="T36" fmla="*/ 2147483647 w 88"/>
              <a:gd name="T37" fmla="*/ 2147483647 h 57"/>
              <a:gd name="T38" fmla="*/ 2147483647 w 88"/>
              <a:gd name="T39" fmla="*/ 2147483647 h 57"/>
              <a:gd name="T40" fmla="*/ 2147483647 w 88"/>
              <a:gd name="T41" fmla="*/ 2147483647 h 57"/>
              <a:gd name="T42" fmla="*/ 2147483647 w 88"/>
              <a:gd name="T43" fmla="*/ 2147483647 h 57"/>
              <a:gd name="T44" fmla="*/ 2147483647 w 88"/>
              <a:gd name="T45" fmla="*/ 2147483647 h 57"/>
              <a:gd name="T46" fmla="*/ 2147483647 w 88"/>
              <a:gd name="T47" fmla="*/ 2147483647 h 57"/>
              <a:gd name="T48" fmla="*/ 0 w 88"/>
              <a:gd name="T49" fmla="*/ 2147483647 h 57"/>
              <a:gd name="T50" fmla="*/ 2147483647 w 88"/>
              <a:gd name="T51" fmla="*/ 2147483647 h 57"/>
              <a:gd name="T52" fmla="*/ 2147483647 w 88"/>
              <a:gd name="T53" fmla="*/ 2147483647 h 57"/>
              <a:gd name="T54" fmla="*/ 2147483647 w 88"/>
              <a:gd name="T55" fmla="*/ 2147483647 h 57"/>
              <a:gd name="T56" fmla="*/ 2147483647 w 88"/>
              <a:gd name="T57" fmla="*/ 2147483647 h 57"/>
              <a:gd name="T58" fmla="*/ 2147483647 w 88"/>
              <a:gd name="T59" fmla="*/ 2147483647 h 57"/>
              <a:gd name="T60" fmla="*/ 2147483647 w 88"/>
              <a:gd name="T61" fmla="*/ 2147483647 h 57"/>
              <a:gd name="T62" fmla="*/ 2147483647 w 88"/>
              <a:gd name="T63" fmla="*/ 2147483647 h 57"/>
              <a:gd name="T64" fmla="*/ 2147483647 w 88"/>
              <a:gd name="T65" fmla="*/ 0 h 5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8" h="57">
                <a:moveTo>
                  <a:pt x="44" y="0"/>
                </a:moveTo>
                <a:lnTo>
                  <a:pt x="53" y="1"/>
                </a:lnTo>
                <a:lnTo>
                  <a:pt x="61" y="2"/>
                </a:lnTo>
                <a:lnTo>
                  <a:pt x="68" y="6"/>
                </a:lnTo>
                <a:lnTo>
                  <a:pt x="75" y="9"/>
                </a:lnTo>
                <a:lnTo>
                  <a:pt x="80" y="13"/>
                </a:lnTo>
                <a:lnTo>
                  <a:pt x="84" y="17"/>
                </a:lnTo>
                <a:lnTo>
                  <a:pt x="87" y="23"/>
                </a:lnTo>
                <a:lnTo>
                  <a:pt x="88" y="29"/>
                </a:lnTo>
                <a:lnTo>
                  <a:pt x="87" y="35"/>
                </a:lnTo>
                <a:lnTo>
                  <a:pt x="84" y="40"/>
                </a:lnTo>
                <a:lnTo>
                  <a:pt x="80" y="44"/>
                </a:lnTo>
                <a:lnTo>
                  <a:pt x="75" y="49"/>
                </a:lnTo>
                <a:lnTo>
                  <a:pt x="68" y="52"/>
                </a:lnTo>
                <a:lnTo>
                  <a:pt x="61" y="55"/>
                </a:lnTo>
                <a:lnTo>
                  <a:pt x="53" y="57"/>
                </a:lnTo>
                <a:lnTo>
                  <a:pt x="44" y="57"/>
                </a:lnTo>
                <a:lnTo>
                  <a:pt x="36" y="57"/>
                </a:lnTo>
                <a:lnTo>
                  <a:pt x="27" y="55"/>
                </a:lnTo>
                <a:lnTo>
                  <a:pt x="20" y="52"/>
                </a:lnTo>
                <a:lnTo>
                  <a:pt x="13" y="49"/>
                </a:lnTo>
                <a:lnTo>
                  <a:pt x="7" y="44"/>
                </a:lnTo>
                <a:lnTo>
                  <a:pt x="3" y="40"/>
                </a:lnTo>
                <a:lnTo>
                  <a:pt x="1" y="35"/>
                </a:lnTo>
                <a:lnTo>
                  <a:pt x="0" y="29"/>
                </a:lnTo>
                <a:lnTo>
                  <a:pt x="1" y="23"/>
                </a:lnTo>
                <a:lnTo>
                  <a:pt x="3" y="17"/>
                </a:lnTo>
                <a:lnTo>
                  <a:pt x="7" y="13"/>
                </a:lnTo>
                <a:lnTo>
                  <a:pt x="13" y="9"/>
                </a:lnTo>
                <a:lnTo>
                  <a:pt x="20" y="6"/>
                </a:lnTo>
                <a:lnTo>
                  <a:pt x="27" y="2"/>
                </a:lnTo>
                <a:lnTo>
                  <a:pt x="36" y="1"/>
                </a:lnTo>
                <a:lnTo>
                  <a:pt x="44" y="0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36" name="Freeform 334"/>
          <p:cNvSpPr>
            <a:spLocks/>
          </p:cNvSpPr>
          <p:nvPr/>
        </p:nvSpPr>
        <p:spPr bwMode="auto">
          <a:xfrm>
            <a:off x="4065588" y="2852738"/>
            <a:ext cx="320675" cy="252412"/>
          </a:xfrm>
          <a:custGeom>
            <a:avLst/>
            <a:gdLst>
              <a:gd name="T0" fmla="*/ 2147483647 w 202"/>
              <a:gd name="T1" fmla="*/ 0 h 159"/>
              <a:gd name="T2" fmla="*/ 2147483647 w 202"/>
              <a:gd name="T3" fmla="*/ 0 h 159"/>
              <a:gd name="T4" fmla="*/ 2147483647 w 202"/>
              <a:gd name="T5" fmla="*/ 2147483647 h 159"/>
              <a:gd name="T6" fmla="*/ 2147483647 w 202"/>
              <a:gd name="T7" fmla="*/ 2147483647 h 159"/>
              <a:gd name="T8" fmla="*/ 2147483647 w 202"/>
              <a:gd name="T9" fmla="*/ 2147483647 h 159"/>
              <a:gd name="T10" fmla="*/ 2147483647 w 202"/>
              <a:gd name="T11" fmla="*/ 2147483647 h 159"/>
              <a:gd name="T12" fmla="*/ 2147483647 w 202"/>
              <a:gd name="T13" fmla="*/ 2147483647 h 159"/>
              <a:gd name="T14" fmla="*/ 2147483647 w 202"/>
              <a:gd name="T15" fmla="*/ 2147483647 h 159"/>
              <a:gd name="T16" fmla="*/ 2147483647 w 202"/>
              <a:gd name="T17" fmla="*/ 2147483647 h 159"/>
              <a:gd name="T18" fmla="*/ 2147483647 w 202"/>
              <a:gd name="T19" fmla="*/ 2147483647 h 159"/>
              <a:gd name="T20" fmla="*/ 2147483647 w 202"/>
              <a:gd name="T21" fmla="*/ 2147483647 h 159"/>
              <a:gd name="T22" fmla="*/ 2147483647 w 202"/>
              <a:gd name="T23" fmla="*/ 2147483647 h 159"/>
              <a:gd name="T24" fmla="*/ 2147483647 w 202"/>
              <a:gd name="T25" fmla="*/ 2147483647 h 159"/>
              <a:gd name="T26" fmla="*/ 2147483647 w 202"/>
              <a:gd name="T27" fmla="*/ 2147483647 h 159"/>
              <a:gd name="T28" fmla="*/ 2147483647 w 202"/>
              <a:gd name="T29" fmla="*/ 2147483647 h 159"/>
              <a:gd name="T30" fmla="*/ 2147483647 w 202"/>
              <a:gd name="T31" fmla="*/ 2147483647 h 159"/>
              <a:gd name="T32" fmla="*/ 2147483647 w 202"/>
              <a:gd name="T33" fmla="*/ 2147483647 h 159"/>
              <a:gd name="T34" fmla="*/ 2147483647 w 202"/>
              <a:gd name="T35" fmla="*/ 2147483647 h 159"/>
              <a:gd name="T36" fmla="*/ 2147483647 w 202"/>
              <a:gd name="T37" fmla="*/ 2147483647 h 159"/>
              <a:gd name="T38" fmla="*/ 2147483647 w 202"/>
              <a:gd name="T39" fmla="*/ 2147483647 h 159"/>
              <a:gd name="T40" fmla="*/ 2147483647 w 202"/>
              <a:gd name="T41" fmla="*/ 2147483647 h 159"/>
              <a:gd name="T42" fmla="*/ 2147483647 w 202"/>
              <a:gd name="T43" fmla="*/ 2147483647 h 159"/>
              <a:gd name="T44" fmla="*/ 2147483647 w 202"/>
              <a:gd name="T45" fmla="*/ 2147483647 h 159"/>
              <a:gd name="T46" fmla="*/ 2147483647 w 202"/>
              <a:gd name="T47" fmla="*/ 2147483647 h 159"/>
              <a:gd name="T48" fmla="*/ 2147483647 w 202"/>
              <a:gd name="T49" fmla="*/ 2147483647 h 159"/>
              <a:gd name="T50" fmla="*/ 2147483647 w 202"/>
              <a:gd name="T51" fmla="*/ 2147483647 h 159"/>
              <a:gd name="T52" fmla="*/ 0 w 202"/>
              <a:gd name="T53" fmla="*/ 2147483647 h 159"/>
              <a:gd name="T54" fmla="*/ 0 w 202"/>
              <a:gd name="T55" fmla="*/ 2147483647 h 159"/>
              <a:gd name="T56" fmla="*/ 0 w 202"/>
              <a:gd name="T57" fmla="*/ 2147483647 h 159"/>
              <a:gd name="T58" fmla="*/ 0 w 202"/>
              <a:gd name="T59" fmla="*/ 2147483647 h 159"/>
              <a:gd name="T60" fmla="*/ 2147483647 w 202"/>
              <a:gd name="T61" fmla="*/ 2147483647 h 159"/>
              <a:gd name="T62" fmla="*/ 2147483647 w 202"/>
              <a:gd name="T63" fmla="*/ 2147483647 h 159"/>
              <a:gd name="T64" fmla="*/ 2147483647 w 202"/>
              <a:gd name="T65" fmla="*/ 2147483647 h 159"/>
              <a:gd name="T66" fmla="*/ 2147483647 w 202"/>
              <a:gd name="T67" fmla="*/ 2147483647 h 159"/>
              <a:gd name="T68" fmla="*/ 2147483647 w 202"/>
              <a:gd name="T69" fmla="*/ 2147483647 h 159"/>
              <a:gd name="T70" fmla="*/ 2147483647 w 202"/>
              <a:gd name="T71" fmla="*/ 2147483647 h 159"/>
              <a:gd name="T72" fmla="*/ 2147483647 w 202"/>
              <a:gd name="T73" fmla="*/ 0 h 15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2" h="159">
                <a:moveTo>
                  <a:pt x="39" y="0"/>
                </a:moveTo>
                <a:lnTo>
                  <a:pt x="163" y="0"/>
                </a:lnTo>
                <a:lnTo>
                  <a:pt x="171" y="2"/>
                </a:lnTo>
                <a:lnTo>
                  <a:pt x="178" y="4"/>
                </a:lnTo>
                <a:lnTo>
                  <a:pt x="185" y="9"/>
                </a:lnTo>
                <a:lnTo>
                  <a:pt x="191" y="14"/>
                </a:lnTo>
                <a:lnTo>
                  <a:pt x="195" y="21"/>
                </a:lnTo>
                <a:lnTo>
                  <a:pt x="199" y="28"/>
                </a:lnTo>
                <a:lnTo>
                  <a:pt x="201" y="38"/>
                </a:lnTo>
                <a:lnTo>
                  <a:pt x="202" y="47"/>
                </a:lnTo>
                <a:lnTo>
                  <a:pt x="202" y="112"/>
                </a:lnTo>
                <a:lnTo>
                  <a:pt x="201" y="122"/>
                </a:lnTo>
                <a:lnTo>
                  <a:pt x="199" y="131"/>
                </a:lnTo>
                <a:lnTo>
                  <a:pt x="195" y="138"/>
                </a:lnTo>
                <a:lnTo>
                  <a:pt x="191" y="145"/>
                </a:lnTo>
                <a:lnTo>
                  <a:pt x="185" y="151"/>
                </a:lnTo>
                <a:lnTo>
                  <a:pt x="178" y="155"/>
                </a:lnTo>
                <a:lnTo>
                  <a:pt x="171" y="158"/>
                </a:lnTo>
                <a:lnTo>
                  <a:pt x="163" y="159"/>
                </a:lnTo>
                <a:lnTo>
                  <a:pt x="39" y="159"/>
                </a:lnTo>
                <a:lnTo>
                  <a:pt x="31" y="158"/>
                </a:lnTo>
                <a:lnTo>
                  <a:pt x="24" y="155"/>
                </a:lnTo>
                <a:lnTo>
                  <a:pt x="17" y="151"/>
                </a:lnTo>
                <a:lnTo>
                  <a:pt x="11" y="145"/>
                </a:lnTo>
                <a:lnTo>
                  <a:pt x="6" y="138"/>
                </a:lnTo>
                <a:lnTo>
                  <a:pt x="3" y="131"/>
                </a:lnTo>
                <a:lnTo>
                  <a:pt x="0" y="122"/>
                </a:lnTo>
                <a:lnTo>
                  <a:pt x="0" y="112"/>
                </a:lnTo>
                <a:lnTo>
                  <a:pt x="0" y="47"/>
                </a:lnTo>
                <a:lnTo>
                  <a:pt x="0" y="38"/>
                </a:lnTo>
                <a:lnTo>
                  <a:pt x="3" y="28"/>
                </a:lnTo>
                <a:lnTo>
                  <a:pt x="6" y="21"/>
                </a:lnTo>
                <a:lnTo>
                  <a:pt x="11" y="14"/>
                </a:lnTo>
                <a:lnTo>
                  <a:pt x="17" y="9"/>
                </a:lnTo>
                <a:lnTo>
                  <a:pt x="24" y="4"/>
                </a:lnTo>
                <a:lnTo>
                  <a:pt x="31" y="2"/>
                </a:lnTo>
                <a:lnTo>
                  <a:pt x="39" y="0"/>
                </a:lnTo>
                <a:close/>
              </a:path>
            </a:pathLst>
          </a:cu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37" name="Freeform 335"/>
          <p:cNvSpPr>
            <a:spLocks/>
          </p:cNvSpPr>
          <p:nvPr/>
        </p:nvSpPr>
        <p:spPr bwMode="auto">
          <a:xfrm>
            <a:off x="4065588" y="2852738"/>
            <a:ext cx="320675" cy="252412"/>
          </a:xfrm>
          <a:custGeom>
            <a:avLst/>
            <a:gdLst>
              <a:gd name="T0" fmla="*/ 2147483647 w 202"/>
              <a:gd name="T1" fmla="*/ 0 h 159"/>
              <a:gd name="T2" fmla="*/ 2147483647 w 202"/>
              <a:gd name="T3" fmla="*/ 0 h 159"/>
              <a:gd name="T4" fmla="*/ 2147483647 w 202"/>
              <a:gd name="T5" fmla="*/ 2147483647 h 159"/>
              <a:gd name="T6" fmla="*/ 2147483647 w 202"/>
              <a:gd name="T7" fmla="*/ 2147483647 h 159"/>
              <a:gd name="T8" fmla="*/ 2147483647 w 202"/>
              <a:gd name="T9" fmla="*/ 2147483647 h 159"/>
              <a:gd name="T10" fmla="*/ 2147483647 w 202"/>
              <a:gd name="T11" fmla="*/ 2147483647 h 159"/>
              <a:gd name="T12" fmla="*/ 2147483647 w 202"/>
              <a:gd name="T13" fmla="*/ 2147483647 h 159"/>
              <a:gd name="T14" fmla="*/ 2147483647 w 202"/>
              <a:gd name="T15" fmla="*/ 2147483647 h 159"/>
              <a:gd name="T16" fmla="*/ 2147483647 w 202"/>
              <a:gd name="T17" fmla="*/ 2147483647 h 159"/>
              <a:gd name="T18" fmla="*/ 2147483647 w 202"/>
              <a:gd name="T19" fmla="*/ 2147483647 h 159"/>
              <a:gd name="T20" fmla="*/ 2147483647 w 202"/>
              <a:gd name="T21" fmla="*/ 2147483647 h 159"/>
              <a:gd name="T22" fmla="*/ 2147483647 w 202"/>
              <a:gd name="T23" fmla="*/ 2147483647 h 159"/>
              <a:gd name="T24" fmla="*/ 2147483647 w 202"/>
              <a:gd name="T25" fmla="*/ 2147483647 h 159"/>
              <a:gd name="T26" fmla="*/ 2147483647 w 202"/>
              <a:gd name="T27" fmla="*/ 2147483647 h 159"/>
              <a:gd name="T28" fmla="*/ 2147483647 w 202"/>
              <a:gd name="T29" fmla="*/ 2147483647 h 159"/>
              <a:gd name="T30" fmla="*/ 2147483647 w 202"/>
              <a:gd name="T31" fmla="*/ 2147483647 h 159"/>
              <a:gd name="T32" fmla="*/ 2147483647 w 202"/>
              <a:gd name="T33" fmla="*/ 2147483647 h 159"/>
              <a:gd name="T34" fmla="*/ 2147483647 w 202"/>
              <a:gd name="T35" fmla="*/ 2147483647 h 159"/>
              <a:gd name="T36" fmla="*/ 2147483647 w 202"/>
              <a:gd name="T37" fmla="*/ 2147483647 h 159"/>
              <a:gd name="T38" fmla="*/ 2147483647 w 202"/>
              <a:gd name="T39" fmla="*/ 2147483647 h 159"/>
              <a:gd name="T40" fmla="*/ 2147483647 w 202"/>
              <a:gd name="T41" fmla="*/ 2147483647 h 159"/>
              <a:gd name="T42" fmla="*/ 2147483647 w 202"/>
              <a:gd name="T43" fmla="*/ 2147483647 h 159"/>
              <a:gd name="T44" fmla="*/ 2147483647 w 202"/>
              <a:gd name="T45" fmla="*/ 2147483647 h 159"/>
              <a:gd name="T46" fmla="*/ 2147483647 w 202"/>
              <a:gd name="T47" fmla="*/ 2147483647 h 159"/>
              <a:gd name="T48" fmla="*/ 2147483647 w 202"/>
              <a:gd name="T49" fmla="*/ 2147483647 h 159"/>
              <a:gd name="T50" fmla="*/ 2147483647 w 202"/>
              <a:gd name="T51" fmla="*/ 2147483647 h 159"/>
              <a:gd name="T52" fmla="*/ 0 w 202"/>
              <a:gd name="T53" fmla="*/ 2147483647 h 159"/>
              <a:gd name="T54" fmla="*/ 0 w 202"/>
              <a:gd name="T55" fmla="*/ 2147483647 h 159"/>
              <a:gd name="T56" fmla="*/ 0 w 202"/>
              <a:gd name="T57" fmla="*/ 2147483647 h 159"/>
              <a:gd name="T58" fmla="*/ 0 w 202"/>
              <a:gd name="T59" fmla="*/ 2147483647 h 159"/>
              <a:gd name="T60" fmla="*/ 2147483647 w 202"/>
              <a:gd name="T61" fmla="*/ 2147483647 h 159"/>
              <a:gd name="T62" fmla="*/ 2147483647 w 202"/>
              <a:gd name="T63" fmla="*/ 2147483647 h 159"/>
              <a:gd name="T64" fmla="*/ 2147483647 w 202"/>
              <a:gd name="T65" fmla="*/ 2147483647 h 159"/>
              <a:gd name="T66" fmla="*/ 2147483647 w 202"/>
              <a:gd name="T67" fmla="*/ 2147483647 h 159"/>
              <a:gd name="T68" fmla="*/ 2147483647 w 202"/>
              <a:gd name="T69" fmla="*/ 2147483647 h 159"/>
              <a:gd name="T70" fmla="*/ 2147483647 w 202"/>
              <a:gd name="T71" fmla="*/ 2147483647 h 159"/>
              <a:gd name="T72" fmla="*/ 2147483647 w 202"/>
              <a:gd name="T73" fmla="*/ 0 h 15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2" h="159">
                <a:moveTo>
                  <a:pt x="39" y="0"/>
                </a:moveTo>
                <a:lnTo>
                  <a:pt x="163" y="0"/>
                </a:lnTo>
                <a:lnTo>
                  <a:pt x="171" y="2"/>
                </a:lnTo>
                <a:lnTo>
                  <a:pt x="178" y="4"/>
                </a:lnTo>
                <a:lnTo>
                  <a:pt x="185" y="9"/>
                </a:lnTo>
                <a:lnTo>
                  <a:pt x="191" y="14"/>
                </a:lnTo>
                <a:lnTo>
                  <a:pt x="195" y="21"/>
                </a:lnTo>
                <a:lnTo>
                  <a:pt x="199" y="28"/>
                </a:lnTo>
                <a:lnTo>
                  <a:pt x="201" y="38"/>
                </a:lnTo>
                <a:lnTo>
                  <a:pt x="202" y="47"/>
                </a:lnTo>
                <a:lnTo>
                  <a:pt x="202" y="112"/>
                </a:lnTo>
                <a:lnTo>
                  <a:pt x="201" y="122"/>
                </a:lnTo>
                <a:lnTo>
                  <a:pt x="199" y="131"/>
                </a:lnTo>
                <a:lnTo>
                  <a:pt x="195" y="138"/>
                </a:lnTo>
                <a:lnTo>
                  <a:pt x="191" y="145"/>
                </a:lnTo>
                <a:lnTo>
                  <a:pt x="185" y="151"/>
                </a:lnTo>
                <a:lnTo>
                  <a:pt x="178" y="155"/>
                </a:lnTo>
                <a:lnTo>
                  <a:pt x="171" y="158"/>
                </a:lnTo>
                <a:lnTo>
                  <a:pt x="163" y="159"/>
                </a:lnTo>
                <a:lnTo>
                  <a:pt x="39" y="159"/>
                </a:lnTo>
                <a:lnTo>
                  <a:pt x="31" y="158"/>
                </a:lnTo>
                <a:lnTo>
                  <a:pt x="24" y="155"/>
                </a:lnTo>
                <a:lnTo>
                  <a:pt x="17" y="151"/>
                </a:lnTo>
                <a:lnTo>
                  <a:pt x="11" y="145"/>
                </a:lnTo>
                <a:lnTo>
                  <a:pt x="6" y="138"/>
                </a:lnTo>
                <a:lnTo>
                  <a:pt x="3" y="131"/>
                </a:lnTo>
                <a:lnTo>
                  <a:pt x="0" y="122"/>
                </a:lnTo>
                <a:lnTo>
                  <a:pt x="0" y="112"/>
                </a:lnTo>
                <a:lnTo>
                  <a:pt x="0" y="47"/>
                </a:lnTo>
                <a:lnTo>
                  <a:pt x="0" y="38"/>
                </a:lnTo>
                <a:lnTo>
                  <a:pt x="3" y="28"/>
                </a:lnTo>
                <a:lnTo>
                  <a:pt x="6" y="21"/>
                </a:lnTo>
                <a:lnTo>
                  <a:pt x="11" y="14"/>
                </a:lnTo>
                <a:lnTo>
                  <a:pt x="17" y="9"/>
                </a:lnTo>
                <a:lnTo>
                  <a:pt x="24" y="4"/>
                </a:lnTo>
                <a:lnTo>
                  <a:pt x="31" y="2"/>
                </a:lnTo>
                <a:lnTo>
                  <a:pt x="39" y="0"/>
                </a:lnTo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38" name="Freeform 336"/>
          <p:cNvSpPr>
            <a:spLocks/>
          </p:cNvSpPr>
          <p:nvPr/>
        </p:nvSpPr>
        <p:spPr bwMode="auto">
          <a:xfrm>
            <a:off x="4176713" y="2954338"/>
            <a:ext cx="139700" cy="88900"/>
          </a:xfrm>
          <a:custGeom>
            <a:avLst/>
            <a:gdLst>
              <a:gd name="T0" fmla="*/ 2147483647 w 88"/>
              <a:gd name="T1" fmla="*/ 0 h 56"/>
              <a:gd name="T2" fmla="*/ 2147483647 w 88"/>
              <a:gd name="T3" fmla="*/ 0 h 56"/>
              <a:gd name="T4" fmla="*/ 2147483647 w 88"/>
              <a:gd name="T5" fmla="*/ 2147483647 h 56"/>
              <a:gd name="T6" fmla="*/ 2147483647 w 88"/>
              <a:gd name="T7" fmla="*/ 2147483647 h 56"/>
              <a:gd name="T8" fmla="*/ 2147483647 w 88"/>
              <a:gd name="T9" fmla="*/ 2147483647 h 56"/>
              <a:gd name="T10" fmla="*/ 2147483647 w 88"/>
              <a:gd name="T11" fmla="*/ 2147483647 h 56"/>
              <a:gd name="T12" fmla="*/ 2147483647 w 88"/>
              <a:gd name="T13" fmla="*/ 2147483647 h 56"/>
              <a:gd name="T14" fmla="*/ 2147483647 w 88"/>
              <a:gd name="T15" fmla="*/ 2147483647 h 56"/>
              <a:gd name="T16" fmla="*/ 2147483647 w 88"/>
              <a:gd name="T17" fmla="*/ 2147483647 h 56"/>
              <a:gd name="T18" fmla="*/ 2147483647 w 88"/>
              <a:gd name="T19" fmla="*/ 2147483647 h 56"/>
              <a:gd name="T20" fmla="*/ 2147483647 w 88"/>
              <a:gd name="T21" fmla="*/ 2147483647 h 56"/>
              <a:gd name="T22" fmla="*/ 2147483647 w 88"/>
              <a:gd name="T23" fmla="*/ 2147483647 h 56"/>
              <a:gd name="T24" fmla="*/ 2147483647 w 88"/>
              <a:gd name="T25" fmla="*/ 2147483647 h 56"/>
              <a:gd name="T26" fmla="*/ 2147483647 w 88"/>
              <a:gd name="T27" fmla="*/ 2147483647 h 56"/>
              <a:gd name="T28" fmla="*/ 2147483647 w 88"/>
              <a:gd name="T29" fmla="*/ 2147483647 h 56"/>
              <a:gd name="T30" fmla="*/ 2147483647 w 88"/>
              <a:gd name="T31" fmla="*/ 2147483647 h 56"/>
              <a:gd name="T32" fmla="*/ 2147483647 w 88"/>
              <a:gd name="T33" fmla="*/ 2147483647 h 56"/>
              <a:gd name="T34" fmla="*/ 2147483647 w 88"/>
              <a:gd name="T35" fmla="*/ 2147483647 h 56"/>
              <a:gd name="T36" fmla="*/ 2147483647 w 88"/>
              <a:gd name="T37" fmla="*/ 2147483647 h 56"/>
              <a:gd name="T38" fmla="*/ 2147483647 w 88"/>
              <a:gd name="T39" fmla="*/ 2147483647 h 56"/>
              <a:gd name="T40" fmla="*/ 2147483647 w 88"/>
              <a:gd name="T41" fmla="*/ 2147483647 h 56"/>
              <a:gd name="T42" fmla="*/ 2147483647 w 88"/>
              <a:gd name="T43" fmla="*/ 2147483647 h 56"/>
              <a:gd name="T44" fmla="*/ 2147483647 w 88"/>
              <a:gd name="T45" fmla="*/ 2147483647 h 56"/>
              <a:gd name="T46" fmla="*/ 2147483647 w 88"/>
              <a:gd name="T47" fmla="*/ 2147483647 h 56"/>
              <a:gd name="T48" fmla="*/ 0 w 88"/>
              <a:gd name="T49" fmla="*/ 2147483647 h 56"/>
              <a:gd name="T50" fmla="*/ 2147483647 w 88"/>
              <a:gd name="T51" fmla="*/ 2147483647 h 56"/>
              <a:gd name="T52" fmla="*/ 2147483647 w 88"/>
              <a:gd name="T53" fmla="*/ 2147483647 h 56"/>
              <a:gd name="T54" fmla="*/ 2147483647 w 88"/>
              <a:gd name="T55" fmla="*/ 2147483647 h 56"/>
              <a:gd name="T56" fmla="*/ 2147483647 w 88"/>
              <a:gd name="T57" fmla="*/ 2147483647 h 56"/>
              <a:gd name="T58" fmla="*/ 2147483647 w 88"/>
              <a:gd name="T59" fmla="*/ 2147483647 h 56"/>
              <a:gd name="T60" fmla="*/ 2147483647 w 88"/>
              <a:gd name="T61" fmla="*/ 2147483647 h 56"/>
              <a:gd name="T62" fmla="*/ 2147483647 w 88"/>
              <a:gd name="T63" fmla="*/ 0 h 56"/>
              <a:gd name="T64" fmla="*/ 2147483647 w 88"/>
              <a:gd name="T65" fmla="*/ 0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8" h="56">
                <a:moveTo>
                  <a:pt x="44" y="0"/>
                </a:moveTo>
                <a:lnTo>
                  <a:pt x="53" y="0"/>
                </a:lnTo>
                <a:lnTo>
                  <a:pt x="61" y="2"/>
                </a:lnTo>
                <a:lnTo>
                  <a:pt x="69" y="5"/>
                </a:lnTo>
                <a:lnTo>
                  <a:pt x="75" y="9"/>
                </a:lnTo>
                <a:lnTo>
                  <a:pt x="80" y="12"/>
                </a:lnTo>
                <a:lnTo>
                  <a:pt x="84" y="17"/>
                </a:lnTo>
                <a:lnTo>
                  <a:pt x="87" y="23"/>
                </a:lnTo>
                <a:lnTo>
                  <a:pt x="88" y="28"/>
                </a:lnTo>
                <a:lnTo>
                  <a:pt x="87" y="34"/>
                </a:lnTo>
                <a:lnTo>
                  <a:pt x="84" y="39"/>
                </a:lnTo>
                <a:lnTo>
                  <a:pt x="80" y="44"/>
                </a:lnTo>
                <a:lnTo>
                  <a:pt x="75" y="48"/>
                </a:lnTo>
                <a:lnTo>
                  <a:pt x="69" y="52"/>
                </a:lnTo>
                <a:lnTo>
                  <a:pt x="61" y="54"/>
                </a:lnTo>
                <a:lnTo>
                  <a:pt x="53" y="56"/>
                </a:lnTo>
                <a:lnTo>
                  <a:pt x="44" y="56"/>
                </a:lnTo>
                <a:lnTo>
                  <a:pt x="36" y="56"/>
                </a:lnTo>
                <a:lnTo>
                  <a:pt x="28" y="54"/>
                </a:lnTo>
                <a:lnTo>
                  <a:pt x="20" y="52"/>
                </a:lnTo>
                <a:lnTo>
                  <a:pt x="14" y="48"/>
                </a:lnTo>
                <a:lnTo>
                  <a:pt x="8" y="44"/>
                </a:lnTo>
                <a:lnTo>
                  <a:pt x="4" y="39"/>
                </a:lnTo>
                <a:lnTo>
                  <a:pt x="1" y="34"/>
                </a:lnTo>
                <a:lnTo>
                  <a:pt x="0" y="28"/>
                </a:lnTo>
                <a:lnTo>
                  <a:pt x="1" y="23"/>
                </a:lnTo>
                <a:lnTo>
                  <a:pt x="4" y="17"/>
                </a:lnTo>
                <a:lnTo>
                  <a:pt x="8" y="12"/>
                </a:lnTo>
                <a:lnTo>
                  <a:pt x="14" y="9"/>
                </a:lnTo>
                <a:lnTo>
                  <a:pt x="20" y="5"/>
                </a:lnTo>
                <a:lnTo>
                  <a:pt x="28" y="2"/>
                </a:lnTo>
                <a:lnTo>
                  <a:pt x="36" y="0"/>
                </a:lnTo>
                <a:lnTo>
                  <a:pt x="44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2339" name="Freeform 337"/>
          <p:cNvSpPr>
            <a:spLocks/>
          </p:cNvSpPr>
          <p:nvPr/>
        </p:nvSpPr>
        <p:spPr bwMode="auto">
          <a:xfrm>
            <a:off x="4176713" y="2954338"/>
            <a:ext cx="139700" cy="88900"/>
          </a:xfrm>
          <a:custGeom>
            <a:avLst/>
            <a:gdLst>
              <a:gd name="T0" fmla="*/ 2147483647 w 88"/>
              <a:gd name="T1" fmla="*/ 0 h 56"/>
              <a:gd name="T2" fmla="*/ 2147483647 w 88"/>
              <a:gd name="T3" fmla="*/ 0 h 56"/>
              <a:gd name="T4" fmla="*/ 2147483647 w 88"/>
              <a:gd name="T5" fmla="*/ 2147483647 h 56"/>
              <a:gd name="T6" fmla="*/ 2147483647 w 88"/>
              <a:gd name="T7" fmla="*/ 2147483647 h 56"/>
              <a:gd name="T8" fmla="*/ 2147483647 w 88"/>
              <a:gd name="T9" fmla="*/ 2147483647 h 56"/>
              <a:gd name="T10" fmla="*/ 2147483647 w 88"/>
              <a:gd name="T11" fmla="*/ 2147483647 h 56"/>
              <a:gd name="T12" fmla="*/ 2147483647 w 88"/>
              <a:gd name="T13" fmla="*/ 2147483647 h 56"/>
              <a:gd name="T14" fmla="*/ 2147483647 w 88"/>
              <a:gd name="T15" fmla="*/ 2147483647 h 56"/>
              <a:gd name="T16" fmla="*/ 2147483647 w 88"/>
              <a:gd name="T17" fmla="*/ 2147483647 h 56"/>
              <a:gd name="T18" fmla="*/ 2147483647 w 88"/>
              <a:gd name="T19" fmla="*/ 2147483647 h 56"/>
              <a:gd name="T20" fmla="*/ 2147483647 w 88"/>
              <a:gd name="T21" fmla="*/ 2147483647 h 56"/>
              <a:gd name="T22" fmla="*/ 2147483647 w 88"/>
              <a:gd name="T23" fmla="*/ 2147483647 h 56"/>
              <a:gd name="T24" fmla="*/ 2147483647 w 88"/>
              <a:gd name="T25" fmla="*/ 2147483647 h 56"/>
              <a:gd name="T26" fmla="*/ 2147483647 w 88"/>
              <a:gd name="T27" fmla="*/ 2147483647 h 56"/>
              <a:gd name="T28" fmla="*/ 2147483647 w 88"/>
              <a:gd name="T29" fmla="*/ 2147483647 h 56"/>
              <a:gd name="T30" fmla="*/ 2147483647 w 88"/>
              <a:gd name="T31" fmla="*/ 2147483647 h 56"/>
              <a:gd name="T32" fmla="*/ 2147483647 w 88"/>
              <a:gd name="T33" fmla="*/ 2147483647 h 56"/>
              <a:gd name="T34" fmla="*/ 2147483647 w 88"/>
              <a:gd name="T35" fmla="*/ 2147483647 h 56"/>
              <a:gd name="T36" fmla="*/ 2147483647 w 88"/>
              <a:gd name="T37" fmla="*/ 2147483647 h 56"/>
              <a:gd name="T38" fmla="*/ 2147483647 w 88"/>
              <a:gd name="T39" fmla="*/ 2147483647 h 56"/>
              <a:gd name="T40" fmla="*/ 2147483647 w 88"/>
              <a:gd name="T41" fmla="*/ 2147483647 h 56"/>
              <a:gd name="T42" fmla="*/ 2147483647 w 88"/>
              <a:gd name="T43" fmla="*/ 2147483647 h 56"/>
              <a:gd name="T44" fmla="*/ 2147483647 w 88"/>
              <a:gd name="T45" fmla="*/ 2147483647 h 56"/>
              <a:gd name="T46" fmla="*/ 2147483647 w 88"/>
              <a:gd name="T47" fmla="*/ 2147483647 h 56"/>
              <a:gd name="T48" fmla="*/ 0 w 88"/>
              <a:gd name="T49" fmla="*/ 2147483647 h 56"/>
              <a:gd name="T50" fmla="*/ 2147483647 w 88"/>
              <a:gd name="T51" fmla="*/ 2147483647 h 56"/>
              <a:gd name="T52" fmla="*/ 2147483647 w 88"/>
              <a:gd name="T53" fmla="*/ 2147483647 h 56"/>
              <a:gd name="T54" fmla="*/ 2147483647 w 88"/>
              <a:gd name="T55" fmla="*/ 2147483647 h 56"/>
              <a:gd name="T56" fmla="*/ 2147483647 w 88"/>
              <a:gd name="T57" fmla="*/ 2147483647 h 56"/>
              <a:gd name="T58" fmla="*/ 2147483647 w 88"/>
              <a:gd name="T59" fmla="*/ 2147483647 h 56"/>
              <a:gd name="T60" fmla="*/ 2147483647 w 88"/>
              <a:gd name="T61" fmla="*/ 2147483647 h 56"/>
              <a:gd name="T62" fmla="*/ 2147483647 w 88"/>
              <a:gd name="T63" fmla="*/ 0 h 56"/>
              <a:gd name="T64" fmla="*/ 2147483647 w 88"/>
              <a:gd name="T65" fmla="*/ 0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8" h="56">
                <a:moveTo>
                  <a:pt x="44" y="0"/>
                </a:moveTo>
                <a:lnTo>
                  <a:pt x="53" y="0"/>
                </a:lnTo>
                <a:lnTo>
                  <a:pt x="61" y="2"/>
                </a:lnTo>
                <a:lnTo>
                  <a:pt x="69" y="5"/>
                </a:lnTo>
                <a:lnTo>
                  <a:pt x="75" y="9"/>
                </a:lnTo>
                <a:lnTo>
                  <a:pt x="80" y="12"/>
                </a:lnTo>
                <a:lnTo>
                  <a:pt x="84" y="17"/>
                </a:lnTo>
                <a:lnTo>
                  <a:pt x="87" y="23"/>
                </a:lnTo>
                <a:lnTo>
                  <a:pt x="88" y="28"/>
                </a:lnTo>
                <a:lnTo>
                  <a:pt x="87" y="34"/>
                </a:lnTo>
                <a:lnTo>
                  <a:pt x="84" y="39"/>
                </a:lnTo>
                <a:lnTo>
                  <a:pt x="80" y="44"/>
                </a:lnTo>
                <a:lnTo>
                  <a:pt x="75" y="48"/>
                </a:lnTo>
                <a:lnTo>
                  <a:pt x="69" y="52"/>
                </a:lnTo>
                <a:lnTo>
                  <a:pt x="61" y="54"/>
                </a:lnTo>
                <a:lnTo>
                  <a:pt x="53" y="56"/>
                </a:lnTo>
                <a:lnTo>
                  <a:pt x="44" y="56"/>
                </a:lnTo>
                <a:lnTo>
                  <a:pt x="36" y="56"/>
                </a:lnTo>
                <a:lnTo>
                  <a:pt x="28" y="54"/>
                </a:lnTo>
                <a:lnTo>
                  <a:pt x="20" y="52"/>
                </a:lnTo>
                <a:lnTo>
                  <a:pt x="14" y="48"/>
                </a:lnTo>
                <a:lnTo>
                  <a:pt x="8" y="44"/>
                </a:lnTo>
                <a:lnTo>
                  <a:pt x="4" y="39"/>
                </a:lnTo>
                <a:lnTo>
                  <a:pt x="1" y="34"/>
                </a:lnTo>
                <a:lnTo>
                  <a:pt x="0" y="28"/>
                </a:lnTo>
                <a:lnTo>
                  <a:pt x="1" y="23"/>
                </a:lnTo>
                <a:lnTo>
                  <a:pt x="4" y="17"/>
                </a:lnTo>
                <a:lnTo>
                  <a:pt x="8" y="12"/>
                </a:lnTo>
                <a:lnTo>
                  <a:pt x="14" y="9"/>
                </a:lnTo>
                <a:lnTo>
                  <a:pt x="20" y="5"/>
                </a:lnTo>
                <a:lnTo>
                  <a:pt x="28" y="2"/>
                </a:lnTo>
                <a:lnTo>
                  <a:pt x="36" y="0"/>
                </a:lnTo>
                <a:lnTo>
                  <a:pt x="44" y="0"/>
                </a:lnTo>
                <a:close/>
              </a:path>
            </a:pathLst>
          </a:custGeom>
          <a:noFill/>
          <a:ln w="1588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grpSp>
        <p:nvGrpSpPr>
          <p:cNvPr id="52340" name="Group 338"/>
          <p:cNvGrpSpPr>
            <a:grpSpLocks/>
          </p:cNvGrpSpPr>
          <p:nvPr/>
        </p:nvGrpSpPr>
        <p:grpSpPr bwMode="auto">
          <a:xfrm>
            <a:off x="4619625" y="2071688"/>
            <a:ext cx="1284288" cy="2003425"/>
            <a:chOff x="2910" y="965"/>
            <a:chExt cx="809" cy="1262"/>
          </a:xfrm>
        </p:grpSpPr>
        <p:sp>
          <p:nvSpPr>
            <p:cNvPr id="52696" name="Freeform 339"/>
            <p:cNvSpPr>
              <a:spLocks/>
            </p:cNvSpPr>
            <p:nvPr/>
          </p:nvSpPr>
          <p:spPr bwMode="auto">
            <a:xfrm>
              <a:off x="2948" y="1848"/>
              <a:ext cx="103" cy="222"/>
            </a:xfrm>
            <a:custGeom>
              <a:avLst/>
              <a:gdLst>
                <a:gd name="T0" fmla="*/ 20 w 103"/>
                <a:gd name="T1" fmla="*/ 0 h 222"/>
                <a:gd name="T2" fmla="*/ 83 w 103"/>
                <a:gd name="T3" fmla="*/ 0 h 222"/>
                <a:gd name="T4" fmla="*/ 87 w 103"/>
                <a:gd name="T5" fmla="*/ 1 h 222"/>
                <a:gd name="T6" fmla="*/ 91 w 103"/>
                <a:gd name="T7" fmla="*/ 5 h 222"/>
                <a:gd name="T8" fmla="*/ 94 w 103"/>
                <a:gd name="T9" fmla="*/ 11 h 222"/>
                <a:gd name="T10" fmla="*/ 97 w 103"/>
                <a:gd name="T11" fmla="*/ 18 h 222"/>
                <a:gd name="T12" fmla="*/ 100 w 103"/>
                <a:gd name="T13" fmla="*/ 29 h 222"/>
                <a:gd name="T14" fmla="*/ 102 w 103"/>
                <a:gd name="T15" fmla="*/ 39 h 222"/>
                <a:gd name="T16" fmla="*/ 103 w 103"/>
                <a:gd name="T17" fmla="*/ 51 h 222"/>
                <a:gd name="T18" fmla="*/ 103 w 103"/>
                <a:gd name="T19" fmla="*/ 65 h 222"/>
                <a:gd name="T20" fmla="*/ 103 w 103"/>
                <a:gd name="T21" fmla="*/ 158 h 222"/>
                <a:gd name="T22" fmla="*/ 103 w 103"/>
                <a:gd name="T23" fmla="*/ 171 h 222"/>
                <a:gd name="T24" fmla="*/ 102 w 103"/>
                <a:gd name="T25" fmla="*/ 182 h 222"/>
                <a:gd name="T26" fmla="*/ 100 w 103"/>
                <a:gd name="T27" fmla="*/ 193 h 222"/>
                <a:gd name="T28" fmla="*/ 97 w 103"/>
                <a:gd name="T29" fmla="*/ 203 h 222"/>
                <a:gd name="T30" fmla="*/ 94 w 103"/>
                <a:gd name="T31" fmla="*/ 210 h 222"/>
                <a:gd name="T32" fmla="*/ 91 w 103"/>
                <a:gd name="T33" fmla="*/ 217 h 222"/>
                <a:gd name="T34" fmla="*/ 87 w 103"/>
                <a:gd name="T35" fmla="*/ 221 h 222"/>
                <a:gd name="T36" fmla="*/ 83 w 103"/>
                <a:gd name="T37" fmla="*/ 222 h 222"/>
                <a:gd name="T38" fmla="*/ 20 w 103"/>
                <a:gd name="T39" fmla="*/ 222 h 222"/>
                <a:gd name="T40" fmla="*/ 16 w 103"/>
                <a:gd name="T41" fmla="*/ 221 h 222"/>
                <a:gd name="T42" fmla="*/ 12 w 103"/>
                <a:gd name="T43" fmla="*/ 217 h 222"/>
                <a:gd name="T44" fmla="*/ 9 w 103"/>
                <a:gd name="T45" fmla="*/ 210 h 222"/>
                <a:gd name="T46" fmla="*/ 6 w 103"/>
                <a:gd name="T47" fmla="*/ 203 h 222"/>
                <a:gd name="T48" fmla="*/ 3 w 103"/>
                <a:gd name="T49" fmla="*/ 193 h 222"/>
                <a:gd name="T50" fmla="*/ 1 w 103"/>
                <a:gd name="T51" fmla="*/ 182 h 222"/>
                <a:gd name="T52" fmla="*/ 0 w 103"/>
                <a:gd name="T53" fmla="*/ 171 h 222"/>
                <a:gd name="T54" fmla="*/ 0 w 103"/>
                <a:gd name="T55" fmla="*/ 158 h 222"/>
                <a:gd name="T56" fmla="*/ 0 w 103"/>
                <a:gd name="T57" fmla="*/ 65 h 222"/>
                <a:gd name="T58" fmla="*/ 0 w 103"/>
                <a:gd name="T59" fmla="*/ 51 h 222"/>
                <a:gd name="T60" fmla="*/ 1 w 103"/>
                <a:gd name="T61" fmla="*/ 39 h 222"/>
                <a:gd name="T62" fmla="*/ 3 w 103"/>
                <a:gd name="T63" fmla="*/ 29 h 222"/>
                <a:gd name="T64" fmla="*/ 6 w 103"/>
                <a:gd name="T65" fmla="*/ 18 h 222"/>
                <a:gd name="T66" fmla="*/ 9 w 103"/>
                <a:gd name="T67" fmla="*/ 11 h 222"/>
                <a:gd name="T68" fmla="*/ 12 w 103"/>
                <a:gd name="T69" fmla="*/ 5 h 222"/>
                <a:gd name="T70" fmla="*/ 16 w 103"/>
                <a:gd name="T71" fmla="*/ 1 h 222"/>
                <a:gd name="T72" fmla="*/ 20 w 103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2">
                  <a:moveTo>
                    <a:pt x="2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4" y="11"/>
                  </a:lnTo>
                  <a:lnTo>
                    <a:pt x="97" y="18"/>
                  </a:lnTo>
                  <a:lnTo>
                    <a:pt x="100" y="29"/>
                  </a:lnTo>
                  <a:lnTo>
                    <a:pt x="102" y="39"/>
                  </a:lnTo>
                  <a:lnTo>
                    <a:pt x="103" y="51"/>
                  </a:lnTo>
                  <a:lnTo>
                    <a:pt x="103" y="65"/>
                  </a:lnTo>
                  <a:lnTo>
                    <a:pt x="103" y="158"/>
                  </a:lnTo>
                  <a:lnTo>
                    <a:pt x="103" y="171"/>
                  </a:lnTo>
                  <a:lnTo>
                    <a:pt x="102" y="182"/>
                  </a:lnTo>
                  <a:lnTo>
                    <a:pt x="100" y="193"/>
                  </a:lnTo>
                  <a:lnTo>
                    <a:pt x="97" y="203"/>
                  </a:lnTo>
                  <a:lnTo>
                    <a:pt x="94" y="210"/>
                  </a:lnTo>
                  <a:lnTo>
                    <a:pt x="91" y="217"/>
                  </a:lnTo>
                  <a:lnTo>
                    <a:pt x="87" y="221"/>
                  </a:lnTo>
                  <a:lnTo>
                    <a:pt x="83" y="222"/>
                  </a:lnTo>
                  <a:lnTo>
                    <a:pt x="20" y="222"/>
                  </a:lnTo>
                  <a:lnTo>
                    <a:pt x="16" y="221"/>
                  </a:lnTo>
                  <a:lnTo>
                    <a:pt x="12" y="217"/>
                  </a:lnTo>
                  <a:lnTo>
                    <a:pt x="9" y="210"/>
                  </a:lnTo>
                  <a:lnTo>
                    <a:pt x="6" y="203"/>
                  </a:lnTo>
                  <a:lnTo>
                    <a:pt x="3" y="193"/>
                  </a:lnTo>
                  <a:lnTo>
                    <a:pt x="1" y="182"/>
                  </a:lnTo>
                  <a:lnTo>
                    <a:pt x="0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1" y="39"/>
                  </a:lnTo>
                  <a:lnTo>
                    <a:pt x="3" y="29"/>
                  </a:lnTo>
                  <a:lnTo>
                    <a:pt x="6" y="18"/>
                  </a:lnTo>
                  <a:lnTo>
                    <a:pt x="9" y="11"/>
                  </a:lnTo>
                  <a:lnTo>
                    <a:pt x="12" y="5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97" name="Freeform 340"/>
            <p:cNvSpPr>
              <a:spLocks/>
            </p:cNvSpPr>
            <p:nvPr/>
          </p:nvSpPr>
          <p:spPr bwMode="auto">
            <a:xfrm>
              <a:off x="2948" y="1848"/>
              <a:ext cx="103" cy="222"/>
            </a:xfrm>
            <a:custGeom>
              <a:avLst/>
              <a:gdLst>
                <a:gd name="T0" fmla="*/ 20 w 103"/>
                <a:gd name="T1" fmla="*/ 0 h 222"/>
                <a:gd name="T2" fmla="*/ 83 w 103"/>
                <a:gd name="T3" fmla="*/ 0 h 222"/>
                <a:gd name="T4" fmla="*/ 87 w 103"/>
                <a:gd name="T5" fmla="*/ 1 h 222"/>
                <a:gd name="T6" fmla="*/ 91 w 103"/>
                <a:gd name="T7" fmla="*/ 5 h 222"/>
                <a:gd name="T8" fmla="*/ 94 w 103"/>
                <a:gd name="T9" fmla="*/ 11 h 222"/>
                <a:gd name="T10" fmla="*/ 97 w 103"/>
                <a:gd name="T11" fmla="*/ 18 h 222"/>
                <a:gd name="T12" fmla="*/ 100 w 103"/>
                <a:gd name="T13" fmla="*/ 29 h 222"/>
                <a:gd name="T14" fmla="*/ 102 w 103"/>
                <a:gd name="T15" fmla="*/ 39 h 222"/>
                <a:gd name="T16" fmla="*/ 103 w 103"/>
                <a:gd name="T17" fmla="*/ 51 h 222"/>
                <a:gd name="T18" fmla="*/ 103 w 103"/>
                <a:gd name="T19" fmla="*/ 65 h 222"/>
                <a:gd name="T20" fmla="*/ 103 w 103"/>
                <a:gd name="T21" fmla="*/ 158 h 222"/>
                <a:gd name="T22" fmla="*/ 103 w 103"/>
                <a:gd name="T23" fmla="*/ 171 h 222"/>
                <a:gd name="T24" fmla="*/ 102 w 103"/>
                <a:gd name="T25" fmla="*/ 182 h 222"/>
                <a:gd name="T26" fmla="*/ 100 w 103"/>
                <a:gd name="T27" fmla="*/ 193 h 222"/>
                <a:gd name="T28" fmla="*/ 97 w 103"/>
                <a:gd name="T29" fmla="*/ 203 h 222"/>
                <a:gd name="T30" fmla="*/ 94 w 103"/>
                <a:gd name="T31" fmla="*/ 210 h 222"/>
                <a:gd name="T32" fmla="*/ 91 w 103"/>
                <a:gd name="T33" fmla="*/ 217 h 222"/>
                <a:gd name="T34" fmla="*/ 87 w 103"/>
                <a:gd name="T35" fmla="*/ 221 h 222"/>
                <a:gd name="T36" fmla="*/ 83 w 103"/>
                <a:gd name="T37" fmla="*/ 222 h 222"/>
                <a:gd name="T38" fmla="*/ 20 w 103"/>
                <a:gd name="T39" fmla="*/ 222 h 222"/>
                <a:gd name="T40" fmla="*/ 16 w 103"/>
                <a:gd name="T41" fmla="*/ 221 h 222"/>
                <a:gd name="T42" fmla="*/ 12 w 103"/>
                <a:gd name="T43" fmla="*/ 217 h 222"/>
                <a:gd name="T44" fmla="*/ 9 w 103"/>
                <a:gd name="T45" fmla="*/ 210 h 222"/>
                <a:gd name="T46" fmla="*/ 6 w 103"/>
                <a:gd name="T47" fmla="*/ 203 h 222"/>
                <a:gd name="T48" fmla="*/ 3 w 103"/>
                <a:gd name="T49" fmla="*/ 193 h 222"/>
                <a:gd name="T50" fmla="*/ 1 w 103"/>
                <a:gd name="T51" fmla="*/ 182 h 222"/>
                <a:gd name="T52" fmla="*/ 0 w 103"/>
                <a:gd name="T53" fmla="*/ 171 h 222"/>
                <a:gd name="T54" fmla="*/ 0 w 103"/>
                <a:gd name="T55" fmla="*/ 158 h 222"/>
                <a:gd name="T56" fmla="*/ 0 w 103"/>
                <a:gd name="T57" fmla="*/ 65 h 222"/>
                <a:gd name="T58" fmla="*/ 0 w 103"/>
                <a:gd name="T59" fmla="*/ 51 h 222"/>
                <a:gd name="T60" fmla="*/ 1 w 103"/>
                <a:gd name="T61" fmla="*/ 39 h 222"/>
                <a:gd name="T62" fmla="*/ 3 w 103"/>
                <a:gd name="T63" fmla="*/ 29 h 222"/>
                <a:gd name="T64" fmla="*/ 6 w 103"/>
                <a:gd name="T65" fmla="*/ 18 h 222"/>
                <a:gd name="T66" fmla="*/ 9 w 103"/>
                <a:gd name="T67" fmla="*/ 11 h 222"/>
                <a:gd name="T68" fmla="*/ 12 w 103"/>
                <a:gd name="T69" fmla="*/ 5 h 222"/>
                <a:gd name="T70" fmla="*/ 16 w 103"/>
                <a:gd name="T71" fmla="*/ 1 h 222"/>
                <a:gd name="T72" fmla="*/ 20 w 103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2">
                  <a:moveTo>
                    <a:pt x="2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4" y="11"/>
                  </a:lnTo>
                  <a:lnTo>
                    <a:pt x="97" y="18"/>
                  </a:lnTo>
                  <a:lnTo>
                    <a:pt x="100" y="29"/>
                  </a:lnTo>
                  <a:lnTo>
                    <a:pt x="102" y="39"/>
                  </a:lnTo>
                  <a:lnTo>
                    <a:pt x="103" y="51"/>
                  </a:lnTo>
                  <a:lnTo>
                    <a:pt x="103" y="65"/>
                  </a:lnTo>
                  <a:lnTo>
                    <a:pt x="103" y="158"/>
                  </a:lnTo>
                  <a:lnTo>
                    <a:pt x="103" y="171"/>
                  </a:lnTo>
                  <a:lnTo>
                    <a:pt x="102" y="182"/>
                  </a:lnTo>
                  <a:lnTo>
                    <a:pt x="100" y="193"/>
                  </a:lnTo>
                  <a:lnTo>
                    <a:pt x="97" y="203"/>
                  </a:lnTo>
                  <a:lnTo>
                    <a:pt x="94" y="210"/>
                  </a:lnTo>
                  <a:lnTo>
                    <a:pt x="91" y="217"/>
                  </a:lnTo>
                  <a:lnTo>
                    <a:pt x="87" y="221"/>
                  </a:lnTo>
                  <a:lnTo>
                    <a:pt x="83" y="222"/>
                  </a:lnTo>
                  <a:lnTo>
                    <a:pt x="20" y="222"/>
                  </a:lnTo>
                  <a:lnTo>
                    <a:pt x="16" y="221"/>
                  </a:lnTo>
                  <a:lnTo>
                    <a:pt x="12" y="217"/>
                  </a:lnTo>
                  <a:lnTo>
                    <a:pt x="9" y="210"/>
                  </a:lnTo>
                  <a:lnTo>
                    <a:pt x="6" y="203"/>
                  </a:lnTo>
                  <a:lnTo>
                    <a:pt x="3" y="193"/>
                  </a:lnTo>
                  <a:lnTo>
                    <a:pt x="1" y="182"/>
                  </a:lnTo>
                  <a:lnTo>
                    <a:pt x="0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1" y="39"/>
                  </a:lnTo>
                  <a:lnTo>
                    <a:pt x="3" y="29"/>
                  </a:lnTo>
                  <a:lnTo>
                    <a:pt x="6" y="18"/>
                  </a:lnTo>
                  <a:lnTo>
                    <a:pt x="9" y="11"/>
                  </a:lnTo>
                  <a:lnTo>
                    <a:pt x="12" y="5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98" name="Freeform 341"/>
            <p:cNvSpPr>
              <a:spLocks/>
            </p:cNvSpPr>
            <p:nvPr/>
          </p:nvSpPr>
          <p:spPr bwMode="auto">
            <a:xfrm>
              <a:off x="2964" y="1905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40 w 65"/>
                <a:gd name="T5" fmla="*/ 1 h 127"/>
                <a:gd name="T6" fmla="*/ 43 w 65"/>
                <a:gd name="T7" fmla="*/ 2 h 127"/>
                <a:gd name="T8" fmla="*/ 46 w 65"/>
                <a:gd name="T9" fmla="*/ 4 h 127"/>
                <a:gd name="T10" fmla="*/ 51 w 65"/>
                <a:gd name="T11" fmla="*/ 10 h 127"/>
                <a:gd name="T12" fmla="*/ 56 w 65"/>
                <a:gd name="T13" fmla="*/ 18 h 127"/>
                <a:gd name="T14" fmla="*/ 60 w 65"/>
                <a:gd name="T15" fmla="*/ 28 h 127"/>
                <a:gd name="T16" fmla="*/ 63 w 65"/>
                <a:gd name="T17" fmla="*/ 38 h 127"/>
                <a:gd name="T18" fmla="*/ 65 w 65"/>
                <a:gd name="T19" fmla="*/ 51 h 127"/>
                <a:gd name="T20" fmla="*/ 65 w 65"/>
                <a:gd name="T21" fmla="*/ 64 h 127"/>
                <a:gd name="T22" fmla="*/ 65 w 65"/>
                <a:gd name="T23" fmla="*/ 76 h 127"/>
                <a:gd name="T24" fmla="*/ 63 w 65"/>
                <a:gd name="T25" fmla="*/ 88 h 127"/>
                <a:gd name="T26" fmla="*/ 60 w 65"/>
                <a:gd name="T27" fmla="*/ 99 h 127"/>
                <a:gd name="T28" fmla="*/ 56 w 65"/>
                <a:gd name="T29" fmla="*/ 108 h 127"/>
                <a:gd name="T30" fmla="*/ 51 w 65"/>
                <a:gd name="T31" fmla="*/ 116 h 127"/>
                <a:gd name="T32" fmla="*/ 46 w 65"/>
                <a:gd name="T33" fmla="*/ 122 h 127"/>
                <a:gd name="T34" fmla="*/ 43 w 65"/>
                <a:gd name="T35" fmla="*/ 124 h 127"/>
                <a:gd name="T36" fmla="*/ 40 w 65"/>
                <a:gd name="T37" fmla="*/ 125 h 127"/>
                <a:gd name="T38" fmla="*/ 36 w 65"/>
                <a:gd name="T39" fmla="*/ 127 h 127"/>
                <a:gd name="T40" fmla="*/ 33 w 65"/>
                <a:gd name="T41" fmla="*/ 127 h 127"/>
                <a:gd name="T42" fmla="*/ 29 w 65"/>
                <a:gd name="T43" fmla="*/ 127 h 127"/>
                <a:gd name="T44" fmla="*/ 26 w 65"/>
                <a:gd name="T45" fmla="*/ 125 h 127"/>
                <a:gd name="T46" fmla="*/ 23 w 65"/>
                <a:gd name="T47" fmla="*/ 124 h 127"/>
                <a:gd name="T48" fmla="*/ 20 w 65"/>
                <a:gd name="T49" fmla="*/ 122 h 127"/>
                <a:gd name="T50" fmla="*/ 14 w 65"/>
                <a:gd name="T51" fmla="*/ 116 h 127"/>
                <a:gd name="T52" fmla="*/ 10 w 65"/>
                <a:gd name="T53" fmla="*/ 108 h 127"/>
                <a:gd name="T54" fmla="*/ 6 w 65"/>
                <a:gd name="T55" fmla="*/ 99 h 127"/>
                <a:gd name="T56" fmla="*/ 3 w 65"/>
                <a:gd name="T57" fmla="*/ 88 h 127"/>
                <a:gd name="T58" fmla="*/ 1 w 65"/>
                <a:gd name="T59" fmla="*/ 76 h 127"/>
                <a:gd name="T60" fmla="*/ 0 w 65"/>
                <a:gd name="T61" fmla="*/ 64 h 127"/>
                <a:gd name="T62" fmla="*/ 1 w 65"/>
                <a:gd name="T63" fmla="*/ 51 h 127"/>
                <a:gd name="T64" fmla="*/ 3 w 65"/>
                <a:gd name="T65" fmla="*/ 38 h 127"/>
                <a:gd name="T66" fmla="*/ 6 w 65"/>
                <a:gd name="T67" fmla="*/ 28 h 127"/>
                <a:gd name="T68" fmla="*/ 10 w 65"/>
                <a:gd name="T69" fmla="*/ 18 h 127"/>
                <a:gd name="T70" fmla="*/ 14 w 65"/>
                <a:gd name="T71" fmla="*/ 10 h 127"/>
                <a:gd name="T72" fmla="*/ 20 w 65"/>
                <a:gd name="T73" fmla="*/ 4 h 127"/>
                <a:gd name="T74" fmla="*/ 23 w 65"/>
                <a:gd name="T75" fmla="*/ 2 h 127"/>
                <a:gd name="T76" fmla="*/ 26 w 65"/>
                <a:gd name="T77" fmla="*/ 1 h 127"/>
                <a:gd name="T78" fmla="*/ 29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40" y="1"/>
                  </a:lnTo>
                  <a:lnTo>
                    <a:pt x="43" y="2"/>
                  </a:lnTo>
                  <a:lnTo>
                    <a:pt x="46" y="4"/>
                  </a:lnTo>
                  <a:lnTo>
                    <a:pt x="51" y="10"/>
                  </a:lnTo>
                  <a:lnTo>
                    <a:pt x="56" y="18"/>
                  </a:lnTo>
                  <a:lnTo>
                    <a:pt x="60" y="28"/>
                  </a:lnTo>
                  <a:lnTo>
                    <a:pt x="63" y="38"/>
                  </a:lnTo>
                  <a:lnTo>
                    <a:pt x="65" y="51"/>
                  </a:lnTo>
                  <a:lnTo>
                    <a:pt x="65" y="64"/>
                  </a:lnTo>
                  <a:lnTo>
                    <a:pt x="65" y="76"/>
                  </a:lnTo>
                  <a:lnTo>
                    <a:pt x="63" y="88"/>
                  </a:lnTo>
                  <a:lnTo>
                    <a:pt x="60" y="99"/>
                  </a:lnTo>
                  <a:lnTo>
                    <a:pt x="56" y="108"/>
                  </a:lnTo>
                  <a:lnTo>
                    <a:pt x="51" y="116"/>
                  </a:lnTo>
                  <a:lnTo>
                    <a:pt x="46" y="122"/>
                  </a:lnTo>
                  <a:lnTo>
                    <a:pt x="43" y="124"/>
                  </a:lnTo>
                  <a:lnTo>
                    <a:pt x="40" y="125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29" y="127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4" y="116"/>
                  </a:lnTo>
                  <a:lnTo>
                    <a:pt x="10" y="108"/>
                  </a:lnTo>
                  <a:lnTo>
                    <a:pt x="6" y="99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8"/>
                  </a:lnTo>
                  <a:lnTo>
                    <a:pt x="10" y="18"/>
                  </a:lnTo>
                  <a:lnTo>
                    <a:pt x="14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99" name="Freeform 342"/>
            <p:cNvSpPr>
              <a:spLocks/>
            </p:cNvSpPr>
            <p:nvPr/>
          </p:nvSpPr>
          <p:spPr bwMode="auto">
            <a:xfrm>
              <a:off x="2964" y="1905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40 w 65"/>
                <a:gd name="T5" fmla="*/ 1 h 127"/>
                <a:gd name="T6" fmla="*/ 43 w 65"/>
                <a:gd name="T7" fmla="*/ 2 h 127"/>
                <a:gd name="T8" fmla="*/ 46 w 65"/>
                <a:gd name="T9" fmla="*/ 4 h 127"/>
                <a:gd name="T10" fmla="*/ 51 w 65"/>
                <a:gd name="T11" fmla="*/ 10 h 127"/>
                <a:gd name="T12" fmla="*/ 56 w 65"/>
                <a:gd name="T13" fmla="*/ 18 h 127"/>
                <a:gd name="T14" fmla="*/ 60 w 65"/>
                <a:gd name="T15" fmla="*/ 28 h 127"/>
                <a:gd name="T16" fmla="*/ 63 w 65"/>
                <a:gd name="T17" fmla="*/ 38 h 127"/>
                <a:gd name="T18" fmla="*/ 65 w 65"/>
                <a:gd name="T19" fmla="*/ 51 h 127"/>
                <a:gd name="T20" fmla="*/ 65 w 65"/>
                <a:gd name="T21" fmla="*/ 64 h 127"/>
                <a:gd name="T22" fmla="*/ 65 w 65"/>
                <a:gd name="T23" fmla="*/ 76 h 127"/>
                <a:gd name="T24" fmla="*/ 63 w 65"/>
                <a:gd name="T25" fmla="*/ 88 h 127"/>
                <a:gd name="T26" fmla="*/ 60 w 65"/>
                <a:gd name="T27" fmla="*/ 99 h 127"/>
                <a:gd name="T28" fmla="*/ 56 w 65"/>
                <a:gd name="T29" fmla="*/ 108 h 127"/>
                <a:gd name="T30" fmla="*/ 51 w 65"/>
                <a:gd name="T31" fmla="*/ 116 h 127"/>
                <a:gd name="T32" fmla="*/ 46 w 65"/>
                <a:gd name="T33" fmla="*/ 122 h 127"/>
                <a:gd name="T34" fmla="*/ 43 w 65"/>
                <a:gd name="T35" fmla="*/ 124 h 127"/>
                <a:gd name="T36" fmla="*/ 40 w 65"/>
                <a:gd name="T37" fmla="*/ 125 h 127"/>
                <a:gd name="T38" fmla="*/ 36 w 65"/>
                <a:gd name="T39" fmla="*/ 127 h 127"/>
                <a:gd name="T40" fmla="*/ 33 w 65"/>
                <a:gd name="T41" fmla="*/ 127 h 127"/>
                <a:gd name="T42" fmla="*/ 29 w 65"/>
                <a:gd name="T43" fmla="*/ 127 h 127"/>
                <a:gd name="T44" fmla="*/ 26 w 65"/>
                <a:gd name="T45" fmla="*/ 125 h 127"/>
                <a:gd name="T46" fmla="*/ 23 w 65"/>
                <a:gd name="T47" fmla="*/ 124 h 127"/>
                <a:gd name="T48" fmla="*/ 20 w 65"/>
                <a:gd name="T49" fmla="*/ 122 h 127"/>
                <a:gd name="T50" fmla="*/ 14 w 65"/>
                <a:gd name="T51" fmla="*/ 116 h 127"/>
                <a:gd name="T52" fmla="*/ 10 w 65"/>
                <a:gd name="T53" fmla="*/ 108 h 127"/>
                <a:gd name="T54" fmla="*/ 6 w 65"/>
                <a:gd name="T55" fmla="*/ 99 h 127"/>
                <a:gd name="T56" fmla="*/ 3 w 65"/>
                <a:gd name="T57" fmla="*/ 88 h 127"/>
                <a:gd name="T58" fmla="*/ 1 w 65"/>
                <a:gd name="T59" fmla="*/ 76 h 127"/>
                <a:gd name="T60" fmla="*/ 0 w 65"/>
                <a:gd name="T61" fmla="*/ 64 h 127"/>
                <a:gd name="T62" fmla="*/ 1 w 65"/>
                <a:gd name="T63" fmla="*/ 51 h 127"/>
                <a:gd name="T64" fmla="*/ 3 w 65"/>
                <a:gd name="T65" fmla="*/ 38 h 127"/>
                <a:gd name="T66" fmla="*/ 6 w 65"/>
                <a:gd name="T67" fmla="*/ 28 h 127"/>
                <a:gd name="T68" fmla="*/ 10 w 65"/>
                <a:gd name="T69" fmla="*/ 18 h 127"/>
                <a:gd name="T70" fmla="*/ 14 w 65"/>
                <a:gd name="T71" fmla="*/ 10 h 127"/>
                <a:gd name="T72" fmla="*/ 20 w 65"/>
                <a:gd name="T73" fmla="*/ 4 h 127"/>
                <a:gd name="T74" fmla="*/ 23 w 65"/>
                <a:gd name="T75" fmla="*/ 2 h 127"/>
                <a:gd name="T76" fmla="*/ 26 w 65"/>
                <a:gd name="T77" fmla="*/ 1 h 127"/>
                <a:gd name="T78" fmla="*/ 29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40" y="1"/>
                  </a:lnTo>
                  <a:lnTo>
                    <a:pt x="43" y="2"/>
                  </a:lnTo>
                  <a:lnTo>
                    <a:pt x="46" y="4"/>
                  </a:lnTo>
                  <a:lnTo>
                    <a:pt x="51" y="10"/>
                  </a:lnTo>
                  <a:lnTo>
                    <a:pt x="56" y="18"/>
                  </a:lnTo>
                  <a:lnTo>
                    <a:pt x="60" y="28"/>
                  </a:lnTo>
                  <a:lnTo>
                    <a:pt x="63" y="38"/>
                  </a:lnTo>
                  <a:lnTo>
                    <a:pt x="65" y="51"/>
                  </a:lnTo>
                  <a:lnTo>
                    <a:pt x="65" y="64"/>
                  </a:lnTo>
                  <a:lnTo>
                    <a:pt x="65" y="76"/>
                  </a:lnTo>
                  <a:lnTo>
                    <a:pt x="63" y="88"/>
                  </a:lnTo>
                  <a:lnTo>
                    <a:pt x="60" y="99"/>
                  </a:lnTo>
                  <a:lnTo>
                    <a:pt x="56" y="108"/>
                  </a:lnTo>
                  <a:lnTo>
                    <a:pt x="51" y="116"/>
                  </a:lnTo>
                  <a:lnTo>
                    <a:pt x="46" y="122"/>
                  </a:lnTo>
                  <a:lnTo>
                    <a:pt x="43" y="124"/>
                  </a:lnTo>
                  <a:lnTo>
                    <a:pt x="40" y="125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29" y="127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4" y="116"/>
                  </a:lnTo>
                  <a:lnTo>
                    <a:pt x="10" y="108"/>
                  </a:lnTo>
                  <a:lnTo>
                    <a:pt x="6" y="99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8"/>
                  </a:lnTo>
                  <a:lnTo>
                    <a:pt x="10" y="18"/>
                  </a:lnTo>
                  <a:lnTo>
                    <a:pt x="14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3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700" name="Freeform 343"/>
            <p:cNvSpPr>
              <a:spLocks/>
            </p:cNvSpPr>
            <p:nvPr/>
          </p:nvSpPr>
          <p:spPr bwMode="auto">
            <a:xfrm>
              <a:off x="3054" y="1848"/>
              <a:ext cx="103" cy="222"/>
            </a:xfrm>
            <a:custGeom>
              <a:avLst/>
              <a:gdLst>
                <a:gd name="T0" fmla="*/ 20 w 103"/>
                <a:gd name="T1" fmla="*/ 0 h 222"/>
                <a:gd name="T2" fmla="*/ 83 w 103"/>
                <a:gd name="T3" fmla="*/ 0 h 222"/>
                <a:gd name="T4" fmla="*/ 87 w 103"/>
                <a:gd name="T5" fmla="*/ 1 h 222"/>
                <a:gd name="T6" fmla="*/ 91 w 103"/>
                <a:gd name="T7" fmla="*/ 5 h 222"/>
                <a:gd name="T8" fmla="*/ 95 w 103"/>
                <a:gd name="T9" fmla="*/ 11 h 222"/>
                <a:gd name="T10" fmla="*/ 97 w 103"/>
                <a:gd name="T11" fmla="*/ 18 h 222"/>
                <a:gd name="T12" fmla="*/ 100 w 103"/>
                <a:gd name="T13" fmla="*/ 29 h 222"/>
                <a:gd name="T14" fmla="*/ 102 w 103"/>
                <a:gd name="T15" fmla="*/ 39 h 222"/>
                <a:gd name="T16" fmla="*/ 103 w 103"/>
                <a:gd name="T17" fmla="*/ 51 h 222"/>
                <a:gd name="T18" fmla="*/ 103 w 103"/>
                <a:gd name="T19" fmla="*/ 65 h 222"/>
                <a:gd name="T20" fmla="*/ 103 w 103"/>
                <a:gd name="T21" fmla="*/ 158 h 222"/>
                <a:gd name="T22" fmla="*/ 103 w 103"/>
                <a:gd name="T23" fmla="*/ 171 h 222"/>
                <a:gd name="T24" fmla="*/ 102 w 103"/>
                <a:gd name="T25" fmla="*/ 182 h 222"/>
                <a:gd name="T26" fmla="*/ 100 w 103"/>
                <a:gd name="T27" fmla="*/ 193 h 222"/>
                <a:gd name="T28" fmla="*/ 97 w 103"/>
                <a:gd name="T29" fmla="*/ 203 h 222"/>
                <a:gd name="T30" fmla="*/ 95 w 103"/>
                <a:gd name="T31" fmla="*/ 210 h 222"/>
                <a:gd name="T32" fmla="*/ 91 w 103"/>
                <a:gd name="T33" fmla="*/ 217 h 222"/>
                <a:gd name="T34" fmla="*/ 87 w 103"/>
                <a:gd name="T35" fmla="*/ 221 h 222"/>
                <a:gd name="T36" fmla="*/ 83 w 103"/>
                <a:gd name="T37" fmla="*/ 222 h 222"/>
                <a:gd name="T38" fmla="*/ 20 w 103"/>
                <a:gd name="T39" fmla="*/ 222 h 222"/>
                <a:gd name="T40" fmla="*/ 16 w 103"/>
                <a:gd name="T41" fmla="*/ 221 h 222"/>
                <a:gd name="T42" fmla="*/ 12 w 103"/>
                <a:gd name="T43" fmla="*/ 217 h 222"/>
                <a:gd name="T44" fmla="*/ 9 w 103"/>
                <a:gd name="T45" fmla="*/ 210 h 222"/>
                <a:gd name="T46" fmla="*/ 6 w 103"/>
                <a:gd name="T47" fmla="*/ 203 h 222"/>
                <a:gd name="T48" fmla="*/ 3 w 103"/>
                <a:gd name="T49" fmla="*/ 193 h 222"/>
                <a:gd name="T50" fmla="*/ 2 w 103"/>
                <a:gd name="T51" fmla="*/ 182 h 222"/>
                <a:gd name="T52" fmla="*/ 0 w 103"/>
                <a:gd name="T53" fmla="*/ 171 h 222"/>
                <a:gd name="T54" fmla="*/ 0 w 103"/>
                <a:gd name="T55" fmla="*/ 158 h 222"/>
                <a:gd name="T56" fmla="*/ 0 w 103"/>
                <a:gd name="T57" fmla="*/ 65 h 222"/>
                <a:gd name="T58" fmla="*/ 0 w 103"/>
                <a:gd name="T59" fmla="*/ 51 h 222"/>
                <a:gd name="T60" fmla="*/ 2 w 103"/>
                <a:gd name="T61" fmla="*/ 39 h 222"/>
                <a:gd name="T62" fmla="*/ 3 w 103"/>
                <a:gd name="T63" fmla="*/ 29 h 222"/>
                <a:gd name="T64" fmla="*/ 6 w 103"/>
                <a:gd name="T65" fmla="*/ 18 h 222"/>
                <a:gd name="T66" fmla="*/ 9 w 103"/>
                <a:gd name="T67" fmla="*/ 11 h 222"/>
                <a:gd name="T68" fmla="*/ 12 w 103"/>
                <a:gd name="T69" fmla="*/ 5 h 222"/>
                <a:gd name="T70" fmla="*/ 16 w 103"/>
                <a:gd name="T71" fmla="*/ 1 h 222"/>
                <a:gd name="T72" fmla="*/ 20 w 103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2">
                  <a:moveTo>
                    <a:pt x="2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5" y="11"/>
                  </a:lnTo>
                  <a:lnTo>
                    <a:pt x="97" y="18"/>
                  </a:lnTo>
                  <a:lnTo>
                    <a:pt x="100" y="29"/>
                  </a:lnTo>
                  <a:lnTo>
                    <a:pt x="102" y="39"/>
                  </a:lnTo>
                  <a:lnTo>
                    <a:pt x="103" y="51"/>
                  </a:lnTo>
                  <a:lnTo>
                    <a:pt x="103" y="65"/>
                  </a:lnTo>
                  <a:lnTo>
                    <a:pt x="103" y="158"/>
                  </a:lnTo>
                  <a:lnTo>
                    <a:pt x="103" y="171"/>
                  </a:lnTo>
                  <a:lnTo>
                    <a:pt x="102" y="182"/>
                  </a:lnTo>
                  <a:lnTo>
                    <a:pt x="100" y="193"/>
                  </a:lnTo>
                  <a:lnTo>
                    <a:pt x="97" y="203"/>
                  </a:lnTo>
                  <a:lnTo>
                    <a:pt x="95" y="210"/>
                  </a:lnTo>
                  <a:lnTo>
                    <a:pt x="91" y="217"/>
                  </a:lnTo>
                  <a:lnTo>
                    <a:pt x="87" y="221"/>
                  </a:lnTo>
                  <a:lnTo>
                    <a:pt x="83" y="222"/>
                  </a:lnTo>
                  <a:lnTo>
                    <a:pt x="20" y="222"/>
                  </a:lnTo>
                  <a:lnTo>
                    <a:pt x="16" y="221"/>
                  </a:lnTo>
                  <a:lnTo>
                    <a:pt x="12" y="217"/>
                  </a:lnTo>
                  <a:lnTo>
                    <a:pt x="9" y="210"/>
                  </a:lnTo>
                  <a:lnTo>
                    <a:pt x="6" y="203"/>
                  </a:lnTo>
                  <a:lnTo>
                    <a:pt x="3" y="193"/>
                  </a:lnTo>
                  <a:lnTo>
                    <a:pt x="2" y="182"/>
                  </a:lnTo>
                  <a:lnTo>
                    <a:pt x="0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2" y="39"/>
                  </a:lnTo>
                  <a:lnTo>
                    <a:pt x="3" y="29"/>
                  </a:lnTo>
                  <a:lnTo>
                    <a:pt x="6" y="18"/>
                  </a:lnTo>
                  <a:lnTo>
                    <a:pt x="9" y="11"/>
                  </a:lnTo>
                  <a:lnTo>
                    <a:pt x="12" y="5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01" name="Freeform 344"/>
            <p:cNvSpPr>
              <a:spLocks/>
            </p:cNvSpPr>
            <p:nvPr/>
          </p:nvSpPr>
          <p:spPr bwMode="auto">
            <a:xfrm>
              <a:off x="3054" y="1848"/>
              <a:ext cx="103" cy="222"/>
            </a:xfrm>
            <a:custGeom>
              <a:avLst/>
              <a:gdLst>
                <a:gd name="T0" fmla="*/ 20 w 103"/>
                <a:gd name="T1" fmla="*/ 0 h 222"/>
                <a:gd name="T2" fmla="*/ 83 w 103"/>
                <a:gd name="T3" fmla="*/ 0 h 222"/>
                <a:gd name="T4" fmla="*/ 87 w 103"/>
                <a:gd name="T5" fmla="*/ 1 h 222"/>
                <a:gd name="T6" fmla="*/ 91 w 103"/>
                <a:gd name="T7" fmla="*/ 5 h 222"/>
                <a:gd name="T8" fmla="*/ 95 w 103"/>
                <a:gd name="T9" fmla="*/ 11 h 222"/>
                <a:gd name="T10" fmla="*/ 97 w 103"/>
                <a:gd name="T11" fmla="*/ 18 h 222"/>
                <a:gd name="T12" fmla="*/ 100 w 103"/>
                <a:gd name="T13" fmla="*/ 29 h 222"/>
                <a:gd name="T14" fmla="*/ 102 w 103"/>
                <a:gd name="T15" fmla="*/ 39 h 222"/>
                <a:gd name="T16" fmla="*/ 103 w 103"/>
                <a:gd name="T17" fmla="*/ 51 h 222"/>
                <a:gd name="T18" fmla="*/ 103 w 103"/>
                <a:gd name="T19" fmla="*/ 65 h 222"/>
                <a:gd name="T20" fmla="*/ 103 w 103"/>
                <a:gd name="T21" fmla="*/ 158 h 222"/>
                <a:gd name="T22" fmla="*/ 103 w 103"/>
                <a:gd name="T23" fmla="*/ 171 h 222"/>
                <a:gd name="T24" fmla="*/ 102 w 103"/>
                <a:gd name="T25" fmla="*/ 182 h 222"/>
                <a:gd name="T26" fmla="*/ 100 w 103"/>
                <a:gd name="T27" fmla="*/ 193 h 222"/>
                <a:gd name="T28" fmla="*/ 97 w 103"/>
                <a:gd name="T29" fmla="*/ 203 h 222"/>
                <a:gd name="T30" fmla="*/ 95 w 103"/>
                <a:gd name="T31" fmla="*/ 210 h 222"/>
                <a:gd name="T32" fmla="*/ 91 w 103"/>
                <a:gd name="T33" fmla="*/ 217 h 222"/>
                <a:gd name="T34" fmla="*/ 87 w 103"/>
                <a:gd name="T35" fmla="*/ 221 h 222"/>
                <a:gd name="T36" fmla="*/ 83 w 103"/>
                <a:gd name="T37" fmla="*/ 222 h 222"/>
                <a:gd name="T38" fmla="*/ 20 w 103"/>
                <a:gd name="T39" fmla="*/ 222 h 222"/>
                <a:gd name="T40" fmla="*/ 16 w 103"/>
                <a:gd name="T41" fmla="*/ 221 h 222"/>
                <a:gd name="T42" fmla="*/ 12 w 103"/>
                <a:gd name="T43" fmla="*/ 217 h 222"/>
                <a:gd name="T44" fmla="*/ 9 w 103"/>
                <a:gd name="T45" fmla="*/ 210 h 222"/>
                <a:gd name="T46" fmla="*/ 6 w 103"/>
                <a:gd name="T47" fmla="*/ 203 h 222"/>
                <a:gd name="T48" fmla="*/ 3 w 103"/>
                <a:gd name="T49" fmla="*/ 193 h 222"/>
                <a:gd name="T50" fmla="*/ 2 w 103"/>
                <a:gd name="T51" fmla="*/ 182 h 222"/>
                <a:gd name="T52" fmla="*/ 0 w 103"/>
                <a:gd name="T53" fmla="*/ 171 h 222"/>
                <a:gd name="T54" fmla="*/ 0 w 103"/>
                <a:gd name="T55" fmla="*/ 158 h 222"/>
                <a:gd name="T56" fmla="*/ 0 w 103"/>
                <a:gd name="T57" fmla="*/ 65 h 222"/>
                <a:gd name="T58" fmla="*/ 0 w 103"/>
                <a:gd name="T59" fmla="*/ 51 h 222"/>
                <a:gd name="T60" fmla="*/ 2 w 103"/>
                <a:gd name="T61" fmla="*/ 39 h 222"/>
                <a:gd name="T62" fmla="*/ 3 w 103"/>
                <a:gd name="T63" fmla="*/ 29 h 222"/>
                <a:gd name="T64" fmla="*/ 6 w 103"/>
                <a:gd name="T65" fmla="*/ 18 h 222"/>
                <a:gd name="T66" fmla="*/ 9 w 103"/>
                <a:gd name="T67" fmla="*/ 11 h 222"/>
                <a:gd name="T68" fmla="*/ 12 w 103"/>
                <a:gd name="T69" fmla="*/ 5 h 222"/>
                <a:gd name="T70" fmla="*/ 16 w 103"/>
                <a:gd name="T71" fmla="*/ 1 h 222"/>
                <a:gd name="T72" fmla="*/ 20 w 103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2">
                  <a:moveTo>
                    <a:pt x="2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5" y="11"/>
                  </a:lnTo>
                  <a:lnTo>
                    <a:pt x="97" y="18"/>
                  </a:lnTo>
                  <a:lnTo>
                    <a:pt x="100" y="29"/>
                  </a:lnTo>
                  <a:lnTo>
                    <a:pt x="102" y="39"/>
                  </a:lnTo>
                  <a:lnTo>
                    <a:pt x="103" y="51"/>
                  </a:lnTo>
                  <a:lnTo>
                    <a:pt x="103" y="65"/>
                  </a:lnTo>
                  <a:lnTo>
                    <a:pt x="103" y="158"/>
                  </a:lnTo>
                  <a:lnTo>
                    <a:pt x="103" y="171"/>
                  </a:lnTo>
                  <a:lnTo>
                    <a:pt x="102" y="182"/>
                  </a:lnTo>
                  <a:lnTo>
                    <a:pt x="100" y="193"/>
                  </a:lnTo>
                  <a:lnTo>
                    <a:pt x="97" y="203"/>
                  </a:lnTo>
                  <a:lnTo>
                    <a:pt x="95" y="210"/>
                  </a:lnTo>
                  <a:lnTo>
                    <a:pt x="91" y="217"/>
                  </a:lnTo>
                  <a:lnTo>
                    <a:pt x="87" y="221"/>
                  </a:lnTo>
                  <a:lnTo>
                    <a:pt x="83" y="222"/>
                  </a:lnTo>
                  <a:lnTo>
                    <a:pt x="20" y="222"/>
                  </a:lnTo>
                  <a:lnTo>
                    <a:pt x="16" y="221"/>
                  </a:lnTo>
                  <a:lnTo>
                    <a:pt x="12" y="217"/>
                  </a:lnTo>
                  <a:lnTo>
                    <a:pt x="9" y="210"/>
                  </a:lnTo>
                  <a:lnTo>
                    <a:pt x="6" y="203"/>
                  </a:lnTo>
                  <a:lnTo>
                    <a:pt x="3" y="193"/>
                  </a:lnTo>
                  <a:lnTo>
                    <a:pt x="2" y="182"/>
                  </a:lnTo>
                  <a:lnTo>
                    <a:pt x="0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2" y="39"/>
                  </a:lnTo>
                  <a:lnTo>
                    <a:pt x="3" y="29"/>
                  </a:lnTo>
                  <a:lnTo>
                    <a:pt x="6" y="18"/>
                  </a:lnTo>
                  <a:lnTo>
                    <a:pt x="9" y="11"/>
                  </a:lnTo>
                  <a:lnTo>
                    <a:pt x="12" y="5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02" name="Freeform 345"/>
            <p:cNvSpPr>
              <a:spLocks/>
            </p:cNvSpPr>
            <p:nvPr/>
          </p:nvSpPr>
          <p:spPr bwMode="auto">
            <a:xfrm>
              <a:off x="3070" y="1905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40 w 65"/>
                <a:gd name="T5" fmla="*/ 1 h 127"/>
                <a:gd name="T6" fmla="*/ 43 w 65"/>
                <a:gd name="T7" fmla="*/ 2 h 127"/>
                <a:gd name="T8" fmla="*/ 46 w 65"/>
                <a:gd name="T9" fmla="*/ 4 h 127"/>
                <a:gd name="T10" fmla="*/ 51 w 65"/>
                <a:gd name="T11" fmla="*/ 10 h 127"/>
                <a:gd name="T12" fmla="*/ 56 w 65"/>
                <a:gd name="T13" fmla="*/ 18 h 127"/>
                <a:gd name="T14" fmla="*/ 60 w 65"/>
                <a:gd name="T15" fmla="*/ 28 h 127"/>
                <a:gd name="T16" fmla="*/ 63 w 65"/>
                <a:gd name="T17" fmla="*/ 38 h 127"/>
                <a:gd name="T18" fmla="*/ 65 w 65"/>
                <a:gd name="T19" fmla="*/ 51 h 127"/>
                <a:gd name="T20" fmla="*/ 65 w 65"/>
                <a:gd name="T21" fmla="*/ 64 h 127"/>
                <a:gd name="T22" fmla="*/ 65 w 65"/>
                <a:gd name="T23" fmla="*/ 76 h 127"/>
                <a:gd name="T24" fmla="*/ 63 w 65"/>
                <a:gd name="T25" fmla="*/ 88 h 127"/>
                <a:gd name="T26" fmla="*/ 60 w 65"/>
                <a:gd name="T27" fmla="*/ 99 h 127"/>
                <a:gd name="T28" fmla="*/ 56 w 65"/>
                <a:gd name="T29" fmla="*/ 108 h 127"/>
                <a:gd name="T30" fmla="*/ 51 w 65"/>
                <a:gd name="T31" fmla="*/ 116 h 127"/>
                <a:gd name="T32" fmla="*/ 46 w 65"/>
                <a:gd name="T33" fmla="*/ 122 h 127"/>
                <a:gd name="T34" fmla="*/ 43 w 65"/>
                <a:gd name="T35" fmla="*/ 124 h 127"/>
                <a:gd name="T36" fmla="*/ 40 w 65"/>
                <a:gd name="T37" fmla="*/ 125 h 127"/>
                <a:gd name="T38" fmla="*/ 36 w 65"/>
                <a:gd name="T39" fmla="*/ 127 h 127"/>
                <a:gd name="T40" fmla="*/ 33 w 65"/>
                <a:gd name="T41" fmla="*/ 127 h 127"/>
                <a:gd name="T42" fmla="*/ 30 w 65"/>
                <a:gd name="T43" fmla="*/ 127 h 127"/>
                <a:gd name="T44" fmla="*/ 27 w 65"/>
                <a:gd name="T45" fmla="*/ 125 h 127"/>
                <a:gd name="T46" fmla="*/ 24 w 65"/>
                <a:gd name="T47" fmla="*/ 124 h 127"/>
                <a:gd name="T48" fmla="*/ 21 w 65"/>
                <a:gd name="T49" fmla="*/ 122 h 127"/>
                <a:gd name="T50" fmla="*/ 14 w 65"/>
                <a:gd name="T51" fmla="*/ 116 h 127"/>
                <a:gd name="T52" fmla="*/ 10 w 65"/>
                <a:gd name="T53" fmla="*/ 108 h 127"/>
                <a:gd name="T54" fmla="*/ 6 w 65"/>
                <a:gd name="T55" fmla="*/ 99 h 127"/>
                <a:gd name="T56" fmla="*/ 3 w 65"/>
                <a:gd name="T57" fmla="*/ 88 h 127"/>
                <a:gd name="T58" fmla="*/ 1 w 65"/>
                <a:gd name="T59" fmla="*/ 76 h 127"/>
                <a:gd name="T60" fmla="*/ 0 w 65"/>
                <a:gd name="T61" fmla="*/ 64 h 127"/>
                <a:gd name="T62" fmla="*/ 1 w 65"/>
                <a:gd name="T63" fmla="*/ 51 h 127"/>
                <a:gd name="T64" fmla="*/ 3 w 65"/>
                <a:gd name="T65" fmla="*/ 38 h 127"/>
                <a:gd name="T66" fmla="*/ 6 w 65"/>
                <a:gd name="T67" fmla="*/ 28 h 127"/>
                <a:gd name="T68" fmla="*/ 10 w 65"/>
                <a:gd name="T69" fmla="*/ 18 h 127"/>
                <a:gd name="T70" fmla="*/ 14 w 65"/>
                <a:gd name="T71" fmla="*/ 10 h 127"/>
                <a:gd name="T72" fmla="*/ 21 w 65"/>
                <a:gd name="T73" fmla="*/ 4 h 127"/>
                <a:gd name="T74" fmla="*/ 24 w 65"/>
                <a:gd name="T75" fmla="*/ 2 h 127"/>
                <a:gd name="T76" fmla="*/ 27 w 65"/>
                <a:gd name="T77" fmla="*/ 1 h 127"/>
                <a:gd name="T78" fmla="*/ 30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40" y="1"/>
                  </a:lnTo>
                  <a:lnTo>
                    <a:pt x="43" y="2"/>
                  </a:lnTo>
                  <a:lnTo>
                    <a:pt x="46" y="4"/>
                  </a:lnTo>
                  <a:lnTo>
                    <a:pt x="51" y="10"/>
                  </a:lnTo>
                  <a:lnTo>
                    <a:pt x="56" y="18"/>
                  </a:lnTo>
                  <a:lnTo>
                    <a:pt x="60" y="28"/>
                  </a:lnTo>
                  <a:lnTo>
                    <a:pt x="63" y="38"/>
                  </a:lnTo>
                  <a:lnTo>
                    <a:pt x="65" y="51"/>
                  </a:lnTo>
                  <a:lnTo>
                    <a:pt x="65" y="64"/>
                  </a:lnTo>
                  <a:lnTo>
                    <a:pt x="65" y="76"/>
                  </a:lnTo>
                  <a:lnTo>
                    <a:pt x="63" y="88"/>
                  </a:lnTo>
                  <a:lnTo>
                    <a:pt x="60" y="99"/>
                  </a:lnTo>
                  <a:lnTo>
                    <a:pt x="56" y="108"/>
                  </a:lnTo>
                  <a:lnTo>
                    <a:pt x="51" y="116"/>
                  </a:lnTo>
                  <a:lnTo>
                    <a:pt x="46" y="122"/>
                  </a:lnTo>
                  <a:lnTo>
                    <a:pt x="43" y="124"/>
                  </a:lnTo>
                  <a:lnTo>
                    <a:pt x="40" y="125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30" y="127"/>
                  </a:lnTo>
                  <a:lnTo>
                    <a:pt x="27" y="125"/>
                  </a:lnTo>
                  <a:lnTo>
                    <a:pt x="24" y="124"/>
                  </a:lnTo>
                  <a:lnTo>
                    <a:pt x="21" y="122"/>
                  </a:lnTo>
                  <a:lnTo>
                    <a:pt x="14" y="116"/>
                  </a:lnTo>
                  <a:lnTo>
                    <a:pt x="10" y="108"/>
                  </a:lnTo>
                  <a:lnTo>
                    <a:pt x="6" y="99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8"/>
                  </a:lnTo>
                  <a:lnTo>
                    <a:pt x="10" y="18"/>
                  </a:lnTo>
                  <a:lnTo>
                    <a:pt x="14" y="10"/>
                  </a:lnTo>
                  <a:lnTo>
                    <a:pt x="21" y="4"/>
                  </a:lnTo>
                  <a:lnTo>
                    <a:pt x="24" y="2"/>
                  </a:lnTo>
                  <a:lnTo>
                    <a:pt x="27" y="1"/>
                  </a:lnTo>
                  <a:lnTo>
                    <a:pt x="3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03" name="Freeform 346"/>
            <p:cNvSpPr>
              <a:spLocks/>
            </p:cNvSpPr>
            <p:nvPr/>
          </p:nvSpPr>
          <p:spPr bwMode="auto">
            <a:xfrm>
              <a:off x="3070" y="1905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40 w 65"/>
                <a:gd name="T5" fmla="*/ 1 h 127"/>
                <a:gd name="T6" fmla="*/ 43 w 65"/>
                <a:gd name="T7" fmla="*/ 2 h 127"/>
                <a:gd name="T8" fmla="*/ 46 w 65"/>
                <a:gd name="T9" fmla="*/ 4 h 127"/>
                <a:gd name="T10" fmla="*/ 51 w 65"/>
                <a:gd name="T11" fmla="*/ 10 h 127"/>
                <a:gd name="T12" fmla="*/ 56 w 65"/>
                <a:gd name="T13" fmla="*/ 18 h 127"/>
                <a:gd name="T14" fmla="*/ 60 w 65"/>
                <a:gd name="T15" fmla="*/ 28 h 127"/>
                <a:gd name="T16" fmla="*/ 63 w 65"/>
                <a:gd name="T17" fmla="*/ 38 h 127"/>
                <a:gd name="T18" fmla="*/ 65 w 65"/>
                <a:gd name="T19" fmla="*/ 51 h 127"/>
                <a:gd name="T20" fmla="*/ 65 w 65"/>
                <a:gd name="T21" fmla="*/ 64 h 127"/>
                <a:gd name="T22" fmla="*/ 65 w 65"/>
                <a:gd name="T23" fmla="*/ 76 h 127"/>
                <a:gd name="T24" fmla="*/ 63 w 65"/>
                <a:gd name="T25" fmla="*/ 88 h 127"/>
                <a:gd name="T26" fmla="*/ 60 w 65"/>
                <a:gd name="T27" fmla="*/ 99 h 127"/>
                <a:gd name="T28" fmla="*/ 56 w 65"/>
                <a:gd name="T29" fmla="*/ 108 h 127"/>
                <a:gd name="T30" fmla="*/ 51 w 65"/>
                <a:gd name="T31" fmla="*/ 116 h 127"/>
                <a:gd name="T32" fmla="*/ 46 w 65"/>
                <a:gd name="T33" fmla="*/ 122 h 127"/>
                <a:gd name="T34" fmla="*/ 43 w 65"/>
                <a:gd name="T35" fmla="*/ 124 h 127"/>
                <a:gd name="T36" fmla="*/ 40 w 65"/>
                <a:gd name="T37" fmla="*/ 125 h 127"/>
                <a:gd name="T38" fmla="*/ 36 w 65"/>
                <a:gd name="T39" fmla="*/ 127 h 127"/>
                <a:gd name="T40" fmla="*/ 33 w 65"/>
                <a:gd name="T41" fmla="*/ 127 h 127"/>
                <a:gd name="T42" fmla="*/ 30 w 65"/>
                <a:gd name="T43" fmla="*/ 127 h 127"/>
                <a:gd name="T44" fmla="*/ 27 w 65"/>
                <a:gd name="T45" fmla="*/ 125 h 127"/>
                <a:gd name="T46" fmla="*/ 24 w 65"/>
                <a:gd name="T47" fmla="*/ 124 h 127"/>
                <a:gd name="T48" fmla="*/ 21 w 65"/>
                <a:gd name="T49" fmla="*/ 122 h 127"/>
                <a:gd name="T50" fmla="*/ 14 w 65"/>
                <a:gd name="T51" fmla="*/ 116 h 127"/>
                <a:gd name="T52" fmla="*/ 10 w 65"/>
                <a:gd name="T53" fmla="*/ 108 h 127"/>
                <a:gd name="T54" fmla="*/ 6 w 65"/>
                <a:gd name="T55" fmla="*/ 99 h 127"/>
                <a:gd name="T56" fmla="*/ 3 w 65"/>
                <a:gd name="T57" fmla="*/ 88 h 127"/>
                <a:gd name="T58" fmla="*/ 1 w 65"/>
                <a:gd name="T59" fmla="*/ 76 h 127"/>
                <a:gd name="T60" fmla="*/ 0 w 65"/>
                <a:gd name="T61" fmla="*/ 64 h 127"/>
                <a:gd name="T62" fmla="*/ 1 w 65"/>
                <a:gd name="T63" fmla="*/ 51 h 127"/>
                <a:gd name="T64" fmla="*/ 3 w 65"/>
                <a:gd name="T65" fmla="*/ 38 h 127"/>
                <a:gd name="T66" fmla="*/ 6 w 65"/>
                <a:gd name="T67" fmla="*/ 28 h 127"/>
                <a:gd name="T68" fmla="*/ 10 w 65"/>
                <a:gd name="T69" fmla="*/ 18 h 127"/>
                <a:gd name="T70" fmla="*/ 14 w 65"/>
                <a:gd name="T71" fmla="*/ 10 h 127"/>
                <a:gd name="T72" fmla="*/ 21 w 65"/>
                <a:gd name="T73" fmla="*/ 4 h 127"/>
                <a:gd name="T74" fmla="*/ 24 w 65"/>
                <a:gd name="T75" fmla="*/ 2 h 127"/>
                <a:gd name="T76" fmla="*/ 27 w 65"/>
                <a:gd name="T77" fmla="*/ 1 h 127"/>
                <a:gd name="T78" fmla="*/ 30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40" y="1"/>
                  </a:lnTo>
                  <a:lnTo>
                    <a:pt x="43" y="2"/>
                  </a:lnTo>
                  <a:lnTo>
                    <a:pt x="46" y="4"/>
                  </a:lnTo>
                  <a:lnTo>
                    <a:pt x="51" y="10"/>
                  </a:lnTo>
                  <a:lnTo>
                    <a:pt x="56" y="18"/>
                  </a:lnTo>
                  <a:lnTo>
                    <a:pt x="60" y="28"/>
                  </a:lnTo>
                  <a:lnTo>
                    <a:pt x="63" y="38"/>
                  </a:lnTo>
                  <a:lnTo>
                    <a:pt x="65" y="51"/>
                  </a:lnTo>
                  <a:lnTo>
                    <a:pt x="65" y="64"/>
                  </a:lnTo>
                  <a:lnTo>
                    <a:pt x="65" y="76"/>
                  </a:lnTo>
                  <a:lnTo>
                    <a:pt x="63" y="88"/>
                  </a:lnTo>
                  <a:lnTo>
                    <a:pt x="60" y="99"/>
                  </a:lnTo>
                  <a:lnTo>
                    <a:pt x="56" y="108"/>
                  </a:lnTo>
                  <a:lnTo>
                    <a:pt x="51" y="116"/>
                  </a:lnTo>
                  <a:lnTo>
                    <a:pt x="46" y="122"/>
                  </a:lnTo>
                  <a:lnTo>
                    <a:pt x="43" y="124"/>
                  </a:lnTo>
                  <a:lnTo>
                    <a:pt x="40" y="125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30" y="127"/>
                  </a:lnTo>
                  <a:lnTo>
                    <a:pt x="27" y="125"/>
                  </a:lnTo>
                  <a:lnTo>
                    <a:pt x="24" y="124"/>
                  </a:lnTo>
                  <a:lnTo>
                    <a:pt x="21" y="122"/>
                  </a:lnTo>
                  <a:lnTo>
                    <a:pt x="14" y="116"/>
                  </a:lnTo>
                  <a:lnTo>
                    <a:pt x="10" y="108"/>
                  </a:lnTo>
                  <a:lnTo>
                    <a:pt x="6" y="99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8"/>
                  </a:lnTo>
                  <a:lnTo>
                    <a:pt x="10" y="18"/>
                  </a:lnTo>
                  <a:lnTo>
                    <a:pt x="14" y="10"/>
                  </a:lnTo>
                  <a:lnTo>
                    <a:pt x="21" y="4"/>
                  </a:lnTo>
                  <a:lnTo>
                    <a:pt x="24" y="2"/>
                  </a:lnTo>
                  <a:lnTo>
                    <a:pt x="27" y="1"/>
                  </a:lnTo>
                  <a:lnTo>
                    <a:pt x="30" y="0"/>
                  </a:lnTo>
                  <a:lnTo>
                    <a:pt x="33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704" name="Freeform 347"/>
            <p:cNvSpPr>
              <a:spLocks/>
            </p:cNvSpPr>
            <p:nvPr/>
          </p:nvSpPr>
          <p:spPr bwMode="auto">
            <a:xfrm>
              <a:off x="3160" y="1848"/>
              <a:ext cx="103" cy="222"/>
            </a:xfrm>
            <a:custGeom>
              <a:avLst/>
              <a:gdLst>
                <a:gd name="T0" fmla="*/ 21 w 103"/>
                <a:gd name="T1" fmla="*/ 0 h 222"/>
                <a:gd name="T2" fmla="*/ 83 w 103"/>
                <a:gd name="T3" fmla="*/ 0 h 222"/>
                <a:gd name="T4" fmla="*/ 87 w 103"/>
                <a:gd name="T5" fmla="*/ 1 h 222"/>
                <a:gd name="T6" fmla="*/ 91 w 103"/>
                <a:gd name="T7" fmla="*/ 5 h 222"/>
                <a:gd name="T8" fmla="*/ 95 w 103"/>
                <a:gd name="T9" fmla="*/ 11 h 222"/>
                <a:gd name="T10" fmla="*/ 98 w 103"/>
                <a:gd name="T11" fmla="*/ 18 h 222"/>
                <a:gd name="T12" fmla="*/ 100 w 103"/>
                <a:gd name="T13" fmla="*/ 29 h 222"/>
                <a:gd name="T14" fmla="*/ 102 w 103"/>
                <a:gd name="T15" fmla="*/ 39 h 222"/>
                <a:gd name="T16" fmla="*/ 103 w 103"/>
                <a:gd name="T17" fmla="*/ 51 h 222"/>
                <a:gd name="T18" fmla="*/ 103 w 103"/>
                <a:gd name="T19" fmla="*/ 65 h 222"/>
                <a:gd name="T20" fmla="*/ 103 w 103"/>
                <a:gd name="T21" fmla="*/ 158 h 222"/>
                <a:gd name="T22" fmla="*/ 103 w 103"/>
                <a:gd name="T23" fmla="*/ 171 h 222"/>
                <a:gd name="T24" fmla="*/ 102 w 103"/>
                <a:gd name="T25" fmla="*/ 182 h 222"/>
                <a:gd name="T26" fmla="*/ 100 w 103"/>
                <a:gd name="T27" fmla="*/ 193 h 222"/>
                <a:gd name="T28" fmla="*/ 98 w 103"/>
                <a:gd name="T29" fmla="*/ 203 h 222"/>
                <a:gd name="T30" fmla="*/ 95 w 103"/>
                <a:gd name="T31" fmla="*/ 210 h 222"/>
                <a:gd name="T32" fmla="*/ 91 w 103"/>
                <a:gd name="T33" fmla="*/ 217 h 222"/>
                <a:gd name="T34" fmla="*/ 87 w 103"/>
                <a:gd name="T35" fmla="*/ 221 h 222"/>
                <a:gd name="T36" fmla="*/ 83 w 103"/>
                <a:gd name="T37" fmla="*/ 222 h 222"/>
                <a:gd name="T38" fmla="*/ 21 w 103"/>
                <a:gd name="T39" fmla="*/ 222 h 222"/>
                <a:gd name="T40" fmla="*/ 17 w 103"/>
                <a:gd name="T41" fmla="*/ 221 h 222"/>
                <a:gd name="T42" fmla="*/ 12 w 103"/>
                <a:gd name="T43" fmla="*/ 217 h 222"/>
                <a:gd name="T44" fmla="*/ 9 w 103"/>
                <a:gd name="T45" fmla="*/ 210 h 222"/>
                <a:gd name="T46" fmla="*/ 6 w 103"/>
                <a:gd name="T47" fmla="*/ 203 h 222"/>
                <a:gd name="T48" fmla="*/ 3 w 103"/>
                <a:gd name="T49" fmla="*/ 193 h 222"/>
                <a:gd name="T50" fmla="*/ 2 w 103"/>
                <a:gd name="T51" fmla="*/ 182 h 222"/>
                <a:gd name="T52" fmla="*/ 0 w 103"/>
                <a:gd name="T53" fmla="*/ 171 h 222"/>
                <a:gd name="T54" fmla="*/ 0 w 103"/>
                <a:gd name="T55" fmla="*/ 158 h 222"/>
                <a:gd name="T56" fmla="*/ 0 w 103"/>
                <a:gd name="T57" fmla="*/ 65 h 222"/>
                <a:gd name="T58" fmla="*/ 0 w 103"/>
                <a:gd name="T59" fmla="*/ 51 h 222"/>
                <a:gd name="T60" fmla="*/ 2 w 103"/>
                <a:gd name="T61" fmla="*/ 39 h 222"/>
                <a:gd name="T62" fmla="*/ 3 w 103"/>
                <a:gd name="T63" fmla="*/ 29 h 222"/>
                <a:gd name="T64" fmla="*/ 6 w 103"/>
                <a:gd name="T65" fmla="*/ 18 h 222"/>
                <a:gd name="T66" fmla="*/ 9 w 103"/>
                <a:gd name="T67" fmla="*/ 11 h 222"/>
                <a:gd name="T68" fmla="*/ 12 w 103"/>
                <a:gd name="T69" fmla="*/ 5 h 222"/>
                <a:gd name="T70" fmla="*/ 17 w 103"/>
                <a:gd name="T71" fmla="*/ 1 h 222"/>
                <a:gd name="T72" fmla="*/ 21 w 103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2">
                  <a:moveTo>
                    <a:pt x="21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5" y="11"/>
                  </a:lnTo>
                  <a:lnTo>
                    <a:pt x="98" y="18"/>
                  </a:lnTo>
                  <a:lnTo>
                    <a:pt x="100" y="29"/>
                  </a:lnTo>
                  <a:lnTo>
                    <a:pt x="102" y="39"/>
                  </a:lnTo>
                  <a:lnTo>
                    <a:pt x="103" y="51"/>
                  </a:lnTo>
                  <a:lnTo>
                    <a:pt x="103" y="65"/>
                  </a:lnTo>
                  <a:lnTo>
                    <a:pt x="103" y="158"/>
                  </a:lnTo>
                  <a:lnTo>
                    <a:pt x="103" y="171"/>
                  </a:lnTo>
                  <a:lnTo>
                    <a:pt x="102" y="182"/>
                  </a:lnTo>
                  <a:lnTo>
                    <a:pt x="100" y="193"/>
                  </a:lnTo>
                  <a:lnTo>
                    <a:pt x="98" y="203"/>
                  </a:lnTo>
                  <a:lnTo>
                    <a:pt x="95" y="210"/>
                  </a:lnTo>
                  <a:lnTo>
                    <a:pt x="91" y="217"/>
                  </a:lnTo>
                  <a:lnTo>
                    <a:pt x="87" y="221"/>
                  </a:lnTo>
                  <a:lnTo>
                    <a:pt x="83" y="222"/>
                  </a:lnTo>
                  <a:lnTo>
                    <a:pt x="21" y="222"/>
                  </a:lnTo>
                  <a:lnTo>
                    <a:pt x="17" y="221"/>
                  </a:lnTo>
                  <a:lnTo>
                    <a:pt x="12" y="217"/>
                  </a:lnTo>
                  <a:lnTo>
                    <a:pt x="9" y="210"/>
                  </a:lnTo>
                  <a:lnTo>
                    <a:pt x="6" y="203"/>
                  </a:lnTo>
                  <a:lnTo>
                    <a:pt x="3" y="193"/>
                  </a:lnTo>
                  <a:lnTo>
                    <a:pt x="2" y="182"/>
                  </a:lnTo>
                  <a:lnTo>
                    <a:pt x="0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2" y="39"/>
                  </a:lnTo>
                  <a:lnTo>
                    <a:pt x="3" y="29"/>
                  </a:lnTo>
                  <a:lnTo>
                    <a:pt x="6" y="18"/>
                  </a:lnTo>
                  <a:lnTo>
                    <a:pt x="9" y="11"/>
                  </a:lnTo>
                  <a:lnTo>
                    <a:pt x="12" y="5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4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05" name="Freeform 348"/>
            <p:cNvSpPr>
              <a:spLocks/>
            </p:cNvSpPr>
            <p:nvPr/>
          </p:nvSpPr>
          <p:spPr bwMode="auto">
            <a:xfrm>
              <a:off x="3160" y="1848"/>
              <a:ext cx="103" cy="222"/>
            </a:xfrm>
            <a:custGeom>
              <a:avLst/>
              <a:gdLst>
                <a:gd name="T0" fmla="*/ 21 w 103"/>
                <a:gd name="T1" fmla="*/ 0 h 222"/>
                <a:gd name="T2" fmla="*/ 83 w 103"/>
                <a:gd name="T3" fmla="*/ 0 h 222"/>
                <a:gd name="T4" fmla="*/ 87 w 103"/>
                <a:gd name="T5" fmla="*/ 1 h 222"/>
                <a:gd name="T6" fmla="*/ 91 w 103"/>
                <a:gd name="T7" fmla="*/ 5 h 222"/>
                <a:gd name="T8" fmla="*/ 95 w 103"/>
                <a:gd name="T9" fmla="*/ 11 h 222"/>
                <a:gd name="T10" fmla="*/ 98 w 103"/>
                <a:gd name="T11" fmla="*/ 18 h 222"/>
                <a:gd name="T12" fmla="*/ 100 w 103"/>
                <a:gd name="T13" fmla="*/ 29 h 222"/>
                <a:gd name="T14" fmla="*/ 102 w 103"/>
                <a:gd name="T15" fmla="*/ 39 h 222"/>
                <a:gd name="T16" fmla="*/ 103 w 103"/>
                <a:gd name="T17" fmla="*/ 51 h 222"/>
                <a:gd name="T18" fmla="*/ 103 w 103"/>
                <a:gd name="T19" fmla="*/ 65 h 222"/>
                <a:gd name="T20" fmla="*/ 103 w 103"/>
                <a:gd name="T21" fmla="*/ 158 h 222"/>
                <a:gd name="T22" fmla="*/ 103 w 103"/>
                <a:gd name="T23" fmla="*/ 171 h 222"/>
                <a:gd name="T24" fmla="*/ 102 w 103"/>
                <a:gd name="T25" fmla="*/ 182 h 222"/>
                <a:gd name="T26" fmla="*/ 100 w 103"/>
                <a:gd name="T27" fmla="*/ 193 h 222"/>
                <a:gd name="T28" fmla="*/ 98 w 103"/>
                <a:gd name="T29" fmla="*/ 203 h 222"/>
                <a:gd name="T30" fmla="*/ 95 w 103"/>
                <a:gd name="T31" fmla="*/ 210 h 222"/>
                <a:gd name="T32" fmla="*/ 91 w 103"/>
                <a:gd name="T33" fmla="*/ 217 h 222"/>
                <a:gd name="T34" fmla="*/ 87 w 103"/>
                <a:gd name="T35" fmla="*/ 221 h 222"/>
                <a:gd name="T36" fmla="*/ 83 w 103"/>
                <a:gd name="T37" fmla="*/ 222 h 222"/>
                <a:gd name="T38" fmla="*/ 21 w 103"/>
                <a:gd name="T39" fmla="*/ 222 h 222"/>
                <a:gd name="T40" fmla="*/ 17 w 103"/>
                <a:gd name="T41" fmla="*/ 221 h 222"/>
                <a:gd name="T42" fmla="*/ 12 w 103"/>
                <a:gd name="T43" fmla="*/ 217 h 222"/>
                <a:gd name="T44" fmla="*/ 9 w 103"/>
                <a:gd name="T45" fmla="*/ 210 h 222"/>
                <a:gd name="T46" fmla="*/ 6 w 103"/>
                <a:gd name="T47" fmla="*/ 203 h 222"/>
                <a:gd name="T48" fmla="*/ 3 w 103"/>
                <a:gd name="T49" fmla="*/ 193 h 222"/>
                <a:gd name="T50" fmla="*/ 2 w 103"/>
                <a:gd name="T51" fmla="*/ 182 h 222"/>
                <a:gd name="T52" fmla="*/ 0 w 103"/>
                <a:gd name="T53" fmla="*/ 171 h 222"/>
                <a:gd name="T54" fmla="*/ 0 w 103"/>
                <a:gd name="T55" fmla="*/ 158 h 222"/>
                <a:gd name="T56" fmla="*/ 0 w 103"/>
                <a:gd name="T57" fmla="*/ 65 h 222"/>
                <a:gd name="T58" fmla="*/ 0 w 103"/>
                <a:gd name="T59" fmla="*/ 51 h 222"/>
                <a:gd name="T60" fmla="*/ 2 w 103"/>
                <a:gd name="T61" fmla="*/ 39 h 222"/>
                <a:gd name="T62" fmla="*/ 3 w 103"/>
                <a:gd name="T63" fmla="*/ 29 h 222"/>
                <a:gd name="T64" fmla="*/ 6 w 103"/>
                <a:gd name="T65" fmla="*/ 18 h 222"/>
                <a:gd name="T66" fmla="*/ 9 w 103"/>
                <a:gd name="T67" fmla="*/ 11 h 222"/>
                <a:gd name="T68" fmla="*/ 12 w 103"/>
                <a:gd name="T69" fmla="*/ 5 h 222"/>
                <a:gd name="T70" fmla="*/ 17 w 103"/>
                <a:gd name="T71" fmla="*/ 1 h 222"/>
                <a:gd name="T72" fmla="*/ 21 w 103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2">
                  <a:moveTo>
                    <a:pt x="21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5" y="11"/>
                  </a:lnTo>
                  <a:lnTo>
                    <a:pt x="98" y="18"/>
                  </a:lnTo>
                  <a:lnTo>
                    <a:pt x="100" y="29"/>
                  </a:lnTo>
                  <a:lnTo>
                    <a:pt x="102" y="39"/>
                  </a:lnTo>
                  <a:lnTo>
                    <a:pt x="103" y="51"/>
                  </a:lnTo>
                  <a:lnTo>
                    <a:pt x="103" y="65"/>
                  </a:lnTo>
                  <a:lnTo>
                    <a:pt x="103" y="158"/>
                  </a:lnTo>
                  <a:lnTo>
                    <a:pt x="103" y="171"/>
                  </a:lnTo>
                  <a:lnTo>
                    <a:pt x="102" y="182"/>
                  </a:lnTo>
                  <a:lnTo>
                    <a:pt x="100" y="193"/>
                  </a:lnTo>
                  <a:lnTo>
                    <a:pt x="98" y="203"/>
                  </a:lnTo>
                  <a:lnTo>
                    <a:pt x="95" y="210"/>
                  </a:lnTo>
                  <a:lnTo>
                    <a:pt x="91" y="217"/>
                  </a:lnTo>
                  <a:lnTo>
                    <a:pt x="87" y="221"/>
                  </a:lnTo>
                  <a:lnTo>
                    <a:pt x="83" y="222"/>
                  </a:lnTo>
                  <a:lnTo>
                    <a:pt x="21" y="222"/>
                  </a:lnTo>
                  <a:lnTo>
                    <a:pt x="17" y="221"/>
                  </a:lnTo>
                  <a:lnTo>
                    <a:pt x="12" y="217"/>
                  </a:lnTo>
                  <a:lnTo>
                    <a:pt x="9" y="210"/>
                  </a:lnTo>
                  <a:lnTo>
                    <a:pt x="6" y="203"/>
                  </a:lnTo>
                  <a:lnTo>
                    <a:pt x="3" y="193"/>
                  </a:lnTo>
                  <a:lnTo>
                    <a:pt x="2" y="182"/>
                  </a:lnTo>
                  <a:lnTo>
                    <a:pt x="0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2" y="39"/>
                  </a:lnTo>
                  <a:lnTo>
                    <a:pt x="3" y="29"/>
                  </a:lnTo>
                  <a:lnTo>
                    <a:pt x="6" y="18"/>
                  </a:lnTo>
                  <a:lnTo>
                    <a:pt x="9" y="11"/>
                  </a:lnTo>
                  <a:lnTo>
                    <a:pt x="12" y="5"/>
                  </a:lnTo>
                  <a:lnTo>
                    <a:pt x="17" y="1"/>
                  </a:lnTo>
                  <a:lnTo>
                    <a:pt x="21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706" name="Freeform 349"/>
            <p:cNvSpPr>
              <a:spLocks/>
            </p:cNvSpPr>
            <p:nvPr/>
          </p:nvSpPr>
          <p:spPr bwMode="auto">
            <a:xfrm>
              <a:off x="3177" y="1905"/>
              <a:ext cx="64" cy="127"/>
            </a:xfrm>
            <a:custGeom>
              <a:avLst/>
              <a:gdLst>
                <a:gd name="T0" fmla="*/ 32 w 64"/>
                <a:gd name="T1" fmla="*/ 0 h 127"/>
                <a:gd name="T2" fmla="*/ 36 w 64"/>
                <a:gd name="T3" fmla="*/ 0 h 127"/>
                <a:gd name="T4" fmla="*/ 39 w 64"/>
                <a:gd name="T5" fmla="*/ 1 h 127"/>
                <a:gd name="T6" fmla="*/ 42 w 64"/>
                <a:gd name="T7" fmla="*/ 2 h 127"/>
                <a:gd name="T8" fmla="*/ 45 w 64"/>
                <a:gd name="T9" fmla="*/ 4 h 127"/>
                <a:gd name="T10" fmla="*/ 50 w 64"/>
                <a:gd name="T11" fmla="*/ 10 h 127"/>
                <a:gd name="T12" fmla="*/ 55 w 64"/>
                <a:gd name="T13" fmla="*/ 18 h 127"/>
                <a:gd name="T14" fmla="*/ 59 w 64"/>
                <a:gd name="T15" fmla="*/ 28 h 127"/>
                <a:gd name="T16" fmla="*/ 62 w 64"/>
                <a:gd name="T17" fmla="*/ 38 h 127"/>
                <a:gd name="T18" fmla="*/ 64 w 64"/>
                <a:gd name="T19" fmla="*/ 51 h 127"/>
                <a:gd name="T20" fmla="*/ 64 w 64"/>
                <a:gd name="T21" fmla="*/ 64 h 127"/>
                <a:gd name="T22" fmla="*/ 64 w 64"/>
                <a:gd name="T23" fmla="*/ 76 h 127"/>
                <a:gd name="T24" fmla="*/ 62 w 64"/>
                <a:gd name="T25" fmla="*/ 88 h 127"/>
                <a:gd name="T26" fmla="*/ 59 w 64"/>
                <a:gd name="T27" fmla="*/ 99 h 127"/>
                <a:gd name="T28" fmla="*/ 55 w 64"/>
                <a:gd name="T29" fmla="*/ 108 h 127"/>
                <a:gd name="T30" fmla="*/ 50 w 64"/>
                <a:gd name="T31" fmla="*/ 116 h 127"/>
                <a:gd name="T32" fmla="*/ 45 w 64"/>
                <a:gd name="T33" fmla="*/ 122 h 127"/>
                <a:gd name="T34" fmla="*/ 42 w 64"/>
                <a:gd name="T35" fmla="*/ 124 h 127"/>
                <a:gd name="T36" fmla="*/ 39 w 64"/>
                <a:gd name="T37" fmla="*/ 125 h 127"/>
                <a:gd name="T38" fmla="*/ 36 w 64"/>
                <a:gd name="T39" fmla="*/ 127 h 127"/>
                <a:gd name="T40" fmla="*/ 32 w 64"/>
                <a:gd name="T41" fmla="*/ 127 h 127"/>
                <a:gd name="T42" fmla="*/ 29 w 64"/>
                <a:gd name="T43" fmla="*/ 127 h 127"/>
                <a:gd name="T44" fmla="*/ 26 w 64"/>
                <a:gd name="T45" fmla="*/ 125 h 127"/>
                <a:gd name="T46" fmla="*/ 23 w 64"/>
                <a:gd name="T47" fmla="*/ 124 h 127"/>
                <a:gd name="T48" fmla="*/ 20 w 64"/>
                <a:gd name="T49" fmla="*/ 122 h 127"/>
                <a:gd name="T50" fmla="*/ 14 w 64"/>
                <a:gd name="T51" fmla="*/ 116 h 127"/>
                <a:gd name="T52" fmla="*/ 10 w 64"/>
                <a:gd name="T53" fmla="*/ 108 h 127"/>
                <a:gd name="T54" fmla="*/ 6 w 64"/>
                <a:gd name="T55" fmla="*/ 99 h 127"/>
                <a:gd name="T56" fmla="*/ 3 w 64"/>
                <a:gd name="T57" fmla="*/ 88 h 127"/>
                <a:gd name="T58" fmla="*/ 1 w 64"/>
                <a:gd name="T59" fmla="*/ 76 h 127"/>
                <a:gd name="T60" fmla="*/ 0 w 64"/>
                <a:gd name="T61" fmla="*/ 64 h 127"/>
                <a:gd name="T62" fmla="*/ 1 w 64"/>
                <a:gd name="T63" fmla="*/ 51 h 127"/>
                <a:gd name="T64" fmla="*/ 3 w 64"/>
                <a:gd name="T65" fmla="*/ 38 h 127"/>
                <a:gd name="T66" fmla="*/ 6 w 64"/>
                <a:gd name="T67" fmla="*/ 28 h 127"/>
                <a:gd name="T68" fmla="*/ 10 w 64"/>
                <a:gd name="T69" fmla="*/ 18 h 127"/>
                <a:gd name="T70" fmla="*/ 14 w 64"/>
                <a:gd name="T71" fmla="*/ 10 h 127"/>
                <a:gd name="T72" fmla="*/ 20 w 64"/>
                <a:gd name="T73" fmla="*/ 4 h 127"/>
                <a:gd name="T74" fmla="*/ 23 w 64"/>
                <a:gd name="T75" fmla="*/ 2 h 127"/>
                <a:gd name="T76" fmla="*/ 26 w 64"/>
                <a:gd name="T77" fmla="*/ 1 h 127"/>
                <a:gd name="T78" fmla="*/ 29 w 64"/>
                <a:gd name="T79" fmla="*/ 0 h 127"/>
                <a:gd name="T80" fmla="*/ 32 w 64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7">
                  <a:moveTo>
                    <a:pt x="32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59" y="28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4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9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4" y="116"/>
                  </a:lnTo>
                  <a:lnTo>
                    <a:pt x="10" y="108"/>
                  </a:lnTo>
                  <a:lnTo>
                    <a:pt x="6" y="99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8"/>
                  </a:lnTo>
                  <a:lnTo>
                    <a:pt x="10" y="18"/>
                  </a:lnTo>
                  <a:lnTo>
                    <a:pt x="14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07" name="Freeform 350"/>
            <p:cNvSpPr>
              <a:spLocks/>
            </p:cNvSpPr>
            <p:nvPr/>
          </p:nvSpPr>
          <p:spPr bwMode="auto">
            <a:xfrm>
              <a:off x="3177" y="1905"/>
              <a:ext cx="64" cy="127"/>
            </a:xfrm>
            <a:custGeom>
              <a:avLst/>
              <a:gdLst>
                <a:gd name="T0" fmla="*/ 32 w 64"/>
                <a:gd name="T1" fmla="*/ 0 h 127"/>
                <a:gd name="T2" fmla="*/ 36 w 64"/>
                <a:gd name="T3" fmla="*/ 0 h 127"/>
                <a:gd name="T4" fmla="*/ 39 w 64"/>
                <a:gd name="T5" fmla="*/ 1 h 127"/>
                <a:gd name="T6" fmla="*/ 42 w 64"/>
                <a:gd name="T7" fmla="*/ 2 h 127"/>
                <a:gd name="T8" fmla="*/ 45 w 64"/>
                <a:gd name="T9" fmla="*/ 4 h 127"/>
                <a:gd name="T10" fmla="*/ 50 w 64"/>
                <a:gd name="T11" fmla="*/ 10 h 127"/>
                <a:gd name="T12" fmla="*/ 55 w 64"/>
                <a:gd name="T13" fmla="*/ 18 h 127"/>
                <a:gd name="T14" fmla="*/ 59 w 64"/>
                <a:gd name="T15" fmla="*/ 28 h 127"/>
                <a:gd name="T16" fmla="*/ 62 w 64"/>
                <a:gd name="T17" fmla="*/ 38 h 127"/>
                <a:gd name="T18" fmla="*/ 64 w 64"/>
                <a:gd name="T19" fmla="*/ 51 h 127"/>
                <a:gd name="T20" fmla="*/ 64 w 64"/>
                <a:gd name="T21" fmla="*/ 64 h 127"/>
                <a:gd name="T22" fmla="*/ 64 w 64"/>
                <a:gd name="T23" fmla="*/ 76 h 127"/>
                <a:gd name="T24" fmla="*/ 62 w 64"/>
                <a:gd name="T25" fmla="*/ 88 h 127"/>
                <a:gd name="T26" fmla="*/ 59 w 64"/>
                <a:gd name="T27" fmla="*/ 99 h 127"/>
                <a:gd name="T28" fmla="*/ 55 w 64"/>
                <a:gd name="T29" fmla="*/ 108 h 127"/>
                <a:gd name="T30" fmla="*/ 50 w 64"/>
                <a:gd name="T31" fmla="*/ 116 h 127"/>
                <a:gd name="T32" fmla="*/ 45 w 64"/>
                <a:gd name="T33" fmla="*/ 122 h 127"/>
                <a:gd name="T34" fmla="*/ 42 w 64"/>
                <a:gd name="T35" fmla="*/ 124 h 127"/>
                <a:gd name="T36" fmla="*/ 39 w 64"/>
                <a:gd name="T37" fmla="*/ 125 h 127"/>
                <a:gd name="T38" fmla="*/ 36 w 64"/>
                <a:gd name="T39" fmla="*/ 127 h 127"/>
                <a:gd name="T40" fmla="*/ 32 w 64"/>
                <a:gd name="T41" fmla="*/ 127 h 127"/>
                <a:gd name="T42" fmla="*/ 29 w 64"/>
                <a:gd name="T43" fmla="*/ 127 h 127"/>
                <a:gd name="T44" fmla="*/ 26 w 64"/>
                <a:gd name="T45" fmla="*/ 125 h 127"/>
                <a:gd name="T46" fmla="*/ 23 w 64"/>
                <a:gd name="T47" fmla="*/ 124 h 127"/>
                <a:gd name="T48" fmla="*/ 20 w 64"/>
                <a:gd name="T49" fmla="*/ 122 h 127"/>
                <a:gd name="T50" fmla="*/ 14 w 64"/>
                <a:gd name="T51" fmla="*/ 116 h 127"/>
                <a:gd name="T52" fmla="*/ 10 w 64"/>
                <a:gd name="T53" fmla="*/ 108 h 127"/>
                <a:gd name="T54" fmla="*/ 6 w 64"/>
                <a:gd name="T55" fmla="*/ 99 h 127"/>
                <a:gd name="T56" fmla="*/ 3 w 64"/>
                <a:gd name="T57" fmla="*/ 88 h 127"/>
                <a:gd name="T58" fmla="*/ 1 w 64"/>
                <a:gd name="T59" fmla="*/ 76 h 127"/>
                <a:gd name="T60" fmla="*/ 0 w 64"/>
                <a:gd name="T61" fmla="*/ 64 h 127"/>
                <a:gd name="T62" fmla="*/ 1 w 64"/>
                <a:gd name="T63" fmla="*/ 51 h 127"/>
                <a:gd name="T64" fmla="*/ 3 w 64"/>
                <a:gd name="T65" fmla="*/ 38 h 127"/>
                <a:gd name="T66" fmla="*/ 6 w 64"/>
                <a:gd name="T67" fmla="*/ 28 h 127"/>
                <a:gd name="T68" fmla="*/ 10 w 64"/>
                <a:gd name="T69" fmla="*/ 18 h 127"/>
                <a:gd name="T70" fmla="*/ 14 w 64"/>
                <a:gd name="T71" fmla="*/ 10 h 127"/>
                <a:gd name="T72" fmla="*/ 20 w 64"/>
                <a:gd name="T73" fmla="*/ 4 h 127"/>
                <a:gd name="T74" fmla="*/ 23 w 64"/>
                <a:gd name="T75" fmla="*/ 2 h 127"/>
                <a:gd name="T76" fmla="*/ 26 w 64"/>
                <a:gd name="T77" fmla="*/ 1 h 127"/>
                <a:gd name="T78" fmla="*/ 29 w 64"/>
                <a:gd name="T79" fmla="*/ 0 h 127"/>
                <a:gd name="T80" fmla="*/ 32 w 64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7">
                  <a:moveTo>
                    <a:pt x="32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59" y="28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4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9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4" y="116"/>
                  </a:lnTo>
                  <a:lnTo>
                    <a:pt x="10" y="108"/>
                  </a:lnTo>
                  <a:lnTo>
                    <a:pt x="6" y="99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8"/>
                  </a:lnTo>
                  <a:lnTo>
                    <a:pt x="10" y="18"/>
                  </a:lnTo>
                  <a:lnTo>
                    <a:pt x="14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708" name="Freeform 351"/>
            <p:cNvSpPr>
              <a:spLocks/>
            </p:cNvSpPr>
            <p:nvPr/>
          </p:nvSpPr>
          <p:spPr bwMode="auto">
            <a:xfrm>
              <a:off x="3266" y="1848"/>
              <a:ext cx="105" cy="222"/>
            </a:xfrm>
            <a:custGeom>
              <a:avLst/>
              <a:gdLst>
                <a:gd name="T0" fmla="*/ 21 w 105"/>
                <a:gd name="T1" fmla="*/ 0 h 222"/>
                <a:gd name="T2" fmla="*/ 83 w 105"/>
                <a:gd name="T3" fmla="*/ 0 h 222"/>
                <a:gd name="T4" fmla="*/ 87 w 105"/>
                <a:gd name="T5" fmla="*/ 1 h 222"/>
                <a:gd name="T6" fmla="*/ 92 w 105"/>
                <a:gd name="T7" fmla="*/ 5 h 222"/>
                <a:gd name="T8" fmla="*/ 96 w 105"/>
                <a:gd name="T9" fmla="*/ 11 h 222"/>
                <a:gd name="T10" fmla="*/ 99 w 105"/>
                <a:gd name="T11" fmla="*/ 18 h 222"/>
                <a:gd name="T12" fmla="*/ 101 w 105"/>
                <a:gd name="T13" fmla="*/ 29 h 222"/>
                <a:gd name="T14" fmla="*/ 103 w 105"/>
                <a:gd name="T15" fmla="*/ 39 h 222"/>
                <a:gd name="T16" fmla="*/ 104 w 105"/>
                <a:gd name="T17" fmla="*/ 51 h 222"/>
                <a:gd name="T18" fmla="*/ 105 w 105"/>
                <a:gd name="T19" fmla="*/ 65 h 222"/>
                <a:gd name="T20" fmla="*/ 105 w 105"/>
                <a:gd name="T21" fmla="*/ 158 h 222"/>
                <a:gd name="T22" fmla="*/ 104 w 105"/>
                <a:gd name="T23" fmla="*/ 171 h 222"/>
                <a:gd name="T24" fmla="*/ 103 w 105"/>
                <a:gd name="T25" fmla="*/ 182 h 222"/>
                <a:gd name="T26" fmla="*/ 101 w 105"/>
                <a:gd name="T27" fmla="*/ 193 h 222"/>
                <a:gd name="T28" fmla="*/ 99 w 105"/>
                <a:gd name="T29" fmla="*/ 203 h 222"/>
                <a:gd name="T30" fmla="*/ 96 w 105"/>
                <a:gd name="T31" fmla="*/ 210 h 222"/>
                <a:gd name="T32" fmla="*/ 92 w 105"/>
                <a:gd name="T33" fmla="*/ 217 h 222"/>
                <a:gd name="T34" fmla="*/ 87 w 105"/>
                <a:gd name="T35" fmla="*/ 221 h 222"/>
                <a:gd name="T36" fmla="*/ 83 w 105"/>
                <a:gd name="T37" fmla="*/ 222 h 222"/>
                <a:gd name="T38" fmla="*/ 21 w 105"/>
                <a:gd name="T39" fmla="*/ 222 h 222"/>
                <a:gd name="T40" fmla="*/ 17 w 105"/>
                <a:gd name="T41" fmla="*/ 221 h 222"/>
                <a:gd name="T42" fmla="*/ 13 w 105"/>
                <a:gd name="T43" fmla="*/ 217 h 222"/>
                <a:gd name="T44" fmla="*/ 10 w 105"/>
                <a:gd name="T45" fmla="*/ 210 h 222"/>
                <a:gd name="T46" fmla="*/ 7 w 105"/>
                <a:gd name="T47" fmla="*/ 203 h 222"/>
                <a:gd name="T48" fmla="*/ 5 w 105"/>
                <a:gd name="T49" fmla="*/ 193 h 222"/>
                <a:gd name="T50" fmla="*/ 3 w 105"/>
                <a:gd name="T51" fmla="*/ 182 h 222"/>
                <a:gd name="T52" fmla="*/ 0 w 105"/>
                <a:gd name="T53" fmla="*/ 171 h 222"/>
                <a:gd name="T54" fmla="*/ 0 w 105"/>
                <a:gd name="T55" fmla="*/ 158 h 222"/>
                <a:gd name="T56" fmla="*/ 0 w 105"/>
                <a:gd name="T57" fmla="*/ 65 h 222"/>
                <a:gd name="T58" fmla="*/ 0 w 105"/>
                <a:gd name="T59" fmla="*/ 51 h 222"/>
                <a:gd name="T60" fmla="*/ 3 w 105"/>
                <a:gd name="T61" fmla="*/ 39 h 222"/>
                <a:gd name="T62" fmla="*/ 5 w 105"/>
                <a:gd name="T63" fmla="*/ 29 h 222"/>
                <a:gd name="T64" fmla="*/ 7 w 105"/>
                <a:gd name="T65" fmla="*/ 18 h 222"/>
                <a:gd name="T66" fmla="*/ 10 w 105"/>
                <a:gd name="T67" fmla="*/ 11 h 222"/>
                <a:gd name="T68" fmla="*/ 13 w 105"/>
                <a:gd name="T69" fmla="*/ 5 h 222"/>
                <a:gd name="T70" fmla="*/ 17 w 105"/>
                <a:gd name="T71" fmla="*/ 1 h 222"/>
                <a:gd name="T72" fmla="*/ 21 w 105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5" h="222">
                  <a:moveTo>
                    <a:pt x="21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2" y="5"/>
                  </a:lnTo>
                  <a:lnTo>
                    <a:pt x="96" y="11"/>
                  </a:lnTo>
                  <a:lnTo>
                    <a:pt x="99" y="18"/>
                  </a:lnTo>
                  <a:lnTo>
                    <a:pt x="101" y="29"/>
                  </a:lnTo>
                  <a:lnTo>
                    <a:pt x="103" y="39"/>
                  </a:lnTo>
                  <a:lnTo>
                    <a:pt x="104" y="51"/>
                  </a:lnTo>
                  <a:lnTo>
                    <a:pt x="105" y="65"/>
                  </a:lnTo>
                  <a:lnTo>
                    <a:pt x="105" y="158"/>
                  </a:lnTo>
                  <a:lnTo>
                    <a:pt x="104" y="171"/>
                  </a:lnTo>
                  <a:lnTo>
                    <a:pt x="103" y="182"/>
                  </a:lnTo>
                  <a:lnTo>
                    <a:pt x="101" y="193"/>
                  </a:lnTo>
                  <a:lnTo>
                    <a:pt x="99" y="203"/>
                  </a:lnTo>
                  <a:lnTo>
                    <a:pt x="96" y="210"/>
                  </a:lnTo>
                  <a:lnTo>
                    <a:pt x="92" y="217"/>
                  </a:lnTo>
                  <a:lnTo>
                    <a:pt x="87" y="221"/>
                  </a:lnTo>
                  <a:lnTo>
                    <a:pt x="83" y="222"/>
                  </a:lnTo>
                  <a:lnTo>
                    <a:pt x="21" y="222"/>
                  </a:lnTo>
                  <a:lnTo>
                    <a:pt x="17" y="221"/>
                  </a:lnTo>
                  <a:lnTo>
                    <a:pt x="13" y="217"/>
                  </a:lnTo>
                  <a:lnTo>
                    <a:pt x="10" y="210"/>
                  </a:lnTo>
                  <a:lnTo>
                    <a:pt x="7" y="203"/>
                  </a:lnTo>
                  <a:lnTo>
                    <a:pt x="5" y="193"/>
                  </a:lnTo>
                  <a:lnTo>
                    <a:pt x="3" y="182"/>
                  </a:lnTo>
                  <a:lnTo>
                    <a:pt x="0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3" y="39"/>
                  </a:lnTo>
                  <a:lnTo>
                    <a:pt x="5" y="29"/>
                  </a:lnTo>
                  <a:lnTo>
                    <a:pt x="7" y="18"/>
                  </a:lnTo>
                  <a:lnTo>
                    <a:pt x="10" y="11"/>
                  </a:lnTo>
                  <a:lnTo>
                    <a:pt x="13" y="5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09" name="Freeform 352"/>
            <p:cNvSpPr>
              <a:spLocks/>
            </p:cNvSpPr>
            <p:nvPr/>
          </p:nvSpPr>
          <p:spPr bwMode="auto">
            <a:xfrm>
              <a:off x="3266" y="1848"/>
              <a:ext cx="105" cy="222"/>
            </a:xfrm>
            <a:custGeom>
              <a:avLst/>
              <a:gdLst>
                <a:gd name="T0" fmla="*/ 21 w 105"/>
                <a:gd name="T1" fmla="*/ 0 h 222"/>
                <a:gd name="T2" fmla="*/ 83 w 105"/>
                <a:gd name="T3" fmla="*/ 0 h 222"/>
                <a:gd name="T4" fmla="*/ 87 w 105"/>
                <a:gd name="T5" fmla="*/ 1 h 222"/>
                <a:gd name="T6" fmla="*/ 92 w 105"/>
                <a:gd name="T7" fmla="*/ 5 h 222"/>
                <a:gd name="T8" fmla="*/ 96 w 105"/>
                <a:gd name="T9" fmla="*/ 11 h 222"/>
                <a:gd name="T10" fmla="*/ 99 w 105"/>
                <a:gd name="T11" fmla="*/ 18 h 222"/>
                <a:gd name="T12" fmla="*/ 101 w 105"/>
                <a:gd name="T13" fmla="*/ 29 h 222"/>
                <a:gd name="T14" fmla="*/ 103 w 105"/>
                <a:gd name="T15" fmla="*/ 39 h 222"/>
                <a:gd name="T16" fmla="*/ 104 w 105"/>
                <a:gd name="T17" fmla="*/ 51 h 222"/>
                <a:gd name="T18" fmla="*/ 105 w 105"/>
                <a:gd name="T19" fmla="*/ 65 h 222"/>
                <a:gd name="T20" fmla="*/ 105 w 105"/>
                <a:gd name="T21" fmla="*/ 158 h 222"/>
                <a:gd name="T22" fmla="*/ 104 w 105"/>
                <a:gd name="T23" fmla="*/ 171 h 222"/>
                <a:gd name="T24" fmla="*/ 103 w 105"/>
                <a:gd name="T25" fmla="*/ 182 h 222"/>
                <a:gd name="T26" fmla="*/ 101 w 105"/>
                <a:gd name="T27" fmla="*/ 193 h 222"/>
                <a:gd name="T28" fmla="*/ 99 w 105"/>
                <a:gd name="T29" fmla="*/ 203 h 222"/>
                <a:gd name="T30" fmla="*/ 96 w 105"/>
                <a:gd name="T31" fmla="*/ 210 h 222"/>
                <a:gd name="T32" fmla="*/ 92 w 105"/>
                <a:gd name="T33" fmla="*/ 217 h 222"/>
                <a:gd name="T34" fmla="*/ 87 w 105"/>
                <a:gd name="T35" fmla="*/ 221 h 222"/>
                <a:gd name="T36" fmla="*/ 83 w 105"/>
                <a:gd name="T37" fmla="*/ 222 h 222"/>
                <a:gd name="T38" fmla="*/ 21 w 105"/>
                <a:gd name="T39" fmla="*/ 222 h 222"/>
                <a:gd name="T40" fmla="*/ 17 w 105"/>
                <a:gd name="T41" fmla="*/ 221 h 222"/>
                <a:gd name="T42" fmla="*/ 13 w 105"/>
                <a:gd name="T43" fmla="*/ 217 h 222"/>
                <a:gd name="T44" fmla="*/ 10 w 105"/>
                <a:gd name="T45" fmla="*/ 210 h 222"/>
                <a:gd name="T46" fmla="*/ 7 w 105"/>
                <a:gd name="T47" fmla="*/ 203 h 222"/>
                <a:gd name="T48" fmla="*/ 5 w 105"/>
                <a:gd name="T49" fmla="*/ 193 h 222"/>
                <a:gd name="T50" fmla="*/ 3 w 105"/>
                <a:gd name="T51" fmla="*/ 182 h 222"/>
                <a:gd name="T52" fmla="*/ 0 w 105"/>
                <a:gd name="T53" fmla="*/ 171 h 222"/>
                <a:gd name="T54" fmla="*/ 0 w 105"/>
                <a:gd name="T55" fmla="*/ 158 h 222"/>
                <a:gd name="T56" fmla="*/ 0 w 105"/>
                <a:gd name="T57" fmla="*/ 65 h 222"/>
                <a:gd name="T58" fmla="*/ 0 w 105"/>
                <a:gd name="T59" fmla="*/ 51 h 222"/>
                <a:gd name="T60" fmla="*/ 3 w 105"/>
                <a:gd name="T61" fmla="*/ 39 h 222"/>
                <a:gd name="T62" fmla="*/ 5 w 105"/>
                <a:gd name="T63" fmla="*/ 29 h 222"/>
                <a:gd name="T64" fmla="*/ 7 w 105"/>
                <a:gd name="T65" fmla="*/ 18 h 222"/>
                <a:gd name="T66" fmla="*/ 10 w 105"/>
                <a:gd name="T67" fmla="*/ 11 h 222"/>
                <a:gd name="T68" fmla="*/ 13 w 105"/>
                <a:gd name="T69" fmla="*/ 5 h 222"/>
                <a:gd name="T70" fmla="*/ 17 w 105"/>
                <a:gd name="T71" fmla="*/ 1 h 222"/>
                <a:gd name="T72" fmla="*/ 21 w 105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5" h="222">
                  <a:moveTo>
                    <a:pt x="21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2" y="5"/>
                  </a:lnTo>
                  <a:lnTo>
                    <a:pt x="96" y="11"/>
                  </a:lnTo>
                  <a:lnTo>
                    <a:pt x="99" y="18"/>
                  </a:lnTo>
                  <a:lnTo>
                    <a:pt x="101" y="29"/>
                  </a:lnTo>
                  <a:lnTo>
                    <a:pt x="103" y="39"/>
                  </a:lnTo>
                  <a:lnTo>
                    <a:pt x="104" y="51"/>
                  </a:lnTo>
                  <a:lnTo>
                    <a:pt x="105" y="65"/>
                  </a:lnTo>
                  <a:lnTo>
                    <a:pt x="105" y="158"/>
                  </a:lnTo>
                  <a:lnTo>
                    <a:pt x="104" y="171"/>
                  </a:lnTo>
                  <a:lnTo>
                    <a:pt x="103" y="182"/>
                  </a:lnTo>
                  <a:lnTo>
                    <a:pt x="101" y="193"/>
                  </a:lnTo>
                  <a:lnTo>
                    <a:pt x="99" y="203"/>
                  </a:lnTo>
                  <a:lnTo>
                    <a:pt x="96" y="210"/>
                  </a:lnTo>
                  <a:lnTo>
                    <a:pt x="92" y="217"/>
                  </a:lnTo>
                  <a:lnTo>
                    <a:pt x="87" y="221"/>
                  </a:lnTo>
                  <a:lnTo>
                    <a:pt x="83" y="222"/>
                  </a:lnTo>
                  <a:lnTo>
                    <a:pt x="21" y="222"/>
                  </a:lnTo>
                  <a:lnTo>
                    <a:pt x="17" y="221"/>
                  </a:lnTo>
                  <a:lnTo>
                    <a:pt x="13" y="217"/>
                  </a:lnTo>
                  <a:lnTo>
                    <a:pt x="10" y="210"/>
                  </a:lnTo>
                  <a:lnTo>
                    <a:pt x="7" y="203"/>
                  </a:lnTo>
                  <a:lnTo>
                    <a:pt x="5" y="193"/>
                  </a:lnTo>
                  <a:lnTo>
                    <a:pt x="3" y="182"/>
                  </a:lnTo>
                  <a:lnTo>
                    <a:pt x="0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3" y="39"/>
                  </a:lnTo>
                  <a:lnTo>
                    <a:pt x="5" y="29"/>
                  </a:lnTo>
                  <a:lnTo>
                    <a:pt x="7" y="18"/>
                  </a:lnTo>
                  <a:lnTo>
                    <a:pt x="10" y="11"/>
                  </a:lnTo>
                  <a:lnTo>
                    <a:pt x="13" y="5"/>
                  </a:lnTo>
                  <a:lnTo>
                    <a:pt x="17" y="1"/>
                  </a:lnTo>
                  <a:lnTo>
                    <a:pt x="21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10" name="Freeform 353"/>
            <p:cNvSpPr>
              <a:spLocks/>
            </p:cNvSpPr>
            <p:nvPr/>
          </p:nvSpPr>
          <p:spPr bwMode="auto">
            <a:xfrm>
              <a:off x="3283" y="1905"/>
              <a:ext cx="64" cy="127"/>
            </a:xfrm>
            <a:custGeom>
              <a:avLst/>
              <a:gdLst>
                <a:gd name="T0" fmla="*/ 32 w 64"/>
                <a:gd name="T1" fmla="*/ 0 h 127"/>
                <a:gd name="T2" fmla="*/ 36 w 64"/>
                <a:gd name="T3" fmla="*/ 0 h 127"/>
                <a:gd name="T4" fmla="*/ 39 w 64"/>
                <a:gd name="T5" fmla="*/ 1 h 127"/>
                <a:gd name="T6" fmla="*/ 42 w 64"/>
                <a:gd name="T7" fmla="*/ 2 h 127"/>
                <a:gd name="T8" fmla="*/ 45 w 64"/>
                <a:gd name="T9" fmla="*/ 4 h 127"/>
                <a:gd name="T10" fmla="*/ 50 w 64"/>
                <a:gd name="T11" fmla="*/ 10 h 127"/>
                <a:gd name="T12" fmla="*/ 55 w 64"/>
                <a:gd name="T13" fmla="*/ 18 h 127"/>
                <a:gd name="T14" fmla="*/ 59 w 64"/>
                <a:gd name="T15" fmla="*/ 28 h 127"/>
                <a:gd name="T16" fmla="*/ 62 w 64"/>
                <a:gd name="T17" fmla="*/ 38 h 127"/>
                <a:gd name="T18" fmla="*/ 64 w 64"/>
                <a:gd name="T19" fmla="*/ 51 h 127"/>
                <a:gd name="T20" fmla="*/ 64 w 64"/>
                <a:gd name="T21" fmla="*/ 64 h 127"/>
                <a:gd name="T22" fmla="*/ 64 w 64"/>
                <a:gd name="T23" fmla="*/ 76 h 127"/>
                <a:gd name="T24" fmla="*/ 62 w 64"/>
                <a:gd name="T25" fmla="*/ 88 h 127"/>
                <a:gd name="T26" fmla="*/ 59 w 64"/>
                <a:gd name="T27" fmla="*/ 99 h 127"/>
                <a:gd name="T28" fmla="*/ 55 w 64"/>
                <a:gd name="T29" fmla="*/ 108 h 127"/>
                <a:gd name="T30" fmla="*/ 50 w 64"/>
                <a:gd name="T31" fmla="*/ 116 h 127"/>
                <a:gd name="T32" fmla="*/ 45 w 64"/>
                <a:gd name="T33" fmla="*/ 122 h 127"/>
                <a:gd name="T34" fmla="*/ 42 w 64"/>
                <a:gd name="T35" fmla="*/ 124 h 127"/>
                <a:gd name="T36" fmla="*/ 39 w 64"/>
                <a:gd name="T37" fmla="*/ 125 h 127"/>
                <a:gd name="T38" fmla="*/ 36 w 64"/>
                <a:gd name="T39" fmla="*/ 127 h 127"/>
                <a:gd name="T40" fmla="*/ 32 w 64"/>
                <a:gd name="T41" fmla="*/ 127 h 127"/>
                <a:gd name="T42" fmla="*/ 29 w 64"/>
                <a:gd name="T43" fmla="*/ 127 h 127"/>
                <a:gd name="T44" fmla="*/ 26 w 64"/>
                <a:gd name="T45" fmla="*/ 125 h 127"/>
                <a:gd name="T46" fmla="*/ 23 w 64"/>
                <a:gd name="T47" fmla="*/ 124 h 127"/>
                <a:gd name="T48" fmla="*/ 20 w 64"/>
                <a:gd name="T49" fmla="*/ 122 h 127"/>
                <a:gd name="T50" fmla="*/ 14 w 64"/>
                <a:gd name="T51" fmla="*/ 116 h 127"/>
                <a:gd name="T52" fmla="*/ 10 w 64"/>
                <a:gd name="T53" fmla="*/ 108 h 127"/>
                <a:gd name="T54" fmla="*/ 6 w 64"/>
                <a:gd name="T55" fmla="*/ 99 h 127"/>
                <a:gd name="T56" fmla="*/ 3 w 64"/>
                <a:gd name="T57" fmla="*/ 88 h 127"/>
                <a:gd name="T58" fmla="*/ 1 w 64"/>
                <a:gd name="T59" fmla="*/ 76 h 127"/>
                <a:gd name="T60" fmla="*/ 0 w 64"/>
                <a:gd name="T61" fmla="*/ 64 h 127"/>
                <a:gd name="T62" fmla="*/ 1 w 64"/>
                <a:gd name="T63" fmla="*/ 51 h 127"/>
                <a:gd name="T64" fmla="*/ 3 w 64"/>
                <a:gd name="T65" fmla="*/ 38 h 127"/>
                <a:gd name="T66" fmla="*/ 6 w 64"/>
                <a:gd name="T67" fmla="*/ 28 h 127"/>
                <a:gd name="T68" fmla="*/ 10 w 64"/>
                <a:gd name="T69" fmla="*/ 18 h 127"/>
                <a:gd name="T70" fmla="*/ 14 w 64"/>
                <a:gd name="T71" fmla="*/ 10 h 127"/>
                <a:gd name="T72" fmla="*/ 20 w 64"/>
                <a:gd name="T73" fmla="*/ 4 h 127"/>
                <a:gd name="T74" fmla="*/ 23 w 64"/>
                <a:gd name="T75" fmla="*/ 2 h 127"/>
                <a:gd name="T76" fmla="*/ 26 w 64"/>
                <a:gd name="T77" fmla="*/ 1 h 127"/>
                <a:gd name="T78" fmla="*/ 29 w 64"/>
                <a:gd name="T79" fmla="*/ 0 h 127"/>
                <a:gd name="T80" fmla="*/ 32 w 64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7">
                  <a:moveTo>
                    <a:pt x="32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59" y="28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4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9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4" y="116"/>
                  </a:lnTo>
                  <a:lnTo>
                    <a:pt x="10" y="108"/>
                  </a:lnTo>
                  <a:lnTo>
                    <a:pt x="6" y="99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8"/>
                  </a:lnTo>
                  <a:lnTo>
                    <a:pt x="10" y="18"/>
                  </a:lnTo>
                  <a:lnTo>
                    <a:pt x="14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11" name="Freeform 354"/>
            <p:cNvSpPr>
              <a:spLocks/>
            </p:cNvSpPr>
            <p:nvPr/>
          </p:nvSpPr>
          <p:spPr bwMode="auto">
            <a:xfrm>
              <a:off x="3283" y="1905"/>
              <a:ext cx="64" cy="127"/>
            </a:xfrm>
            <a:custGeom>
              <a:avLst/>
              <a:gdLst>
                <a:gd name="T0" fmla="*/ 32 w 64"/>
                <a:gd name="T1" fmla="*/ 0 h 127"/>
                <a:gd name="T2" fmla="*/ 36 w 64"/>
                <a:gd name="T3" fmla="*/ 0 h 127"/>
                <a:gd name="T4" fmla="*/ 39 w 64"/>
                <a:gd name="T5" fmla="*/ 1 h 127"/>
                <a:gd name="T6" fmla="*/ 42 w 64"/>
                <a:gd name="T7" fmla="*/ 2 h 127"/>
                <a:gd name="T8" fmla="*/ 45 w 64"/>
                <a:gd name="T9" fmla="*/ 4 h 127"/>
                <a:gd name="T10" fmla="*/ 50 w 64"/>
                <a:gd name="T11" fmla="*/ 10 h 127"/>
                <a:gd name="T12" fmla="*/ 55 w 64"/>
                <a:gd name="T13" fmla="*/ 18 h 127"/>
                <a:gd name="T14" fmla="*/ 59 w 64"/>
                <a:gd name="T15" fmla="*/ 28 h 127"/>
                <a:gd name="T16" fmla="*/ 62 w 64"/>
                <a:gd name="T17" fmla="*/ 38 h 127"/>
                <a:gd name="T18" fmla="*/ 64 w 64"/>
                <a:gd name="T19" fmla="*/ 51 h 127"/>
                <a:gd name="T20" fmla="*/ 64 w 64"/>
                <a:gd name="T21" fmla="*/ 64 h 127"/>
                <a:gd name="T22" fmla="*/ 64 w 64"/>
                <a:gd name="T23" fmla="*/ 76 h 127"/>
                <a:gd name="T24" fmla="*/ 62 w 64"/>
                <a:gd name="T25" fmla="*/ 88 h 127"/>
                <a:gd name="T26" fmla="*/ 59 w 64"/>
                <a:gd name="T27" fmla="*/ 99 h 127"/>
                <a:gd name="T28" fmla="*/ 55 w 64"/>
                <a:gd name="T29" fmla="*/ 108 h 127"/>
                <a:gd name="T30" fmla="*/ 50 w 64"/>
                <a:gd name="T31" fmla="*/ 116 h 127"/>
                <a:gd name="T32" fmla="*/ 45 w 64"/>
                <a:gd name="T33" fmla="*/ 122 h 127"/>
                <a:gd name="T34" fmla="*/ 42 w 64"/>
                <a:gd name="T35" fmla="*/ 124 h 127"/>
                <a:gd name="T36" fmla="*/ 39 w 64"/>
                <a:gd name="T37" fmla="*/ 125 h 127"/>
                <a:gd name="T38" fmla="*/ 36 w 64"/>
                <a:gd name="T39" fmla="*/ 127 h 127"/>
                <a:gd name="T40" fmla="*/ 32 w 64"/>
                <a:gd name="T41" fmla="*/ 127 h 127"/>
                <a:gd name="T42" fmla="*/ 29 w 64"/>
                <a:gd name="T43" fmla="*/ 127 h 127"/>
                <a:gd name="T44" fmla="*/ 26 w 64"/>
                <a:gd name="T45" fmla="*/ 125 h 127"/>
                <a:gd name="T46" fmla="*/ 23 w 64"/>
                <a:gd name="T47" fmla="*/ 124 h 127"/>
                <a:gd name="T48" fmla="*/ 20 w 64"/>
                <a:gd name="T49" fmla="*/ 122 h 127"/>
                <a:gd name="T50" fmla="*/ 14 w 64"/>
                <a:gd name="T51" fmla="*/ 116 h 127"/>
                <a:gd name="T52" fmla="*/ 10 w 64"/>
                <a:gd name="T53" fmla="*/ 108 h 127"/>
                <a:gd name="T54" fmla="*/ 6 w 64"/>
                <a:gd name="T55" fmla="*/ 99 h 127"/>
                <a:gd name="T56" fmla="*/ 3 w 64"/>
                <a:gd name="T57" fmla="*/ 88 h 127"/>
                <a:gd name="T58" fmla="*/ 1 w 64"/>
                <a:gd name="T59" fmla="*/ 76 h 127"/>
                <a:gd name="T60" fmla="*/ 0 w 64"/>
                <a:gd name="T61" fmla="*/ 64 h 127"/>
                <a:gd name="T62" fmla="*/ 1 w 64"/>
                <a:gd name="T63" fmla="*/ 51 h 127"/>
                <a:gd name="T64" fmla="*/ 3 w 64"/>
                <a:gd name="T65" fmla="*/ 38 h 127"/>
                <a:gd name="T66" fmla="*/ 6 w 64"/>
                <a:gd name="T67" fmla="*/ 28 h 127"/>
                <a:gd name="T68" fmla="*/ 10 w 64"/>
                <a:gd name="T69" fmla="*/ 18 h 127"/>
                <a:gd name="T70" fmla="*/ 14 w 64"/>
                <a:gd name="T71" fmla="*/ 10 h 127"/>
                <a:gd name="T72" fmla="*/ 20 w 64"/>
                <a:gd name="T73" fmla="*/ 4 h 127"/>
                <a:gd name="T74" fmla="*/ 23 w 64"/>
                <a:gd name="T75" fmla="*/ 2 h 127"/>
                <a:gd name="T76" fmla="*/ 26 w 64"/>
                <a:gd name="T77" fmla="*/ 1 h 127"/>
                <a:gd name="T78" fmla="*/ 29 w 64"/>
                <a:gd name="T79" fmla="*/ 0 h 127"/>
                <a:gd name="T80" fmla="*/ 32 w 64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7">
                  <a:moveTo>
                    <a:pt x="32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59" y="28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4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9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4" y="116"/>
                  </a:lnTo>
                  <a:lnTo>
                    <a:pt x="10" y="108"/>
                  </a:lnTo>
                  <a:lnTo>
                    <a:pt x="6" y="99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8"/>
                  </a:lnTo>
                  <a:lnTo>
                    <a:pt x="10" y="18"/>
                  </a:lnTo>
                  <a:lnTo>
                    <a:pt x="14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712" name="Freeform 355"/>
            <p:cNvSpPr>
              <a:spLocks/>
            </p:cNvSpPr>
            <p:nvPr/>
          </p:nvSpPr>
          <p:spPr bwMode="auto">
            <a:xfrm>
              <a:off x="2925" y="2070"/>
              <a:ext cx="202" cy="157"/>
            </a:xfrm>
            <a:custGeom>
              <a:avLst/>
              <a:gdLst>
                <a:gd name="T0" fmla="*/ 39 w 202"/>
                <a:gd name="T1" fmla="*/ 0 h 157"/>
                <a:gd name="T2" fmla="*/ 163 w 202"/>
                <a:gd name="T3" fmla="*/ 0 h 157"/>
                <a:gd name="T4" fmla="*/ 171 w 202"/>
                <a:gd name="T5" fmla="*/ 0 h 157"/>
                <a:gd name="T6" fmla="*/ 178 w 202"/>
                <a:gd name="T7" fmla="*/ 3 h 157"/>
                <a:gd name="T8" fmla="*/ 185 w 202"/>
                <a:gd name="T9" fmla="*/ 7 h 157"/>
                <a:gd name="T10" fmla="*/ 191 w 202"/>
                <a:gd name="T11" fmla="*/ 13 h 157"/>
                <a:gd name="T12" fmla="*/ 196 w 202"/>
                <a:gd name="T13" fmla="*/ 20 h 157"/>
                <a:gd name="T14" fmla="*/ 199 w 202"/>
                <a:gd name="T15" fmla="*/ 28 h 157"/>
                <a:gd name="T16" fmla="*/ 202 w 202"/>
                <a:gd name="T17" fmla="*/ 36 h 157"/>
                <a:gd name="T18" fmla="*/ 202 w 202"/>
                <a:gd name="T19" fmla="*/ 45 h 157"/>
                <a:gd name="T20" fmla="*/ 202 w 202"/>
                <a:gd name="T21" fmla="*/ 112 h 157"/>
                <a:gd name="T22" fmla="*/ 202 w 202"/>
                <a:gd name="T23" fmla="*/ 121 h 157"/>
                <a:gd name="T24" fmla="*/ 199 w 202"/>
                <a:gd name="T25" fmla="*/ 129 h 157"/>
                <a:gd name="T26" fmla="*/ 196 w 202"/>
                <a:gd name="T27" fmla="*/ 137 h 157"/>
                <a:gd name="T28" fmla="*/ 191 w 202"/>
                <a:gd name="T29" fmla="*/ 143 h 157"/>
                <a:gd name="T30" fmla="*/ 185 w 202"/>
                <a:gd name="T31" fmla="*/ 149 h 157"/>
                <a:gd name="T32" fmla="*/ 178 w 202"/>
                <a:gd name="T33" fmla="*/ 154 h 157"/>
                <a:gd name="T34" fmla="*/ 171 w 202"/>
                <a:gd name="T35" fmla="*/ 156 h 157"/>
                <a:gd name="T36" fmla="*/ 163 w 202"/>
                <a:gd name="T37" fmla="*/ 157 h 157"/>
                <a:gd name="T38" fmla="*/ 39 w 202"/>
                <a:gd name="T39" fmla="*/ 157 h 157"/>
                <a:gd name="T40" fmla="*/ 31 w 202"/>
                <a:gd name="T41" fmla="*/ 156 h 157"/>
                <a:gd name="T42" fmla="*/ 24 w 202"/>
                <a:gd name="T43" fmla="*/ 154 h 157"/>
                <a:gd name="T44" fmla="*/ 17 w 202"/>
                <a:gd name="T45" fmla="*/ 149 h 157"/>
                <a:gd name="T46" fmla="*/ 11 w 202"/>
                <a:gd name="T47" fmla="*/ 143 h 157"/>
                <a:gd name="T48" fmla="*/ 7 w 202"/>
                <a:gd name="T49" fmla="*/ 137 h 157"/>
                <a:gd name="T50" fmla="*/ 3 w 202"/>
                <a:gd name="T51" fmla="*/ 129 h 157"/>
                <a:gd name="T52" fmla="*/ 1 w 202"/>
                <a:gd name="T53" fmla="*/ 121 h 157"/>
                <a:gd name="T54" fmla="*/ 0 w 202"/>
                <a:gd name="T55" fmla="*/ 112 h 157"/>
                <a:gd name="T56" fmla="*/ 0 w 202"/>
                <a:gd name="T57" fmla="*/ 45 h 157"/>
                <a:gd name="T58" fmla="*/ 1 w 202"/>
                <a:gd name="T59" fmla="*/ 36 h 157"/>
                <a:gd name="T60" fmla="*/ 3 w 202"/>
                <a:gd name="T61" fmla="*/ 28 h 157"/>
                <a:gd name="T62" fmla="*/ 7 w 202"/>
                <a:gd name="T63" fmla="*/ 20 h 157"/>
                <a:gd name="T64" fmla="*/ 11 w 202"/>
                <a:gd name="T65" fmla="*/ 13 h 157"/>
                <a:gd name="T66" fmla="*/ 17 w 202"/>
                <a:gd name="T67" fmla="*/ 7 h 157"/>
                <a:gd name="T68" fmla="*/ 24 w 202"/>
                <a:gd name="T69" fmla="*/ 3 h 157"/>
                <a:gd name="T70" fmla="*/ 31 w 202"/>
                <a:gd name="T71" fmla="*/ 0 h 157"/>
                <a:gd name="T72" fmla="*/ 39 w 202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7">
                  <a:moveTo>
                    <a:pt x="39" y="0"/>
                  </a:moveTo>
                  <a:lnTo>
                    <a:pt x="163" y="0"/>
                  </a:lnTo>
                  <a:lnTo>
                    <a:pt x="171" y="0"/>
                  </a:lnTo>
                  <a:lnTo>
                    <a:pt x="178" y="3"/>
                  </a:lnTo>
                  <a:lnTo>
                    <a:pt x="185" y="7"/>
                  </a:lnTo>
                  <a:lnTo>
                    <a:pt x="191" y="13"/>
                  </a:lnTo>
                  <a:lnTo>
                    <a:pt x="196" y="20"/>
                  </a:lnTo>
                  <a:lnTo>
                    <a:pt x="199" y="28"/>
                  </a:lnTo>
                  <a:lnTo>
                    <a:pt x="202" y="36"/>
                  </a:lnTo>
                  <a:lnTo>
                    <a:pt x="202" y="45"/>
                  </a:lnTo>
                  <a:lnTo>
                    <a:pt x="202" y="112"/>
                  </a:lnTo>
                  <a:lnTo>
                    <a:pt x="202" y="121"/>
                  </a:lnTo>
                  <a:lnTo>
                    <a:pt x="199" y="129"/>
                  </a:lnTo>
                  <a:lnTo>
                    <a:pt x="196" y="137"/>
                  </a:lnTo>
                  <a:lnTo>
                    <a:pt x="191" y="143"/>
                  </a:lnTo>
                  <a:lnTo>
                    <a:pt x="185" y="149"/>
                  </a:lnTo>
                  <a:lnTo>
                    <a:pt x="178" y="154"/>
                  </a:lnTo>
                  <a:lnTo>
                    <a:pt x="171" y="156"/>
                  </a:lnTo>
                  <a:lnTo>
                    <a:pt x="163" y="157"/>
                  </a:lnTo>
                  <a:lnTo>
                    <a:pt x="39" y="157"/>
                  </a:lnTo>
                  <a:lnTo>
                    <a:pt x="31" y="156"/>
                  </a:lnTo>
                  <a:lnTo>
                    <a:pt x="24" y="154"/>
                  </a:lnTo>
                  <a:lnTo>
                    <a:pt x="17" y="149"/>
                  </a:lnTo>
                  <a:lnTo>
                    <a:pt x="11" y="143"/>
                  </a:lnTo>
                  <a:lnTo>
                    <a:pt x="7" y="137"/>
                  </a:lnTo>
                  <a:lnTo>
                    <a:pt x="3" y="129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7" y="20"/>
                  </a:lnTo>
                  <a:lnTo>
                    <a:pt x="11" y="13"/>
                  </a:lnTo>
                  <a:lnTo>
                    <a:pt x="17" y="7"/>
                  </a:lnTo>
                  <a:lnTo>
                    <a:pt x="24" y="3"/>
                  </a:lnTo>
                  <a:lnTo>
                    <a:pt x="31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AA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13" name="Freeform 356"/>
            <p:cNvSpPr>
              <a:spLocks/>
            </p:cNvSpPr>
            <p:nvPr/>
          </p:nvSpPr>
          <p:spPr bwMode="auto">
            <a:xfrm>
              <a:off x="2925" y="2070"/>
              <a:ext cx="202" cy="157"/>
            </a:xfrm>
            <a:custGeom>
              <a:avLst/>
              <a:gdLst>
                <a:gd name="T0" fmla="*/ 39 w 202"/>
                <a:gd name="T1" fmla="*/ 0 h 157"/>
                <a:gd name="T2" fmla="*/ 163 w 202"/>
                <a:gd name="T3" fmla="*/ 0 h 157"/>
                <a:gd name="T4" fmla="*/ 171 w 202"/>
                <a:gd name="T5" fmla="*/ 0 h 157"/>
                <a:gd name="T6" fmla="*/ 178 w 202"/>
                <a:gd name="T7" fmla="*/ 3 h 157"/>
                <a:gd name="T8" fmla="*/ 185 w 202"/>
                <a:gd name="T9" fmla="*/ 7 h 157"/>
                <a:gd name="T10" fmla="*/ 191 w 202"/>
                <a:gd name="T11" fmla="*/ 13 h 157"/>
                <a:gd name="T12" fmla="*/ 196 w 202"/>
                <a:gd name="T13" fmla="*/ 20 h 157"/>
                <a:gd name="T14" fmla="*/ 199 w 202"/>
                <a:gd name="T15" fmla="*/ 28 h 157"/>
                <a:gd name="T16" fmla="*/ 202 w 202"/>
                <a:gd name="T17" fmla="*/ 36 h 157"/>
                <a:gd name="T18" fmla="*/ 202 w 202"/>
                <a:gd name="T19" fmla="*/ 45 h 157"/>
                <a:gd name="T20" fmla="*/ 202 w 202"/>
                <a:gd name="T21" fmla="*/ 112 h 157"/>
                <a:gd name="T22" fmla="*/ 202 w 202"/>
                <a:gd name="T23" fmla="*/ 121 h 157"/>
                <a:gd name="T24" fmla="*/ 199 w 202"/>
                <a:gd name="T25" fmla="*/ 129 h 157"/>
                <a:gd name="T26" fmla="*/ 196 w 202"/>
                <a:gd name="T27" fmla="*/ 137 h 157"/>
                <a:gd name="T28" fmla="*/ 191 w 202"/>
                <a:gd name="T29" fmla="*/ 143 h 157"/>
                <a:gd name="T30" fmla="*/ 185 w 202"/>
                <a:gd name="T31" fmla="*/ 149 h 157"/>
                <a:gd name="T32" fmla="*/ 178 w 202"/>
                <a:gd name="T33" fmla="*/ 154 h 157"/>
                <a:gd name="T34" fmla="*/ 171 w 202"/>
                <a:gd name="T35" fmla="*/ 156 h 157"/>
                <a:gd name="T36" fmla="*/ 163 w 202"/>
                <a:gd name="T37" fmla="*/ 157 h 157"/>
                <a:gd name="T38" fmla="*/ 39 w 202"/>
                <a:gd name="T39" fmla="*/ 157 h 157"/>
                <a:gd name="T40" fmla="*/ 31 w 202"/>
                <a:gd name="T41" fmla="*/ 156 h 157"/>
                <a:gd name="T42" fmla="*/ 24 w 202"/>
                <a:gd name="T43" fmla="*/ 154 h 157"/>
                <a:gd name="T44" fmla="*/ 17 w 202"/>
                <a:gd name="T45" fmla="*/ 149 h 157"/>
                <a:gd name="T46" fmla="*/ 11 w 202"/>
                <a:gd name="T47" fmla="*/ 143 h 157"/>
                <a:gd name="T48" fmla="*/ 7 w 202"/>
                <a:gd name="T49" fmla="*/ 137 h 157"/>
                <a:gd name="T50" fmla="*/ 3 w 202"/>
                <a:gd name="T51" fmla="*/ 129 h 157"/>
                <a:gd name="T52" fmla="*/ 1 w 202"/>
                <a:gd name="T53" fmla="*/ 121 h 157"/>
                <a:gd name="T54" fmla="*/ 0 w 202"/>
                <a:gd name="T55" fmla="*/ 112 h 157"/>
                <a:gd name="T56" fmla="*/ 0 w 202"/>
                <a:gd name="T57" fmla="*/ 45 h 157"/>
                <a:gd name="T58" fmla="*/ 1 w 202"/>
                <a:gd name="T59" fmla="*/ 36 h 157"/>
                <a:gd name="T60" fmla="*/ 3 w 202"/>
                <a:gd name="T61" fmla="*/ 28 h 157"/>
                <a:gd name="T62" fmla="*/ 7 w 202"/>
                <a:gd name="T63" fmla="*/ 20 h 157"/>
                <a:gd name="T64" fmla="*/ 11 w 202"/>
                <a:gd name="T65" fmla="*/ 13 h 157"/>
                <a:gd name="T66" fmla="*/ 17 w 202"/>
                <a:gd name="T67" fmla="*/ 7 h 157"/>
                <a:gd name="T68" fmla="*/ 24 w 202"/>
                <a:gd name="T69" fmla="*/ 3 h 157"/>
                <a:gd name="T70" fmla="*/ 31 w 202"/>
                <a:gd name="T71" fmla="*/ 0 h 157"/>
                <a:gd name="T72" fmla="*/ 39 w 202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7">
                  <a:moveTo>
                    <a:pt x="39" y="0"/>
                  </a:moveTo>
                  <a:lnTo>
                    <a:pt x="163" y="0"/>
                  </a:lnTo>
                  <a:lnTo>
                    <a:pt x="171" y="0"/>
                  </a:lnTo>
                  <a:lnTo>
                    <a:pt x="178" y="3"/>
                  </a:lnTo>
                  <a:lnTo>
                    <a:pt x="185" y="7"/>
                  </a:lnTo>
                  <a:lnTo>
                    <a:pt x="191" y="13"/>
                  </a:lnTo>
                  <a:lnTo>
                    <a:pt x="196" y="20"/>
                  </a:lnTo>
                  <a:lnTo>
                    <a:pt x="199" y="28"/>
                  </a:lnTo>
                  <a:lnTo>
                    <a:pt x="202" y="36"/>
                  </a:lnTo>
                  <a:lnTo>
                    <a:pt x="202" y="45"/>
                  </a:lnTo>
                  <a:lnTo>
                    <a:pt x="202" y="112"/>
                  </a:lnTo>
                  <a:lnTo>
                    <a:pt x="202" y="121"/>
                  </a:lnTo>
                  <a:lnTo>
                    <a:pt x="199" y="129"/>
                  </a:lnTo>
                  <a:lnTo>
                    <a:pt x="196" y="137"/>
                  </a:lnTo>
                  <a:lnTo>
                    <a:pt x="191" y="143"/>
                  </a:lnTo>
                  <a:lnTo>
                    <a:pt x="185" y="149"/>
                  </a:lnTo>
                  <a:lnTo>
                    <a:pt x="178" y="154"/>
                  </a:lnTo>
                  <a:lnTo>
                    <a:pt x="171" y="156"/>
                  </a:lnTo>
                  <a:lnTo>
                    <a:pt x="163" y="157"/>
                  </a:lnTo>
                  <a:lnTo>
                    <a:pt x="39" y="157"/>
                  </a:lnTo>
                  <a:lnTo>
                    <a:pt x="31" y="156"/>
                  </a:lnTo>
                  <a:lnTo>
                    <a:pt x="24" y="154"/>
                  </a:lnTo>
                  <a:lnTo>
                    <a:pt x="17" y="149"/>
                  </a:lnTo>
                  <a:lnTo>
                    <a:pt x="11" y="143"/>
                  </a:lnTo>
                  <a:lnTo>
                    <a:pt x="7" y="137"/>
                  </a:lnTo>
                  <a:lnTo>
                    <a:pt x="3" y="129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7" y="20"/>
                  </a:lnTo>
                  <a:lnTo>
                    <a:pt x="11" y="13"/>
                  </a:lnTo>
                  <a:lnTo>
                    <a:pt x="17" y="7"/>
                  </a:lnTo>
                  <a:lnTo>
                    <a:pt x="24" y="3"/>
                  </a:lnTo>
                  <a:lnTo>
                    <a:pt x="31" y="0"/>
                  </a:lnTo>
                  <a:lnTo>
                    <a:pt x="39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14" name="Freeform 357"/>
            <p:cNvSpPr>
              <a:spLocks/>
            </p:cNvSpPr>
            <p:nvPr/>
          </p:nvSpPr>
          <p:spPr bwMode="auto">
            <a:xfrm>
              <a:off x="2996" y="2133"/>
              <a:ext cx="87" cy="56"/>
            </a:xfrm>
            <a:custGeom>
              <a:avLst/>
              <a:gdLst>
                <a:gd name="T0" fmla="*/ 44 w 87"/>
                <a:gd name="T1" fmla="*/ 0 h 56"/>
                <a:gd name="T2" fmla="*/ 52 w 87"/>
                <a:gd name="T3" fmla="*/ 0 h 56"/>
                <a:gd name="T4" fmla="*/ 61 w 87"/>
                <a:gd name="T5" fmla="*/ 2 h 56"/>
                <a:gd name="T6" fmla="*/ 68 w 87"/>
                <a:gd name="T7" fmla="*/ 4 h 56"/>
                <a:gd name="T8" fmla="*/ 74 w 87"/>
                <a:gd name="T9" fmla="*/ 8 h 56"/>
                <a:gd name="T10" fmla="*/ 80 w 87"/>
                <a:gd name="T11" fmla="*/ 11 h 56"/>
                <a:gd name="T12" fmla="*/ 84 w 87"/>
                <a:gd name="T13" fmla="*/ 17 h 56"/>
                <a:gd name="T14" fmla="*/ 86 w 87"/>
                <a:gd name="T15" fmla="*/ 22 h 56"/>
                <a:gd name="T16" fmla="*/ 87 w 87"/>
                <a:gd name="T17" fmla="*/ 28 h 56"/>
                <a:gd name="T18" fmla="*/ 86 w 87"/>
                <a:gd name="T19" fmla="*/ 34 h 56"/>
                <a:gd name="T20" fmla="*/ 84 w 87"/>
                <a:gd name="T21" fmla="*/ 39 h 56"/>
                <a:gd name="T22" fmla="*/ 80 w 87"/>
                <a:gd name="T23" fmla="*/ 44 h 56"/>
                <a:gd name="T24" fmla="*/ 74 w 87"/>
                <a:gd name="T25" fmla="*/ 48 h 56"/>
                <a:gd name="T26" fmla="*/ 68 w 87"/>
                <a:gd name="T27" fmla="*/ 51 h 56"/>
                <a:gd name="T28" fmla="*/ 61 w 87"/>
                <a:gd name="T29" fmla="*/ 55 h 56"/>
                <a:gd name="T30" fmla="*/ 52 w 87"/>
                <a:gd name="T31" fmla="*/ 56 h 56"/>
                <a:gd name="T32" fmla="*/ 44 w 87"/>
                <a:gd name="T33" fmla="*/ 56 h 56"/>
                <a:gd name="T34" fmla="*/ 35 w 87"/>
                <a:gd name="T35" fmla="*/ 56 h 56"/>
                <a:gd name="T36" fmla="*/ 27 w 87"/>
                <a:gd name="T37" fmla="*/ 55 h 56"/>
                <a:gd name="T38" fmla="*/ 19 w 87"/>
                <a:gd name="T39" fmla="*/ 51 h 56"/>
                <a:gd name="T40" fmla="*/ 13 w 87"/>
                <a:gd name="T41" fmla="*/ 48 h 56"/>
                <a:gd name="T42" fmla="*/ 8 w 87"/>
                <a:gd name="T43" fmla="*/ 44 h 56"/>
                <a:gd name="T44" fmla="*/ 4 w 87"/>
                <a:gd name="T45" fmla="*/ 39 h 56"/>
                <a:gd name="T46" fmla="*/ 1 w 87"/>
                <a:gd name="T47" fmla="*/ 34 h 56"/>
                <a:gd name="T48" fmla="*/ 0 w 87"/>
                <a:gd name="T49" fmla="*/ 28 h 56"/>
                <a:gd name="T50" fmla="*/ 1 w 87"/>
                <a:gd name="T51" fmla="*/ 22 h 56"/>
                <a:gd name="T52" fmla="*/ 4 w 87"/>
                <a:gd name="T53" fmla="*/ 17 h 56"/>
                <a:gd name="T54" fmla="*/ 8 w 87"/>
                <a:gd name="T55" fmla="*/ 11 h 56"/>
                <a:gd name="T56" fmla="*/ 13 w 87"/>
                <a:gd name="T57" fmla="*/ 8 h 56"/>
                <a:gd name="T58" fmla="*/ 19 w 87"/>
                <a:gd name="T59" fmla="*/ 4 h 56"/>
                <a:gd name="T60" fmla="*/ 27 w 87"/>
                <a:gd name="T61" fmla="*/ 2 h 56"/>
                <a:gd name="T62" fmla="*/ 35 w 87"/>
                <a:gd name="T63" fmla="*/ 0 h 56"/>
                <a:gd name="T64" fmla="*/ 44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4" y="0"/>
                  </a:moveTo>
                  <a:lnTo>
                    <a:pt x="52" y="0"/>
                  </a:lnTo>
                  <a:lnTo>
                    <a:pt x="61" y="2"/>
                  </a:lnTo>
                  <a:lnTo>
                    <a:pt x="68" y="4"/>
                  </a:lnTo>
                  <a:lnTo>
                    <a:pt x="74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6" y="22"/>
                  </a:lnTo>
                  <a:lnTo>
                    <a:pt x="87" y="28"/>
                  </a:lnTo>
                  <a:lnTo>
                    <a:pt x="86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4" y="48"/>
                  </a:lnTo>
                  <a:lnTo>
                    <a:pt x="68" y="51"/>
                  </a:lnTo>
                  <a:lnTo>
                    <a:pt x="61" y="55"/>
                  </a:lnTo>
                  <a:lnTo>
                    <a:pt x="52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5"/>
                  </a:lnTo>
                  <a:lnTo>
                    <a:pt x="19" y="51"/>
                  </a:lnTo>
                  <a:lnTo>
                    <a:pt x="13" y="48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3" y="8"/>
                  </a:lnTo>
                  <a:lnTo>
                    <a:pt x="19" y="4"/>
                  </a:lnTo>
                  <a:lnTo>
                    <a:pt x="27" y="2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15" name="Freeform 358"/>
            <p:cNvSpPr>
              <a:spLocks/>
            </p:cNvSpPr>
            <p:nvPr/>
          </p:nvSpPr>
          <p:spPr bwMode="auto">
            <a:xfrm>
              <a:off x="2996" y="2133"/>
              <a:ext cx="87" cy="56"/>
            </a:xfrm>
            <a:custGeom>
              <a:avLst/>
              <a:gdLst>
                <a:gd name="T0" fmla="*/ 44 w 87"/>
                <a:gd name="T1" fmla="*/ 0 h 56"/>
                <a:gd name="T2" fmla="*/ 52 w 87"/>
                <a:gd name="T3" fmla="*/ 0 h 56"/>
                <a:gd name="T4" fmla="*/ 61 w 87"/>
                <a:gd name="T5" fmla="*/ 2 h 56"/>
                <a:gd name="T6" fmla="*/ 68 w 87"/>
                <a:gd name="T7" fmla="*/ 4 h 56"/>
                <a:gd name="T8" fmla="*/ 74 w 87"/>
                <a:gd name="T9" fmla="*/ 8 h 56"/>
                <a:gd name="T10" fmla="*/ 80 w 87"/>
                <a:gd name="T11" fmla="*/ 11 h 56"/>
                <a:gd name="T12" fmla="*/ 84 w 87"/>
                <a:gd name="T13" fmla="*/ 17 h 56"/>
                <a:gd name="T14" fmla="*/ 86 w 87"/>
                <a:gd name="T15" fmla="*/ 22 h 56"/>
                <a:gd name="T16" fmla="*/ 87 w 87"/>
                <a:gd name="T17" fmla="*/ 28 h 56"/>
                <a:gd name="T18" fmla="*/ 86 w 87"/>
                <a:gd name="T19" fmla="*/ 34 h 56"/>
                <a:gd name="T20" fmla="*/ 84 w 87"/>
                <a:gd name="T21" fmla="*/ 39 h 56"/>
                <a:gd name="T22" fmla="*/ 80 w 87"/>
                <a:gd name="T23" fmla="*/ 44 h 56"/>
                <a:gd name="T24" fmla="*/ 74 w 87"/>
                <a:gd name="T25" fmla="*/ 48 h 56"/>
                <a:gd name="T26" fmla="*/ 68 w 87"/>
                <a:gd name="T27" fmla="*/ 51 h 56"/>
                <a:gd name="T28" fmla="*/ 61 w 87"/>
                <a:gd name="T29" fmla="*/ 55 h 56"/>
                <a:gd name="T30" fmla="*/ 52 w 87"/>
                <a:gd name="T31" fmla="*/ 56 h 56"/>
                <a:gd name="T32" fmla="*/ 44 w 87"/>
                <a:gd name="T33" fmla="*/ 56 h 56"/>
                <a:gd name="T34" fmla="*/ 35 w 87"/>
                <a:gd name="T35" fmla="*/ 56 h 56"/>
                <a:gd name="T36" fmla="*/ 27 w 87"/>
                <a:gd name="T37" fmla="*/ 55 h 56"/>
                <a:gd name="T38" fmla="*/ 19 w 87"/>
                <a:gd name="T39" fmla="*/ 51 h 56"/>
                <a:gd name="T40" fmla="*/ 13 w 87"/>
                <a:gd name="T41" fmla="*/ 48 h 56"/>
                <a:gd name="T42" fmla="*/ 8 w 87"/>
                <a:gd name="T43" fmla="*/ 44 h 56"/>
                <a:gd name="T44" fmla="*/ 4 w 87"/>
                <a:gd name="T45" fmla="*/ 39 h 56"/>
                <a:gd name="T46" fmla="*/ 1 w 87"/>
                <a:gd name="T47" fmla="*/ 34 h 56"/>
                <a:gd name="T48" fmla="*/ 0 w 87"/>
                <a:gd name="T49" fmla="*/ 28 h 56"/>
                <a:gd name="T50" fmla="*/ 1 w 87"/>
                <a:gd name="T51" fmla="*/ 22 h 56"/>
                <a:gd name="T52" fmla="*/ 4 w 87"/>
                <a:gd name="T53" fmla="*/ 17 h 56"/>
                <a:gd name="T54" fmla="*/ 8 w 87"/>
                <a:gd name="T55" fmla="*/ 11 h 56"/>
                <a:gd name="T56" fmla="*/ 13 w 87"/>
                <a:gd name="T57" fmla="*/ 8 h 56"/>
                <a:gd name="T58" fmla="*/ 19 w 87"/>
                <a:gd name="T59" fmla="*/ 4 h 56"/>
                <a:gd name="T60" fmla="*/ 27 w 87"/>
                <a:gd name="T61" fmla="*/ 2 h 56"/>
                <a:gd name="T62" fmla="*/ 35 w 87"/>
                <a:gd name="T63" fmla="*/ 0 h 56"/>
                <a:gd name="T64" fmla="*/ 44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4" y="0"/>
                  </a:moveTo>
                  <a:lnTo>
                    <a:pt x="52" y="0"/>
                  </a:lnTo>
                  <a:lnTo>
                    <a:pt x="61" y="2"/>
                  </a:lnTo>
                  <a:lnTo>
                    <a:pt x="68" y="4"/>
                  </a:lnTo>
                  <a:lnTo>
                    <a:pt x="74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6" y="22"/>
                  </a:lnTo>
                  <a:lnTo>
                    <a:pt x="87" y="28"/>
                  </a:lnTo>
                  <a:lnTo>
                    <a:pt x="86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4" y="48"/>
                  </a:lnTo>
                  <a:lnTo>
                    <a:pt x="68" y="51"/>
                  </a:lnTo>
                  <a:lnTo>
                    <a:pt x="61" y="55"/>
                  </a:lnTo>
                  <a:lnTo>
                    <a:pt x="52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5"/>
                  </a:lnTo>
                  <a:lnTo>
                    <a:pt x="19" y="51"/>
                  </a:lnTo>
                  <a:lnTo>
                    <a:pt x="13" y="48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3" y="8"/>
                  </a:lnTo>
                  <a:lnTo>
                    <a:pt x="19" y="4"/>
                  </a:lnTo>
                  <a:lnTo>
                    <a:pt x="27" y="2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16" name="Freeform 359"/>
            <p:cNvSpPr>
              <a:spLocks/>
            </p:cNvSpPr>
            <p:nvPr/>
          </p:nvSpPr>
          <p:spPr bwMode="auto">
            <a:xfrm>
              <a:off x="3122" y="2070"/>
              <a:ext cx="202" cy="157"/>
            </a:xfrm>
            <a:custGeom>
              <a:avLst/>
              <a:gdLst>
                <a:gd name="T0" fmla="*/ 39 w 202"/>
                <a:gd name="T1" fmla="*/ 0 h 157"/>
                <a:gd name="T2" fmla="*/ 163 w 202"/>
                <a:gd name="T3" fmla="*/ 0 h 157"/>
                <a:gd name="T4" fmla="*/ 171 w 202"/>
                <a:gd name="T5" fmla="*/ 0 h 157"/>
                <a:gd name="T6" fmla="*/ 178 w 202"/>
                <a:gd name="T7" fmla="*/ 3 h 157"/>
                <a:gd name="T8" fmla="*/ 185 w 202"/>
                <a:gd name="T9" fmla="*/ 7 h 157"/>
                <a:gd name="T10" fmla="*/ 191 w 202"/>
                <a:gd name="T11" fmla="*/ 13 h 157"/>
                <a:gd name="T12" fmla="*/ 196 w 202"/>
                <a:gd name="T13" fmla="*/ 20 h 157"/>
                <a:gd name="T14" fmla="*/ 199 w 202"/>
                <a:gd name="T15" fmla="*/ 28 h 157"/>
                <a:gd name="T16" fmla="*/ 202 w 202"/>
                <a:gd name="T17" fmla="*/ 36 h 157"/>
                <a:gd name="T18" fmla="*/ 202 w 202"/>
                <a:gd name="T19" fmla="*/ 45 h 157"/>
                <a:gd name="T20" fmla="*/ 202 w 202"/>
                <a:gd name="T21" fmla="*/ 112 h 157"/>
                <a:gd name="T22" fmla="*/ 202 w 202"/>
                <a:gd name="T23" fmla="*/ 121 h 157"/>
                <a:gd name="T24" fmla="*/ 199 w 202"/>
                <a:gd name="T25" fmla="*/ 129 h 157"/>
                <a:gd name="T26" fmla="*/ 196 w 202"/>
                <a:gd name="T27" fmla="*/ 137 h 157"/>
                <a:gd name="T28" fmla="*/ 191 w 202"/>
                <a:gd name="T29" fmla="*/ 143 h 157"/>
                <a:gd name="T30" fmla="*/ 185 w 202"/>
                <a:gd name="T31" fmla="*/ 149 h 157"/>
                <a:gd name="T32" fmla="*/ 178 w 202"/>
                <a:gd name="T33" fmla="*/ 154 h 157"/>
                <a:gd name="T34" fmla="*/ 171 w 202"/>
                <a:gd name="T35" fmla="*/ 156 h 157"/>
                <a:gd name="T36" fmla="*/ 163 w 202"/>
                <a:gd name="T37" fmla="*/ 157 h 157"/>
                <a:gd name="T38" fmla="*/ 39 w 202"/>
                <a:gd name="T39" fmla="*/ 157 h 157"/>
                <a:gd name="T40" fmla="*/ 31 w 202"/>
                <a:gd name="T41" fmla="*/ 156 h 157"/>
                <a:gd name="T42" fmla="*/ 24 w 202"/>
                <a:gd name="T43" fmla="*/ 154 h 157"/>
                <a:gd name="T44" fmla="*/ 17 w 202"/>
                <a:gd name="T45" fmla="*/ 149 h 157"/>
                <a:gd name="T46" fmla="*/ 12 w 202"/>
                <a:gd name="T47" fmla="*/ 143 h 157"/>
                <a:gd name="T48" fmla="*/ 7 w 202"/>
                <a:gd name="T49" fmla="*/ 137 h 157"/>
                <a:gd name="T50" fmla="*/ 3 w 202"/>
                <a:gd name="T51" fmla="*/ 129 h 157"/>
                <a:gd name="T52" fmla="*/ 1 w 202"/>
                <a:gd name="T53" fmla="*/ 121 h 157"/>
                <a:gd name="T54" fmla="*/ 0 w 202"/>
                <a:gd name="T55" fmla="*/ 112 h 157"/>
                <a:gd name="T56" fmla="*/ 0 w 202"/>
                <a:gd name="T57" fmla="*/ 45 h 157"/>
                <a:gd name="T58" fmla="*/ 1 w 202"/>
                <a:gd name="T59" fmla="*/ 36 h 157"/>
                <a:gd name="T60" fmla="*/ 3 w 202"/>
                <a:gd name="T61" fmla="*/ 28 h 157"/>
                <a:gd name="T62" fmla="*/ 7 w 202"/>
                <a:gd name="T63" fmla="*/ 20 h 157"/>
                <a:gd name="T64" fmla="*/ 12 w 202"/>
                <a:gd name="T65" fmla="*/ 13 h 157"/>
                <a:gd name="T66" fmla="*/ 17 w 202"/>
                <a:gd name="T67" fmla="*/ 7 h 157"/>
                <a:gd name="T68" fmla="*/ 24 w 202"/>
                <a:gd name="T69" fmla="*/ 3 h 157"/>
                <a:gd name="T70" fmla="*/ 31 w 202"/>
                <a:gd name="T71" fmla="*/ 0 h 157"/>
                <a:gd name="T72" fmla="*/ 39 w 202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7">
                  <a:moveTo>
                    <a:pt x="39" y="0"/>
                  </a:moveTo>
                  <a:lnTo>
                    <a:pt x="163" y="0"/>
                  </a:lnTo>
                  <a:lnTo>
                    <a:pt x="171" y="0"/>
                  </a:lnTo>
                  <a:lnTo>
                    <a:pt x="178" y="3"/>
                  </a:lnTo>
                  <a:lnTo>
                    <a:pt x="185" y="7"/>
                  </a:lnTo>
                  <a:lnTo>
                    <a:pt x="191" y="13"/>
                  </a:lnTo>
                  <a:lnTo>
                    <a:pt x="196" y="20"/>
                  </a:lnTo>
                  <a:lnTo>
                    <a:pt x="199" y="28"/>
                  </a:lnTo>
                  <a:lnTo>
                    <a:pt x="202" y="36"/>
                  </a:lnTo>
                  <a:lnTo>
                    <a:pt x="202" y="45"/>
                  </a:lnTo>
                  <a:lnTo>
                    <a:pt x="202" y="112"/>
                  </a:lnTo>
                  <a:lnTo>
                    <a:pt x="202" y="121"/>
                  </a:lnTo>
                  <a:lnTo>
                    <a:pt x="199" y="129"/>
                  </a:lnTo>
                  <a:lnTo>
                    <a:pt x="196" y="137"/>
                  </a:lnTo>
                  <a:lnTo>
                    <a:pt x="191" y="143"/>
                  </a:lnTo>
                  <a:lnTo>
                    <a:pt x="185" y="149"/>
                  </a:lnTo>
                  <a:lnTo>
                    <a:pt x="178" y="154"/>
                  </a:lnTo>
                  <a:lnTo>
                    <a:pt x="171" y="156"/>
                  </a:lnTo>
                  <a:lnTo>
                    <a:pt x="163" y="157"/>
                  </a:lnTo>
                  <a:lnTo>
                    <a:pt x="39" y="157"/>
                  </a:lnTo>
                  <a:lnTo>
                    <a:pt x="31" y="156"/>
                  </a:lnTo>
                  <a:lnTo>
                    <a:pt x="24" y="154"/>
                  </a:lnTo>
                  <a:lnTo>
                    <a:pt x="17" y="149"/>
                  </a:lnTo>
                  <a:lnTo>
                    <a:pt x="12" y="143"/>
                  </a:lnTo>
                  <a:lnTo>
                    <a:pt x="7" y="137"/>
                  </a:lnTo>
                  <a:lnTo>
                    <a:pt x="3" y="129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7" y="7"/>
                  </a:lnTo>
                  <a:lnTo>
                    <a:pt x="24" y="3"/>
                  </a:lnTo>
                  <a:lnTo>
                    <a:pt x="31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AA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17" name="Freeform 360"/>
            <p:cNvSpPr>
              <a:spLocks/>
            </p:cNvSpPr>
            <p:nvPr/>
          </p:nvSpPr>
          <p:spPr bwMode="auto">
            <a:xfrm>
              <a:off x="3122" y="2070"/>
              <a:ext cx="202" cy="157"/>
            </a:xfrm>
            <a:custGeom>
              <a:avLst/>
              <a:gdLst>
                <a:gd name="T0" fmla="*/ 39 w 202"/>
                <a:gd name="T1" fmla="*/ 0 h 157"/>
                <a:gd name="T2" fmla="*/ 163 w 202"/>
                <a:gd name="T3" fmla="*/ 0 h 157"/>
                <a:gd name="T4" fmla="*/ 171 w 202"/>
                <a:gd name="T5" fmla="*/ 0 h 157"/>
                <a:gd name="T6" fmla="*/ 178 w 202"/>
                <a:gd name="T7" fmla="*/ 3 h 157"/>
                <a:gd name="T8" fmla="*/ 185 w 202"/>
                <a:gd name="T9" fmla="*/ 7 h 157"/>
                <a:gd name="T10" fmla="*/ 191 w 202"/>
                <a:gd name="T11" fmla="*/ 13 h 157"/>
                <a:gd name="T12" fmla="*/ 196 w 202"/>
                <a:gd name="T13" fmla="*/ 20 h 157"/>
                <a:gd name="T14" fmla="*/ 199 w 202"/>
                <a:gd name="T15" fmla="*/ 28 h 157"/>
                <a:gd name="T16" fmla="*/ 202 w 202"/>
                <a:gd name="T17" fmla="*/ 36 h 157"/>
                <a:gd name="T18" fmla="*/ 202 w 202"/>
                <a:gd name="T19" fmla="*/ 45 h 157"/>
                <a:gd name="T20" fmla="*/ 202 w 202"/>
                <a:gd name="T21" fmla="*/ 112 h 157"/>
                <a:gd name="T22" fmla="*/ 202 w 202"/>
                <a:gd name="T23" fmla="*/ 121 h 157"/>
                <a:gd name="T24" fmla="*/ 199 w 202"/>
                <a:gd name="T25" fmla="*/ 129 h 157"/>
                <a:gd name="T26" fmla="*/ 196 w 202"/>
                <a:gd name="T27" fmla="*/ 137 h 157"/>
                <a:gd name="T28" fmla="*/ 191 w 202"/>
                <a:gd name="T29" fmla="*/ 143 h 157"/>
                <a:gd name="T30" fmla="*/ 185 w 202"/>
                <a:gd name="T31" fmla="*/ 149 h 157"/>
                <a:gd name="T32" fmla="*/ 178 w 202"/>
                <a:gd name="T33" fmla="*/ 154 h 157"/>
                <a:gd name="T34" fmla="*/ 171 w 202"/>
                <a:gd name="T35" fmla="*/ 156 h 157"/>
                <a:gd name="T36" fmla="*/ 163 w 202"/>
                <a:gd name="T37" fmla="*/ 157 h 157"/>
                <a:gd name="T38" fmla="*/ 39 w 202"/>
                <a:gd name="T39" fmla="*/ 157 h 157"/>
                <a:gd name="T40" fmla="*/ 31 w 202"/>
                <a:gd name="T41" fmla="*/ 156 h 157"/>
                <a:gd name="T42" fmla="*/ 24 w 202"/>
                <a:gd name="T43" fmla="*/ 154 h 157"/>
                <a:gd name="T44" fmla="*/ 17 w 202"/>
                <a:gd name="T45" fmla="*/ 149 h 157"/>
                <a:gd name="T46" fmla="*/ 12 w 202"/>
                <a:gd name="T47" fmla="*/ 143 h 157"/>
                <a:gd name="T48" fmla="*/ 7 w 202"/>
                <a:gd name="T49" fmla="*/ 137 h 157"/>
                <a:gd name="T50" fmla="*/ 3 w 202"/>
                <a:gd name="T51" fmla="*/ 129 h 157"/>
                <a:gd name="T52" fmla="*/ 1 w 202"/>
                <a:gd name="T53" fmla="*/ 121 h 157"/>
                <a:gd name="T54" fmla="*/ 0 w 202"/>
                <a:gd name="T55" fmla="*/ 112 h 157"/>
                <a:gd name="T56" fmla="*/ 0 w 202"/>
                <a:gd name="T57" fmla="*/ 45 h 157"/>
                <a:gd name="T58" fmla="*/ 1 w 202"/>
                <a:gd name="T59" fmla="*/ 36 h 157"/>
                <a:gd name="T60" fmla="*/ 3 w 202"/>
                <a:gd name="T61" fmla="*/ 28 h 157"/>
                <a:gd name="T62" fmla="*/ 7 w 202"/>
                <a:gd name="T63" fmla="*/ 20 h 157"/>
                <a:gd name="T64" fmla="*/ 12 w 202"/>
                <a:gd name="T65" fmla="*/ 13 h 157"/>
                <a:gd name="T66" fmla="*/ 17 w 202"/>
                <a:gd name="T67" fmla="*/ 7 h 157"/>
                <a:gd name="T68" fmla="*/ 24 w 202"/>
                <a:gd name="T69" fmla="*/ 3 h 157"/>
                <a:gd name="T70" fmla="*/ 31 w 202"/>
                <a:gd name="T71" fmla="*/ 0 h 157"/>
                <a:gd name="T72" fmla="*/ 39 w 202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7">
                  <a:moveTo>
                    <a:pt x="39" y="0"/>
                  </a:moveTo>
                  <a:lnTo>
                    <a:pt x="163" y="0"/>
                  </a:lnTo>
                  <a:lnTo>
                    <a:pt x="171" y="0"/>
                  </a:lnTo>
                  <a:lnTo>
                    <a:pt x="178" y="3"/>
                  </a:lnTo>
                  <a:lnTo>
                    <a:pt x="185" y="7"/>
                  </a:lnTo>
                  <a:lnTo>
                    <a:pt x="191" y="13"/>
                  </a:lnTo>
                  <a:lnTo>
                    <a:pt x="196" y="20"/>
                  </a:lnTo>
                  <a:lnTo>
                    <a:pt x="199" y="28"/>
                  </a:lnTo>
                  <a:lnTo>
                    <a:pt x="202" y="36"/>
                  </a:lnTo>
                  <a:lnTo>
                    <a:pt x="202" y="45"/>
                  </a:lnTo>
                  <a:lnTo>
                    <a:pt x="202" y="112"/>
                  </a:lnTo>
                  <a:lnTo>
                    <a:pt x="202" y="121"/>
                  </a:lnTo>
                  <a:lnTo>
                    <a:pt x="199" y="129"/>
                  </a:lnTo>
                  <a:lnTo>
                    <a:pt x="196" y="137"/>
                  </a:lnTo>
                  <a:lnTo>
                    <a:pt x="191" y="143"/>
                  </a:lnTo>
                  <a:lnTo>
                    <a:pt x="185" y="149"/>
                  </a:lnTo>
                  <a:lnTo>
                    <a:pt x="178" y="154"/>
                  </a:lnTo>
                  <a:lnTo>
                    <a:pt x="171" y="156"/>
                  </a:lnTo>
                  <a:lnTo>
                    <a:pt x="163" y="157"/>
                  </a:lnTo>
                  <a:lnTo>
                    <a:pt x="39" y="157"/>
                  </a:lnTo>
                  <a:lnTo>
                    <a:pt x="31" y="156"/>
                  </a:lnTo>
                  <a:lnTo>
                    <a:pt x="24" y="154"/>
                  </a:lnTo>
                  <a:lnTo>
                    <a:pt x="17" y="149"/>
                  </a:lnTo>
                  <a:lnTo>
                    <a:pt x="12" y="143"/>
                  </a:lnTo>
                  <a:lnTo>
                    <a:pt x="7" y="137"/>
                  </a:lnTo>
                  <a:lnTo>
                    <a:pt x="3" y="129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7" y="7"/>
                  </a:lnTo>
                  <a:lnTo>
                    <a:pt x="24" y="3"/>
                  </a:lnTo>
                  <a:lnTo>
                    <a:pt x="31" y="0"/>
                  </a:lnTo>
                  <a:lnTo>
                    <a:pt x="39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18" name="Freeform 361"/>
            <p:cNvSpPr>
              <a:spLocks/>
            </p:cNvSpPr>
            <p:nvPr/>
          </p:nvSpPr>
          <p:spPr bwMode="auto">
            <a:xfrm>
              <a:off x="3193" y="2133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3 w 88"/>
                <a:gd name="T3" fmla="*/ 0 h 56"/>
                <a:gd name="T4" fmla="*/ 61 w 88"/>
                <a:gd name="T5" fmla="*/ 2 h 56"/>
                <a:gd name="T6" fmla="*/ 68 w 88"/>
                <a:gd name="T7" fmla="*/ 4 h 56"/>
                <a:gd name="T8" fmla="*/ 75 w 88"/>
                <a:gd name="T9" fmla="*/ 8 h 56"/>
                <a:gd name="T10" fmla="*/ 81 w 88"/>
                <a:gd name="T11" fmla="*/ 11 h 56"/>
                <a:gd name="T12" fmla="*/ 85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4 h 56"/>
                <a:gd name="T20" fmla="*/ 85 w 88"/>
                <a:gd name="T21" fmla="*/ 39 h 56"/>
                <a:gd name="T22" fmla="*/ 81 w 88"/>
                <a:gd name="T23" fmla="*/ 44 h 56"/>
                <a:gd name="T24" fmla="*/ 75 w 88"/>
                <a:gd name="T25" fmla="*/ 48 h 56"/>
                <a:gd name="T26" fmla="*/ 68 w 88"/>
                <a:gd name="T27" fmla="*/ 51 h 56"/>
                <a:gd name="T28" fmla="*/ 61 w 88"/>
                <a:gd name="T29" fmla="*/ 55 h 56"/>
                <a:gd name="T30" fmla="*/ 53 w 88"/>
                <a:gd name="T31" fmla="*/ 56 h 56"/>
                <a:gd name="T32" fmla="*/ 44 w 88"/>
                <a:gd name="T33" fmla="*/ 56 h 56"/>
                <a:gd name="T34" fmla="*/ 35 w 88"/>
                <a:gd name="T35" fmla="*/ 56 h 56"/>
                <a:gd name="T36" fmla="*/ 27 w 88"/>
                <a:gd name="T37" fmla="*/ 55 h 56"/>
                <a:gd name="T38" fmla="*/ 20 w 88"/>
                <a:gd name="T39" fmla="*/ 51 h 56"/>
                <a:gd name="T40" fmla="*/ 13 w 88"/>
                <a:gd name="T41" fmla="*/ 48 h 56"/>
                <a:gd name="T42" fmla="*/ 8 w 88"/>
                <a:gd name="T43" fmla="*/ 44 h 56"/>
                <a:gd name="T44" fmla="*/ 4 w 88"/>
                <a:gd name="T45" fmla="*/ 39 h 56"/>
                <a:gd name="T46" fmla="*/ 1 w 88"/>
                <a:gd name="T47" fmla="*/ 34 h 56"/>
                <a:gd name="T48" fmla="*/ 0 w 88"/>
                <a:gd name="T49" fmla="*/ 28 h 56"/>
                <a:gd name="T50" fmla="*/ 1 w 88"/>
                <a:gd name="T51" fmla="*/ 22 h 56"/>
                <a:gd name="T52" fmla="*/ 4 w 88"/>
                <a:gd name="T53" fmla="*/ 17 h 56"/>
                <a:gd name="T54" fmla="*/ 8 w 88"/>
                <a:gd name="T55" fmla="*/ 11 h 56"/>
                <a:gd name="T56" fmla="*/ 13 w 88"/>
                <a:gd name="T57" fmla="*/ 8 h 56"/>
                <a:gd name="T58" fmla="*/ 20 w 88"/>
                <a:gd name="T59" fmla="*/ 4 h 56"/>
                <a:gd name="T60" fmla="*/ 27 w 88"/>
                <a:gd name="T61" fmla="*/ 2 h 56"/>
                <a:gd name="T62" fmla="*/ 35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8" y="4"/>
                  </a:lnTo>
                  <a:lnTo>
                    <a:pt x="75" y="8"/>
                  </a:lnTo>
                  <a:lnTo>
                    <a:pt x="81" y="11"/>
                  </a:lnTo>
                  <a:lnTo>
                    <a:pt x="85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5" y="39"/>
                  </a:lnTo>
                  <a:lnTo>
                    <a:pt x="81" y="44"/>
                  </a:lnTo>
                  <a:lnTo>
                    <a:pt x="75" y="48"/>
                  </a:lnTo>
                  <a:lnTo>
                    <a:pt x="68" y="51"/>
                  </a:lnTo>
                  <a:lnTo>
                    <a:pt x="61" y="55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5"/>
                  </a:lnTo>
                  <a:lnTo>
                    <a:pt x="20" y="51"/>
                  </a:lnTo>
                  <a:lnTo>
                    <a:pt x="13" y="48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3" y="8"/>
                  </a:lnTo>
                  <a:lnTo>
                    <a:pt x="20" y="4"/>
                  </a:lnTo>
                  <a:lnTo>
                    <a:pt x="27" y="2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19" name="Freeform 362"/>
            <p:cNvSpPr>
              <a:spLocks/>
            </p:cNvSpPr>
            <p:nvPr/>
          </p:nvSpPr>
          <p:spPr bwMode="auto">
            <a:xfrm>
              <a:off x="3193" y="2133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3 w 88"/>
                <a:gd name="T3" fmla="*/ 0 h 56"/>
                <a:gd name="T4" fmla="*/ 61 w 88"/>
                <a:gd name="T5" fmla="*/ 2 h 56"/>
                <a:gd name="T6" fmla="*/ 68 w 88"/>
                <a:gd name="T7" fmla="*/ 4 h 56"/>
                <a:gd name="T8" fmla="*/ 75 w 88"/>
                <a:gd name="T9" fmla="*/ 8 h 56"/>
                <a:gd name="T10" fmla="*/ 81 w 88"/>
                <a:gd name="T11" fmla="*/ 11 h 56"/>
                <a:gd name="T12" fmla="*/ 85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4 h 56"/>
                <a:gd name="T20" fmla="*/ 85 w 88"/>
                <a:gd name="T21" fmla="*/ 39 h 56"/>
                <a:gd name="T22" fmla="*/ 81 w 88"/>
                <a:gd name="T23" fmla="*/ 44 h 56"/>
                <a:gd name="T24" fmla="*/ 75 w 88"/>
                <a:gd name="T25" fmla="*/ 48 h 56"/>
                <a:gd name="T26" fmla="*/ 68 w 88"/>
                <a:gd name="T27" fmla="*/ 51 h 56"/>
                <a:gd name="T28" fmla="*/ 61 w 88"/>
                <a:gd name="T29" fmla="*/ 55 h 56"/>
                <a:gd name="T30" fmla="*/ 53 w 88"/>
                <a:gd name="T31" fmla="*/ 56 h 56"/>
                <a:gd name="T32" fmla="*/ 44 w 88"/>
                <a:gd name="T33" fmla="*/ 56 h 56"/>
                <a:gd name="T34" fmla="*/ 35 w 88"/>
                <a:gd name="T35" fmla="*/ 56 h 56"/>
                <a:gd name="T36" fmla="*/ 27 w 88"/>
                <a:gd name="T37" fmla="*/ 55 h 56"/>
                <a:gd name="T38" fmla="*/ 20 w 88"/>
                <a:gd name="T39" fmla="*/ 51 h 56"/>
                <a:gd name="T40" fmla="*/ 13 w 88"/>
                <a:gd name="T41" fmla="*/ 48 h 56"/>
                <a:gd name="T42" fmla="*/ 8 w 88"/>
                <a:gd name="T43" fmla="*/ 44 h 56"/>
                <a:gd name="T44" fmla="*/ 4 w 88"/>
                <a:gd name="T45" fmla="*/ 39 h 56"/>
                <a:gd name="T46" fmla="*/ 1 w 88"/>
                <a:gd name="T47" fmla="*/ 34 h 56"/>
                <a:gd name="T48" fmla="*/ 0 w 88"/>
                <a:gd name="T49" fmla="*/ 28 h 56"/>
                <a:gd name="T50" fmla="*/ 1 w 88"/>
                <a:gd name="T51" fmla="*/ 22 h 56"/>
                <a:gd name="T52" fmla="*/ 4 w 88"/>
                <a:gd name="T53" fmla="*/ 17 h 56"/>
                <a:gd name="T54" fmla="*/ 8 w 88"/>
                <a:gd name="T55" fmla="*/ 11 h 56"/>
                <a:gd name="T56" fmla="*/ 13 w 88"/>
                <a:gd name="T57" fmla="*/ 8 h 56"/>
                <a:gd name="T58" fmla="*/ 20 w 88"/>
                <a:gd name="T59" fmla="*/ 4 h 56"/>
                <a:gd name="T60" fmla="*/ 27 w 88"/>
                <a:gd name="T61" fmla="*/ 2 h 56"/>
                <a:gd name="T62" fmla="*/ 35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8" y="4"/>
                  </a:lnTo>
                  <a:lnTo>
                    <a:pt x="75" y="8"/>
                  </a:lnTo>
                  <a:lnTo>
                    <a:pt x="81" y="11"/>
                  </a:lnTo>
                  <a:lnTo>
                    <a:pt x="85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5" y="39"/>
                  </a:lnTo>
                  <a:lnTo>
                    <a:pt x="81" y="44"/>
                  </a:lnTo>
                  <a:lnTo>
                    <a:pt x="75" y="48"/>
                  </a:lnTo>
                  <a:lnTo>
                    <a:pt x="68" y="51"/>
                  </a:lnTo>
                  <a:lnTo>
                    <a:pt x="61" y="55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5"/>
                  </a:lnTo>
                  <a:lnTo>
                    <a:pt x="20" y="51"/>
                  </a:lnTo>
                  <a:lnTo>
                    <a:pt x="13" y="48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3" y="8"/>
                  </a:lnTo>
                  <a:lnTo>
                    <a:pt x="20" y="4"/>
                  </a:lnTo>
                  <a:lnTo>
                    <a:pt x="27" y="2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20" name="Freeform 363"/>
            <p:cNvSpPr>
              <a:spLocks/>
            </p:cNvSpPr>
            <p:nvPr/>
          </p:nvSpPr>
          <p:spPr bwMode="auto">
            <a:xfrm>
              <a:off x="3319" y="2070"/>
              <a:ext cx="203" cy="157"/>
            </a:xfrm>
            <a:custGeom>
              <a:avLst/>
              <a:gdLst>
                <a:gd name="T0" fmla="*/ 40 w 203"/>
                <a:gd name="T1" fmla="*/ 0 h 157"/>
                <a:gd name="T2" fmla="*/ 163 w 203"/>
                <a:gd name="T3" fmla="*/ 0 h 157"/>
                <a:gd name="T4" fmla="*/ 171 w 203"/>
                <a:gd name="T5" fmla="*/ 0 h 157"/>
                <a:gd name="T6" fmla="*/ 179 w 203"/>
                <a:gd name="T7" fmla="*/ 3 h 157"/>
                <a:gd name="T8" fmla="*/ 185 w 203"/>
                <a:gd name="T9" fmla="*/ 7 h 157"/>
                <a:gd name="T10" fmla="*/ 191 w 203"/>
                <a:gd name="T11" fmla="*/ 13 h 157"/>
                <a:gd name="T12" fmla="*/ 196 w 203"/>
                <a:gd name="T13" fmla="*/ 20 h 157"/>
                <a:gd name="T14" fmla="*/ 200 w 203"/>
                <a:gd name="T15" fmla="*/ 28 h 157"/>
                <a:gd name="T16" fmla="*/ 202 w 203"/>
                <a:gd name="T17" fmla="*/ 36 h 157"/>
                <a:gd name="T18" fmla="*/ 203 w 203"/>
                <a:gd name="T19" fmla="*/ 45 h 157"/>
                <a:gd name="T20" fmla="*/ 203 w 203"/>
                <a:gd name="T21" fmla="*/ 112 h 157"/>
                <a:gd name="T22" fmla="*/ 202 w 203"/>
                <a:gd name="T23" fmla="*/ 121 h 157"/>
                <a:gd name="T24" fmla="*/ 200 w 203"/>
                <a:gd name="T25" fmla="*/ 129 h 157"/>
                <a:gd name="T26" fmla="*/ 196 w 203"/>
                <a:gd name="T27" fmla="*/ 137 h 157"/>
                <a:gd name="T28" fmla="*/ 191 w 203"/>
                <a:gd name="T29" fmla="*/ 143 h 157"/>
                <a:gd name="T30" fmla="*/ 185 w 203"/>
                <a:gd name="T31" fmla="*/ 149 h 157"/>
                <a:gd name="T32" fmla="*/ 179 w 203"/>
                <a:gd name="T33" fmla="*/ 154 h 157"/>
                <a:gd name="T34" fmla="*/ 171 w 203"/>
                <a:gd name="T35" fmla="*/ 156 h 157"/>
                <a:gd name="T36" fmla="*/ 163 w 203"/>
                <a:gd name="T37" fmla="*/ 157 h 157"/>
                <a:gd name="T38" fmla="*/ 40 w 203"/>
                <a:gd name="T39" fmla="*/ 157 h 157"/>
                <a:gd name="T40" fmla="*/ 32 w 203"/>
                <a:gd name="T41" fmla="*/ 156 h 157"/>
                <a:gd name="T42" fmla="*/ 24 w 203"/>
                <a:gd name="T43" fmla="*/ 154 h 157"/>
                <a:gd name="T44" fmla="*/ 17 w 203"/>
                <a:gd name="T45" fmla="*/ 149 h 157"/>
                <a:gd name="T46" fmla="*/ 12 w 203"/>
                <a:gd name="T47" fmla="*/ 143 h 157"/>
                <a:gd name="T48" fmla="*/ 7 w 203"/>
                <a:gd name="T49" fmla="*/ 137 h 157"/>
                <a:gd name="T50" fmla="*/ 3 w 203"/>
                <a:gd name="T51" fmla="*/ 129 h 157"/>
                <a:gd name="T52" fmla="*/ 1 w 203"/>
                <a:gd name="T53" fmla="*/ 121 h 157"/>
                <a:gd name="T54" fmla="*/ 0 w 203"/>
                <a:gd name="T55" fmla="*/ 112 h 157"/>
                <a:gd name="T56" fmla="*/ 0 w 203"/>
                <a:gd name="T57" fmla="*/ 45 h 157"/>
                <a:gd name="T58" fmla="*/ 1 w 203"/>
                <a:gd name="T59" fmla="*/ 36 h 157"/>
                <a:gd name="T60" fmla="*/ 3 w 203"/>
                <a:gd name="T61" fmla="*/ 28 h 157"/>
                <a:gd name="T62" fmla="*/ 7 w 203"/>
                <a:gd name="T63" fmla="*/ 20 h 157"/>
                <a:gd name="T64" fmla="*/ 12 w 203"/>
                <a:gd name="T65" fmla="*/ 13 h 157"/>
                <a:gd name="T66" fmla="*/ 17 w 203"/>
                <a:gd name="T67" fmla="*/ 7 h 157"/>
                <a:gd name="T68" fmla="*/ 24 w 203"/>
                <a:gd name="T69" fmla="*/ 3 h 157"/>
                <a:gd name="T70" fmla="*/ 32 w 203"/>
                <a:gd name="T71" fmla="*/ 0 h 157"/>
                <a:gd name="T72" fmla="*/ 40 w 203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7">
                  <a:moveTo>
                    <a:pt x="40" y="0"/>
                  </a:moveTo>
                  <a:lnTo>
                    <a:pt x="163" y="0"/>
                  </a:lnTo>
                  <a:lnTo>
                    <a:pt x="171" y="0"/>
                  </a:lnTo>
                  <a:lnTo>
                    <a:pt x="179" y="3"/>
                  </a:lnTo>
                  <a:lnTo>
                    <a:pt x="185" y="7"/>
                  </a:lnTo>
                  <a:lnTo>
                    <a:pt x="191" y="13"/>
                  </a:lnTo>
                  <a:lnTo>
                    <a:pt x="196" y="20"/>
                  </a:lnTo>
                  <a:lnTo>
                    <a:pt x="200" y="28"/>
                  </a:lnTo>
                  <a:lnTo>
                    <a:pt x="202" y="36"/>
                  </a:lnTo>
                  <a:lnTo>
                    <a:pt x="203" y="45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200" y="129"/>
                  </a:lnTo>
                  <a:lnTo>
                    <a:pt x="196" y="137"/>
                  </a:lnTo>
                  <a:lnTo>
                    <a:pt x="191" y="143"/>
                  </a:lnTo>
                  <a:lnTo>
                    <a:pt x="185" y="149"/>
                  </a:lnTo>
                  <a:lnTo>
                    <a:pt x="179" y="154"/>
                  </a:lnTo>
                  <a:lnTo>
                    <a:pt x="171" y="156"/>
                  </a:lnTo>
                  <a:lnTo>
                    <a:pt x="163" y="157"/>
                  </a:lnTo>
                  <a:lnTo>
                    <a:pt x="40" y="157"/>
                  </a:lnTo>
                  <a:lnTo>
                    <a:pt x="32" y="156"/>
                  </a:lnTo>
                  <a:lnTo>
                    <a:pt x="24" y="154"/>
                  </a:lnTo>
                  <a:lnTo>
                    <a:pt x="17" y="149"/>
                  </a:lnTo>
                  <a:lnTo>
                    <a:pt x="12" y="143"/>
                  </a:lnTo>
                  <a:lnTo>
                    <a:pt x="7" y="137"/>
                  </a:lnTo>
                  <a:lnTo>
                    <a:pt x="3" y="129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7" y="7"/>
                  </a:lnTo>
                  <a:lnTo>
                    <a:pt x="24" y="3"/>
                  </a:lnTo>
                  <a:lnTo>
                    <a:pt x="3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AA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21" name="Freeform 364"/>
            <p:cNvSpPr>
              <a:spLocks/>
            </p:cNvSpPr>
            <p:nvPr/>
          </p:nvSpPr>
          <p:spPr bwMode="auto">
            <a:xfrm>
              <a:off x="3319" y="2070"/>
              <a:ext cx="203" cy="157"/>
            </a:xfrm>
            <a:custGeom>
              <a:avLst/>
              <a:gdLst>
                <a:gd name="T0" fmla="*/ 40 w 203"/>
                <a:gd name="T1" fmla="*/ 0 h 157"/>
                <a:gd name="T2" fmla="*/ 163 w 203"/>
                <a:gd name="T3" fmla="*/ 0 h 157"/>
                <a:gd name="T4" fmla="*/ 171 w 203"/>
                <a:gd name="T5" fmla="*/ 0 h 157"/>
                <a:gd name="T6" fmla="*/ 179 w 203"/>
                <a:gd name="T7" fmla="*/ 3 h 157"/>
                <a:gd name="T8" fmla="*/ 185 w 203"/>
                <a:gd name="T9" fmla="*/ 7 h 157"/>
                <a:gd name="T10" fmla="*/ 191 w 203"/>
                <a:gd name="T11" fmla="*/ 13 h 157"/>
                <a:gd name="T12" fmla="*/ 196 w 203"/>
                <a:gd name="T13" fmla="*/ 20 h 157"/>
                <a:gd name="T14" fmla="*/ 200 w 203"/>
                <a:gd name="T15" fmla="*/ 28 h 157"/>
                <a:gd name="T16" fmla="*/ 202 w 203"/>
                <a:gd name="T17" fmla="*/ 36 h 157"/>
                <a:gd name="T18" fmla="*/ 203 w 203"/>
                <a:gd name="T19" fmla="*/ 45 h 157"/>
                <a:gd name="T20" fmla="*/ 203 w 203"/>
                <a:gd name="T21" fmla="*/ 112 h 157"/>
                <a:gd name="T22" fmla="*/ 202 w 203"/>
                <a:gd name="T23" fmla="*/ 121 h 157"/>
                <a:gd name="T24" fmla="*/ 200 w 203"/>
                <a:gd name="T25" fmla="*/ 129 h 157"/>
                <a:gd name="T26" fmla="*/ 196 w 203"/>
                <a:gd name="T27" fmla="*/ 137 h 157"/>
                <a:gd name="T28" fmla="*/ 191 w 203"/>
                <a:gd name="T29" fmla="*/ 143 h 157"/>
                <a:gd name="T30" fmla="*/ 185 w 203"/>
                <a:gd name="T31" fmla="*/ 149 h 157"/>
                <a:gd name="T32" fmla="*/ 179 w 203"/>
                <a:gd name="T33" fmla="*/ 154 h 157"/>
                <a:gd name="T34" fmla="*/ 171 w 203"/>
                <a:gd name="T35" fmla="*/ 156 h 157"/>
                <a:gd name="T36" fmla="*/ 163 w 203"/>
                <a:gd name="T37" fmla="*/ 157 h 157"/>
                <a:gd name="T38" fmla="*/ 40 w 203"/>
                <a:gd name="T39" fmla="*/ 157 h 157"/>
                <a:gd name="T40" fmla="*/ 32 w 203"/>
                <a:gd name="T41" fmla="*/ 156 h 157"/>
                <a:gd name="T42" fmla="*/ 24 w 203"/>
                <a:gd name="T43" fmla="*/ 154 h 157"/>
                <a:gd name="T44" fmla="*/ 17 w 203"/>
                <a:gd name="T45" fmla="*/ 149 h 157"/>
                <a:gd name="T46" fmla="*/ 12 w 203"/>
                <a:gd name="T47" fmla="*/ 143 h 157"/>
                <a:gd name="T48" fmla="*/ 7 w 203"/>
                <a:gd name="T49" fmla="*/ 137 h 157"/>
                <a:gd name="T50" fmla="*/ 3 w 203"/>
                <a:gd name="T51" fmla="*/ 129 h 157"/>
                <a:gd name="T52" fmla="*/ 1 w 203"/>
                <a:gd name="T53" fmla="*/ 121 h 157"/>
                <a:gd name="T54" fmla="*/ 0 w 203"/>
                <a:gd name="T55" fmla="*/ 112 h 157"/>
                <a:gd name="T56" fmla="*/ 0 w 203"/>
                <a:gd name="T57" fmla="*/ 45 h 157"/>
                <a:gd name="T58" fmla="*/ 1 w 203"/>
                <a:gd name="T59" fmla="*/ 36 h 157"/>
                <a:gd name="T60" fmla="*/ 3 w 203"/>
                <a:gd name="T61" fmla="*/ 28 h 157"/>
                <a:gd name="T62" fmla="*/ 7 w 203"/>
                <a:gd name="T63" fmla="*/ 20 h 157"/>
                <a:gd name="T64" fmla="*/ 12 w 203"/>
                <a:gd name="T65" fmla="*/ 13 h 157"/>
                <a:gd name="T66" fmla="*/ 17 w 203"/>
                <a:gd name="T67" fmla="*/ 7 h 157"/>
                <a:gd name="T68" fmla="*/ 24 w 203"/>
                <a:gd name="T69" fmla="*/ 3 h 157"/>
                <a:gd name="T70" fmla="*/ 32 w 203"/>
                <a:gd name="T71" fmla="*/ 0 h 157"/>
                <a:gd name="T72" fmla="*/ 40 w 203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7">
                  <a:moveTo>
                    <a:pt x="40" y="0"/>
                  </a:moveTo>
                  <a:lnTo>
                    <a:pt x="163" y="0"/>
                  </a:lnTo>
                  <a:lnTo>
                    <a:pt x="171" y="0"/>
                  </a:lnTo>
                  <a:lnTo>
                    <a:pt x="179" y="3"/>
                  </a:lnTo>
                  <a:lnTo>
                    <a:pt x="185" y="7"/>
                  </a:lnTo>
                  <a:lnTo>
                    <a:pt x="191" y="13"/>
                  </a:lnTo>
                  <a:lnTo>
                    <a:pt x="196" y="20"/>
                  </a:lnTo>
                  <a:lnTo>
                    <a:pt x="200" y="28"/>
                  </a:lnTo>
                  <a:lnTo>
                    <a:pt x="202" y="36"/>
                  </a:lnTo>
                  <a:lnTo>
                    <a:pt x="203" y="45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200" y="129"/>
                  </a:lnTo>
                  <a:lnTo>
                    <a:pt x="196" y="137"/>
                  </a:lnTo>
                  <a:lnTo>
                    <a:pt x="191" y="143"/>
                  </a:lnTo>
                  <a:lnTo>
                    <a:pt x="185" y="149"/>
                  </a:lnTo>
                  <a:lnTo>
                    <a:pt x="179" y="154"/>
                  </a:lnTo>
                  <a:lnTo>
                    <a:pt x="171" y="156"/>
                  </a:lnTo>
                  <a:lnTo>
                    <a:pt x="163" y="157"/>
                  </a:lnTo>
                  <a:lnTo>
                    <a:pt x="40" y="157"/>
                  </a:lnTo>
                  <a:lnTo>
                    <a:pt x="32" y="156"/>
                  </a:lnTo>
                  <a:lnTo>
                    <a:pt x="24" y="154"/>
                  </a:lnTo>
                  <a:lnTo>
                    <a:pt x="17" y="149"/>
                  </a:lnTo>
                  <a:lnTo>
                    <a:pt x="12" y="143"/>
                  </a:lnTo>
                  <a:lnTo>
                    <a:pt x="7" y="137"/>
                  </a:lnTo>
                  <a:lnTo>
                    <a:pt x="3" y="129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7" y="7"/>
                  </a:lnTo>
                  <a:lnTo>
                    <a:pt x="24" y="3"/>
                  </a:lnTo>
                  <a:lnTo>
                    <a:pt x="32" y="0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22" name="Freeform 365"/>
            <p:cNvSpPr>
              <a:spLocks/>
            </p:cNvSpPr>
            <p:nvPr/>
          </p:nvSpPr>
          <p:spPr bwMode="auto">
            <a:xfrm>
              <a:off x="3391" y="2133"/>
              <a:ext cx="87" cy="56"/>
            </a:xfrm>
            <a:custGeom>
              <a:avLst/>
              <a:gdLst>
                <a:gd name="T0" fmla="*/ 43 w 87"/>
                <a:gd name="T1" fmla="*/ 0 h 56"/>
                <a:gd name="T2" fmla="*/ 52 w 87"/>
                <a:gd name="T3" fmla="*/ 0 h 56"/>
                <a:gd name="T4" fmla="*/ 61 w 87"/>
                <a:gd name="T5" fmla="*/ 2 h 56"/>
                <a:gd name="T6" fmla="*/ 68 w 87"/>
                <a:gd name="T7" fmla="*/ 4 h 56"/>
                <a:gd name="T8" fmla="*/ 75 w 87"/>
                <a:gd name="T9" fmla="*/ 8 h 56"/>
                <a:gd name="T10" fmla="*/ 80 w 87"/>
                <a:gd name="T11" fmla="*/ 11 h 56"/>
                <a:gd name="T12" fmla="*/ 84 w 87"/>
                <a:gd name="T13" fmla="*/ 17 h 56"/>
                <a:gd name="T14" fmla="*/ 86 w 87"/>
                <a:gd name="T15" fmla="*/ 22 h 56"/>
                <a:gd name="T16" fmla="*/ 87 w 87"/>
                <a:gd name="T17" fmla="*/ 28 h 56"/>
                <a:gd name="T18" fmla="*/ 86 w 87"/>
                <a:gd name="T19" fmla="*/ 34 h 56"/>
                <a:gd name="T20" fmla="*/ 84 w 87"/>
                <a:gd name="T21" fmla="*/ 39 h 56"/>
                <a:gd name="T22" fmla="*/ 80 w 87"/>
                <a:gd name="T23" fmla="*/ 44 h 56"/>
                <a:gd name="T24" fmla="*/ 75 w 87"/>
                <a:gd name="T25" fmla="*/ 48 h 56"/>
                <a:gd name="T26" fmla="*/ 68 w 87"/>
                <a:gd name="T27" fmla="*/ 51 h 56"/>
                <a:gd name="T28" fmla="*/ 61 w 87"/>
                <a:gd name="T29" fmla="*/ 55 h 56"/>
                <a:gd name="T30" fmla="*/ 52 w 87"/>
                <a:gd name="T31" fmla="*/ 56 h 56"/>
                <a:gd name="T32" fmla="*/ 43 w 87"/>
                <a:gd name="T33" fmla="*/ 56 h 56"/>
                <a:gd name="T34" fmla="*/ 34 w 87"/>
                <a:gd name="T35" fmla="*/ 56 h 56"/>
                <a:gd name="T36" fmla="*/ 26 w 87"/>
                <a:gd name="T37" fmla="*/ 55 h 56"/>
                <a:gd name="T38" fmla="*/ 19 w 87"/>
                <a:gd name="T39" fmla="*/ 51 h 56"/>
                <a:gd name="T40" fmla="*/ 12 w 87"/>
                <a:gd name="T41" fmla="*/ 48 h 56"/>
                <a:gd name="T42" fmla="*/ 7 w 87"/>
                <a:gd name="T43" fmla="*/ 44 h 56"/>
                <a:gd name="T44" fmla="*/ 3 w 87"/>
                <a:gd name="T45" fmla="*/ 39 h 56"/>
                <a:gd name="T46" fmla="*/ 0 w 87"/>
                <a:gd name="T47" fmla="*/ 34 h 56"/>
                <a:gd name="T48" fmla="*/ 0 w 87"/>
                <a:gd name="T49" fmla="*/ 28 h 56"/>
                <a:gd name="T50" fmla="*/ 0 w 87"/>
                <a:gd name="T51" fmla="*/ 22 h 56"/>
                <a:gd name="T52" fmla="*/ 3 w 87"/>
                <a:gd name="T53" fmla="*/ 17 h 56"/>
                <a:gd name="T54" fmla="*/ 7 w 87"/>
                <a:gd name="T55" fmla="*/ 11 h 56"/>
                <a:gd name="T56" fmla="*/ 12 w 87"/>
                <a:gd name="T57" fmla="*/ 8 h 56"/>
                <a:gd name="T58" fmla="*/ 19 w 87"/>
                <a:gd name="T59" fmla="*/ 4 h 56"/>
                <a:gd name="T60" fmla="*/ 26 w 87"/>
                <a:gd name="T61" fmla="*/ 2 h 56"/>
                <a:gd name="T62" fmla="*/ 34 w 87"/>
                <a:gd name="T63" fmla="*/ 0 h 56"/>
                <a:gd name="T64" fmla="*/ 43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3" y="0"/>
                  </a:moveTo>
                  <a:lnTo>
                    <a:pt x="52" y="0"/>
                  </a:lnTo>
                  <a:lnTo>
                    <a:pt x="61" y="2"/>
                  </a:lnTo>
                  <a:lnTo>
                    <a:pt x="68" y="4"/>
                  </a:lnTo>
                  <a:lnTo>
                    <a:pt x="75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6" y="22"/>
                  </a:lnTo>
                  <a:lnTo>
                    <a:pt x="87" y="28"/>
                  </a:lnTo>
                  <a:lnTo>
                    <a:pt x="86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8"/>
                  </a:lnTo>
                  <a:lnTo>
                    <a:pt x="68" y="51"/>
                  </a:lnTo>
                  <a:lnTo>
                    <a:pt x="61" y="55"/>
                  </a:lnTo>
                  <a:lnTo>
                    <a:pt x="52" y="56"/>
                  </a:lnTo>
                  <a:lnTo>
                    <a:pt x="43" y="56"/>
                  </a:lnTo>
                  <a:lnTo>
                    <a:pt x="34" y="56"/>
                  </a:lnTo>
                  <a:lnTo>
                    <a:pt x="26" y="55"/>
                  </a:lnTo>
                  <a:lnTo>
                    <a:pt x="19" y="51"/>
                  </a:lnTo>
                  <a:lnTo>
                    <a:pt x="12" y="48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3" y="17"/>
                  </a:lnTo>
                  <a:lnTo>
                    <a:pt x="7" y="11"/>
                  </a:lnTo>
                  <a:lnTo>
                    <a:pt x="12" y="8"/>
                  </a:lnTo>
                  <a:lnTo>
                    <a:pt x="19" y="4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23" name="Freeform 366"/>
            <p:cNvSpPr>
              <a:spLocks/>
            </p:cNvSpPr>
            <p:nvPr/>
          </p:nvSpPr>
          <p:spPr bwMode="auto">
            <a:xfrm>
              <a:off x="3391" y="2133"/>
              <a:ext cx="87" cy="56"/>
            </a:xfrm>
            <a:custGeom>
              <a:avLst/>
              <a:gdLst>
                <a:gd name="T0" fmla="*/ 43 w 87"/>
                <a:gd name="T1" fmla="*/ 0 h 56"/>
                <a:gd name="T2" fmla="*/ 52 w 87"/>
                <a:gd name="T3" fmla="*/ 0 h 56"/>
                <a:gd name="T4" fmla="*/ 61 w 87"/>
                <a:gd name="T5" fmla="*/ 2 h 56"/>
                <a:gd name="T6" fmla="*/ 68 w 87"/>
                <a:gd name="T7" fmla="*/ 4 h 56"/>
                <a:gd name="T8" fmla="*/ 75 w 87"/>
                <a:gd name="T9" fmla="*/ 8 h 56"/>
                <a:gd name="T10" fmla="*/ 80 w 87"/>
                <a:gd name="T11" fmla="*/ 11 h 56"/>
                <a:gd name="T12" fmla="*/ 84 w 87"/>
                <a:gd name="T13" fmla="*/ 17 h 56"/>
                <a:gd name="T14" fmla="*/ 86 w 87"/>
                <a:gd name="T15" fmla="*/ 22 h 56"/>
                <a:gd name="T16" fmla="*/ 87 w 87"/>
                <a:gd name="T17" fmla="*/ 28 h 56"/>
                <a:gd name="T18" fmla="*/ 86 w 87"/>
                <a:gd name="T19" fmla="*/ 34 h 56"/>
                <a:gd name="T20" fmla="*/ 84 w 87"/>
                <a:gd name="T21" fmla="*/ 39 h 56"/>
                <a:gd name="T22" fmla="*/ 80 w 87"/>
                <a:gd name="T23" fmla="*/ 44 h 56"/>
                <a:gd name="T24" fmla="*/ 75 w 87"/>
                <a:gd name="T25" fmla="*/ 48 h 56"/>
                <a:gd name="T26" fmla="*/ 68 w 87"/>
                <a:gd name="T27" fmla="*/ 51 h 56"/>
                <a:gd name="T28" fmla="*/ 61 w 87"/>
                <a:gd name="T29" fmla="*/ 55 h 56"/>
                <a:gd name="T30" fmla="*/ 52 w 87"/>
                <a:gd name="T31" fmla="*/ 56 h 56"/>
                <a:gd name="T32" fmla="*/ 43 w 87"/>
                <a:gd name="T33" fmla="*/ 56 h 56"/>
                <a:gd name="T34" fmla="*/ 34 w 87"/>
                <a:gd name="T35" fmla="*/ 56 h 56"/>
                <a:gd name="T36" fmla="*/ 26 w 87"/>
                <a:gd name="T37" fmla="*/ 55 h 56"/>
                <a:gd name="T38" fmla="*/ 19 w 87"/>
                <a:gd name="T39" fmla="*/ 51 h 56"/>
                <a:gd name="T40" fmla="*/ 12 w 87"/>
                <a:gd name="T41" fmla="*/ 48 h 56"/>
                <a:gd name="T42" fmla="*/ 7 w 87"/>
                <a:gd name="T43" fmla="*/ 44 h 56"/>
                <a:gd name="T44" fmla="*/ 3 w 87"/>
                <a:gd name="T45" fmla="*/ 39 h 56"/>
                <a:gd name="T46" fmla="*/ 0 w 87"/>
                <a:gd name="T47" fmla="*/ 34 h 56"/>
                <a:gd name="T48" fmla="*/ 0 w 87"/>
                <a:gd name="T49" fmla="*/ 28 h 56"/>
                <a:gd name="T50" fmla="*/ 0 w 87"/>
                <a:gd name="T51" fmla="*/ 22 h 56"/>
                <a:gd name="T52" fmla="*/ 3 w 87"/>
                <a:gd name="T53" fmla="*/ 17 h 56"/>
                <a:gd name="T54" fmla="*/ 7 w 87"/>
                <a:gd name="T55" fmla="*/ 11 h 56"/>
                <a:gd name="T56" fmla="*/ 12 w 87"/>
                <a:gd name="T57" fmla="*/ 8 h 56"/>
                <a:gd name="T58" fmla="*/ 19 w 87"/>
                <a:gd name="T59" fmla="*/ 4 h 56"/>
                <a:gd name="T60" fmla="*/ 26 w 87"/>
                <a:gd name="T61" fmla="*/ 2 h 56"/>
                <a:gd name="T62" fmla="*/ 34 w 87"/>
                <a:gd name="T63" fmla="*/ 0 h 56"/>
                <a:gd name="T64" fmla="*/ 43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3" y="0"/>
                  </a:moveTo>
                  <a:lnTo>
                    <a:pt x="52" y="0"/>
                  </a:lnTo>
                  <a:lnTo>
                    <a:pt x="61" y="2"/>
                  </a:lnTo>
                  <a:lnTo>
                    <a:pt x="68" y="4"/>
                  </a:lnTo>
                  <a:lnTo>
                    <a:pt x="75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6" y="22"/>
                  </a:lnTo>
                  <a:lnTo>
                    <a:pt x="87" y="28"/>
                  </a:lnTo>
                  <a:lnTo>
                    <a:pt x="86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8"/>
                  </a:lnTo>
                  <a:lnTo>
                    <a:pt x="68" y="51"/>
                  </a:lnTo>
                  <a:lnTo>
                    <a:pt x="61" y="55"/>
                  </a:lnTo>
                  <a:lnTo>
                    <a:pt x="52" y="56"/>
                  </a:lnTo>
                  <a:lnTo>
                    <a:pt x="43" y="56"/>
                  </a:lnTo>
                  <a:lnTo>
                    <a:pt x="34" y="56"/>
                  </a:lnTo>
                  <a:lnTo>
                    <a:pt x="26" y="55"/>
                  </a:lnTo>
                  <a:lnTo>
                    <a:pt x="19" y="51"/>
                  </a:lnTo>
                  <a:lnTo>
                    <a:pt x="12" y="48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3" y="17"/>
                  </a:lnTo>
                  <a:lnTo>
                    <a:pt x="7" y="11"/>
                  </a:lnTo>
                  <a:lnTo>
                    <a:pt x="12" y="8"/>
                  </a:lnTo>
                  <a:lnTo>
                    <a:pt x="19" y="4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3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24" name="Freeform 367"/>
            <p:cNvSpPr>
              <a:spLocks/>
            </p:cNvSpPr>
            <p:nvPr/>
          </p:nvSpPr>
          <p:spPr bwMode="auto">
            <a:xfrm>
              <a:off x="3516" y="2070"/>
              <a:ext cx="203" cy="157"/>
            </a:xfrm>
            <a:custGeom>
              <a:avLst/>
              <a:gdLst>
                <a:gd name="T0" fmla="*/ 41 w 203"/>
                <a:gd name="T1" fmla="*/ 0 h 157"/>
                <a:gd name="T2" fmla="*/ 163 w 203"/>
                <a:gd name="T3" fmla="*/ 0 h 157"/>
                <a:gd name="T4" fmla="*/ 171 w 203"/>
                <a:gd name="T5" fmla="*/ 0 h 157"/>
                <a:gd name="T6" fmla="*/ 179 w 203"/>
                <a:gd name="T7" fmla="*/ 3 h 157"/>
                <a:gd name="T8" fmla="*/ 185 w 203"/>
                <a:gd name="T9" fmla="*/ 7 h 157"/>
                <a:gd name="T10" fmla="*/ 191 w 203"/>
                <a:gd name="T11" fmla="*/ 13 h 157"/>
                <a:gd name="T12" fmla="*/ 196 w 203"/>
                <a:gd name="T13" fmla="*/ 20 h 157"/>
                <a:gd name="T14" fmla="*/ 200 w 203"/>
                <a:gd name="T15" fmla="*/ 28 h 157"/>
                <a:gd name="T16" fmla="*/ 202 w 203"/>
                <a:gd name="T17" fmla="*/ 36 h 157"/>
                <a:gd name="T18" fmla="*/ 203 w 203"/>
                <a:gd name="T19" fmla="*/ 45 h 157"/>
                <a:gd name="T20" fmla="*/ 203 w 203"/>
                <a:gd name="T21" fmla="*/ 112 h 157"/>
                <a:gd name="T22" fmla="*/ 202 w 203"/>
                <a:gd name="T23" fmla="*/ 121 h 157"/>
                <a:gd name="T24" fmla="*/ 200 w 203"/>
                <a:gd name="T25" fmla="*/ 129 h 157"/>
                <a:gd name="T26" fmla="*/ 196 w 203"/>
                <a:gd name="T27" fmla="*/ 137 h 157"/>
                <a:gd name="T28" fmla="*/ 191 w 203"/>
                <a:gd name="T29" fmla="*/ 143 h 157"/>
                <a:gd name="T30" fmla="*/ 185 w 203"/>
                <a:gd name="T31" fmla="*/ 149 h 157"/>
                <a:gd name="T32" fmla="*/ 179 w 203"/>
                <a:gd name="T33" fmla="*/ 154 h 157"/>
                <a:gd name="T34" fmla="*/ 171 w 203"/>
                <a:gd name="T35" fmla="*/ 156 h 157"/>
                <a:gd name="T36" fmla="*/ 163 w 203"/>
                <a:gd name="T37" fmla="*/ 157 h 157"/>
                <a:gd name="T38" fmla="*/ 41 w 203"/>
                <a:gd name="T39" fmla="*/ 157 h 157"/>
                <a:gd name="T40" fmla="*/ 33 w 203"/>
                <a:gd name="T41" fmla="*/ 156 h 157"/>
                <a:gd name="T42" fmla="*/ 25 w 203"/>
                <a:gd name="T43" fmla="*/ 154 h 157"/>
                <a:gd name="T44" fmla="*/ 18 w 203"/>
                <a:gd name="T45" fmla="*/ 149 h 157"/>
                <a:gd name="T46" fmla="*/ 12 w 203"/>
                <a:gd name="T47" fmla="*/ 143 h 157"/>
                <a:gd name="T48" fmla="*/ 7 w 203"/>
                <a:gd name="T49" fmla="*/ 137 h 157"/>
                <a:gd name="T50" fmla="*/ 3 w 203"/>
                <a:gd name="T51" fmla="*/ 129 h 157"/>
                <a:gd name="T52" fmla="*/ 1 w 203"/>
                <a:gd name="T53" fmla="*/ 121 h 157"/>
                <a:gd name="T54" fmla="*/ 0 w 203"/>
                <a:gd name="T55" fmla="*/ 112 h 157"/>
                <a:gd name="T56" fmla="*/ 0 w 203"/>
                <a:gd name="T57" fmla="*/ 45 h 157"/>
                <a:gd name="T58" fmla="*/ 1 w 203"/>
                <a:gd name="T59" fmla="*/ 36 h 157"/>
                <a:gd name="T60" fmla="*/ 3 w 203"/>
                <a:gd name="T61" fmla="*/ 28 h 157"/>
                <a:gd name="T62" fmla="*/ 7 w 203"/>
                <a:gd name="T63" fmla="*/ 20 h 157"/>
                <a:gd name="T64" fmla="*/ 12 w 203"/>
                <a:gd name="T65" fmla="*/ 13 h 157"/>
                <a:gd name="T66" fmla="*/ 18 w 203"/>
                <a:gd name="T67" fmla="*/ 7 h 157"/>
                <a:gd name="T68" fmla="*/ 25 w 203"/>
                <a:gd name="T69" fmla="*/ 3 h 157"/>
                <a:gd name="T70" fmla="*/ 33 w 203"/>
                <a:gd name="T71" fmla="*/ 0 h 157"/>
                <a:gd name="T72" fmla="*/ 41 w 203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7">
                  <a:moveTo>
                    <a:pt x="41" y="0"/>
                  </a:moveTo>
                  <a:lnTo>
                    <a:pt x="163" y="0"/>
                  </a:lnTo>
                  <a:lnTo>
                    <a:pt x="171" y="0"/>
                  </a:lnTo>
                  <a:lnTo>
                    <a:pt x="179" y="3"/>
                  </a:lnTo>
                  <a:lnTo>
                    <a:pt x="185" y="7"/>
                  </a:lnTo>
                  <a:lnTo>
                    <a:pt x="191" y="13"/>
                  </a:lnTo>
                  <a:lnTo>
                    <a:pt x="196" y="20"/>
                  </a:lnTo>
                  <a:lnTo>
                    <a:pt x="200" y="28"/>
                  </a:lnTo>
                  <a:lnTo>
                    <a:pt x="202" y="36"/>
                  </a:lnTo>
                  <a:lnTo>
                    <a:pt x="203" y="45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200" y="129"/>
                  </a:lnTo>
                  <a:lnTo>
                    <a:pt x="196" y="137"/>
                  </a:lnTo>
                  <a:lnTo>
                    <a:pt x="191" y="143"/>
                  </a:lnTo>
                  <a:lnTo>
                    <a:pt x="185" y="149"/>
                  </a:lnTo>
                  <a:lnTo>
                    <a:pt x="179" y="154"/>
                  </a:lnTo>
                  <a:lnTo>
                    <a:pt x="171" y="156"/>
                  </a:lnTo>
                  <a:lnTo>
                    <a:pt x="163" y="157"/>
                  </a:lnTo>
                  <a:lnTo>
                    <a:pt x="41" y="157"/>
                  </a:lnTo>
                  <a:lnTo>
                    <a:pt x="33" y="156"/>
                  </a:lnTo>
                  <a:lnTo>
                    <a:pt x="25" y="154"/>
                  </a:lnTo>
                  <a:lnTo>
                    <a:pt x="18" y="149"/>
                  </a:lnTo>
                  <a:lnTo>
                    <a:pt x="12" y="143"/>
                  </a:lnTo>
                  <a:lnTo>
                    <a:pt x="7" y="137"/>
                  </a:lnTo>
                  <a:lnTo>
                    <a:pt x="3" y="129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5" y="3"/>
                  </a:lnTo>
                  <a:lnTo>
                    <a:pt x="33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AA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25" name="Freeform 368"/>
            <p:cNvSpPr>
              <a:spLocks/>
            </p:cNvSpPr>
            <p:nvPr/>
          </p:nvSpPr>
          <p:spPr bwMode="auto">
            <a:xfrm>
              <a:off x="3516" y="2070"/>
              <a:ext cx="203" cy="157"/>
            </a:xfrm>
            <a:custGeom>
              <a:avLst/>
              <a:gdLst>
                <a:gd name="T0" fmla="*/ 41 w 203"/>
                <a:gd name="T1" fmla="*/ 0 h 157"/>
                <a:gd name="T2" fmla="*/ 163 w 203"/>
                <a:gd name="T3" fmla="*/ 0 h 157"/>
                <a:gd name="T4" fmla="*/ 171 w 203"/>
                <a:gd name="T5" fmla="*/ 0 h 157"/>
                <a:gd name="T6" fmla="*/ 179 w 203"/>
                <a:gd name="T7" fmla="*/ 3 h 157"/>
                <a:gd name="T8" fmla="*/ 185 w 203"/>
                <a:gd name="T9" fmla="*/ 7 h 157"/>
                <a:gd name="T10" fmla="*/ 191 w 203"/>
                <a:gd name="T11" fmla="*/ 13 h 157"/>
                <a:gd name="T12" fmla="*/ 196 w 203"/>
                <a:gd name="T13" fmla="*/ 20 h 157"/>
                <a:gd name="T14" fmla="*/ 200 w 203"/>
                <a:gd name="T15" fmla="*/ 28 h 157"/>
                <a:gd name="T16" fmla="*/ 202 w 203"/>
                <a:gd name="T17" fmla="*/ 36 h 157"/>
                <a:gd name="T18" fmla="*/ 203 w 203"/>
                <a:gd name="T19" fmla="*/ 45 h 157"/>
                <a:gd name="T20" fmla="*/ 203 w 203"/>
                <a:gd name="T21" fmla="*/ 112 h 157"/>
                <a:gd name="T22" fmla="*/ 202 w 203"/>
                <a:gd name="T23" fmla="*/ 121 h 157"/>
                <a:gd name="T24" fmla="*/ 200 w 203"/>
                <a:gd name="T25" fmla="*/ 129 h 157"/>
                <a:gd name="T26" fmla="*/ 196 w 203"/>
                <a:gd name="T27" fmla="*/ 137 h 157"/>
                <a:gd name="T28" fmla="*/ 191 w 203"/>
                <a:gd name="T29" fmla="*/ 143 h 157"/>
                <a:gd name="T30" fmla="*/ 185 w 203"/>
                <a:gd name="T31" fmla="*/ 149 h 157"/>
                <a:gd name="T32" fmla="*/ 179 w 203"/>
                <a:gd name="T33" fmla="*/ 154 h 157"/>
                <a:gd name="T34" fmla="*/ 171 w 203"/>
                <a:gd name="T35" fmla="*/ 156 h 157"/>
                <a:gd name="T36" fmla="*/ 163 w 203"/>
                <a:gd name="T37" fmla="*/ 157 h 157"/>
                <a:gd name="T38" fmla="*/ 41 w 203"/>
                <a:gd name="T39" fmla="*/ 157 h 157"/>
                <a:gd name="T40" fmla="*/ 33 w 203"/>
                <a:gd name="T41" fmla="*/ 156 h 157"/>
                <a:gd name="T42" fmla="*/ 25 w 203"/>
                <a:gd name="T43" fmla="*/ 154 h 157"/>
                <a:gd name="T44" fmla="*/ 18 w 203"/>
                <a:gd name="T45" fmla="*/ 149 h 157"/>
                <a:gd name="T46" fmla="*/ 12 w 203"/>
                <a:gd name="T47" fmla="*/ 143 h 157"/>
                <a:gd name="T48" fmla="*/ 7 w 203"/>
                <a:gd name="T49" fmla="*/ 137 h 157"/>
                <a:gd name="T50" fmla="*/ 3 w 203"/>
                <a:gd name="T51" fmla="*/ 129 h 157"/>
                <a:gd name="T52" fmla="*/ 1 w 203"/>
                <a:gd name="T53" fmla="*/ 121 h 157"/>
                <a:gd name="T54" fmla="*/ 0 w 203"/>
                <a:gd name="T55" fmla="*/ 112 h 157"/>
                <a:gd name="T56" fmla="*/ 0 w 203"/>
                <a:gd name="T57" fmla="*/ 45 h 157"/>
                <a:gd name="T58" fmla="*/ 1 w 203"/>
                <a:gd name="T59" fmla="*/ 36 h 157"/>
                <a:gd name="T60" fmla="*/ 3 w 203"/>
                <a:gd name="T61" fmla="*/ 28 h 157"/>
                <a:gd name="T62" fmla="*/ 7 w 203"/>
                <a:gd name="T63" fmla="*/ 20 h 157"/>
                <a:gd name="T64" fmla="*/ 12 w 203"/>
                <a:gd name="T65" fmla="*/ 13 h 157"/>
                <a:gd name="T66" fmla="*/ 18 w 203"/>
                <a:gd name="T67" fmla="*/ 7 h 157"/>
                <a:gd name="T68" fmla="*/ 25 w 203"/>
                <a:gd name="T69" fmla="*/ 3 h 157"/>
                <a:gd name="T70" fmla="*/ 33 w 203"/>
                <a:gd name="T71" fmla="*/ 0 h 157"/>
                <a:gd name="T72" fmla="*/ 41 w 203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7">
                  <a:moveTo>
                    <a:pt x="41" y="0"/>
                  </a:moveTo>
                  <a:lnTo>
                    <a:pt x="163" y="0"/>
                  </a:lnTo>
                  <a:lnTo>
                    <a:pt x="171" y="0"/>
                  </a:lnTo>
                  <a:lnTo>
                    <a:pt x="179" y="3"/>
                  </a:lnTo>
                  <a:lnTo>
                    <a:pt x="185" y="7"/>
                  </a:lnTo>
                  <a:lnTo>
                    <a:pt x="191" y="13"/>
                  </a:lnTo>
                  <a:lnTo>
                    <a:pt x="196" y="20"/>
                  </a:lnTo>
                  <a:lnTo>
                    <a:pt x="200" y="28"/>
                  </a:lnTo>
                  <a:lnTo>
                    <a:pt x="202" y="36"/>
                  </a:lnTo>
                  <a:lnTo>
                    <a:pt x="203" y="45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200" y="129"/>
                  </a:lnTo>
                  <a:lnTo>
                    <a:pt x="196" y="137"/>
                  </a:lnTo>
                  <a:lnTo>
                    <a:pt x="191" y="143"/>
                  </a:lnTo>
                  <a:lnTo>
                    <a:pt x="185" y="149"/>
                  </a:lnTo>
                  <a:lnTo>
                    <a:pt x="179" y="154"/>
                  </a:lnTo>
                  <a:lnTo>
                    <a:pt x="171" y="156"/>
                  </a:lnTo>
                  <a:lnTo>
                    <a:pt x="163" y="157"/>
                  </a:lnTo>
                  <a:lnTo>
                    <a:pt x="41" y="157"/>
                  </a:lnTo>
                  <a:lnTo>
                    <a:pt x="33" y="156"/>
                  </a:lnTo>
                  <a:lnTo>
                    <a:pt x="25" y="154"/>
                  </a:lnTo>
                  <a:lnTo>
                    <a:pt x="18" y="149"/>
                  </a:lnTo>
                  <a:lnTo>
                    <a:pt x="12" y="143"/>
                  </a:lnTo>
                  <a:lnTo>
                    <a:pt x="7" y="137"/>
                  </a:lnTo>
                  <a:lnTo>
                    <a:pt x="3" y="129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5" y="3"/>
                  </a:lnTo>
                  <a:lnTo>
                    <a:pt x="33" y="0"/>
                  </a:lnTo>
                  <a:lnTo>
                    <a:pt x="41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26" name="Freeform 369"/>
            <p:cNvSpPr>
              <a:spLocks/>
            </p:cNvSpPr>
            <p:nvPr/>
          </p:nvSpPr>
          <p:spPr bwMode="auto">
            <a:xfrm>
              <a:off x="3588" y="2133"/>
              <a:ext cx="87" cy="56"/>
            </a:xfrm>
            <a:custGeom>
              <a:avLst/>
              <a:gdLst>
                <a:gd name="T0" fmla="*/ 44 w 87"/>
                <a:gd name="T1" fmla="*/ 0 h 56"/>
                <a:gd name="T2" fmla="*/ 53 w 87"/>
                <a:gd name="T3" fmla="*/ 0 h 56"/>
                <a:gd name="T4" fmla="*/ 61 w 87"/>
                <a:gd name="T5" fmla="*/ 2 h 56"/>
                <a:gd name="T6" fmla="*/ 68 w 87"/>
                <a:gd name="T7" fmla="*/ 4 h 56"/>
                <a:gd name="T8" fmla="*/ 75 w 87"/>
                <a:gd name="T9" fmla="*/ 8 h 56"/>
                <a:gd name="T10" fmla="*/ 80 w 87"/>
                <a:gd name="T11" fmla="*/ 11 h 56"/>
                <a:gd name="T12" fmla="*/ 84 w 87"/>
                <a:gd name="T13" fmla="*/ 17 h 56"/>
                <a:gd name="T14" fmla="*/ 87 w 87"/>
                <a:gd name="T15" fmla="*/ 22 h 56"/>
                <a:gd name="T16" fmla="*/ 87 w 87"/>
                <a:gd name="T17" fmla="*/ 28 h 56"/>
                <a:gd name="T18" fmla="*/ 87 w 87"/>
                <a:gd name="T19" fmla="*/ 34 h 56"/>
                <a:gd name="T20" fmla="*/ 84 w 87"/>
                <a:gd name="T21" fmla="*/ 39 h 56"/>
                <a:gd name="T22" fmla="*/ 80 w 87"/>
                <a:gd name="T23" fmla="*/ 44 h 56"/>
                <a:gd name="T24" fmla="*/ 75 w 87"/>
                <a:gd name="T25" fmla="*/ 48 h 56"/>
                <a:gd name="T26" fmla="*/ 68 w 87"/>
                <a:gd name="T27" fmla="*/ 51 h 56"/>
                <a:gd name="T28" fmla="*/ 61 w 87"/>
                <a:gd name="T29" fmla="*/ 55 h 56"/>
                <a:gd name="T30" fmla="*/ 53 w 87"/>
                <a:gd name="T31" fmla="*/ 56 h 56"/>
                <a:gd name="T32" fmla="*/ 44 w 87"/>
                <a:gd name="T33" fmla="*/ 56 h 56"/>
                <a:gd name="T34" fmla="*/ 34 w 87"/>
                <a:gd name="T35" fmla="*/ 56 h 56"/>
                <a:gd name="T36" fmla="*/ 26 w 87"/>
                <a:gd name="T37" fmla="*/ 55 h 56"/>
                <a:gd name="T38" fmla="*/ 19 w 87"/>
                <a:gd name="T39" fmla="*/ 51 h 56"/>
                <a:gd name="T40" fmla="*/ 12 w 87"/>
                <a:gd name="T41" fmla="*/ 48 h 56"/>
                <a:gd name="T42" fmla="*/ 7 w 87"/>
                <a:gd name="T43" fmla="*/ 44 h 56"/>
                <a:gd name="T44" fmla="*/ 3 w 87"/>
                <a:gd name="T45" fmla="*/ 39 h 56"/>
                <a:gd name="T46" fmla="*/ 1 w 87"/>
                <a:gd name="T47" fmla="*/ 34 h 56"/>
                <a:gd name="T48" fmla="*/ 0 w 87"/>
                <a:gd name="T49" fmla="*/ 28 h 56"/>
                <a:gd name="T50" fmla="*/ 1 w 87"/>
                <a:gd name="T51" fmla="*/ 22 h 56"/>
                <a:gd name="T52" fmla="*/ 3 w 87"/>
                <a:gd name="T53" fmla="*/ 17 h 56"/>
                <a:gd name="T54" fmla="*/ 7 w 87"/>
                <a:gd name="T55" fmla="*/ 11 h 56"/>
                <a:gd name="T56" fmla="*/ 12 w 87"/>
                <a:gd name="T57" fmla="*/ 8 h 56"/>
                <a:gd name="T58" fmla="*/ 19 w 87"/>
                <a:gd name="T59" fmla="*/ 4 h 56"/>
                <a:gd name="T60" fmla="*/ 26 w 87"/>
                <a:gd name="T61" fmla="*/ 2 h 56"/>
                <a:gd name="T62" fmla="*/ 34 w 87"/>
                <a:gd name="T63" fmla="*/ 0 h 56"/>
                <a:gd name="T64" fmla="*/ 44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4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8" y="4"/>
                  </a:lnTo>
                  <a:lnTo>
                    <a:pt x="75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7" y="22"/>
                  </a:lnTo>
                  <a:lnTo>
                    <a:pt x="87" y="28"/>
                  </a:lnTo>
                  <a:lnTo>
                    <a:pt x="87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8"/>
                  </a:lnTo>
                  <a:lnTo>
                    <a:pt x="68" y="51"/>
                  </a:lnTo>
                  <a:lnTo>
                    <a:pt x="61" y="55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4" y="56"/>
                  </a:lnTo>
                  <a:lnTo>
                    <a:pt x="26" y="55"/>
                  </a:lnTo>
                  <a:lnTo>
                    <a:pt x="19" y="51"/>
                  </a:lnTo>
                  <a:lnTo>
                    <a:pt x="12" y="48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3" y="17"/>
                  </a:lnTo>
                  <a:lnTo>
                    <a:pt x="7" y="11"/>
                  </a:lnTo>
                  <a:lnTo>
                    <a:pt x="12" y="8"/>
                  </a:lnTo>
                  <a:lnTo>
                    <a:pt x="19" y="4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27" name="Freeform 370"/>
            <p:cNvSpPr>
              <a:spLocks/>
            </p:cNvSpPr>
            <p:nvPr/>
          </p:nvSpPr>
          <p:spPr bwMode="auto">
            <a:xfrm>
              <a:off x="3588" y="2133"/>
              <a:ext cx="87" cy="56"/>
            </a:xfrm>
            <a:custGeom>
              <a:avLst/>
              <a:gdLst>
                <a:gd name="T0" fmla="*/ 44 w 87"/>
                <a:gd name="T1" fmla="*/ 0 h 56"/>
                <a:gd name="T2" fmla="*/ 53 w 87"/>
                <a:gd name="T3" fmla="*/ 0 h 56"/>
                <a:gd name="T4" fmla="*/ 61 w 87"/>
                <a:gd name="T5" fmla="*/ 2 h 56"/>
                <a:gd name="T6" fmla="*/ 68 w 87"/>
                <a:gd name="T7" fmla="*/ 4 h 56"/>
                <a:gd name="T8" fmla="*/ 75 w 87"/>
                <a:gd name="T9" fmla="*/ 8 h 56"/>
                <a:gd name="T10" fmla="*/ 80 w 87"/>
                <a:gd name="T11" fmla="*/ 11 h 56"/>
                <a:gd name="T12" fmla="*/ 84 w 87"/>
                <a:gd name="T13" fmla="*/ 17 h 56"/>
                <a:gd name="T14" fmla="*/ 87 w 87"/>
                <a:gd name="T15" fmla="*/ 22 h 56"/>
                <a:gd name="T16" fmla="*/ 87 w 87"/>
                <a:gd name="T17" fmla="*/ 28 h 56"/>
                <a:gd name="T18" fmla="*/ 87 w 87"/>
                <a:gd name="T19" fmla="*/ 34 h 56"/>
                <a:gd name="T20" fmla="*/ 84 w 87"/>
                <a:gd name="T21" fmla="*/ 39 h 56"/>
                <a:gd name="T22" fmla="*/ 80 w 87"/>
                <a:gd name="T23" fmla="*/ 44 h 56"/>
                <a:gd name="T24" fmla="*/ 75 w 87"/>
                <a:gd name="T25" fmla="*/ 48 h 56"/>
                <a:gd name="T26" fmla="*/ 68 w 87"/>
                <a:gd name="T27" fmla="*/ 51 h 56"/>
                <a:gd name="T28" fmla="*/ 61 w 87"/>
                <a:gd name="T29" fmla="*/ 55 h 56"/>
                <a:gd name="T30" fmla="*/ 53 w 87"/>
                <a:gd name="T31" fmla="*/ 56 h 56"/>
                <a:gd name="T32" fmla="*/ 44 w 87"/>
                <a:gd name="T33" fmla="*/ 56 h 56"/>
                <a:gd name="T34" fmla="*/ 34 w 87"/>
                <a:gd name="T35" fmla="*/ 56 h 56"/>
                <a:gd name="T36" fmla="*/ 26 w 87"/>
                <a:gd name="T37" fmla="*/ 55 h 56"/>
                <a:gd name="T38" fmla="*/ 19 w 87"/>
                <a:gd name="T39" fmla="*/ 51 h 56"/>
                <a:gd name="T40" fmla="*/ 12 w 87"/>
                <a:gd name="T41" fmla="*/ 48 h 56"/>
                <a:gd name="T42" fmla="*/ 7 w 87"/>
                <a:gd name="T43" fmla="*/ 44 h 56"/>
                <a:gd name="T44" fmla="*/ 3 w 87"/>
                <a:gd name="T45" fmla="*/ 39 h 56"/>
                <a:gd name="T46" fmla="*/ 1 w 87"/>
                <a:gd name="T47" fmla="*/ 34 h 56"/>
                <a:gd name="T48" fmla="*/ 0 w 87"/>
                <a:gd name="T49" fmla="*/ 28 h 56"/>
                <a:gd name="T50" fmla="*/ 1 w 87"/>
                <a:gd name="T51" fmla="*/ 22 h 56"/>
                <a:gd name="T52" fmla="*/ 3 w 87"/>
                <a:gd name="T53" fmla="*/ 17 h 56"/>
                <a:gd name="T54" fmla="*/ 7 w 87"/>
                <a:gd name="T55" fmla="*/ 11 h 56"/>
                <a:gd name="T56" fmla="*/ 12 w 87"/>
                <a:gd name="T57" fmla="*/ 8 h 56"/>
                <a:gd name="T58" fmla="*/ 19 w 87"/>
                <a:gd name="T59" fmla="*/ 4 h 56"/>
                <a:gd name="T60" fmla="*/ 26 w 87"/>
                <a:gd name="T61" fmla="*/ 2 h 56"/>
                <a:gd name="T62" fmla="*/ 34 w 87"/>
                <a:gd name="T63" fmla="*/ 0 h 56"/>
                <a:gd name="T64" fmla="*/ 44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4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8" y="4"/>
                  </a:lnTo>
                  <a:lnTo>
                    <a:pt x="75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7" y="22"/>
                  </a:lnTo>
                  <a:lnTo>
                    <a:pt x="87" y="28"/>
                  </a:lnTo>
                  <a:lnTo>
                    <a:pt x="87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8"/>
                  </a:lnTo>
                  <a:lnTo>
                    <a:pt x="68" y="51"/>
                  </a:lnTo>
                  <a:lnTo>
                    <a:pt x="61" y="55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4" y="56"/>
                  </a:lnTo>
                  <a:lnTo>
                    <a:pt x="26" y="55"/>
                  </a:lnTo>
                  <a:lnTo>
                    <a:pt x="19" y="51"/>
                  </a:lnTo>
                  <a:lnTo>
                    <a:pt x="12" y="48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3" y="17"/>
                  </a:lnTo>
                  <a:lnTo>
                    <a:pt x="7" y="11"/>
                  </a:lnTo>
                  <a:lnTo>
                    <a:pt x="12" y="8"/>
                  </a:lnTo>
                  <a:lnTo>
                    <a:pt x="19" y="4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28" name="Freeform 371"/>
            <p:cNvSpPr>
              <a:spLocks/>
            </p:cNvSpPr>
            <p:nvPr/>
          </p:nvSpPr>
          <p:spPr bwMode="auto">
            <a:xfrm>
              <a:off x="3373" y="1848"/>
              <a:ext cx="104" cy="222"/>
            </a:xfrm>
            <a:custGeom>
              <a:avLst/>
              <a:gdLst>
                <a:gd name="T0" fmla="*/ 20 w 104"/>
                <a:gd name="T1" fmla="*/ 0 h 222"/>
                <a:gd name="T2" fmla="*/ 84 w 104"/>
                <a:gd name="T3" fmla="*/ 0 h 222"/>
                <a:gd name="T4" fmla="*/ 88 w 104"/>
                <a:gd name="T5" fmla="*/ 1 h 222"/>
                <a:gd name="T6" fmla="*/ 91 w 104"/>
                <a:gd name="T7" fmla="*/ 5 h 222"/>
                <a:gd name="T8" fmla="*/ 95 w 104"/>
                <a:gd name="T9" fmla="*/ 11 h 222"/>
                <a:gd name="T10" fmla="*/ 98 w 104"/>
                <a:gd name="T11" fmla="*/ 18 h 222"/>
                <a:gd name="T12" fmla="*/ 100 w 104"/>
                <a:gd name="T13" fmla="*/ 29 h 222"/>
                <a:gd name="T14" fmla="*/ 102 w 104"/>
                <a:gd name="T15" fmla="*/ 39 h 222"/>
                <a:gd name="T16" fmla="*/ 103 w 104"/>
                <a:gd name="T17" fmla="*/ 51 h 222"/>
                <a:gd name="T18" fmla="*/ 104 w 104"/>
                <a:gd name="T19" fmla="*/ 65 h 222"/>
                <a:gd name="T20" fmla="*/ 104 w 104"/>
                <a:gd name="T21" fmla="*/ 158 h 222"/>
                <a:gd name="T22" fmla="*/ 103 w 104"/>
                <a:gd name="T23" fmla="*/ 171 h 222"/>
                <a:gd name="T24" fmla="*/ 102 w 104"/>
                <a:gd name="T25" fmla="*/ 182 h 222"/>
                <a:gd name="T26" fmla="*/ 100 w 104"/>
                <a:gd name="T27" fmla="*/ 193 h 222"/>
                <a:gd name="T28" fmla="*/ 98 w 104"/>
                <a:gd name="T29" fmla="*/ 203 h 222"/>
                <a:gd name="T30" fmla="*/ 95 w 104"/>
                <a:gd name="T31" fmla="*/ 210 h 222"/>
                <a:gd name="T32" fmla="*/ 91 w 104"/>
                <a:gd name="T33" fmla="*/ 217 h 222"/>
                <a:gd name="T34" fmla="*/ 88 w 104"/>
                <a:gd name="T35" fmla="*/ 221 h 222"/>
                <a:gd name="T36" fmla="*/ 84 w 104"/>
                <a:gd name="T37" fmla="*/ 222 h 222"/>
                <a:gd name="T38" fmla="*/ 20 w 104"/>
                <a:gd name="T39" fmla="*/ 222 h 222"/>
                <a:gd name="T40" fmla="*/ 16 w 104"/>
                <a:gd name="T41" fmla="*/ 221 h 222"/>
                <a:gd name="T42" fmla="*/ 12 w 104"/>
                <a:gd name="T43" fmla="*/ 217 h 222"/>
                <a:gd name="T44" fmla="*/ 9 w 104"/>
                <a:gd name="T45" fmla="*/ 210 h 222"/>
                <a:gd name="T46" fmla="*/ 6 w 104"/>
                <a:gd name="T47" fmla="*/ 203 h 222"/>
                <a:gd name="T48" fmla="*/ 4 w 104"/>
                <a:gd name="T49" fmla="*/ 193 h 222"/>
                <a:gd name="T50" fmla="*/ 2 w 104"/>
                <a:gd name="T51" fmla="*/ 182 h 222"/>
                <a:gd name="T52" fmla="*/ 1 w 104"/>
                <a:gd name="T53" fmla="*/ 171 h 222"/>
                <a:gd name="T54" fmla="*/ 0 w 104"/>
                <a:gd name="T55" fmla="*/ 158 h 222"/>
                <a:gd name="T56" fmla="*/ 0 w 104"/>
                <a:gd name="T57" fmla="*/ 65 h 222"/>
                <a:gd name="T58" fmla="*/ 1 w 104"/>
                <a:gd name="T59" fmla="*/ 51 h 222"/>
                <a:gd name="T60" fmla="*/ 2 w 104"/>
                <a:gd name="T61" fmla="*/ 39 h 222"/>
                <a:gd name="T62" fmla="*/ 4 w 104"/>
                <a:gd name="T63" fmla="*/ 29 h 222"/>
                <a:gd name="T64" fmla="*/ 6 w 104"/>
                <a:gd name="T65" fmla="*/ 18 h 222"/>
                <a:gd name="T66" fmla="*/ 9 w 104"/>
                <a:gd name="T67" fmla="*/ 11 h 222"/>
                <a:gd name="T68" fmla="*/ 12 w 104"/>
                <a:gd name="T69" fmla="*/ 5 h 222"/>
                <a:gd name="T70" fmla="*/ 16 w 104"/>
                <a:gd name="T71" fmla="*/ 1 h 222"/>
                <a:gd name="T72" fmla="*/ 20 w 104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2">
                  <a:moveTo>
                    <a:pt x="20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1" y="5"/>
                  </a:lnTo>
                  <a:lnTo>
                    <a:pt x="95" y="11"/>
                  </a:lnTo>
                  <a:lnTo>
                    <a:pt x="98" y="18"/>
                  </a:lnTo>
                  <a:lnTo>
                    <a:pt x="100" y="29"/>
                  </a:lnTo>
                  <a:lnTo>
                    <a:pt x="102" y="39"/>
                  </a:lnTo>
                  <a:lnTo>
                    <a:pt x="103" y="51"/>
                  </a:lnTo>
                  <a:lnTo>
                    <a:pt x="104" y="65"/>
                  </a:lnTo>
                  <a:lnTo>
                    <a:pt x="104" y="158"/>
                  </a:lnTo>
                  <a:lnTo>
                    <a:pt x="103" y="171"/>
                  </a:lnTo>
                  <a:lnTo>
                    <a:pt x="102" y="182"/>
                  </a:lnTo>
                  <a:lnTo>
                    <a:pt x="100" y="193"/>
                  </a:lnTo>
                  <a:lnTo>
                    <a:pt x="98" y="203"/>
                  </a:lnTo>
                  <a:lnTo>
                    <a:pt x="95" y="210"/>
                  </a:lnTo>
                  <a:lnTo>
                    <a:pt x="91" y="217"/>
                  </a:lnTo>
                  <a:lnTo>
                    <a:pt x="88" y="221"/>
                  </a:lnTo>
                  <a:lnTo>
                    <a:pt x="84" y="222"/>
                  </a:lnTo>
                  <a:lnTo>
                    <a:pt x="20" y="222"/>
                  </a:lnTo>
                  <a:lnTo>
                    <a:pt x="16" y="221"/>
                  </a:lnTo>
                  <a:lnTo>
                    <a:pt x="12" y="217"/>
                  </a:lnTo>
                  <a:lnTo>
                    <a:pt x="9" y="210"/>
                  </a:lnTo>
                  <a:lnTo>
                    <a:pt x="6" y="203"/>
                  </a:lnTo>
                  <a:lnTo>
                    <a:pt x="4" y="193"/>
                  </a:lnTo>
                  <a:lnTo>
                    <a:pt x="2" y="182"/>
                  </a:lnTo>
                  <a:lnTo>
                    <a:pt x="1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1" y="51"/>
                  </a:lnTo>
                  <a:lnTo>
                    <a:pt x="2" y="39"/>
                  </a:lnTo>
                  <a:lnTo>
                    <a:pt x="4" y="29"/>
                  </a:lnTo>
                  <a:lnTo>
                    <a:pt x="6" y="18"/>
                  </a:lnTo>
                  <a:lnTo>
                    <a:pt x="9" y="11"/>
                  </a:lnTo>
                  <a:lnTo>
                    <a:pt x="12" y="5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84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29" name="Freeform 372"/>
            <p:cNvSpPr>
              <a:spLocks/>
            </p:cNvSpPr>
            <p:nvPr/>
          </p:nvSpPr>
          <p:spPr bwMode="auto">
            <a:xfrm>
              <a:off x="3373" y="1848"/>
              <a:ext cx="104" cy="222"/>
            </a:xfrm>
            <a:custGeom>
              <a:avLst/>
              <a:gdLst>
                <a:gd name="T0" fmla="*/ 20 w 104"/>
                <a:gd name="T1" fmla="*/ 0 h 222"/>
                <a:gd name="T2" fmla="*/ 84 w 104"/>
                <a:gd name="T3" fmla="*/ 0 h 222"/>
                <a:gd name="T4" fmla="*/ 88 w 104"/>
                <a:gd name="T5" fmla="*/ 1 h 222"/>
                <a:gd name="T6" fmla="*/ 91 w 104"/>
                <a:gd name="T7" fmla="*/ 5 h 222"/>
                <a:gd name="T8" fmla="*/ 95 w 104"/>
                <a:gd name="T9" fmla="*/ 11 h 222"/>
                <a:gd name="T10" fmla="*/ 98 w 104"/>
                <a:gd name="T11" fmla="*/ 18 h 222"/>
                <a:gd name="T12" fmla="*/ 100 w 104"/>
                <a:gd name="T13" fmla="*/ 29 h 222"/>
                <a:gd name="T14" fmla="*/ 102 w 104"/>
                <a:gd name="T15" fmla="*/ 39 h 222"/>
                <a:gd name="T16" fmla="*/ 103 w 104"/>
                <a:gd name="T17" fmla="*/ 51 h 222"/>
                <a:gd name="T18" fmla="*/ 104 w 104"/>
                <a:gd name="T19" fmla="*/ 65 h 222"/>
                <a:gd name="T20" fmla="*/ 104 w 104"/>
                <a:gd name="T21" fmla="*/ 158 h 222"/>
                <a:gd name="T22" fmla="*/ 103 w 104"/>
                <a:gd name="T23" fmla="*/ 171 h 222"/>
                <a:gd name="T24" fmla="*/ 102 w 104"/>
                <a:gd name="T25" fmla="*/ 182 h 222"/>
                <a:gd name="T26" fmla="*/ 100 w 104"/>
                <a:gd name="T27" fmla="*/ 193 h 222"/>
                <a:gd name="T28" fmla="*/ 98 w 104"/>
                <a:gd name="T29" fmla="*/ 203 h 222"/>
                <a:gd name="T30" fmla="*/ 95 w 104"/>
                <a:gd name="T31" fmla="*/ 210 h 222"/>
                <a:gd name="T32" fmla="*/ 91 w 104"/>
                <a:gd name="T33" fmla="*/ 217 h 222"/>
                <a:gd name="T34" fmla="*/ 88 w 104"/>
                <a:gd name="T35" fmla="*/ 221 h 222"/>
                <a:gd name="T36" fmla="*/ 84 w 104"/>
                <a:gd name="T37" fmla="*/ 222 h 222"/>
                <a:gd name="T38" fmla="*/ 20 w 104"/>
                <a:gd name="T39" fmla="*/ 222 h 222"/>
                <a:gd name="T40" fmla="*/ 16 w 104"/>
                <a:gd name="T41" fmla="*/ 221 h 222"/>
                <a:gd name="T42" fmla="*/ 12 w 104"/>
                <a:gd name="T43" fmla="*/ 217 h 222"/>
                <a:gd name="T44" fmla="*/ 9 w 104"/>
                <a:gd name="T45" fmla="*/ 210 h 222"/>
                <a:gd name="T46" fmla="*/ 6 w 104"/>
                <a:gd name="T47" fmla="*/ 203 h 222"/>
                <a:gd name="T48" fmla="*/ 4 w 104"/>
                <a:gd name="T49" fmla="*/ 193 h 222"/>
                <a:gd name="T50" fmla="*/ 2 w 104"/>
                <a:gd name="T51" fmla="*/ 182 h 222"/>
                <a:gd name="T52" fmla="*/ 1 w 104"/>
                <a:gd name="T53" fmla="*/ 171 h 222"/>
                <a:gd name="T54" fmla="*/ 0 w 104"/>
                <a:gd name="T55" fmla="*/ 158 h 222"/>
                <a:gd name="T56" fmla="*/ 0 w 104"/>
                <a:gd name="T57" fmla="*/ 65 h 222"/>
                <a:gd name="T58" fmla="*/ 1 w 104"/>
                <a:gd name="T59" fmla="*/ 51 h 222"/>
                <a:gd name="T60" fmla="*/ 2 w 104"/>
                <a:gd name="T61" fmla="*/ 39 h 222"/>
                <a:gd name="T62" fmla="*/ 4 w 104"/>
                <a:gd name="T63" fmla="*/ 29 h 222"/>
                <a:gd name="T64" fmla="*/ 6 w 104"/>
                <a:gd name="T65" fmla="*/ 18 h 222"/>
                <a:gd name="T66" fmla="*/ 9 w 104"/>
                <a:gd name="T67" fmla="*/ 11 h 222"/>
                <a:gd name="T68" fmla="*/ 12 w 104"/>
                <a:gd name="T69" fmla="*/ 5 h 222"/>
                <a:gd name="T70" fmla="*/ 16 w 104"/>
                <a:gd name="T71" fmla="*/ 1 h 222"/>
                <a:gd name="T72" fmla="*/ 20 w 104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2">
                  <a:moveTo>
                    <a:pt x="20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1" y="5"/>
                  </a:lnTo>
                  <a:lnTo>
                    <a:pt x="95" y="11"/>
                  </a:lnTo>
                  <a:lnTo>
                    <a:pt x="98" y="18"/>
                  </a:lnTo>
                  <a:lnTo>
                    <a:pt x="100" y="29"/>
                  </a:lnTo>
                  <a:lnTo>
                    <a:pt x="102" y="39"/>
                  </a:lnTo>
                  <a:lnTo>
                    <a:pt x="103" y="51"/>
                  </a:lnTo>
                  <a:lnTo>
                    <a:pt x="104" y="65"/>
                  </a:lnTo>
                  <a:lnTo>
                    <a:pt x="104" y="158"/>
                  </a:lnTo>
                  <a:lnTo>
                    <a:pt x="103" y="171"/>
                  </a:lnTo>
                  <a:lnTo>
                    <a:pt x="102" y="182"/>
                  </a:lnTo>
                  <a:lnTo>
                    <a:pt x="100" y="193"/>
                  </a:lnTo>
                  <a:lnTo>
                    <a:pt x="98" y="203"/>
                  </a:lnTo>
                  <a:lnTo>
                    <a:pt x="95" y="210"/>
                  </a:lnTo>
                  <a:lnTo>
                    <a:pt x="91" y="217"/>
                  </a:lnTo>
                  <a:lnTo>
                    <a:pt x="88" y="221"/>
                  </a:lnTo>
                  <a:lnTo>
                    <a:pt x="84" y="222"/>
                  </a:lnTo>
                  <a:lnTo>
                    <a:pt x="20" y="222"/>
                  </a:lnTo>
                  <a:lnTo>
                    <a:pt x="16" y="221"/>
                  </a:lnTo>
                  <a:lnTo>
                    <a:pt x="12" y="217"/>
                  </a:lnTo>
                  <a:lnTo>
                    <a:pt x="9" y="210"/>
                  </a:lnTo>
                  <a:lnTo>
                    <a:pt x="6" y="203"/>
                  </a:lnTo>
                  <a:lnTo>
                    <a:pt x="4" y="193"/>
                  </a:lnTo>
                  <a:lnTo>
                    <a:pt x="2" y="182"/>
                  </a:lnTo>
                  <a:lnTo>
                    <a:pt x="1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1" y="51"/>
                  </a:lnTo>
                  <a:lnTo>
                    <a:pt x="2" y="39"/>
                  </a:lnTo>
                  <a:lnTo>
                    <a:pt x="4" y="29"/>
                  </a:lnTo>
                  <a:lnTo>
                    <a:pt x="6" y="18"/>
                  </a:lnTo>
                  <a:lnTo>
                    <a:pt x="9" y="11"/>
                  </a:lnTo>
                  <a:lnTo>
                    <a:pt x="12" y="5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730" name="Freeform 373"/>
            <p:cNvSpPr>
              <a:spLocks/>
            </p:cNvSpPr>
            <p:nvPr/>
          </p:nvSpPr>
          <p:spPr bwMode="auto">
            <a:xfrm>
              <a:off x="3389" y="1905"/>
              <a:ext cx="65" cy="127"/>
            </a:xfrm>
            <a:custGeom>
              <a:avLst/>
              <a:gdLst>
                <a:gd name="T0" fmla="*/ 32 w 65"/>
                <a:gd name="T1" fmla="*/ 0 h 127"/>
                <a:gd name="T2" fmla="*/ 36 w 65"/>
                <a:gd name="T3" fmla="*/ 0 h 127"/>
                <a:gd name="T4" fmla="*/ 39 w 65"/>
                <a:gd name="T5" fmla="*/ 1 h 127"/>
                <a:gd name="T6" fmla="*/ 42 w 65"/>
                <a:gd name="T7" fmla="*/ 2 h 127"/>
                <a:gd name="T8" fmla="*/ 45 w 65"/>
                <a:gd name="T9" fmla="*/ 4 h 127"/>
                <a:gd name="T10" fmla="*/ 50 w 65"/>
                <a:gd name="T11" fmla="*/ 10 h 127"/>
                <a:gd name="T12" fmla="*/ 55 w 65"/>
                <a:gd name="T13" fmla="*/ 18 h 127"/>
                <a:gd name="T14" fmla="*/ 60 w 65"/>
                <a:gd name="T15" fmla="*/ 28 h 127"/>
                <a:gd name="T16" fmla="*/ 63 w 65"/>
                <a:gd name="T17" fmla="*/ 38 h 127"/>
                <a:gd name="T18" fmla="*/ 65 w 65"/>
                <a:gd name="T19" fmla="*/ 51 h 127"/>
                <a:gd name="T20" fmla="*/ 65 w 65"/>
                <a:gd name="T21" fmla="*/ 64 h 127"/>
                <a:gd name="T22" fmla="*/ 65 w 65"/>
                <a:gd name="T23" fmla="*/ 76 h 127"/>
                <a:gd name="T24" fmla="*/ 63 w 65"/>
                <a:gd name="T25" fmla="*/ 88 h 127"/>
                <a:gd name="T26" fmla="*/ 60 w 65"/>
                <a:gd name="T27" fmla="*/ 99 h 127"/>
                <a:gd name="T28" fmla="*/ 55 w 65"/>
                <a:gd name="T29" fmla="*/ 108 h 127"/>
                <a:gd name="T30" fmla="*/ 50 w 65"/>
                <a:gd name="T31" fmla="*/ 116 h 127"/>
                <a:gd name="T32" fmla="*/ 45 w 65"/>
                <a:gd name="T33" fmla="*/ 122 h 127"/>
                <a:gd name="T34" fmla="*/ 42 w 65"/>
                <a:gd name="T35" fmla="*/ 124 h 127"/>
                <a:gd name="T36" fmla="*/ 39 w 65"/>
                <a:gd name="T37" fmla="*/ 125 h 127"/>
                <a:gd name="T38" fmla="*/ 36 w 65"/>
                <a:gd name="T39" fmla="*/ 127 h 127"/>
                <a:gd name="T40" fmla="*/ 32 w 65"/>
                <a:gd name="T41" fmla="*/ 127 h 127"/>
                <a:gd name="T42" fmla="*/ 29 w 65"/>
                <a:gd name="T43" fmla="*/ 127 h 127"/>
                <a:gd name="T44" fmla="*/ 26 w 65"/>
                <a:gd name="T45" fmla="*/ 125 h 127"/>
                <a:gd name="T46" fmla="*/ 23 w 65"/>
                <a:gd name="T47" fmla="*/ 124 h 127"/>
                <a:gd name="T48" fmla="*/ 20 w 65"/>
                <a:gd name="T49" fmla="*/ 122 h 127"/>
                <a:gd name="T50" fmla="*/ 15 w 65"/>
                <a:gd name="T51" fmla="*/ 116 h 127"/>
                <a:gd name="T52" fmla="*/ 10 w 65"/>
                <a:gd name="T53" fmla="*/ 108 h 127"/>
                <a:gd name="T54" fmla="*/ 6 w 65"/>
                <a:gd name="T55" fmla="*/ 99 h 127"/>
                <a:gd name="T56" fmla="*/ 3 w 65"/>
                <a:gd name="T57" fmla="*/ 88 h 127"/>
                <a:gd name="T58" fmla="*/ 1 w 65"/>
                <a:gd name="T59" fmla="*/ 76 h 127"/>
                <a:gd name="T60" fmla="*/ 0 w 65"/>
                <a:gd name="T61" fmla="*/ 64 h 127"/>
                <a:gd name="T62" fmla="*/ 1 w 65"/>
                <a:gd name="T63" fmla="*/ 51 h 127"/>
                <a:gd name="T64" fmla="*/ 3 w 65"/>
                <a:gd name="T65" fmla="*/ 38 h 127"/>
                <a:gd name="T66" fmla="*/ 6 w 65"/>
                <a:gd name="T67" fmla="*/ 28 h 127"/>
                <a:gd name="T68" fmla="*/ 10 w 65"/>
                <a:gd name="T69" fmla="*/ 18 h 127"/>
                <a:gd name="T70" fmla="*/ 15 w 65"/>
                <a:gd name="T71" fmla="*/ 10 h 127"/>
                <a:gd name="T72" fmla="*/ 20 w 65"/>
                <a:gd name="T73" fmla="*/ 4 h 127"/>
                <a:gd name="T74" fmla="*/ 23 w 65"/>
                <a:gd name="T75" fmla="*/ 2 h 127"/>
                <a:gd name="T76" fmla="*/ 26 w 65"/>
                <a:gd name="T77" fmla="*/ 1 h 127"/>
                <a:gd name="T78" fmla="*/ 29 w 65"/>
                <a:gd name="T79" fmla="*/ 0 h 127"/>
                <a:gd name="T80" fmla="*/ 32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2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60" y="28"/>
                  </a:lnTo>
                  <a:lnTo>
                    <a:pt x="63" y="38"/>
                  </a:lnTo>
                  <a:lnTo>
                    <a:pt x="65" y="51"/>
                  </a:lnTo>
                  <a:lnTo>
                    <a:pt x="65" y="64"/>
                  </a:lnTo>
                  <a:lnTo>
                    <a:pt x="65" y="76"/>
                  </a:lnTo>
                  <a:lnTo>
                    <a:pt x="63" y="88"/>
                  </a:lnTo>
                  <a:lnTo>
                    <a:pt x="60" y="99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5" y="116"/>
                  </a:lnTo>
                  <a:lnTo>
                    <a:pt x="10" y="108"/>
                  </a:lnTo>
                  <a:lnTo>
                    <a:pt x="6" y="99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8"/>
                  </a:lnTo>
                  <a:lnTo>
                    <a:pt x="10" y="18"/>
                  </a:lnTo>
                  <a:lnTo>
                    <a:pt x="15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31" name="Freeform 374"/>
            <p:cNvSpPr>
              <a:spLocks/>
            </p:cNvSpPr>
            <p:nvPr/>
          </p:nvSpPr>
          <p:spPr bwMode="auto">
            <a:xfrm>
              <a:off x="3389" y="1905"/>
              <a:ext cx="65" cy="127"/>
            </a:xfrm>
            <a:custGeom>
              <a:avLst/>
              <a:gdLst>
                <a:gd name="T0" fmla="*/ 32 w 65"/>
                <a:gd name="T1" fmla="*/ 0 h 127"/>
                <a:gd name="T2" fmla="*/ 36 w 65"/>
                <a:gd name="T3" fmla="*/ 0 h 127"/>
                <a:gd name="T4" fmla="*/ 39 w 65"/>
                <a:gd name="T5" fmla="*/ 1 h 127"/>
                <a:gd name="T6" fmla="*/ 42 w 65"/>
                <a:gd name="T7" fmla="*/ 2 h 127"/>
                <a:gd name="T8" fmla="*/ 45 w 65"/>
                <a:gd name="T9" fmla="*/ 4 h 127"/>
                <a:gd name="T10" fmla="*/ 50 w 65"/>
                <a:gd name="T11" fmla="*/ 10 h 127"/>
                <a:gd name="T12" fmla="*/ 55 w 65"/>
                <a:gd name="T13" fmla="*/ 18 h 127"/>
                <a:gd name="T14" fmla="*/ 60 w 65"/>
                <a:gd name="T15" fmla="*/ 28 h 127"/>
                <a:gd name="T16" fmla="*/ 63 w 65"/>
                <a:gd name="T17" fmla="*/ 38 h 127"/>
                <a:gd name="T18" fmla="*/ 65 w 65"/>
                <a:gd name="T19" fmla="*/ 51 h 127"/>
                <a:gd name="T20" fmla="*/ 65 w 65"/>
                <a:gd name="T21" fmla="*/ 64 h 127"/>
                <a:gd name="T22" fmla="*/ 65 w 65"/>
                <a:gd name="T23" fmla="*/ 76 h 127"/>
                <a:gd name="T24" fmla="*/ 63 w 65"/>
                <a:gd name="T25" fmla="*/ 88 h 127"/>
                <a:gd name="T26" fmla="*/ 60 w 65"/>
                <a:gd name="T27" fmla="*/ 99 h 127"/>
                <a:gd name="T28" fmla="*/ 55 w 65"/>
                <a:gd name="T29" fmla="*/ 108 h 127"/>
                <a:gd name="T30" fmla="*/ 50 w 65"/>
                <a:gd name="T31" fmla="*/ 116 h 127"/>
                <a:gd name="T32" fmla="*/ 45 w 65"/>
                <a:gd name="T33" fmla="*/ 122 h 127"/>
                <a:gd name="T34" fmla="*/ 42 w 65"/>
                <a:gd name="T35" fmla="*/ 124 h 127"/>
                <a:gd name="T36" fmla="*/ 39 w 65"/>
                <a:gd name="T37" fmla="*/ 125 h 127"/>
                <a:gd name="T38" fmla="*/ 36 w 65"/>
                <a:gd name="T39" fmla="*/ 127 h 127"/>
                <a:gd name="T40" fmla="*/ 32 w 65"/>
                <a:gd name="T41" fmla="*/ 127 h 127"/>
                <a:gd name="T42" fmla="*/ 29 w 65"/>
                <a:gd name="T43" fmla="*/ 127 h 127"/>
                <a:gd name="T44" fmla="*/ 26 w 65"/>
                <a:gd name="T45" fmla="*/ 125 h 127"/>
                <a:gd name="T46" fmla="*/ 23 w 65"/>
                <a:gd name="T47" fmla="*/ 124 h 127"/>
                <a:gd name="T48" fmla="*/ 20 w 65"/>
                <a:gd name="T49" fmla="*/ 122 h 127"/>
                <a:gd name="T50" fmla="*/ 15 w 65"/>
                <a:gd name="T51" fmla="*/ 116 h 127"/>
                <a:gd name="T52" fmla="*/ 10 w 65"/>
                <a:gd name="T53" fmla="*/ 108 h 127"/>
                <a:gd name="T54" fmla="*/ 6 w 65"/>
                <a:gd name="T55" fmla="*/ 99 h 127"/>
                <a:gd name="T56" fmla="*/ 3 w 65"/>
                <a:gd name="T57" fmla="*/ 88 h 127"/>
                <a:gd name="T58" fmla="*/ 1 w 65"/>
                <a:gd name="T59" fmla="*/ 76 h 127"/>
                <a:gd name="T60" fmla="*/ 0 w 65"/>
                <a:gd name="T61" fmla="*/ 64 h 127"/>
                <a:gd name="T62" fmla="*/ 1 w 65"/>
                <a:gd name="T63" fmla="*/ 51 h 127"/>
                <a:gd name="T64" fmla="*/ 3 w 65"/>
                <a:gd name="T65" fmla="*/ 38 h 127"/>
                <a:gd name="T66" fmla="*/ 6 w 65"/>
                <a:gd name="T67" fmla="*/ 28 h 127"/>
                <a:gd name="T68" fmla="*/ 10 w 65"/>
                <a:gd name="T69" fmla="*/ 18 h 127"/>
                <a:gd name="T70" fmla="*/ 15 w 65"/>
                <a:gd name="T71" fmla="*/ 10 h 127"/>
                <a:gd name="T72" fmla="*/ 20 w 65"/>
                <a:gd name="T73" fmla="*/ 4 h 127"/>
                <a:gd name="T74" fmla="*/ 23 w 65"/>
                <a:gd name="T75" fmla="*/ 2 h 127"/>
                <a:gd name="T76" fmla="*/ 26 w 65"/>
                <a:gd name="T77" fmla="*/ 1 h 127"/>
                <a:gd name="T78" fmla="*/ 29 w 65"/>
                <a:gd name="T79" fmla="*/ 0 h 127"/>
                <a:gd name="T80" fmla="*/ 32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2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60" y="28"/>
                  </a:lnTo>
                  <a:lnTo>
                    <a:pt x="63" y="38"/>
                  </a:lnTo>
                  <a:lnTo>
                    <a:pt x="65" y="51"/>
                  </a:lnTo>
                  <a:lnTo>
                    <a:pt x="65" y="64"/>
                  </a:lnTo>
                  <a:lnTo>
                    <a:pt x="65" y="76"/>
                  </a:lnTo>
                  <a:lnTo>
                    <a:pt x="63" y="88"/>
                  </a:lnTo>
                  <a:lnTo>
                    <a:pt x="60" y="99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5" y="116"/>
                  </a:lnTo>
                  <a:lnTo>
                    <a:pt x="10" y="108"/>
                  </a:lnTo>
                  <a:lnTo>
                    <a:pt x="6" y="99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8"/>
                  </a:lnTo>
                  <a:lnTo>
                    <a:pt x="10" y="18"/>
                  </a:lnTo>
                  <a:lnTo>
                    <a:pt x="15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732" name="Freeform 375"/>
            <p:cNvSpPr>
              <a:spLocks/>
            </p:cNvSpPr>
            <p:nvPr/>
          </p:nvSpPr>
          <p:spPr bwMode="auto">
            <a:xfrm>
              <a:off x="3479" y="1848"/>
              <a:ext cx="104" cy="222"/>
            </a:xfrm>
            <a:custGeom>
              <a:avLst/>
              <a:gdLst>
                <a:gd name="T0" fmla="*/ 20 w 104"/>
                <a:gd name="T1" fmla="*/ 0 h 222"/>
                <a:gd name="T2" fmla="*/ 84 w 104"/>
                <a:gd name="T3" fmla="*/ 0 h 222"/>
                <a:gd name="T4" fmla="*/ 88 w 104"/>
                <a:gd name="T5" fmla="*/ 1 h 222"/>
                <a:gd name="T6" fmla="*/ 91 w 104"/>
                <a:gd name="T7" fmla="*/ 5 h 222"/>
                <a:gd name="T8" fmla="*/ 95 w 104"/>
                <a:gd name="T9" fmla="*/ 11 h 222"/>
                <a:gd name="T10" fmla="*/ 98 w 104"/>
                <a:gd name="T11" fmla="*/ 18 h 222"/>
                <a:gd name="T12" fmla="*/ 100 w 104"/>
                <a:gd name="T13" fmla="*/ 29 h 222"/>
                <a:gd name="T14" fmla="*/ 102 w 104"/>
                <a:gd name="T15" fmla="*/ 39 h 222"/>
                <a:gd name="T16" fmla="*/ 103 w 104"/>
                <a:gd name="T17" fmla="*/ 51 h 222"/>
                <a:gd name="T18" fmla="*/ 104 w 104"/>
                <a:gd name="T19" fmla="*/ 65 h 222"/>
                <a:gd name="T20" fmla="*/ 104 w 104"/>
                <a:gd name="T21" fmla="*/ 158 h 222"/>
                <a:gd name="T22" fmla="*/ 103 w 104"/>
                <a:gd name="T23" fmla="*/ 171 h 222"/>
                <a:gd name="T24" fmla="*/ 102 w 104"/>
                <a:gd name="T25" fmla="*/ 182 h 222"/>
                <a:gd name="T26" fmla="*/ 100 w 104"/>
                <a:gd name="T27" fmla="*/ 193 h 222"/>
                <a:gd name="T28" fmla="*/ 98 w 104"/>
                <a:gd name="T29" fmla="*/ 203 h 222"/>
                <a:gd name="T30" fmla="*/ 95 w 104"/>
                <a:gd name="T31" fmla="*/ 210 h 222"/>
                <a:gd name="T32" fmla="*/ 91 w 104"/>
                <a:gd name="T33" fmla="*/ 217 h 222"/>
                <a:gd name="T34" fmla="*/ 88 w 104"/>
                <a:gd name="T35" fmla="*/ 221 h 222"/>
                <a:gd name="T36" fmla="*/ 84 w 104"/>
                <a:gd name="T37" fmla="*/ 222 h 222"/>
                <a:gd name="T38" fmla="*/ 20 w 104"/>
                <a:gd name="T39" fmla="*/ 222 h 222"/>
                <a:gd name="T40" fmla="*/ 16 w 104"/>
                <a:gd name="T41" fmla="*/ 221 h 222"/>
                <a:gd name="T42" fmla="*/ 13 w 104"/>
                <a:gd name="T43" fmla="*/ 217 h 222"/>
                <a:gd name="T44" fmla="*/ 9 w 104"/>
                <a:gd name="T45" fmla="*/ 210 h 222"/>
                <a:gd name="T46" fmla="*/ 6 w 104"/>
                <a:gd name="T47" fmla="*/ 203 h 222"/>
                <a:gd name="T48" fmla="*/ 4 w 104"/>
                <a:gd name="T49" fmla="*/ 193 h 222"/>
                <a:gd name="T50" fmla="*/ 2 w 104"/>
                <a:gd name="T51" fmla="*/ 182 h 222"/>
                <a:gd name="T52" fmla="*/ 1 w 104"/>
                <a:gd name="T53" fmla="*/ 171 h 222"/>
                <a:gd name="T54" fmla="*/ 0 w 104"/>
                <a:gd name="T55" fmla="*/ 158 h 222"/>
                <a:gd name="T56" fmla="*/ 0 w 104"/>
                <a:gd name="T57" fmla="*/ 65 h 222"/>
                <a:gd name="T58" fmla="*/ 1 w 104"/>
                <a:gd name="T59" fmla="*/ 51 h 222"/>
                <a:gd name="T60" fmla="*/ 2 w 104"/>
                <a:gd name="T61" fmla="*/ 39 h 222"/>
                <a:gd name="T62" fmla="*/ 4 w 104"/>
                <a:gd name="T63" fmla="*/ 29 h 222"/>
                <a:gd name="T64" fmla="*/ 6 w 104"/>
                <a:gd name="T65" fmla="*/ 18 h 222"/>
                <a:gd name="T66" fmla="*/ 9 w 104"/>
                <a:gd name="T67" fmla="*/ 11 h 222"/>
                <a:gd name="T68" fmla="*/ 13 w 104"/>
                <a:gd name="T69" fmla="*/ 5 h 222"/>
                <a:gd name="T70" fmla="*/ 16 w 104"/>
                <a:gd name="T71" fmla="*/ 1 h 222"/>
                <a:gd name="T72" fmla="*/ 20 w 104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2">
                  <a:moveTo>
                    <a:pt x="20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1" y="5"/>
                  </a:lnTo>
                  <a:lnTo>
                    <a:pt x="95" y="11"/>
                  </a:lnTo>
                  <a:lnTo>
                    <a:pt x="98" y="18"/>
                  </a:lnTo>
                  <a:lnTo>
                    <a:pt x="100" y="29"/>
                  </a:lnTo>
                  <a:lnTo>
                    <a:pt x="102" y="39"/>
                  </a:lnTo>
                  <a:lnTo>
                    <a:pt x="103" y="51"/>
                  </a:lnTo>
                  <a:lnTo>
                    <a:pt x="104" y="65"/>
                  </a:lnTo>
                  <a:lnTo>
                    <a:pt x="104" y="158"/>
                  </a:lnTo>
                  <a:lnTo>
                    <a:pt x="103" y="171"/>
                  </a:lnTo>
                  <a:lnTo>
                    <a:pt x="102" y="182"/>
                  </a:lnTo>
                  <a:lnTo>
                    <a:pt x="100" y="193"/>
                  </a:lnTo>
                  <a:lnTo>
                    <a:pt x="98" y="203"/>
                  </a:lnTo>
                  <a:lnTo>
                    <a:pt x="95" y="210"/>
                  </a:lnTo>
                  <a:lnTo>
                    <a:pt x="91" y="217"/>
                  </a:lnTo>
                  <a:lnTo>
                    <a:pt x="88" y="221"/>
                  </a:lnTo>
                  <a:lnTo>
                    <a:pt x="84" y="222"/>
                  </a:lnTo>
                  <a:lnTo>
                    <a:pt x="20" y="222"/>
                  </a:lnTo>
                  <a:lnTo>
                    <a:pt x="16" y="221"/>
                  </a:lnTo>
                  <a:lnTo>
                    <a:pt x="13" y="217"/>
                  </a:lnTo>
                  <a:lnTo>
                    <a:pt x="9" y="210"/>
                  </a:lnTo>
                  <a:lnTo>
                    <a:pt x="6" y="203"/>
                  </a:lnTo>
                  <a:lnTo>
                    <a:pt x="4" y="193"/>
                  </a:lnTo>
                  <a:lnTo>
                    <a:pt x="2" y="182"/>
                  </a:lnTo>
                  <a:lnTo>
                    <a:pt x="1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1" y="51"/>
                  </a:lnTo>
                  <a:lnTo>
                    <a:pt x="2" y="39"/>
                  </a:lnTo>
                  <a:lnTo>
                    <a:pt x="4" y="29"/>
                  </a:lnTo>
                  <a:lnTo>
                    <a:pt x="6" y="18"/>
                  </a:lnTo>
                  <a:lnTo>
                    <a:pt x="9" y="11"/>
                  </a:lnTo>
                  <a:lnTo>
                    <a:pt x="13" y="5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33" name="Freeform 376"/>
            <p:cNvSpPr>
              <a:spLocks/>
            </p:cNvSpPr>
            <p:nvPr/>
          </p:nvSpPr>
          <p:spPr bwMode="auto">
            <a:xfrm>
              <a:off x="3479" y="1848"/>
              <a:ext cx="104" cy="222"/>
            </a:xfrm>
            <a:custGeom>
              <a:avLst/>
              <a:gdLst>
                <a:gd name="T0" fmla="*/ 20 w 104"/>
                <a:gd name="T1" fmla="*/ 0 h 222"/>
                <a:gd name="T2" fmla="*/ 84 w 104"/>
                <a:gd name="T3" fmla="*/ 0 h 222"/>
                <a:gd name="T4" fmla="*/ 88 w 104"/>
                <a:gd name="T5" fmla="*/ 1 h 222"/>
                <a:gd name="T6" fmla="*/ 91 w 104"/>
                <a:gd name="T7" fmla="*/ 5 h 222"/>
                <a:gd name="T8" fmla="*/ 95 w 104"/>
                <a:gd name="T9" fmla="*/ 11 h 222"/>
                <a:gd name="T10" fmla="*/ 98 w 104"/>
                <a:gd name="T11" fmla="*/ 18 h 222"/>
                <a:gd name="T12" fmla="*/ 100 w 104"/>
                <a:gd name="T13" fmla="*/ 29 h 222"/>
                <a:gd name="T14" fmla="*/ 102 w 104"/>
                <a:gd name="T15" fmla="*/ 39 h 222"/>
                <a:gd name="T16" fmla="*/ 103 w 104"/>
                <a:gd name="T17" fmla="*/ 51 h 222"/>
                <a:gd name="T18" fmla="*/ 104 w 104"/>
                <a:gd name="T19" fmla="*/ 65 h 222"/>
                <a:gd name="T20" fmla="*/ 104 w 104"/>
                <a:gd name="T21" fmla="*/ 158 h 222"/>
                <a:gd name="T22" fmla="*/ 103 w 104"/>
                <a:gd name="T23" fmla="*/ 171 h 222"/>
                <a:gd name="T24" fmla="*/ 102 w 104"/>
                <a:gd name="T25" fmla="*/ 182 h 222"/>
                <a:gd name="T26" fmla="*/ 100 w 104"/>
                <a:gd name="T27" fmla="*/ 193 h 222"/>
                <a:gd name="T28" fmla="*/ 98 w 104"/>
                <a:gd name="T29" fmla="*/ 203 h 222"/>
                <a:gd name="T30" fmla="*/ 95 w 104"/>
                <a:gd name="T31" fmla="*/ 210 h 222"/>
                <a:gd name="T32" fmla="*/ 91 w 104"/>
                <a:gd name="T33" fmla="*/ 217 h 222"/>
                <a:gd name="T34" fmla="*/ 88 w 104"/>
                <a:gd name="T35" fmla="*/ 221 h 222"/>
                <a:gd name="T36" fmla="*/ 84 w 104"/>
                <a:gd name="T37" fmla="*/ 222 h 222"/>
                <a:gd name="T38" fmla="*/ 20 w 104"/>
                <a:gd name="T39" fmla="*/ 222 h 222"/>
                <a:gd name="T40" fmla="*/ 16 w 104"/>
                <a:gd name="T41" fmla="*/ 221 h 222"/>
                <a:gd name="T42" fmla="*/ 13 w 104"/>
                <a:gd name="T43" fmla="*/ 217 h 222"/>
                <a:gd name="T44" fmla="*/ 9 w 104"/>
                <a:gd name="T45" fmla="*/ 210 h 222"/>
                <a:gd name="T46" fmla="*/ 6 w 104"/>
                <a:gd name="T47" fmla="*/ 203 h 222"/>
                <a:gd name="T48" fmla="*/ 4 w 104"/>
                <a:gd name="T49" fmla="*/ 193 h 222"/>
                <a:gd name="T50" fmla="*/ 2 w 104"/>
                <a:gd name="T51" fmla="*/ 182 h 222"/>
                <a:gd name="T52" fmla="*/ 1 w 104"/>
                <a:gd name="T53" fmla="*/ 171 h 222"/>
                <a:gd name="T54" fmla="*/ 0 w 104"/>
                <a:gd name="T55" fmla="*/ 158 h 222"/>
                <a:gd name="T56" fmla="*/ 0 w 104"/>
                <a:gd name="T57" fmla="*/ 65 h 222"/>
                <a:gd name="T58" fmla="*/ 1 w 104"/>
                <a:gd name="T59" fmla="*/ 51 h 222"/>
                <a:gd name="T60" fmla="*/ 2 w 104"/>
                <a:gd name="T61" fmla="*/ 39 h 222"/>
                <a:gd name="T62" fmla="*/ 4 w 104"/>
                <a:gd name="T63" fmla="*/ 29 h 222"/>
                <a:gd name="T64" fmla="*/ 6 w 104"/>
                <a:gd name="T65" fmla="*/ 18 h 222"/>
                <a:gd name="T66" fmla="*/ 9 w 104"/>
                <a:gd name="T67" fmla="*/ 11 h 222"/>
                <a:gd name="T68" fmla="*/ 13 w 104"/>
                <a:gd name="T69" fmla="*/ 5 h 222"/>
                <a:gd name="T70" fmla="*/ 16 w 104"/>
                <a:gd name="T71" fmla="*/ 1 h 222"/>
                <a:gd name="T72" fmla="*/ 20 w 104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2">
                  <a:moveTo>
                    <a:pt x="20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1" y="5"/>
                  </a:lnTo>
                  <a:lnTo>
                    <a:pt x="95" y="11"/>
                  </a:lnTo>
                  <a:lnTo>
                    <a:pt x="98" y="18"/>
                  </a:lnTo>
                  <a:lnTo>
                    <a:pt x="100" y="29"/>
                  </a:lnTo>
                  <a:lnTo>
                    <a:pt x="102" y="39"/>
                  </a:lnTo>
                  <a:lnTo>
                    <a:pt x="103" y="51"/>
                  </a:lnTo>
                  <a:lnTo>
                    <a:pt x="104" y="65"/>
                  </a:lnTo>
                  <a:lnTo>
                    <a:pt x="104" y="158"/>
                  </a:lnTo>
                  <a:lnTo>
                    <a:pt x="103" y="171"/>
                  </a:lnTo>
                  <a:lnTo>
                    <a:pt x="102" y="182"/>
                  </a:lnTo>
                  <a:lnTo>
                    <a:pt x="100" y="193"/>
                  </a:lnTo>
                  <a:lnTo>
                    <a:pt x="98" y="203"/>
                  </a:lnTo>
                  <a:lnTo>
                    <a:pt x="95" y="210"/>
                  </a:lnTo>
                  <a:lnTo>
                    <a:pt x="91" y="217"/>
                  </a:lnTo>
                  <a:lnTo>
                    <a:pt x="88" y="221"/>
                  </a:lnTo>
                  <a:lnTo>
                    <a:pt x="84" y="222"/>
                  </a:lnTo>
                  <a:lnTo>
                    <a:pt x="20" y="222"/>
                  </a:lnTo>
                  <a:lnTo>
                    <a:pt x="16" y="221"/>
                  </a:lnTo>
                  <a:lnTo>
                    <a:pt x="13" y="217"/>
                  </a:lnTo>
                  <a:lnTo>
                    <a:pt x="9" y="210"/>
                  </a:lnTo>
                  <a:lnTo>
                    <a:pt x="6" y="203"/>
                  </a:lnTo>
                  <a:lnTo>
                    <a:pt x="4" y="193"/>
                  </a:lnTo>
                  <a:lnTo>
                    <a:pt x="2" y="182"/>
                  </a:lnTo>
                  <a:lnTo>
                    <a:pt x="1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1" y="51"/>
                  </a:lnTo>
                  <a:lnTo>
                    <a:pt x="2" y="39"/>
                  </a:lnTo>
                  <a:lnTo>
                    <a:pt x="4" y="29"/>
                  </a:lnTo>
                  <a:lnTo>
                    <a:pt x="6" y="18"/>
                  </a:lnTo>
                  <a:lnTo>
                    <a:pt x="9" y="11"/>
                  </a:lnTo>
                  <a:lnTo>
                    <a:pt x="13" y="5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34" name="Freeform 377"/>
            <p:cNvSpPr>
              <a:spLocks/>
            </p:cNvSpPr>
            <p:nvPr/>
          </p:nvSpPr>
          <p:spPr bwMode="auto">
            <a:xfrm>
              <a:off x="3495" y="1905"/>
              <a:ext cx="66" cy="127"/>
            </a:xfrm>
            <a:custGeom>
              <a:avLst/>
              <a:gdLst>
                <a:gd name="T0" fmla="*/ 33 w 66"/>
                <a:gd name="T1" fmla="*/ 0 h 127"/>
                <a:gd name="T2" fmla="*/ 36 w 66"/>
                <a:gd name="T3" fmla="*/ 0 h 127"/>
                <a:gd name="T4" fmla="*/ 39 w 66"/>
                <a:gd name="T5" fmla="*/ 1 h 127"/>
                <a:gd name="T6" fmla="*/ 42 w 66"/>
                <a:gd name="T7" fmla="*/ 2 h 127"/>
                <a:gd name="T8" fmla="*/ 46 w 66"/>
                <a:gd name="T9" fmla="*/ 4 h 127"/>
                <a:gd name="T10" fmla="*/ 51 w 66"/>
                <a:gd name="T11" fmla="*/ 10 h 127"/>
                <a:gd name="T12" fmla="*/ 56 w 66"/>
                <a:gd name="T13" fmla="*/ 18 h 127"/>
                <a:gd name="T14" fmla="*/ 60 w 66"/>
                <a:gd name="T15" fmla="*/ 28 h 127"/>
                <a:gd name="T16" fmla="*/ 63 w 66"/>
                <a:gd name="T17" fmla="*/ 38 h 127"/>
                <a:gd name="T18" fmla="*/ 65 w 66"/>
                <a:gd name="T19" fmla="*/ 51 h 127"/>
                <a:gd name="T20" fmla="*/ 66 w 66"/>
                <a:gd name="T21" fmla="*/ 64 h 127"/>
                <a:gd name="T22" fmla="*/ 65 w 66"/>
                <a:gd name="T23" fmla="*/ 76 h 127"/>
                <a:gd name="T24" fmla="*/ 63 w 66"/>
                <a:gd name="T25" fmla="*/ 88 h 127"/>
                <a:gd name="T26" fmla="*/ 60 w 66"/>
                <a:gd name="T27" fmla="*/ 99 h 127"/>
                <a:gd name="T28" fmla="*/ 56 w 66"/>
                <a:gd name="T29" fmla="*/ 108 h 127"/>
                <a:gd name="T30" fmla="*/ 51 w 66"/>
                <a:gd name="T31" fmla="*/ 116 h 127"/>
                <a:gd name="T32" fmla="*/ 46 w 66"/>
                <a:gd name="T33" fmla="*/ 122 h 127"/>
                <a:gd name="T34" fmla="*/ 42 w 66"/>
                <a:gd name="T35" fmla="*/ 124 h 127"/>
                <a:gd name="T36" fmla="*/ 39 w 66"/>
                <a:gd name="T37" fmla="*/ 125 h 127"/>
                <a:gd name="T38" fmla="*/ 36 w 66"/>
                <a:gd name="T39" fmla="*/ 127 h 127"/>
                <a:gd name="T40" fmla="*/ 33 w 66"/>
                <a:gd name="T41" fmla="*/ 127 h 127"/>
                <a:gd name="T42" fmla="*/ 29 w 66"/>
                <a:gd name="T43" fmla="*/ 127 h 127"/>
                <a:gd name="T44" fmla="*/ 26 w 66"/>
                <a:gd name="T45" fmla="*/ 125 h 127"/>
                <a:gd name="T46" fmla="*/ 23 w 66"/>
                <a:gd name="T47" fmla="*/ 124 h 127"/>
                <a:gd name="T48" fmla="*/ 20 w 66"/>
                <a:gd name="T49" fmla="*/ 122 h 127"/>
                <a:gd name="T50" fmla="*/ 15 w 66"/>
                <a:gd name="T51" fmla="*/ 116 h 127"/>
                <a:gd name="T52" fmla="*/ 10 w 66"/>
                <a:gd name="T53" fmla="*/ 108 h 127"/>
                <a:gd name="T54" fmla="*/ 6 w 66"/>
                <a:gd name="T55" fmla="*/ 99 h 127"/>
                <a:gd name="T56" fmla="*/ 3 w 66"/>
                <a:gd name="T57" fmla="*/ 88 h 127"/>
                <a:gd name="T58" fmla="*/ 1 w 66"/>
                <a:gd name="T59" fmla="*/ 76 h 127"/>
                <a:gd name="T60" fmla="*/ 0 w 66"/>
                <a:gd name="T61" fmla="*/ 64 h 127"/>
                <a:gd name="T62" fmla="*/ 1 w 66"/>
                <a:gd name="T63" fmla="*/ 51 h 127"/>
                <a:gd name="T64" fmla="*/ 3 w 66"/>
                <a:gd name="T65" fmla="*/ 38 h 127"/>
                <a:gd name="T66" fmla="*/ 6 w 66"/>
                <a:gd name="T67" fmla="*/ 28 h 127"/>
                <a:gd name="T68" fmla="*/ 10 w 66"/>
                <a:gd name="T69" fmla="*/ 18 h 127"/>
                <a:gd name="T70" fmla="*/ 15 w 66"/>
                <a:gd name="T71" fmla="*/ 10 h 127"/>
                <a:gd name="T72" fmla="*/ 20 w 66"/>
                <a:gd name="T73" fmla="*/ 4 h 127"/>
                <a:gd name="T74" fmla="*/ 23 w 66"/>
                <a:gd name="T75" fmla="*/ 2 h 127"/>
                <a:gd name="T76" fmla="*/ 26 w 66"/>
                <a:gd name="T77" fmla="*/ 1 h 127"/>
                <a:gd name="T78" fmla="*/ 29 w 66"/>
                <a:gd name="T79" fmla="*/ 0 h 127"/>
                <a:gd name="T80" fmla="*/ 33 w 66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6" h="127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6" y="4"/>
                  </a:lnTo>
                  <a:lnTo>
                    <a:pt x="51" y="10"/>
                  </a:lnTo>
                  <a:lnTo>
                    <a:pt x="56" y="18"/>
                  </a:lnTo>
                  <a:lnTo>
                    <a:pt x="60" y="28"/>
                  </a:lnTo>
                  <a:lnTo>
                    <a:pt x="63" y="38"/>
                  </a:lnTo>
                  <a:lnTo>
                    <a:pt x="65" y="51"/>
                  </a:lnTo>
                  <a:lnTo>
                    <a:pt x="66" y="64"/>
                  </a:lnTo>
                  <a:lnTo>
                    <a:pt x="65" y="76"/>
                  </a:lnTo>
                  <a:lnTo>
                    <a:pt x="63" y="88"/>
                  </a:lnTo>
                  <a:lnTo>
                    <a:pt x="60" y="99"/>
                  </a:lnTo>
                  <a:lnTo>
                    <a:pt x="56" y="108"/>
                  </a:lnTo>
                  <a:lnTo>
                    <a:pt x="51" y="116"/>
                  </a:lnTo>
                  <a:lnTo>
                    <a:pt x="46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29" y="127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5" y="116"/>
                  </a:lnTo>
                  <a:lnTo>
                    <a:pt x="10" y="108"/>
                  </a:lnTo>
                  <a:lnTo>
                    <a:pt x="6" y="99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8"/>
                  </a:lnTo>
                  <a:lnTo>
                    <a:pt x="10" y="18"/>
                  </a:lnTo>
                  <a:lnTo>
                    <a:pt x="15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35" name="Freeform 378"/>
            <p:cNvSpPr>
              <a:spLocks/>
            </p:cNvSpPr>
            <p:nvPr/>
          </p:nvSpPr>
          <p:spPr bwMode="auto">
            <a:xfrm>
              <a:off x="3495" y="1905"/>
              <a:ext cx="66" cy="127"/>
            </a:xfrm>
            <a:custGeom>
              <a:avLst/>
              <a:gdLst>
                <a:gd name="T0" fmla="*/ 33 w 66"/>
                <a:gd name="T1" fmla="*/ 0 h 127"/>
                <a:gd name="T2" fmla="*/ 36 w 66"/>
                <a:gd name="T3" fmla="*/ 0 h 127"/>
                <a:gd name="T4" fmla="*/ 39 w 66"/>
                <a:gd name="T5" fmla="*/ 1 h 127"/>
                <a:gd name="T6" fmla="*/ 42 w 66"/>
                <a:gd name="T7" fmla="*/ 2 h 127"/>
                <a:gd name="T8" fmla="*/ 46 w 66"/>
                <a:gd name="T9" fmla="*/ 4 h 127"/>
                <a:gd name="T10" fmla="*/ 51 w 66"/>
                <a:gd name="T11" fmla="*/ 10 h 127"/>
                <a:gd name="T12" fmla="*/ 56 w 66"/>
                <a:gd name="T13" fmla="*/ 18 h 127"/>
                <a:gd name="T14" fmla="*/ 60 w 66"/>
                <a:gd name="T15" fmla="*/ 28 h 127"/>
                <a:gd name="T16" fmla="*/ 63 w 66"/>
                <a:gd name="T17" fmla="*/ 38 h 127"/>
                <a:gd name="T18" fmla="*/ 65 w 66"/>
                <a:gd name="T19" fmla="*/ 51 h 127"/>
                <a:gd name="T20" fmla="*/ 66 w 66"/>
                <a:gd name="T21" fmla="*/ 64 h 127"/>
                <a:gd name="T22" fmla="*/ 65 w 66"/>
                <a:gd name="T23" fmla="*/ 76 h 127"/>
                <a:gd name="T24" fmla="*/ 63 w 66"/>
                <a:gd name="T25" fmla="*/ 88 h 127"/>
                <a:gd name="T26" fmla="*/ 60 w 66"/>
                <a:gd name="T27" fmla="*/ 99 h 127"/>
                <a:gd name="T28" fmla="*/ 56 w 66"/>
                <a:gd name="T29" fmla="*/ 108 h 127"/>
                <a:gd name="T30" fmla="*/ 51 w 66"/>
                <a:gd name="T31" fmla="*/ 116 h 127"/>
                <a:gd name="T32" fmla="*/ 46 w 66"/>
                <a:gd name="T33" fmla="*/ 122 h 127"/>
                <a:gd name="T34" fmla="*/ 42 w 66"/>
                <a:gd name="T35" fmla="*/ 124 h 127"/>
                <a:gd name="T36" fmla="*/ 39 w 66"/>
                <a:gd name="T37" fmla="*/ 125 h 127"/>
                <a:gd name="T38" fmla="*/ 36 w 66"/>
                <a:gd name="T39" fmla="*/ 127 h 127"/>
                <a:gd name="T40" fmla="*/ 33 w 66"/>
                <a:gd name="T41" fmla="*/ 127 h 127"/>
                <a:gd name="T42" fmla="*/ 29 w 66"/>
                <a:gd name="T43" fmla="*/ 127 h 127"/>
                <a:gd name="T44" fmla="*/ 26 w 66"/>
                <a:gd name="T45" fmla="*/ 125 h 127"/>
                <a:gd name="T46" fmla="*/ 23 w 66"/>
                <a:gd name="T47" fmla="*/ 124 h 127"/>
                <a:gd name="T48" fmla="*/ 20 w 66"/>
                <a:gd name="T49" fmla="*/ 122 h 127"/>
                <a:gd name="T50" fmla="*/ 15 w 66"/>
                <a:gd name="T51" fmla="*/ 116 h 127"/>
                <a:gd name="T52" fmla="*/ 10 w 66"/>
                <a:gd name="T53" fmla="*/ 108 h 127"/>
                <a:gd name="T54" fmla="*/ 6 w 66"/>
                <a:gd name="T55" fmla="*/ 99 h 127"/>
                <a:gd name="T56" fmla="*/ 3 w 66"/>
                <a:gd name="T57" fmla="*/ 88 h 127"/>
                <a:gd name="T58" fmla="*/ 1 w 66"/>
                <a:gd name="T59" fmla="*/ 76 h 127"/>
                <a:gd name="T60" fmla="*/ 0 w 66"/>
                <a:gd name="T61" fmla="*/ 64 h 127"/>
                <a:gd name="T62" fmla="*/ 1 w 66"/>
                <a:gd name="T63" fmla="*/ 51 h 127"/>
                <a:gd name="T64" fmla="*/ 3 w 66"/>
                <a:gd name="T65" fmla="*/ 38 h 127"/>
                <a:gd name="T66" fmla="*/ 6 w 66"/>
                <a:gd name="T67" fmla="*/ 28 h 127"/>
                <a:gd name="T68" fmla="*/ 10 w 66"/>
                <a:gd name="T69" fmla="*/ 18 h 127"/>
                <a:gd name="T70" fmla="*/ 15 w 66"/>
                <a:gd name="T71" fmla="*/ 10 h 127"/>
                <a:gd name="T72" fmla="*/ 20 w 66"/>
                <a:gd name="T73" fmla="*/ 4 h 127"/>
                <a:gd name="T74" fmla="*/ 23 w 66"/>
                <a:gd name="T75" fmla="*/ 2 h 127"/>
                <a:gd name="T76" fmla="*/ 26 w 66"/>
                <a:gd name="T77" fmla="*/ 1 h 127"/>
                <a:gd name="T78" fmla="*/ 29 w 66"/>
                <a:gd name="T79" fmla="*/ 0 h 127"/>
                <a:gd name="T80" fmla="*/ 33 w 66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6" h="127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6" y="4"/>
                  </a:lnTo>
                  <a:lnTo>
                    <a:pt x="51" y="10"/>
                  </a:lnTo>
                  <a:lnTo>
                    <a:pt x="56" y="18"/>
                  </a:lnTo>
                  <a:lnTo>
                    <a:pt x="60" y="28"/>
                  </a:lnTo>
                  <a:lnTo>
                    <a:pt x="63" y="38"/>
                  </a:lnTo>
                  <a:lnTo>
                    <a:pt x="65" y="51"/>
                  </a:lnTo>
                  <a:lnTo>
                    <a:pt x="66" y="64"/>
                  </a:lnTo>
                  <a:lnTo>
                    <a:pt x="65" y="76"/>
                  </a:lnTo>
                  <a:lnTo>
                    <a:pt x="63" y="88"/>
                  </a:lnTo>
                  <a:lnTo>
                    <a:pt x="60" y="99"/>
                  </a:lnTo>
                  <a:lnTo>
                    <a:pt x="56" y="108"/>
                  </a:lnTo>
                  <a:lnTo>
                    <a:pt x="51" y="116"/>
                  </a:lnTo>
                  <a:lnTo>
                    <a:pt x="46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29" y="127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5" y="116"/>
                  </a:lnTo>
                  <a:lnTo>
                    <a:pt x="10" y="108"/>
                  </a:lnTo>
                  <a:lnTo>
                    <a:pt x="6" y="99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8"/>
                  </a:lnTo>
                  <a:lnTo>
                    <a:pt x="10" y="18"/>
                  </a:lnTo>
                  <a:lnTo>
                    <a:pt x="15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3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736" name="Freeform 379"/>
            <p:cNvSpPr>
              <a:spLocks/>
            </p:cNvSpPr>
            <p:nvPr/>
          </p:nvSpPr>
          <p:spPr bwMode="auto">
            <a:xfrm>
              <a:off x="3403" y="1393"/>
              <a:ext cx="104" cy="223"/>
            </a:xfrm>
            <a:custGeom>
              <a:avLst/>
              <a:gdLst>
                <a:gd name="T0" fmla="*/ 20 w 104"/>
                <a:gd name="T1" fmla="*/ 0 h 223"/>
                <a:gd name="T2" fmla="*/ 84 w 104"/>
                <a:gd name="T3" fmla="*/ 0 h 223"/>
                <a:gd name="T4" fmla="*/ 88 w 104"/>
                <a:gd name="T5" fmla="*/ 2 h 223"/>
                <a:gd name="T6" fmla="*/ 91 w 104"/>
                <a:gd name="T7" fmla="*/ 5 h 223"/>
                <a:gd name="T8" fmla="*/ 95 w 104"/>
                <a:gd name="T9" fmla="*/ 12 h 223"/>
                <a:gd name="T10" fmla="*/ 98 w 104"/>
                <a:gd name="T11" fmla="*/ 19 h 223"/>
                <a:gd name="T12" fmla="*/ 100 w 104"/>
                <a:gd name="T13" fmla="*/ 29 h 223"/>
                <a:gd name="T14" fmla="*/ 102 w 104"/>
                <a:gd name="T15" fmla="*/ 40 h 223"/>
                <a:gd name="T16" fmla="*/ 103 w 104"/>
                <a:gd name="T17" fmla="*/ 52 h 223"/>
                <a:gd name="T18" fmla="*/ 104 w 104"/>
                <a:gd name="T19" fmla="*/ 64 h 223"/>
                <a:gd name="T20" fmla="*/ 104 w 104"/>
                <a:gd name="T21" fmla="*/ 158 h 223"/>
                <a:gd name="T22" fmla="*/ 103 w 104"/>
                <a:gd name="T23" fmla="*/ 172 h 223"/>
                <a:gd name="T24" fmla="*/ 102 w 104"/>
                <a:gd name="T25" fmla="*/ 183 h 223"/>
                <a:gd name="T26" fmla="*/ 100 w 104"/>
                <a:gd name="T27" fmla="*/ 194 h 223"/>
                <a:gd name="T28" fmla="*/ 98 w 104"/>
                <a:gd name="T29" fmla="*/ 204 h 223"/>
                <a:gd name="T30" fmla="*/ 95 w 104"/>
                <a:gd name="T31" fmla="*/ 211 h 223"/>
                <a:gd name="T32" fmla="*/ 91 w 104"/>
                <a:gd name="T33" fmla="*/ 217 h 223"/>
                <a:gd name="T34" fmla="*/ 88 w 104"/>
                <a:gd name="T35" fmla="*/ 222 h 223"/>
                <a:gd name="T36" fmla="*/ 84 w 104"/>
                <a:gd name="T37" fmla="*/ 223 h 223"/>
                <a:gd name="T38" fmla="*/ 20 w 104"/>
                <a:gd name="T39" fmla="*/ 223 h 223"/>
                <a:gd name="T40" fmla="*/ 16 w 104"/>
                <a:gd name="T41" fmla="*/ 222 h 223"/>
                <a:gd name="T42" fmla="*/ 12 w 104"/>
                <a:gd name="T43" fmla="*/ 217 h 223"/>
                <a:gd name="T44" fmla="*/ 9 w 104"/>
                <a:gd name="T45" fmla="*/ 211 h 223"/>
                <a:gd name="T46" fmla="*/ 6 w 104"/>
                <a:gd name="T47" fmla="*/ 204 h 223"/>
                <a:gd name="T48" fmla="*/ 4 w 104"/>
                <a:gd name="T49" fmla="*/ 194 h 223"/>
                <a:gd name="T50" fmla="*/ 2 w 104"/>
                <a:gd name="T51" fmla="*/ 183 h 223"/>
                <a:gd name="T52" fmla="*/ 1 w 104"/>
                <a:gd name="T53" fmla="*/ 172 h 223"/>
                <a:gd name="T54" fmla="*/ 0 w 104"/>
                <a:gd name="T55" fmla="*/ 158 h 223"/>
                <a:gd name="T56" fmla="*/ 0 w 104"/>
                <a:gd name="T57" fmla="*/ 64 h 223"/>
                <a:gd name="T58" fmla="*/ 1 w 104"/>
                <a:gd name="T59" fmla="*/ 52 h 223"/>
                <a:gd name="T60" fmla="*/ 2 w 104"/>
                <a:gd name="T61" fmla="*/ 40 h 223"/>
                <a:gd name="T62" fmla="*/ 4 w 104"/>
                <a:gd name="T63" fmla="*/ 29 h 223"/>
                <a:gd name="T64" fmla="*/ 6 w 104"/>
                <a:gd name="T65" fmla="*/ 19 h 223"/>
                <a:gd name="T66" fmla="*/ 9 w 104"/>
                <a:gd name="T67" fmla="*/ 12 h 223"/>
                <a:gd name="T68" fmla="*/ 12 w 104"/>
                <a:gd name="T69" fmla="*/ 5 h 223"/>
                <a:gd name="T70" fmla="*/ 16 w 104"/>
                <a:gd name="T71" fmla="*/ 2 h 223"/>
                <a:gd name="T72" fmla="*/ 20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0" y="0"/>
                  </a:moveTo>
                  <a:lnTo>
                    <a:pt x="84" y="0"/>
                  </a:lnTo>
                  <a:lnTo>
                    <a:pt x="88" y="2"/>
                  </a:lnTo>
                  <a:lnTo>
                    <a:pt x="91" y="5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29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4"/>
                  </a:lnTo>
                  <a:lnTo>
                    <a:pt x="104" y="158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4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2"/>
                  </a:lnTo>
                  <a:lnTo>
                    <a:pt x="0" y="158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29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5"/>
                  </a:lnTo>
                  <a:lnTo>
                    <a:pt x="16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37" name="Freeform 380"/>
            <p:cNvSpPr>
              <a:spLocks/>
            </p:cNvSpPr>
            <p:nvPr/>
          </p:nvSpPr>
          <p:spPr bwMode="auto">
            <a:xfrm>
              <a:off x="3403" y="1393"/>
              <a:ext cx="104" cy="223"/>
            </a:xfrm>
            <a:custGeom>
              <a:avLst/>
              <a:gdLst>
                <a:gd name="T0" fmla="*/ 20 w 104"/>
                <a:gd name="T1" fmla="*/ 0 h 223"/>
                <a:gd name="T2" fmla="*/ 84 w 104"/>
                <a:gd name="T3" fmla="*/ 0 h 223"/>
                <a:gd name="T4" fmla="*/ 88 w 104"/>
                <a:gd name="T5" fmla="*/ 2 h 223"/>
                <a:gd name="T6" fmla="*/ 91 w 104"/>
                <a:gd name="T7" fmla="*/ 5 h 223"/>
                <a:gd name="T8" fmla="*/ 95 w 104"/>
                <a:gd name="T9" fmla="*/ 12 h 223"/>
                <a:gd name="T10" fmla="*/ 98 w 104"/>
                <a:gd name="T11" fmla="*/ 19 h 223"/>
                <a:gd name="T12" fmla="*/ 100 w 104"/>
                <a:gd name="T13" fmla="*/ 29 h 223"/>
                <a:gd name="T14" fmla="*/ 102 w 104"/>
                <a:gd name="T15" fmla="*/ 40 h 223"/>
                <a:gd name="T16" fmla="*/ 103 w 104"/>
                <a:gd name="T17" fmla="*/ 52 h 223"/>
                <a:gd name="T18" fmla="*/ 104 w 104"/>
                <a:gd name="T19" fmla="*/ 64 h 223"/>
                <a:gd name="T20" fmla="*/ 104 w 104"/>
                <a:gd name="T21" fmla="*/ 158 h 223"/>
                <a:gd name="T22" fmla="*/ 103 w 104"/>
                <a:gd name="T23" fmla="*/ 172 h 223"/>
                <a:gd name="T24" fmla="*/ 102 w 104"/>
                <a:gd name="T25" fmla="*/ 183 h 223"/>
                <a:gd name="T26" fmla="*/ 100 w 104"/>
                <a:gd name="T27" fmla="*/ 194 h 223"/>
                <a:gd name="T28" fmla="*/ 98 w 104"/>
                <a:gd name="T29" fmla="*/ 204 h 223"/>
                <a:gd name="T30" fmla="*/ 95 w 104"/>
                <a:gd name="T31" fmla="*/ 211 h 223"/>
                <a:gd name="T32" fmla="*/ 91 w 104"/>
                <a:gd name="T33" fmla="*/ 217 h 223"/>
                <a:gd name="T34" fmla="*/ 88 w 104"/>
                <a:gd name="T35" fmla="*/ 222 h 223"/>
                <a:gd name="T36" fmla="*/ 84 w 104"/>
                <a:gd name="T37" fmla="*/ 223 h 223"/>
                <a:gd name="T38" fmla="*/ 20 w 104"/>
                <a:gd name="T39" fmla="*/ 223 h 223"/>
                <a:gd name="T40" fmla="*/ 16 w 104"/>
                <a:gd name="T41" fmla="*/ 222 h 223"/>
                <a:gd name="T42" fmla="*/ 12 w 104"/>
                <a:gd name="T43" fmla="*/ 217 h 223"/>
                <a:gd name="T44" fmla="*/ 9 w 104"/>
                <a:gd name="T45" fmla="*/ 211 h 223"/>
                <a:gd name="T46" fmla="*/ 6 w 104"/>
                <a:gd name="T47" fmla="*/ 204 h 223"/>
                <a:gd name="T48" fmla="*/ 4 w 104"/>
                <a:gd name="T49" fmla="*/ 194 h 223"/>
                <a:gd name="T50" fmla="*/ 2 w 104"/>
                <a:gd name="T51" fmla="*/ 183 h 223"/>
                <a:gd name="T52" fmla="*/ 1 w 104"/>
                <a:gd name="T53" fmla="*/ 172 h 223"/>
                <a:gd name="T54" fmla="*/ 0 w 104"/>
                <a:gd name="T55" fmla="*/ 158 h 223"/>
                <a:gd name="T56" fmla="*/ 0 w 104"/>
                <a:gd name="T57" fmla="*/ 64 h 223"/>
                <a:gd name="T58" fmla="*/ 1 w 104"/>
                <a:gd name="T59" fmla="*/ 52 h 223"/>
                <a:gd name="T60" fmla="*/ 2 w 104"/>
                <a:gd name="T61" fmla="*/ 40 h 223"/>
                <a:gd name="T62" fmla="*/ 4 w 104"/>
                <a:gd name="T63" fmla="*/ 29 h 223"/>
                <a:gd name="T64" fmla="*/ 6 w 104"/>
                <a:gd name="T65" fmla="*/ 19 h 223"/>
                <a:gd name="T66" fmla="*/ 9 w 104"/>
                <a:gd name="T67" fmla="*/ 12 h 223"/>
                <a:gd name="T68" fmla="*/ 12 w 104"/>
                <a:gd name="T69" fmla="*/ 5 h 223"/>
                <a:gd name="T70" fmla="*/ 16 w 104"/>
                <a:gd name="T71" fmla="*/ 2 h 223"/>
                <a:gd name="T72" fmla="*/ 20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0" y="0"/>
                  </a:moveTo>
                  <a:lnTo>
                    <a:pt x="84" y="0"/>
                  </a:lnTo>
                  <a:lnTo>
                    <a:pt x="88" y="2"/>
                  </a:lnTo>
                  <a:lnTo>
                    <a:pt x="91" y="5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29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4"/>
                  </a:lnTo>
                  <a:lnTo>
                    <a:pt x="104" y="158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4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2"/>
                  </a:lnTo>
                  <a:lnTo>
                    <a:pt x="0" y="158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29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5"/>
                  </a:lnTo>
                  <a:lnTo>
                    <a:pt x="16" y="2"/>
                  </a:lnTo>
                  <a:lnTo>
                    <a:pt x="2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38" name="Freeform 381"/>
            <p:cNvSpPr>
              <a:spLocks/>
            </p:cNvSpPr>
            <p:nvPr/>
          </p:nvSpPr>
          <p:spPr bwMode="auto">
            <a:xfrm>
              <a:off x="3419" y="1450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7 w 65"/>
                <a:gd name="T3" fmla="*/ 0 h 127"/>
                <a:gd name="T4" fmla="*/ 40 w 65"/>
                <a:gd name="T5" fmla="*/ 2 h 127"/>
                <a:gd name="T6" fmla="*/ 43 w 65"/>
                <a:gd name="T7" fmla="*/ 3 h 127"/>
                <a:gd name="T8" fmla="*/ 46 w 65"/>
                <a:gd name="T9" fmla="*/ 5 h 127"/>
                <a:gd name="T10" fmla="*/ 51 w 65"/>
                <a:gd name="T11" fmla="*/ 11 h 127"/>
                <a:gd name="T12" fmla="*/ 56 w 65"/>
                <a:gd name="T13" fmla="*/ 19 h 127"/>
                <a:gd name="T14" fmla="*/ 60 w 65"/>
                <a:gd name="T15" fmla="*/ 28 h 127"/>
                <a:gd name="T16" fmla="*/ 63 w 65"/>
                <a:gd name="T17" fmla="*/ 39 h 127"/>
                <a:gd name="T18" fmla="*/ 65 w 65"/>
                <a:gd name="T19" fmla="*/ 52 h 127"/>
                <a:gd name="T20" fmla="*/ 65 w 65"/>
                <a:gd name="T21" fmla="*/ 64 h 127"/>
                <a:gd name="T22" fmla="*/ 65 w 65"/>
                <a:gd name="T23" fmla="*/ 77 h 127"/>
                <a:gd name="T24" fmla="*/ 63 w 65"/>
                <a:gd name="T25" fmla="*/ 89 h 127"/>
                <a:gd name="T26" fmla="*/ 60 w 65"/>
                <a:gd name="T27" fmla="*/ 99 h 127"/>
                <a:gd name="T28" fmla="*/ 56 w 65"/>
                <a:gd name="T29" fmla="*/ 109 h 127"/>
                <a:gd name="T30" fmla="*/ 51 w 65"/>
                <a:gd name="T31" fmla="*/ 117 h 127"/>
                <a:gd name="T32" fmla="*/ 46 w 65"/>
                <a:gd name="T33" fmla="*/ 123 h 127"/>
                <a:gd name="T34" fmla="*/ 43 w 65"/>
                <a:gd name="T35" fmla="*/ 125 h 127"/>
                <a:gd name="T36" fmla="*/ 40 w 65"/>
                <a:gd name="T37" fmla="*/ 126 h 127"/>
                <a:gd name="T38" fmla="*/ 37 w 65"/>
                <a:gd name="T39" fmla="*/ 127 h 127"/>
                <a:gd name="T40" fmla="*/ 33 w 65"/>
                <a:gd name="T41" fmla="*/ 127 h 127"/>
                <a:gd name="T42" fmla="*/ 30 w 65"/>
                <a:gd name="T43" fmla="*/ 127 h 127"/>
                <a:gd name="T44" fmla="*/ 26 w 65"/>
                <a:gd name="T45" fmla="*/ 126 h 127"/>
                <a:gd name="T46" fmla="*/ 23 w 65"/>
                <a:gd name="T47" fmla="*/ 125 h 127"/>
                <a:gd name="T48" fmla="*/ 20 w 65"/>
                <a:gd name="T49" fmla="*/ 123 h 127"/>
                <a:gd name="T50" fmla="*/ 15 w 65"/>
                <a:gd name="T51" fmla="*/ 117 h 127"/>
                <a:gd name="T52" fmla="*/ 10 w 65"/>
                <a:gd name="T53" fmla="*/ 109 h 127"/>
                <a:gd name="T54" fmla="*/ 6 w 65"/>
                <a:gd name="T55" fmla="*/ 99 h 127"/>
                <a:gd name="T56" fmla="*/ 3 w 65"/>
                <a:gd name="T57" fmla="*/ 89 h 127"/>
                <a:gd name="T58" fmla="*/ 1 w 65"/>
                <a:gd name="T59" fmla="*/ 77 h 127"/>
                <a:gd name="T60" fmla="*/ 0 w 65"/>
                <a:gd name="T61" fmla="*/ 64 h 127"/>
                <a:gd name="T62" fmla="*/ 1 w 65"/>
                <a:gd name="T63" fmla="*/ 52 h 127"/>
                <a:gd name="T64" fmla="*/ 3 w 65"/>
                <a:gd name="T65" fmla="*/ 39 h 127"/>
                <a:gd name="T66" fmla="*/ 6 w 65"/>
                <a:gd name="T67" fmla="*/ 28 h 127"/>
                <a:gd name="T68" fmla="*/ 10 w 65"/>
                <a:gd name="T69" fmla="*/ 19 h 127"/>
                <a:gd name="T70" fmla="*/ 15 w 65"/>
                <a:gd name="T71" fmla="*/ 11 h 127"/>
                <a:gd name="T72" fmla="*/ 20 w 65"/>
                <a:gd name="T73" fmla="*/ 5 h 127"/>
                <a:gd name="T74" fmla="*/ 23 w 65"/>
                <a:gd name="T75" fmla="*/ 3 h 127"/>
                <a:gd name="T76" fmla="*/ 26 w 65"/>
                <a:gd name="T77" fmla="*/ 2 h 127"/>
                <a:gd name="T78" fmla="*/ 30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7" y="0"/>
                  </a:lnTo>
                  <a:lnTo>
                    <a:pt x="40" y="2"/>
                  </a:lnTo>
                  <a:lnTo>
                    <a:pt x="43" y="3"/>
                  </a:lnTo>
                  <a:lnTo>
                    <a:pt x="46" y="5"/>
                  </a:lnTo>
                  <a:lnTo>
                    <a:pt x="51" y="11"/>
                  </a:lnTo>
                  <a:lnTo>
                    <a:pt x="56" y="19"/>
                  </a:lnTo>
                  <a:lnTo>
                    <a:pt x="60" y="28"/>
                  </a:lnTo>
                  <a:lnTo>
                    <a:pt x="63" y="39"/>
                  </a:lnTo>
                  <a:lnTo>
                    <a:pt x="65" y="52"/>
                  </a:lnTo>
                  <a:lnTo>
                    <a:pt x="65" y="64"/>
                  </a:lnTo>
                  <a:lnTo>
                    <a:pt x="65" y="77"/>
                  </a:lnTo>
                  <a:lnTo>
                    <a:pt x="63" y="89"/>
                  </a:lnTo>
                  <a:lnTo>
                    <a:pt x="60" y="99"/>
                  </a:lnTo>
                  <a:lnTo>
                    <a:pt x="56" y="109"/>
                  </a:lnTo>
                  <a:lnTo>
                    <a:pt x="51" y="117"/>
                  </a:lnTo>
                  <a:lnTo>
                    <a:pt x="46" y="123"/>
                  </a:lnTo>
                  <a:lnTo>
                    <a:pt x="43" y="125"/>
                  </a:lnTo>
                  <a:lnTo>
                    <a:pt x="40" y="126"/>
                  </a:lnTo>
                  <a:lnTo>
                    <a:pt x="37" y="127"/>
                  </a:lnTo>
                  <a:lnTo>
                    <a:pt x="33" y="127"/>
                  </a:lnTo>
                  <a:lnTo>
                    <a:pt x="30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3"/>
                  </a:lnTo>
                  <a:lnTo>
                    <a:pt x="15" y="117"/>
                  </a:lnTo>
                  <a:lnTo>
                    <a:pt x="10" y="109"/>
                  </a:lnTo>
                  <a:lnTo>
                    <a:pt x="6" y="99"/>
                  </a:lnTo>
                  <a:lnTo>
                    <a:pt x="3" y="89"/>
                  </a:lnTo>
                  <a:lnTo>
                    <a:pt x="1" y="77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3" y="39"/>
                  </a:lnTo>
                  <a:lnTo>
                    <a:pt x="6" y="28"/>
                  </a:lnTo>
                  <a:lnTo>
                    <a:pt x="10" y="19"/>
                  </a:lnTo>
                  <a:lnTo>
                    <a:pt x="15" y="11"/>
                  </a:lnTo>
                  <a:lnTo>
                    <a:pt x="20" y="5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3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39" name="Freeform 382"/>
            <p:cNvSpPr>
              <a:spLocks/>
            </p:cNvSpPr>
            <p:nvPr/>
          </p:nvSpPr>
          <p:spPr bwMode="auto">
            <a:xfrm>
              <a:off x="3419" y="1450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7 w 65"/>
                <a:gd name="T3" fmla="*/ 0 h 127"/>
                <a:gd name="T4" fmla="*/ 40 w 65"/>
                <a:gd name="T5" fmla="*/ 2 h 127"/>
                <a:gd name="T6" fmla="*/ 43 w 65"/>
                <a:gd name="T7" fmla="*/ 3 h 127"/>
                <a:gd name="T8" fmla="*/ 46 w 65"/>
                <a:gd name="T9" fmla="*/ 5 h 127"/>
                <a:gd name="T10" fmla="*/ 51 w 65"/>
                <a:gd name="T11" fmla="*/ 11 h 127"/>
                <a:gd name="T12" fmla="*/ 56 w 65"/>
                <a:gd name="T13" fmla="*/ 19 h 127"/>
                <a:gd name="T14" fmla="*/ 60 w 65"/>
                <a:gd name="T15" fmla="*/ 28 h 127"/>
                <a:gd name="T16" fmla="*/ 63 w 65"/>
                <a:gd name="T17" fmla="*/ 39 h 127"/>
                <a:gd name="T18" fmla="*/ 65 w 65"/>
                <a:gd name="T19" fmla="*/ 52 h 127"/>
                <a:gd name="T20" fmla="*/ 65 w 65"/>
                <a:gd name="T21" fmla="*/ 64 h 127"/>
                <a:gd name="T22" fmla="*/ 65 w 65"/>
                <a:gd name="T23" fmla="*/ 77 h 127"/>
                <a:gd name="T24" fmla="*/ 63 w 65"/>
                <a:gd name="T25" fmla="*/ 89 h 127"/>
                <a:gd name="T26" fmla="*/ 60 w 65"/>
                <a:gd name="T27" fmla="*/ 99 h 127"/>
                <a:gd name="T28" fmla="*/ 56 w 65"/>
                <a:gd name="T29" fmla="*/ 109 h 127"/>
                <a:gd name="T30" fmla="*/ 51 w 65"/>
                <a:gd name="T31" fmla="*/ 117 h 127"/>
                <a:gd name="T32" fmla="*/ 46 w 65"/>
                <a:gd name="T33" fmla="*/ 123 h 127"/>
                <a:gd name="T34" fmla="*/ 43 w 65"/>
                <a:gd name="T35" fmla="*/ 125 h 127"/>
                <a:gd name="T36" fmla="*/ 40 w 65"/>
                <a:gd name="T37" fmla="*/ 126 h 127"/>
                <a:gd name="T38" fmla="*/ 37 w 65"/>
                <a:gd name="T39" fmla="*/ 127 h 127"/>
                <a:gd name="T40" fmla="*/ 33 w 65"/>
                <a:gd name="T41" fmla="*/ 127 h 127"/>
                <a:gd name="T42" fmla="*/ 30 w 65"/>
                <a:gd name="T43" fmla="*/ 127 h 127"/>
                <a:gd name="T44" fmla="*/ 26 w 65"/>
                <a:gd name="T45" fmla="*/ 126 h 127"/>
                <a:gd name="T46" fmla="*/ 23 w 65"/>
                <a:gd name="T47" fmla="*/ 125 h 127"/>
                <a:gd name="T48" fmla="*/ 20 w 65"/>
                <a:gd name="T49" fmla="*/ 123 h 127"/>
                <a:gd name="T50" fmla="*/ 15 w 65"/>
                <a:gd name="T51" fmla="*/ 117 h 127"/>
                <a:gd name="T52" fmla="*/ 10 w 65"/>
                <a:gd name="T53" fmla="*/ 109 h 127"/>
                <a:gd name="T54" fmla="*/ 6 w 65"/>
                <a:gd name="T55" fmla="*/ 99 h 127"/>
                <a:gd name="T56" fmla="*/ 3 w 65"/>
                <a:gd name="T57" fmla="*/ 89 h 127"/>
                <a:gd name="T58" fmla="*/ 1 w 65"/>
                <a:gd name="T59" fmla="*/ 77 h 127"/>
                <a:gd name="T60" fmla="*/ 0 w 65"/>
                <a:gd name="T61" fmla="*/ 64 h 127"/>
                <a:gd name="T62" fmla="*/ 1 w 65"/>
                <a:gd name="T63" fmla="*/ 52 h 127"/>
                <a:gd name="T64" fmla="*/ 3 w 65"/>
                <a:gd name="T65" fmla="*/ 39 h 127"/>
                <a:gd name="T66" fmla="*/ 6 w 65"/>
                <a:gd name="T67" fmla="*/ 28 h 127"/>
                <a:gd name="T68" fmla="*/ 10 w 65"/>
                <a:gd name="T69" fmla="*/ 19 h 127"/>
                <a:gd name="T70" fmla="*/ 15 w 65"/>
                <a:gd name="T71" fmla="*/ 11 h 127"/>
                <a:gd name="T72" fmla="*/ 20 w 65"/>
                <a:gd name="T73" fmla="*/ 5 h 127"/>
                <a:gd name="T74" fmla="*/ 23 w 65"/>
                <a:gd name="T75" fmla="*/ 3 h 127"/>
                <a:gd name="T76" fmla="*/ 26 w 65"/>
                <a:gd name="T77" fmla="*/ 2 h 127"/>
                <a:gd name="T78" fmla="*/ 30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7" y="0"/>
                  </a:lnTo>
                  <a:lnTo>
                    <a:pt x="40" y="2"/>
                  </a:lnTo>
                  <a:lnTo>
                    <a:pt x="43" y="3"/>
                  </a:lnTo>
                  <a:lnTo>
                    <a:pt x="46" y="5"/>
                  </a:lnTo>
                  <a:lnTo>
                    <a:pt x="51" y="11"/>
                  </a:lnTo>
                  <a:lnTo>
                    <a:pt x="56" y="19"/>
                  </a:lnTo>
                  <a:lnTo>
                    <a:pt x="60" y="28"/>
                  </a:lnTo>
                  <a:lnTo>
                    <a:pt x="63" y="39"/>
                  </a:lnTo>
                  <a:lnTo>
                    <a:pt x="65" y="52"/>
                  </a:lnTo>
                  <a:lnTo>
                    <a:pt x="65" y="64"/>
                  </a:lnTo>
                  <a:lnTo>
                    <a:pt x="65" y="77"/>
                  </a:lnTo>
                  <a:lnTo>
                    <a:pt x="63" y="89"/>
                  </a:lnTo>
                  <a:lnTo>
                    <a:pt x="60" y="99"/>
                  </a:lnTo>
                  <a:lnTo>
                    <a:pt x="56" y="109"/>
                  </a:lnTo>
                  <a:lnTo>
                    <a:pt x="51" y="117"/>
                  </a:lnTo>
                  <a:lnTo>
                    <a:pt x="46" y="123"/>
                  </a:lnTo>
                  <a:lnTo>
                    <a:pt x="43" y="125"/>
                  </a:lnTo>
                  <a:lnTo>
                    <a:pt x="40" y="126"/>
                  </a:lnTo>
                  <a:lnTo>
                    <a:pt x="37" y="127"/>
                  </a:lnTo>
                  <a:lnTo>
                    <a:pt x="33" y="127"/>
                  </a:lnTo>
                  <a:lnTo>
                    <a:pt x="30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3"/>
                  </a:lnTo>
                  <a:lnTo>
                    <a:pt x="15" y="117"/>
                  </a:lnTo>
                  <a:lnTo>
                    <a:pt x="10" y="109"/>
                  </a:lnTo>
                  <a:lnTo>
                    <a:pt x="6" y="99"/>
                  </a:lnTo>
                  <a:lnTo>
                    <a:pt x="3" y="89"/>
                  </a:lnTo>
                  <a:lnTo>
                    <a:pt x="1" y="77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3" y="39"/>
                  </a:lnTo>
                  <a:lnTo>
                    <a:pt x="6" y="28"/>
                  </a:lnTo>
                  <a:lnTo>
                    <a:pt x="10" y="19"/>
                  </a:lnTo>
                  <a:lnTo>
                    <a:pt x="15" y="11"/>
                  </a:lnTo>
                  <a:lnTo>
                    <a:pt x="20" y="5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30" y="0"/>
                  </a:lnTo>
                  <a:lnTo>
                    <a:pt x="33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740" name="Freeform 383"/>
            <p:cNvSpPr>
              <a:spLocks/>
            </p:cNvSpPr>
            <p:nvPr/>
          </p:nvSpPr>
          <p:spPr bwMode="auto">
            <a:xfrm>
              <a:off x="2948" y="1620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3 w 103"/>
                <a:gd name="T3" fmla="*/ 0 h 223"/>
                <a:gd name="T4" fmla="*/ 87 w 103"/>
                <a:gd name="T5" fmla="*/ 2 h 223"/>
                <a:gd name="T6" fmla="*/ 91 w 103"/>
                <a:gd name="T7" fmla="*/ 6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30 h 223"/>
                <a:gd name="T14" fmla="*/ 102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9 h 223"/>
                <a:gd name="T22" fmla="*/ 103 w 103"/>
                <a:gd name="T23" fmla="*/ 172 h 223"/>
                <a:gd name="T24" fmla="*/ 102 w 103"/>
                <a:gd name="T25" fmla="*/ 183 h 223"/>
                <a:gd name="T26" fmla="*/ 100 w 103"/>
                <a:gd name="T27" fmla="*/ 194 h 223"/>
                <a:gd name="T28" fmla="*/ 97 w 103"/>
                <a:gd name="T29" fmla="*/ 204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9 w 103"/>
                <a:gd name="T45" fmla="*/ 211 h 223"/>
                <a:gd name="T46" fmla="*/ 6 w 103"/>
                <a:gd name="T47" fmla="*/ 204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2 h 223"/>
                <a:gd name="T54" fmla="*/ 0 w 103"/>
                <a:gd name="T55" fmla="*/ 159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30 h 223"/>
                <a:gd name="T64" fmla="*/ 6 w 103"/>
                <a:gd name="T65" fmla="*/ 19 h 223"/>
                <a:gd name="T66" fmla="*/ 9 w 103"/>
                <a:gd name="T67" fmla="*/ 12 h 223"/>
                <a:gd name="T68" fmla="*/ 12 w 103"/>
                <a:gd name="T69" fmla="*/ 6 h 223"/>
                <a:gd name="T70" fmla="*/ 16 w 103"/>
                <a:gd name="T71" fmla="*/ 2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6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30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9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7" y="204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30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41" name="Freeform 384"/>
            <p:cNvSpPr>
              <a:spLocks/>
            </p:cNvSpPr>
            <p:nvPr/>
          </p:nvSpPr>
          <p:spPr bwMode="auto">
            <a:xfrm>
              <a:off x="2948" y="1620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3 w 103"/>
                <a:gd name="T3" fmla="*/ 0 h 223"/>
                <a:gd name="T4" fmla="*/ 87 w 103"/>
                <a:gd name="T5" fmla="*/ 2 h 223"/>
                <a:gd name="T6" fmla="*/ 91 w 103"/>
                <a:gd name="T7" fmla="*/ 6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30 h 223"/>
                <a:gd name="T14" fmla="*/ 102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9 h 223"/>
                <a:gd name="T22" fmla="*/ 103 w 103"/>
                <a:gd name="T23" fmla="*/ 172 h 223"/>
                <a:gd name="T24" fmla="*/ 102 w 103"/>
                <a:gd name="T25" fmla="*/ 183 h 223"/>
                <a:gd name="T26" fmla="*/ 100 w 103"/>
                <a:gd name="T27" fmla="*/ 194 h 223"/>
                <a:gd name="T28" fmla="*/ 97 w 103"/>
                <a:gd name="T29" fmla="*/ 204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9 w 103"/>
                <a:gd name="T45" fmla="*/ 211 h 223"/>
                <a:gd name="T46" fmla="*/ 6 w 103"/>
                <a:gd name="T47" fmla="*/ 204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2 h 223"/>
                <a:gd name="T54" fmla="*/ 0 w 103"/>
                <a:gd name="T55" fmla="*/ 159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30 h 223"/>
                <a:gd name="T64" fmla="*/ 6 w 103"/>
                <a:gd name="T65" fmla="*/ 19 h 223"/>
                <a:gd name="T66" fmla="*/ 9 w 103"/>
                <a:gd name="T67" fmla="*/ 12 h 223"/>
                <a:gd name="T68" fmla="*/ 12 w 103"/>
                <a:gd name="T69" fmla="*/ 6 h 223"/>
                <a:gd name="T70" fmla="*/ 16 w 103"/>
                <a:gd name="T71" fmla="*/ 2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6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30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9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7" y="204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30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2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42" name="Freeform 385"/>
            <p:cNvSpPr>
              <a:spLocks/>
            </p:cNvSpPr>
            <p:nvPr/>
          </p:nvSpPr>
          <p:spPr bwMode="auto">
            <a:xfrm>
              <a:off x="2964" y="1678"/>
              <a:ext cx="65" cy="126"/>
            </a:xfrm>
            <a:custGeom>
              <a:avLst/>
              <a:gdLst>
                <a:gd name="T0" fmla="*/ 33 w 65"/>
                <a:gd name="T1" fmla="*/ 0 h 126"/>
                <a:gd name="T2" fmla="*/ 36 w 65"/>
                <a:gd name="T3" fmla="*/ 0 h 126"/>
                <a:gd name="T4" fmla="*/ 40 w 65"/>
                <a:gd name="T5" fmla="*/ 1 h 126"/>
                <a:gd name="T6" fmla="*/ 43 w 65"/>
                <a:gd name="T7" fmla="*/ 2 h 126"/>
                <a:gd name="T8" fmla="*/ 46 w 65"/>
                <a:gd name="T9" fmla="*/ 4 h 126"/>
                <a:gd name="T10" fmla="*/ 51 w 65"/>
                <a:gd name="T11" fmla="*/ 10 h 126"/>
                <a:gd name="T12" fmla="*/ 56 w 65"/>
                <a:gd name="T13" fmla="*/ 18 h 126"/>
                <a:gd name="T14" fmla="*/ 60 w 65"/>
                <a:gd name="T15" fmla="*/ 27 h 126"/>
                <a:gd name="T16" fmla="*/ 63 w 65"/>
                <a:gd name="T17" fmla="*/ 38 h 126"/>
                <a:gd name="T18" fmla="*/ 65 w 65"/>
                <a:gd name="T19" fmla="*/ 51 h 126"/>
                <a:gd name="T20" fmla="*/ 65 w 65"/>
                <a:gd name="T21" fmla="*/ 64 h 126"/>
                <a:gd name="T22" fmla="*/ 65 w 65"/>
                <a:gd name="T23" fmla="*/ 76 h 126"/>
                <a:gd name="T24" fmla="*/ 63 w 65"/>
                <a:gd name="T25" fmla="*/ 88 h 126"/>
                <a:gd name="T26" fmla="*/ 60 w 65"/>
                <a:gd name="T27" fmla="*/ 98 h 126"/>
                <a:gd name="T28" fmla="*/ 56 w 65"/>
                <a:gd name="T29" fmla="*/ 108 h 126"/>
                <a:gd name="T30" fmla="*/ 51 w 65"/>
                <a:gd name="T31" fmla="*/ 116 h 126"/>
                <a:gd name="T32" fmla="*/ 46 w 65"/>
                <a:gd name="T33" fmla="*/ 122 h 126"/>
                <a:gd name="T34" fmla="*/ 43 w 65"/>
                <a:gd name="T35" fmla="*/ 124 h 126"/>
                <a:gd name="T36" fmla="*/ 40 w 65"/>
                <a:gd name="T37" fmla="*/ 125 h 126"/>
                <a:gd name="T38" fmla="*/ 36 w 65"/>
                <a:gd name="T39" fmla="*/ 126 h 126"/>
                <a:gd name="T40" fmla="*/ 33 w 65"/>
                <a:gd name="T41" fmla="*/ 126 h 126"/>
                <a:gd name="T42" fmla="*/ 29 w 65"/>
                <a:gd name="T43" fmla="*/ 126 h 126"/>
                <a:gd name="T44" fmla="*/ 26 w 65"/>
                <a:gd name="T45" fmla="*/ 125 h 126"/>
                <a:gd name="T46" fmla="*/ 23 w 65"/>
                <a:gd name="T47" fmla="*/ 124 h 126"/>
                <a:gd name="T48" fmla="*/ 20 w 65"/>
                <a:gd name="T49" fmla="*/ 122 h 126"/>
                <a:gd name="T50" fmla="*/ 14 w 65"/>
                <a:gd name="T51" fmla="*/ 116 h 126"/>
                <a:gd name="T52" fmla="*/ 10 w 65"/>
                <a:gd name="T53" fmla="*/ 108 h 126"/>
                <a:gd name="T54" fmla="*/ 6 w 65"/>
                <a:gd name="T55" fmla="*/ 98 h 126"/>
                <a:gd name="T56" fmla="*/ 3 w 65"/>
                <a:gd name="T57" fmla="*/ 88 h 126"/>
                <a:gd name="T58" fmla="*/ 1 w 65"/>
                <a:gd name="T59" fmla="*/ 76 h 126"/>
                <a:gd name="T60" fmla="*/ 0 w 65"/>
                <a:gd name="T61" fmla="*/ 64 h 126"/>
                <a:gd name="T62" fmla="*/ 1 w 65"/>
                <a:gd name="T63" fmla="*/ 51 h 126"/>
                <a:gd name="T64" fmla="*/ 3 w 65"/>
                <a:gd name="T65" fmla="*/ 38 h 126"/>
                <a:gd name="T66" fmla="*/ 6 w 65"/>
                <a:gd name="T67" fmla="*/ 27 h 126"/>
                <a:gd name="T68" fmla="*/ 10 w 65"/>
                <a:gd name="T69" fmla="*/ 18 h 126"/>
                <a:gd name="T70" fmla="*/ 14 w 65"/>
                <a:gd name="T71" fmla="*/ 10 h 126"/>
                <a:gd name="T72" fmla="*/ 20 w 65"/>
                <a:gd name="T73" fmla="*/ 4 h 126"/>
                <a:gd name="T74" fmla="*/ 23 w 65"/>
                <a:gd name="T75" fmla="*/ 2 h 126"/>
                <a:gd name="T76" fmla="*/ 26 w 65"/>
                <a:gd name="T77" fmla="*/ 1 h 126"/>
                <a:gd name="T78" fmla="*/ 29 w 65"/>
                <a:gd name="T79" fmla="*/ 0 h 126"/>
                <a:gd name="T80" fmla="*/ 33 w 65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6">
                  <a:moveTo>
                    <a:pt x="33" y="0"/>
                  </a:moveTo>
                  <a:lnTo>
                    <a:pt x="36" y="0"/>
                  </a:lnTo>
                  <a:lnTo>
                    <a:pt x="40" y="1"/>
                  </a:lnTo>
                  <a:lnTo>
                    <a:pt x="43" y="2"/>
                  </a:lnTo>
                  <a:lnTo>
                    <a:pt x="46" y="4"/>
                  </a:lnTo>
                  <a:lnTo>
                    <a:pt x="51" y="10"/>
                  </a:lnTo>
                  <a:lnTo>
                    <a:pt x="56" y="18"/>
                  </a:lnTo>
                  <a:lnTo>
                    <a:pt x="60" y="27"/>
                  </a:lnTo>
                  <a:lnTo>
                    <a:pt x="63" y="38"/>
                  </a:lnTo>
                  <a:lnTo>
                    <a:pt x="65" y="51"/>
                  </a:lnTo>
                  <a:lnTo>
                    <a:pt x="65" y="64"/>
                  </a:lnTo>
                  <a:lnTo>
                    <a:pt x="65" y="76"/>
                  </a:lnTo>
                  <a:lnTo>
                    <a:pt x="63" y="88"/>
                  </a:lnTo>
                  <a:lnTo>
                    <a:pt x="60" y="98"/>
                  </a:lnTo>
                  <a:lnTo>
                    <a:pt x="56" y="108"/>
                  </a:lnTo>
                  <a:lnTo>
                    <a:pt x="51" y="116"/>
                  </a:lnTo>
                  <a:lnTo>
                    <a:pt x="46" y="122"/>
                  </a:lnTo>
                  <a:lnTo>
                    <a:pt x="43" y="124"/>
                  </a:lnTo>
                  <a:lnTo>
                    <a:pt x="40" y="125"/>
                  </a:lnTo>
                  <a:lnTo>
                    <a:pt x="36" y="126"/>
                  </a:lnTo>
                  <a:lnTo>
                    <a:pt x="33" y="126"/>
                  </a:lnTo>
                  <a:lnTo>
                    <a:pt x="29" y="126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4" y="116"/>
                  </a:lnTo>
                  <a:lnTo>
                    <a:pt x="10" y="108"/>
                  </a:lnTo>
                  <a:lnTo>
                    <a:pt x="6" y="98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7"/>
                  </a:lnTo>
                  <a:lnTo>
                    <a:pt x="10" y="18"/>
                  </a:lnTo>
                  <a:lnTo>
                    <a:pt x="14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43" name="Freeform 386"/>
            <p:cNvSpPr>
              <a:spLocks/>
            </p:cNvSpPr>
            <p:nvPr/>
          </p:nvSpPr>
          <p:spPr bwMode="auto">
            <a:xfrm>
              <a:off x="2964" y="1678"/>
              <a:ext cx="65" cy="126"/>
            </a:xfrm>
            <a:custGeom>
              <a:avLst/>
              <a:gdLst>
                <a:gd name="T0" fmla="*/ 33 w 65"/>
                <a:gd name="T1" fmla="*/ 0 h 126"/>
                <a:gd name="T2" fmla="*/ 36 w 65"/>
                <a:gd name="T3" fmla="*/ 0 h 126"/>
                <a:gd name="T4" fmla="*/ 40 w 65"/>
                <a:gd name="T5" fmla="*/ 1 h 126"/>
                <a:gd name="T6" fmla="*/ 43 w 65"/>
                <a:gd name="T7" fmla="*/ 2 h 126"/>
                <a:gd name="T8" fmla="*/ 46 w 65"/>
                <a:gd name="T9" fmla="*/ 4 h 126"/>
                <a:gd name="T10" fmla="*/ 51 w 65"/>
                <a:gd name="T11" fmla="*/ 10 h 126"/>
                <a:gd name="T12" fmla="*/ 56 w 65"/>
                <a:gd name="T13" fmla="*/ 18 h 126"/>
                <a:gd name="T14" fmla="*/ 60 w 65"/>
                <a:gd name="T15" fmla="*/ 27 h 126"/>
                <a:gd name="T16" fmla="*/ 63 w 65"/>
                <a:gd name="T17" fmla="*/ 38 h 126"/>
                <a:gd name="T18" fmla="*/ 65 w 65"/>
                <a:gd name="T19" fmla="*/ 51 h 126"/>
                <a:gd name="T20" fmla="*/ 65 w 65"/>
                <a:gd name="T21" fmla="*/ 64 h 126"/>
                <a:gd name="T22" fmla="*/ 65 w 65"/>
                <a:gd name="T23" fmla="*/ 76 h 126"/>
                <a:gd name="T24" fmla="*/ 63 w 65"/>
                <a:gd name="T25" fmla="*/ 88 h 126"/>
                <a:gd name="T26" fmla="*/ 60 w 65"/>
                <a:gd name="T27" fmla="*/ 98 h 126"/>
                <a:gd name="T28" fmla="*/ 56 w 65"/>
                <a:gd name="T29" fmla="*/ 108 h 126"/>
                <a:gd name="T30" fmla="*/ 51 w 65"/>
                <a:gd name="T31" fmla="*/ 116 h 126"/>
                <a:gd name="T32" fmla="*/ 46 w 65"/>
                <a:gd name="T33" fmla="*/ 122 h 126"/>
                <a:gd name="T34" fmla="*/ 43 w 65"/>
                <a:gd name="T35" fmla="*/ 124 h 126"/>
                <a:gd name="T36" fmla="*/ 40 w 65"/>
                <a:gd name="T37" fmla="*/ 125 h 126"/>
                <a:gd name="T38" fmla="*/ 36 w 65"/>
                <a:gd name="T39" fmla="*/ 126 h 126"/>
                <a:gd name="T40" fmla="*/ 33 w 65"/>
                <a:gd name="T41" fmla="*/ 126 h 126"/>
                <a:gd name="T42" fmla="*/ 29 w 65"/>
                <a:gd name="T43" fmla="*/ 126 h 126"/>
                <a:gd name="T44" fmla="*/ 26 w 65"/>
                <a:gd name="T45" fmla="*/ 125 h 126"/>
                <a:gd name="T46" fmla="*/ 23 w 65"/>
                <a:gd name="T47" fmla="*/ 124 h 126"/>
                <a:gd name="T48" fmla="*/ 20 w 65"/>
                <a:gd name="T49" fmla="*/ 122 h 126"/>
                <a:gd name="T50" fmla="*/ 14 w 65"/>
                <a:gd name="T51" fmla="*/ 116 h 126"/>
                <a:gd name="T52" fmla="*/ 10 w 65"/>
                <a:gd name="T53" fmla="*/ 108 h 126"/>
                <a:gd name="T54" fmla="*/ 6 w 65"/>
                <a:gd name="T55" fmla="*/ 98 h 126"/>
                <a:gd name="T56" fmla="*/ 3 w 65"/>
                <a:gd name="T57" fmla="*/ 88 h 126"/>
                <a:gd name="T58" fmla="*/ 1 w 65"/>
                <a:gd name="T59" fmla="*/ 76 h 126"/>
                <a:gd name="T60" fmla="*/ 0 w 65"/>
                <a:gd name="T61" fmla="*/ 64 h 126"/>
                <a:gd name="T62" fmla="*/ 1 w 65"/>
                <a:gd name="T63" fmla="*/ 51 h 126"/>
                <a:gd name="T64" fmla="*/ 3 w 65"/>
                <a:gd name="T65" fmla="*/ 38 h 126"/>
                <a:gd name="T66" fmla="*/ 6 w 65"/>
                <a:gd name="T67" fmla="*/ 27 h 126"/>
                <a:gd name="T68" fmla="*/ 10 w 65"/>
                <a:gd name="T69" fmla="*/ 18 h 126"/>
                <a:gd name="T70" fmla="*/ 14 w 65"/>
                <a:gd name="T71" fmla="*/ 10 h 126"/>
                <a:gd name="T72" fmla="*/ 20 w 65"/>
                <a:gd name="T73" fmla="*/ 4 h 126"/>
                <a:gd name="T74" fmla="*/ 23 w 65"/>
                <a:gd name="T75" fmla="*/ 2 h 126"/>
                <a:gd name="T76" fmla="*/ 26 w 65"/>
                <a:gd name="T77" fmla="*/ 1 h 126"/>
                <a:gd name="T78" fmla="*/ 29 w 65"/>
                <a:gd name="T79" fmla="*/ 0 h 126"/>
                <a:gd name="T80" fmla="*/ 33 w 65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6">
                  <a:moveTo>
                    <a:pt x="33" y="0"/>
                  </a:moveTo>
                  <a:lnTo>
                    <a:pt x="36" y="0"/>
                  </a:lnTo>
                  <a:lnTo>
                    <a:pt x="40" y="1"/>
                  </a:lnTo>
                  <a:lnTo>
                    <a:pt x="43" y="2"/>
                  </a:lnTo>
                  <a:lnTo>
                    <a:pt x="46" y="4"/>
                  </a:lnTo>
                  <a:lnTo>
                    <a:pt x="51" y="10"/>
                  </a:lnTo>
                  <a:lnTo>
                    <a:pt x="56" y="18"/>
                  </a:lnTo>
                  <a:lnTo>
                    <a:pt x="60" y="27"/>
                  </a:lnTo>
                  <a:lnTo>
                    <a:pt x="63" y="38"/>
                  </a:lnTo>
                  <a:lnTo>
                    <a:pt x="65" y="51"/>
                  </a:lnTo>
                  <a:lnTo>
                    <a:pt x="65" y="64"/>
                  </a:lnTo>
                  <a:lnTo>
                    <a:pt x="65" y="76"/>
                  </a:lnTo>
                  <a:lnTo>
                    <a:pt x="63" y="88"/>
                  </a:lnTo>
                  <a:lnTo>
                    <a:pt x="60" y="98"/>
                  </a:lnTo>
                  <a:lnTo>
                    <a:pt x="56" y="108"/>
                  </a:lnTo>
                  <a:lnTo>
                    <a:pt x="51" y="116"/>
                  </a:lnTo>
                  <a:lnTo>
                    <a:pt x="46" y="122"/>
                  </a:lnTo>
                  <a:lnTo>
                    <a:pt x="43" y="124"/>
                  </a:lnTo>
                  <a:lnTo>
                    <a:pt x="40" y="125"/>
                  </a:lnTo>
                  <a:lnTo>
                    <a:pt x="36" y="126"/>
                  </a:lnTo>
                  <a:lnTo>
                    <a:pt x="33" y="126"/>
                  </a:lnTo>
                  <a:lnTo>
                    <a:pt x="29" y="126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4" y="116"/>
                  </a:lnTo>
                  <a:lnTo>
                    <a:pt x="10" y="108"/>
                  </a:lnTo>
                  <a:lnTo>
                    <a:pt x="6" y="98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7"/>
                  </a:lnTo>
                  <a:lnTo>
                    <a:pt x="10" y="18"/>
                  </a:lnTo>
                  <a:lnTo>
                    <a:pt x="14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3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744" name="Freeform 387"/>
            <p:cNvSpPr>
              <a:spLocks/>
            </p:cNvSpPr>
            <p:nvPr/>
          </p:nvSpPr>
          <p:spPr bwMode="auto">
            <a:xfrm>
              <a:off x="3054" y="1620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3 w 103"/>
                <a:gd name="T3" fmla="*/ 0 h 223"/>
                <a:gd name="T4" fmla="*/ 87 w 103"/>
                <a:gd name="T5" fmla="*/ 2 h 223"/>
                <a:gd name="T6" fmla="*/ 91 w 103"/>
                <a:gd name="T7" fmla="*/ 6 h 223"/>
                <a:gd name="T8" fmla="*/ 95 w 103"/>
                <a:gd name="T9" fmla="*/ 12 h 223"/>
                <a:gd name="T10" fmla="*/ 97 w 103"/>
                <a:gd name="T11" fmla="*/ 19 h 223"/>
                <a:gd name="T12" fmla="*/ 100 w 103"/>
                <a:gd name="T13" fmla="*/ 30 h 223"/>
                <a:gd name="T14" fmla="*/ 102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9 h 223"/>
                <a:gd name="T22" fmla="*/ 103 w 103"/>
                <a:gd name="T23" fmla="*/ 172 h 223"/>
                <a:gd name="T24" fmla="*/ 102 w 103"/>
                <a:gd name="T25" fmla="*/ 183 h 223"/>
                <a:gd name="T26" fmla="*/ 100 w 103"/>
                <a:gd name="T27" fmla="*/ 194 h 223"/>
                <a:gd name="T28" fmla="*/ 97 w 103"/>
                <a:gd name="T29" fmla="*/ 204 h 223"/>
                <a:gd name="T30" fmla="*/ 95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9 w 103"/>
                <a:gd name="T45" fmla="*/ 211 h 223"/>
                <a:gd name="T46" fmla="*/ 6 w 103"/>
                <a:gd name="T47" fmla="*/ 204 h 223"/>
                <a:gd name="T48" fmla="*/ 3 w 103"/>
                <a:gd name="T49" fmla="*/ 194 h 223"/>
                <a:gd name="T50" fmla="*/ 2 w 103"/>
                <a:gd name="T51" fmla="*/ 183 h 223"/>
                <a:gd name="T52" fmla="*/ 0 w 103"/>
                <a:gd name="T53" fmla="*/ 172 h 223"/>
                <a:gd name="T54" fmla="*/ 0 w 103"/>
                <a:gd name="T55" fmla="*/ 159 h 223"/>
                <a:gd name="T56" fmla="*/ 0 w 103"/>
                <a:gd name="T57" fmla="*/ 64 h 223"/>
                <a:gd name="T58" fmla="*/ 0 w 103"/>
                <a:gd name="T59" fmla="*/ 52 h 223"/>
                <a:gd name="T60" fmla="*/ 2 w 103"/>
                <a:gd name="T61" fmla="*/ 40 h 223"/>
                <a:gd name="T62" fmla="*/ 3 w 103"/>
                <a:gd name="T63" fmla="*/ 30 h 223"/>
                <a:gd name="T64" fmla="*/ 6 w 103"/>
                <a:gd name="T65" fmla="*/ 19 h 223"/>
                <a:gd name="T66" fmla="*/ 9 w 103"/>
                <a:gd name="T67" fmla="*/ 12 h 223"/>
                <a:gd name="T68" fmla="*/ 12 w 103"/>
                <a:gd name="T69" fmla="*/ 6 h 223"/>
                <a:gd name="T70" fmla="*/ 16 w 103"/>
                <a:gd name="T71" fmla="*/ 2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6"/>
                  </a:lnTo>
                  <a:lnTo>
                    <a:pt x="95" y="12"/>
                  </a:lnTo>
                  <a:lnTo>
                    <a:pt x="97" y="19"/>
                  </a:lnTo>
                  <a:lnTo>
                    <a:pt x="100" y="30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9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7" y="204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3" y="194"/>
                  </a:lnTo>
                  <a:lnTo>
                    <a:pt x="2" y="183"/>
                  </a:lnTo>
                  <a:lnTo>
                    <a:pt x="0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2" y="40"/>
                  </a:lnTo>
                  <a:lnTo>
                    <a:pt x="3" y="30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45" name="Freeform 388"/>
            <p:cNvSpPr>
              <a:spLocks/>
            </p:cNvSpPr>
            <p:nvPr/>
          </p:nvSpPr>
          <p:spPr bwMode="auto">
            <a:xfrm>
              <a:off x="3054" y="1620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3 w 103"/>
                <a:gd name="T3" fmla="*/ 0 h 223"/>
                <a:gd name="T4" fmla="*/ 87 w 103"/>
                <a:gd name="T5" fmla="*/ 2 h 223"/>
                <a:gd name="T6" fmla="*/ 91 w 103"/>
                <a:gd name="T7" fmla="*/ 6 h 223"/>
                <a:gd name="T8" fmla="*/ 95 w 103"/>
                <a:gd name="T9" fmla="*/ 12 h 223"/>
                <a:gd name="T10" fmla="*/ 97 w 103"/>
                <a:gd name="T11" fmla="*/ 19 h 223"/>
                <a:gd name="T12" fmla="*/ 100 w 103"/>
                <a:gd name="T13" fmla="*/ 30 h 223"/>
                <a:gd name="T14" fmla="*/ 102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9 h 223"/>
                <a:gd name="T22" fmla="*/ 103 w 103"/>
                <a:gd name="T23" fmla="*/ 172 h 223"/>
                <a:gd name="T24" fmla="*/ 102 w 103"/>
                <a:gd name="T25" fmla="*/ 183 h 223"/>
                <a:gd name="T26" fmla="*/ 100 w 103"/>
                <a:gd name="T27" fmla="*/ 194 h 223"/>
                <a:gd name="T28" fmla="*/ 97 w 103"/>
                <a:gd name="T29" fmla="*/ 204 h 223"/>
                <a:gd name="T30" fmla="*/ 95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9 w 103"/>
                <a:gd name="T45" fmla="*/ 211 h 223"/>
                <a:gd name="T46" fmla="*/ 6 w 103"/>
                <a:gd name="T47" fmla="*/ 204 h 223"/>
                <a:gd name="T48" fmla="*/ 3 w 103"/>
                <a:gd name="T49" fmla="*/ 194 h 223"/>
                <a:gd name="T50" fmla="*/ 2 w 103"/>
                <a:gd name="T51" fmla="*/ 183 h 223"/>
                <a:gd name="T52" fmla="*/ 0 w 103"/>
                <a:gd name="T53" fmla="*/ 172 h 223"/>
                <a:gd name="T54" fmla="*/ 0 w 103"/>
                <a:gd name="T55" fmla="*/ 159 h 223"/>
                <a:gd name="T56" fmla="*/ 0 w 103"/>
                <a:gd name="T57" fmla="*/ 64 h 223"/>
                <a:gd name="T58" fmla="*/ 0 w 103"/>
                <a:gd name="T59" fmla="*/ 52 h 223"/>
                <a:gd name="T60" fmla="*/ 2 w 103"/>
                <a:gd name="T61" fmla="*/ 40 h 223"/>
                <a:gd name="T62" fmla="*/ 3 w 103"/>
                <a:gd name="T63" fmla="*/ 30 h 223"/>
                <a:gd name="T64" fmla="*/ 6 w 103"/>
                <a:gd name="T65" fmla="*/ 19 h 223"/>
                <a:gd name="T66" fmla="*/ 9 w 103"/>
                <a:gd name="T67" fmla="*/ 12 h 223"/>
                <a:gd name="T68" fmla="*/ 12 w 103"/>
                <a:gd name="T69" fmla="*/ 6 h 223"/>
                <a:gd name="T70" fmla="*/ 16 w 103"/>
                <a:gd name="T71" fmla="*/ 2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6"/>
                  </a:lnTo>
                  <a:lnTo>
                    <a:pt x="95" y="12"/>
                  </a:lnTo>
                  <a:lnTo>
                    <a:pt x="97" y="19"/>
                  </a:lnTo>
                  <a:lnTo>
                    <a:pt x="100" y="30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9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7" y="204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3" y="194"/>
                  </a:lnTo>
                  <a:lnTo>
                    <a:pt x="2" y="183"/>
                  </a:lnTo>
                  <a:lnTo>
                    <a:pt x="0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2" y="40"/>
                  </a:lnTo>
                  <a:lnTo>
                    <a:pt x="3" y="30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2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46" name="Freeform 389"/>
            <p:cNvSpPr>
              <a:spLocks/>
            </p:cNvSpPr>
            <p:nvPr/>
          </p:nvSpPr>
          <p:spPr bwMode="auto">
            <a:xfrm>
              <a:off x="3070" y="1678"/>
              <a:ext cx="65" cy="126"/>
            </a:xfrm>
            <a:custGeom>
              <a:avLst/>
              <a:gdLst>
                <a:gd name="T0" fmla="*/ 33 w 65"/>
                <a:gd name="T1" fmla="*/ 0 h 126"/>
                <a:gd name="T2" fmla="*/ 36 w 65"/>
                <a:gd name="T3" fmla="*/ 0 h 126"/>
                <a:gd name="T4" fmla="*/ 40 w 65"/>
                <a:gd name="T5" fmla="*/ 1 h 126"/>
                <a:gd name="T6" fmla="*/ 43 w 65"/>
                <a:gd name="T7" fmla="*/ 2 h 126"/>
                <a:gd name="T8" fmla="*/ 46 w 65"/>
                <a:gd name="T9" fmla="*/ 4 h 126"/>
                <a:gd name="T10" fmla="*/ 51 w 65"/>
                <a:gd name="T11" fmla="*/ 10 h 126"/>
                <a:gd name="T12" fmla="*/ 56 w 65"/>
                <a:gd name="T13" fmla="*/ 18 h 126"/>
                <a:gd name="T14" fmla="*/ 60 w 65"/>
                <a:gd name="T15" fmla="*/ 27 h 126"/>
                <a:gd name="T16" fmla="*/ 63 w 65"/>
                <a:gd name="T17" fmla="*/ 38 h 126"/>
                <a:gd name="T18" fmla="*/ 65 w 65"/>
                <a:gd name="T19" fmla="*/ 51 h 126"/>
                <a:gd name="T20" fmla="*/ 65 w 65"/>
                <a:gd name="T21" fmla="*/ 64 h 126"/>
                <a:gd name="T22" fmla="*/ 65 w 65"/>
                <a:gd name="T23" fmla="*/ 76 h 126"/>
                <a:gd name="T24" fmla="*/ 63 w 65"/>
                <a:gd name="T25" fmla="*/ 88 h 126"/>
                <a:gd name="T26" fmla="*/ 60 w 65"/>
                <a:gd name="T27" fmla="*/ 98 h 126"/>
                <a:gd name="T28" fmla="*/ 56 w 65"/>
                <a:gd name="T29" fmla="*/ 108 h 126"/>
                <a:gd name="T30" fmla="*/ 51 w 65"/>
                <a:gd name="T31" fmla="*/ 116 h 126"/>
                <a:gd name="T32" fmla="*/ 46 w 65"/>
                <a:gd name="T33" fmla="*/ 122 h 126"/>
                <a:gd name="T34" fmla="*/ 43 w 65"/>
                <a:gd name="T35" fmla="*/ 124 h 126"/>
                <a:gd name="T36" fmla="*/ 40 w 65"/>
                <a:gd name="T37" fmla="*/ 125 h 126"/>
                <a:gd name="T38" fmla="*/ 36 w 65"/>
                <a:gd name="T39" fmla="*/ 126 h 126"/>
                <a:gd name="T40" fmla="*/ 33 w 65"/>
                <a:gd name="T41" fmla="*/ 126 h 126"/>
                <a:gd name="T42" fmla="*/ 30 w 65"/>
                <a:gd name="T43" fmla="*/ 126 h 126"/>
                <a:gd name="T44" fmla="*/ 27 w 65"/>
                <a:gd name="T45" fmla="*/ 125 h 126"/>
                <a:gd name="T46" fmla="*/ 24 w 65"/>
                <a:gd name="T47" fmla="*/ 124 h 126"/>
                <a:gd name="T48" fmla="*/ 21 w 65"/>
                <a:gd name="T49" fmla="*/ 122 h 126"/>
                <a:gd name="T50" fmla="*/ 14 w 65"/>
                <a:gd name="T51" fmla="*/ 116 h 126"/>
                <a:gd name="T52" fmla="*/ 10 w 65"/>
                <a:gd name="T53" fmla="*/ 108 h 126"/>
                <a:gd name="T54" fmla="*/ 6 w 65"/>
                <a:gd name="T55" fmla="*/ 98 h 126"/>
                <a:gd name="T56" fmla="*/ 3 w 65"/>
                <a:gd name="T57" fmla="*/ 88 h 126"/>
                <a:gd name="T58" fmla="*/ 1 w 65"/>
                <a:gd name="T59" fmla="*/ 76 h 126"/>
                <a:gd name="T60" fmla="*/ 0 w 65"/>
                <a:gd name="T61" fmla="*/ 64 h 126"/>
                <a:gd name="T62" fmla="*/ 1 w 65"/>
                <a:gd name="T63" fmla="*/ 51 h 126"/>
                <a:gd name="T64" fmla="*/ 3 w 65"/>
                <a:gd name="T65" fmla="*/ 38 h 126"/>
                <a:gd name="T66" fmla="*/ 6 w 65"/>
                <a:gd name="T67" fmla="*/ 27 h 126"/>
                <a:gd name="T68" fmla="*/ 10 w 65"/>
                <a:gd name="T69" fmla="*/ 18 h 126"/>
                <a:gd name="T70" fmla="*/ 14 w 65"/>
                <a:gd name="T71" fmla="*/ 10 h 126"/>
                <a:gd name="T72" fmla="*/ 21 w 65"/>
                <a:gd name="T73" fmla="*/ 4 h 126"/>
                <a:gd name="T74" fmla="*/ 24 w 65"/>
                <a:gd name="T75" fmla="*/ 2 h 126"/>
                <a:gd name="T76" fmla="*/ 27 w 65"/>
                <a:gd name="T77" fmla="*/ 1 h 126"/>
                <a:gd name="T78" fmla="*/ 30 w 65"/>
                <a:gd name="T79" fmla="*/ 0 h 126"/>
                <a:gd name="T80" fmla="*/ 33 w 65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6">
                  <a:moveTo>
                    <a:pt x="33" y="0"/>
                  </a:moveTo>
                  <a:lnTo>
                    <a:pt x="36" y="0"/>
                  </a:lnTo>
                  <a:lnTo>
                    <a:pt x="40" y="1"/>
                  </a:lnTo>
                  <a:lnTo>
                    <a:pt x="43" y="2"/>
                  </a:lnTo>
                  <a:lnTo>
                    <a:pt x="46" y="4"/>
                  </a:lnTo>
                  <a:lnTo>
                    <a:pt x="51" y="10"/>
                  </a:lnTo>
                  <a:lnTo>
                    <a:pt x="56" y="18"/>
                  </a:lnTo>
                  <a:lnTo>
                    <a:pt x="60" y="27"/>
                  </a:lnTo>
                  <a:lnTo>
                    <a:pt x="63" y="38"/>
                  </a:lnTo>
                  <a:lnTo>
                    <a:pt x="65" y="51"/>
                  </a:lnTo>
                  <a:lnTo>
                    <a:pt x="65" y="64"/>
                  </a:lnTo>
                  <a:lnTo>
                    <a:pt x="65" y="76"/>
                  </a:lnTo>
                  <a:lnTo>
                    <a:pt x="63" y="88"/>
                  </a:lnTo>
                  <a:lnTo>
                    <a:pt x="60" y="98"/>
                  </a:lnTo>
                  <a:lnTo>
                    <a:pt x="56" y="108"/>
                  </a:lnTo>
                  <a:lnTo>
                    <a:pt x="51" y="116"/>
                  </a:lnTo>
                  <a:lnTo>
                    <a:pt x="46" y="122"/>
                  </a:lnTo>
                  <a:lnTo>
                    <a:pt x="43" y="124"/>
                  </a:lnTo>
                  <a:lnTo>
                    <a:pt x="40" y="125"/>
                  </a:lnTo>
                  <a:lnTo>
                    <a:pt x="36" y="126"/>
                  </a:lnTo>
                  <a:lnTo>
                    <a:pt x="33" y="126"/>
                  </a:lnTo>
                  <a:lnTo>
                    <a:pt x="30" y="126"/>
                  </a:lnTo>
                  <a:lnTo>
                    <a:pt x="27" y="125"/>
                  </a:lnTo>
                  <a:lnTo>
                    <a:pt x="24" y="124"/>
                  </a:lnTo>
                  <a:lnTo>
                    <a:pt x="21" y="122"/>
                  </a:lnTo>
                  <a:lnTo>
                    <a:pt x="14" y="116"/>
                  </a:lnTo>
                  <a:lnTo>
                    <a:pt x="10" y="108"/>
                  </a:lnTo>
                  <a:lnTo>
                    <a:pt x="6" y="98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7"/>
                  </a:lnTo>
                  <a:lnTo>
                    <a:pt x="10" y="18"/>
                  </a:lnTo>
                  <a:lnTo>
                    <a:pt x="14" y="10"/>
                  </a:lnTo>
                  <a:lnTo>
                    <a:pt x="21" y="4"/>
                  </a:lnTo>
                  <a:lnTo>
                    <a:pt x="24" y="2"/>
                  </a:lnTo>
                  <a:lnTo>
                    <a:pt x="27" y="1"/>
                  </a:lnTo>
                  <a:lnTo>
                    <a:pt x="3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47" name="Freeform 390"/>
            <p:cNvSpPr>
              <a:spLocks/>
            </p:cNvSpPr>
            <p:nvPr/>
          </p:nvSpPr>
          <p:spPr bwMode="auto">
            <a:xfrm>
              <a:off x="3070" y="1678"/>
              <a:ext cx="65" cy="126"/>
            </a:xfrm>
            <a:custGeom>
              <a:avLst/>
              <a:gdLst>
                <a:gd name="T0" fmla="*/ 33 w 65"/>
                <a:gd name="T1" fmla="*/ 0 h 126"/>
                <a:gd name="T2" fmla="*/ 36 w 65"/>
                <a:gd name="T3" fmla="*/ 0 h 126"/>
                <a:gd name="T4" fmla="*/ 40 w 65"/>
                <a:gd name="T5" fmla="*/ 1 h 126"/>
                <a:gd name="T6" fmla="*/ 43 w 65"/>
                <a:gd name="T7" fmla="*/ 2 h 126"/>
                <a:gd name="T8" fmla="*/ 46 w 65"/>
                <a:gd name="T9" fmla="*/ 4 h 126"/>
                <a:gd name="T10" fmla="*/ 51 w 65"/>
                <a:gd name="T11" fmla="*/ 10 h 126"/>
                <a:gd name="T12" fmla="*/ 56 w 65"/>
                <a:gd name="T13" fmla="*/ 18 h 126"/>
                <a:gd name="T14" fmla="*/ 60 w 65"/>
                <a:gd name="T15" fmla="*/ 27 h 126"/>
                <a:gd name="T16" fmla="*/ 63 w 65"/>
                <a:gd name="T17" fmla="*/ 38 h 126"/>
                <a:gd name="T18" fmla="*/ 65 w 65"/>
                <a:gd name="T19" fmla="*/ 51 h 126"/>
                <a:gd name="T20" fmla="*/ 65 w 65"/>
                <a:gd name="T21" fmla="*/ 64 h 126"/>
                <a:gd name="T22" fmla="*/ 65 w 65"/>
                <a:gd name="T23" fmla="*/ 76 h 126"/>
                <a:gd name="T24" fmla="*/ 63 w 65"/>
                <a:gd name="T25" fmla="*/ 88 h 126"/>
                <a:gd name="T26" fmla="*/ 60 w 65"/>
                <a:gd name="T27" fmla="*/ 98 h 126"/>
                <a:gd name="T28" fmla="*/ 56 w 65"/>
                <a:gd name="T29" fmla="*/ 108 h 126"/>
                <a:gd name="T30" fmla="*/ 51 w 65"/>
                <a:gd name="T31" fmla="*/ 116 h 126"/>
                <a:gd name="T32" fmla="*/ 46 w 65"/>
                <a:gd name="T33" fmla="*/ 122 h 126"/>
                <a:gd name="T34" fmla="*/ 43 w 65"/>
                <a:gd name="T35" fmla="*/ 124 h 126"/>
                <a:gd name="T36" fmla="*/ 40 w 65"/>
                <a:gd name="T37" fmla="*/ 125 h 126"/>
                <a:gd name="T38" fmla="*/ 36 w 65"/>
                <a:gd name="T39" fmla="*/ 126 h 126"/>
                <a:gd name="T40" fmla="*/ 33 w 65"/>
                <a:gd name="T41" fmla="*/ 126 h 126"/>
                <a:gd name="T42" fmla="*/ 30 w 65"/>
                <a:gd name="T43" fmla="*/ 126 h 126"/>
                <a:gd name="T44" fmla="*/ 27 w 65"/>
                <a:gd name="T45" fmla="*/ 125 h 126"/>
                <a:gd name="T46" fmla="*/ 24 w 65"/>
                <a:gd name="T47" fmla="*/ 124 h 126"/>
                <a:gd name="T48" fmla="*/ 21 w 65"/>
                <a:gd name="T49" fmla="*/ 122 h 126"/>
                <a:gd name="T50" fmla="*/ 14 w 65"/>
                <a:gd name="T51" fmla="*/ 116 h 126"/>
                <a:gd name="T52" fmla="*/ 10 w 65"/>
                <a:gd name="T53" fmla="*/ 108 h 126"/>
                <a:gd name="T54" fmla="*/ 6 w 65"/>
                <a:gd name="T55" fmla="*/ 98 h 126"/>
                <a:gd name="T56" fmla="*/ 3 w 65"/>
                <a:gd name="T57" fmla="*/ 88 h 126"/>
                <a:gd name="T58" fmla="*/ 1 w 65"/>
                <a:gd name="T59" fmla="*/ 76 h 126"/>
                <a:gd name="T60" fmla="*/ 0 w 65"/>
                <a:gd name="T61" fmla="*/ 64 h 126"/>
                <a:gd name="T62" fmla="*/ 1 w 65"/>
                <a:gd name="T63" fmla="*/ 51 h 126"/>
                <a:gd name="T64" fmla="*/ 3 w 65"/>
                <a:gd name="T65" fmla="*/ 38 h 126"/>
                <a:gd name="T66" fmla="*/ 6 w 65"/>
                <a:gd name="T67" fmla="*/ 27 h 126"/>
                <a:gd name="T68" fmla="*/ 10 w 65"/>
                <a:gd name="T69" fmla="*/ 18 h 126"/>
                <a:gd name="T70" fmla="*/ 14 w 65"/>
                <a:gd name="T71" fmla="*/ 10 h 126"/>
                <a:gd name="T72" fmla="*/ 21 w 65"/>
                <a:gd name="T73" fmla="*/ 4 h 126"/>
                <a:gd name="T74" fmla="*/ 24 w 65"/>
                <a:gd name="T75" fmla="*/ 2 h 126"/>
                <a:gd name="T76" fmla="*/ 27 w 65"/>
                <a:gd name="T77" fmla="*/ 1 h 126"/>
                <a:gd name="T78" fmla="*/ 30 w 65"/>
                <a:gd name="T79" fmla="*/ 0 h 126"/>
                <a:gd name="T80" fmla="*/ 33 w 65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6">
                  <a:moveTo>
                    <a:pt x="33" y="0"/>
                  </a:moveTo>
                  <a:lnTo>
                    <a:pt x="36" y="0"/>
                  </a:lnTo>
                  <a:lnTo>
                    <a:pt x="40" y="1"/>
                  </a:lnTo>
                  <a:lnTo>
                    <a:pt x="43" y="2"/>
                  </a:lnTo>
                  <a:lnTo>
                    <a:pt x="46" y="4"/>
                  </a:lnTo>
                  <a:lnTo>
                    <a:pt x="51" y="10"/>
                  </a:lnTo>
                  <a:lnTo>
                    <a:pt x="56" y="18"/>
                  </a:lnTo>
                  <a:lnTo>
                    <a:pt x="60" y="27"/>
                  </a:lnTo>
                  <a:lnTo>
                    <a:pt x="63" y="38"/>
                  </a:lnTo>
                  <a:lnTo>
                    <a:pt x="65" y="51"/>
                  </a:lnTo>
                  <a:lnTo>
                    <a:pt x="65" y="64"/>
                  </a:lnTo>
                  <a:lnTo>
                    <a:pt x="65" y="76"/>
                  </a:lnTo>
                  <a:lnTo>
                    <a:pt x="63" y="88"/>
                  </a:lnTo>
                  <a:lnTo>
                    <a:pt x="60" y="98"/>
                  </a:lnTo>
                  <a:lnTo>
                    <a:pt x="56" y="108"/>
                  </a:lnTo>
                  <a:lnTo>
                    <a:pt x="51" y="116"/>
                  </a:lnTo>
                  <a:lnTo>
                    <a:pt x="46" y="122"/>
                  </a:lnTo>
                  <a:lnTo>
                    <a:pt x="43" y="124"/>
                  </a:lnTo>
                  <a:lnTo>
                    <a:pt x="40" y="125"/>
                  </a:lnTo>
                  <a:lnTo>
                    <a:pt x="36" y="126"/>
                  </a:lnTo>
                  <a:lnTo>
                    <a:pt x="33" y="126"/>
                  </a:lnTo>
                  <a:lnTo>
                    <a:pt x="30" y="126"/>
                  </a:lnTo>
                  <a:lnTo>
                    <a:pt x="27" y="125"/>
                  </a:lnTo>
                  <a:lnTo>
                    <a:pt x="24" y="124"/>
                  </a:lnTo>
                  <a:lnTo>
                    <a:pt x="21" y="122"/>
                  </a:lnTo>
                  <a:lnTo>
                    <a:pt x="14" y="116"/>
                  </a:lnTo>
                  <a:lnTo>
                    <a:pt x="10" y="108"/>
                  </a:lnTo>
                  <a:lnTo>
                    <a:pt x="6" y="98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7"/>
                  </a:lnTo>
                  <a:lnTo>
                    <a:pt x="10" y="18"/>
                  </a:lnTo>
                  <a:lnTo>
                    <a:pt x="14" y="10"/>
                  </a:lnTo>
                  <a:lnTo>
                    <a:pt x="21" y="4"/>
                  </a:lnTo>
                  <a:lnTo>
                    <a:pt x="24" y="2"/>
                  </a:lnTo>
                  <a:lnTo>
                    <a:pt x="27" y="1"/>
                  </a:lnTo>
                  <a:lnTo>
                    <a:pt x="30" y="0"/>
                  </a:lnTo>
                  <a:lnTo>
                    <a:pt x="33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748" name="Freeform 391"/>
            <p:cNvSpPr>
              <a:spLocks/>
            </p:cNvSpPr>
            <p:nvPr/>
          </p:nvSpPr>
          <p:spPr bwMode="auto">
            <a:xfrm>
              <a:off x="3160" y="1620"/>
              <a:ext cx="103" cy="223"/>
            </a:xfrm>
            <a:custGeom>
              <a:avLst/>
              <a:gdLst>
                <a:gd name="T0" fmla="*/ 21 w 103"/>
                <a:gd name="T1" fmla="*/ 0 h 223"/>
                <a:gd name="T2" fmla="*/ 83 w 103"/>
                <a:gd name="T3" fmla="*/ 0 h 223"/>
                <a:gd name="T4" fmla="*/ 87 w 103"/>
                <a:gd name="T5" fmla="*/ 2 h 223"/>
                <a:gd name="T6" fmla="*/ 91 w 103"/>
                <a:gd name="T7" fmla="*/ 6 h 223"/>
                <a:gd name="T8" fmla="*/ 95 w 103"/>
                <a:gd name="T9" fmla="*/ 12 h 223"/>
                <a:gd name="T10" fmla="*/ 98 w 103"/>
                <a:gd name="T11" fmla="*/ 19 h 223"/>
                <a:gd name="T12" fmla="*/ 100 w 103"/>
                <a:gd name="T13" fmla="*/ 30 h 223"/>
                <a:gd name="T14" fmla="*/ 102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9 h 223"/>
                <a:gd name="T22" fmla="*/ 103 w 103"/>
                <a:gd name="T23" fmla="*/ 172 h 223"/>
                <a:gd name="T24" fmla="*/ 102 w 103"/>
                <a:gd name="T25" fmla="*/ 183 h 223"/>
                <a:gd name="T26" fmla="*/ 100 w 103"/>
                <a:gd name="T27" fmla="*/ 194 h 223"/>
                <a:gd name="T28" fmla="*/ 98 w 103"/>
                <a:gd name="T29" fmla="*/ 204 h 223"/>
                <a:gd name="T30" fmla="*/ 95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1 w 103"/>
                <a:gd name="T39" fmla="*/ 223 h 223"/>
                <a:gd name="T40" fmla="*/ 17 w 103"/>
                <a:gd name="T41" fmla="*/ 222 h 223"/>
                <a:gd name="T42" fmla="*/ 12 w 103"/>
                <a:gd name="T43" fmla="*/ 217 h 223"/>
                <a:gd name="T44" fmla="*/ 9 w 103"/>
                <a:gd name="T45" fmla="*/ 211 h 223"/>
                <a:gd name="T46" fmla="*/ 6 w 103"/>
                <a:gd name="T47" fmla="*/ 204 h 223"/>
                <a:gd name="T48" fmla="*/ 3 w 103"/>
                <a:gd name="T49" fmla="*/ 194 h 223"/>
                <a:gd name="T50" fmla="*/ 2 w 103"/>
                <a:gd name="T51" fmla="*/ 183 h 223"/>
                <a:gd name="T52" fmla="*/ 0 w 103"/>
                <a:gd name="T53" fmla="*/ 172 h 223"/>
                <a:gd name="T54" fmla="*/ 0 w 103"/>
                <a:gd name="T55" fmla="*/ 159 h 223"/>
                <a:gd name="T56" fmla="*/ 0 w 103"/>
                <a:gd name="T57" fmla="*/ 64 h 223"/>
                <a:gd name="T58" fmla="*/ 0 w 103"/>
                <a:gd name="T59" fmla="*/ 52 h 223"/>
                <a:gd name="T60" fmla="*/ 2 w 103"/>
                <a:gd name="T61" fmla="*/ 40 h 223"/>
                <a:gd name="T62" fmla="*/ 3 w 103"/>
                <a:gd name="T63" fmla="*/ 30 h 223"/>
                <a:gd name="T64" fmla="*/ 6 w 103"/>
                <a:gd name="T65" fmla="*/ 19 h 223"/>
                <a:gd name="T66" fmla="*/ 9 w 103"/>
                <a:gd name="T67" fmla="*/ 12 h 223"/>
                <a:gd name="T68" fmla="*/ 12 w 103"/>
                <a:gd name="T69" fmla="*/ 6 h 223"/>
                <a:gd name="T70" fmla="*/ 17 w 103"/>
                <a:gd name="T71" fmla="*/ 2 h 223"/>
                <a:gd name="T72" fmla="*/ 21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1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6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30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9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4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1" y="223"/>
                  </a:lnTo>
                  <a:lnTo>
                    <a:pt x="17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3" y="194"/>
                  </a:lnTo>
                  <a:lnTo>
                    <a:pt x="2" y="183"/>
                  </a:lnTo>
                  <a:lnTo>
                    <a:pt x="0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2" y="40"/>
                  </a:lnTo>
                  <a:lnTo>
                    <a:pt x="3" y="30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6"/>
                  </a:lnTo>
                  <a:lnTo>
                    <a:pt x="17" y="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4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49" name="Freeform 392"/>
            <p:cNvSpPr>
              <a:spLocks/>
            </p:cNvSpPr>
            <p:nvPr/>
          </p:nvSpPr>
          <p:spPr bwMode="auto">
            <a:xfrm>
              <a:off x="3160" y="1620"/>
              <a:ext cx="103" cy="223"/>
            </a:xfrm>
            <a:custGeom>
              <a:avLst/>
              <a:gdLst>
                <a:gd name="T0" fmla="*/ 21 w 103"/>
                <a:gd name="T1" fmla="*/ 0 h 223"/>
                <a:gd name="T2" fmla="*/ 83 w 103"/>
                <a:gd name="T3" fmla="*/ 0 h 223"/>
                <a:gd name="T4" fmla="*/ 87 w 103"/>
                <a:gd name="T5" fmla="*/ 2 h 223"/>
                <a:gd name="T6" fmla="*/ 91 w 103"/>
                <a:gd name="T7" fmla="*/ 6 h 223"/>
                <a:gd name="T8" fmla="*/ 95 w 103"/>
                <a:gd name="T9" fmla="*/ 12 h 223"/>
                <a:gd name="T10" fmla="*/ 98 w 103"/>
                <a:gd name="T11" fmla="*/ 19 h 223"/>
                <a:gd name="T12" fmla="*/ 100 w 103"/>
                <a:gd name="T13" fmla="*/ 30 h 223"/>
                <a:gd name="T14" fmla="*/ 102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9 h 223"/>
                <a:gd name="T22" fmla="*/ 103 w 103"/>
                <a:gd name="T23" fmla="*/ 172 h 223"/>
                <a:gd name="T24" fmla="*/ 102 w 103"/>
                <a:gd name="T25" fmla="*/ 183 h 223"/>
                <a:gd name="T26" fmla="*/ 100 w 103"/>
                <a:gd name="T27" fmla="*/ 194 h 223"/>
                <a:gd name="T28" fmla="*/ 98 w 103"/>
                <a:gd name="T29" fmla="*/ 204 h 223"/>
                <a:gd name="T30" fmla="*/ 95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1 w 103"/>
                <a:gd name="T39" fmla="*/ 223 h 223"/>
                <a:gd name="T40" fmla="*/ 17 w 103"/>
                <a:gd name="T41" fmla="*/ 222 h 223"/>
                <a:gd name="T42" fmla="*/ 12 w 103"/>
                <a:gd name="T43" fmla="*/ 217 h 223"/>
                <a:gd name="T44" fmla="*/ 9 w 103"/>
                <a:gd name="T45" fmla="*/ 211 h 223"/>
                <a:gd name="T46" fmla="*/ 6 w 103"/>
                <a:gd name="T47" fmla="*/ 204 h 223"/>
                <a:gd name="T48" fmla="*/ 3 w 103"/>
                <a:gd name="T49" fmla="*/ 194 h 223"/>
                <a:gd name="T50" fmla="*/ 2 w 103"/>
                <a:gd name="T51" fmla="*/ 183 h 223"/>
                <a:gd name="T52" fmla="*/ 0 w 103"/>
                <a:gd name="T53" fmla="*/ 172 h 223"/>
                <a:gd name="T54" fmla="*/ 0 w 103"/>
                <a:gd name="T55" fmla="*/ 159 h 223"/>
                <a:gd name="T56" fmla="*/ 0 w 103"/>
                <a:gd name="T57" fmla="*/ 64 h 223"/>
                <a:gd name="T58" fmla="*/ 0 w 103"/>
                <a:gd name="T59" fmla="*/ 52 h 223"/>
                <a:gd name="T60" fmla="*/ 2 w 103"/>
                <a:gd name="T61" fmla="*/ 40 h 223"/>
                <a:gd name="T62" fmla="*/ 3 w 103"/>
                <a:gd name="T63" fmla="*/ 30 h 223"/>
                <a:gd name="T64" fmla="*/ 6 w 103"/>
                <a:gd name="T65" fmla="*/ 19 h 223"/>
                <a:gd name="T66" fmla="*/ 9 w 103"/>
                <a:gd name="T67" fmla="*/ 12 h 223"/>
                <a:gd name="T68" fmla="*/ 12 w 103"/>
                <a:gd name="T69" fmla="*/ 6 h 223"/>
                <a:gd name="T70" fmla="*/ 17 w 103"/>
                <a:gd name="T71" fmla="*/ 2 h 223"/>
                <a:gd name="T72" fmla="*/ 21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1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6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30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9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4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1" y="223"/>
                  </a:lnTo>
                  <a:lnTo>
                    <a:pt x="17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3" y="194"/>
                  </a:lnTo>
                  <a:lnTo>
                    <a:pt x="2" y="183"/>
                  </a:lnTo>
                  <a:lnTo>
                    <a:pt x="0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2" y="40"/>
                  </a:lnTo>
                  <a:lnTo>
                    <a:pt x="3" y="30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6"/>
                  </a:lnTo>
                  <a:lnTo>
                    <a:pt x="17" y="2"/>
                  </a:lnTo>
                  <a:lnTo>
                    <a:pt x="21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750" name="Freeform 393"/>
            <p:cNvSpPr>
              <a:spLocks/>
            </p:cNvSpPr>
            <p:nvPr/>
          </p:nvSpPr>
          <p:spPr bwMode="auto">
            <a:xfrm>
              <a:off x="3177" y="1678"/>
              <a:ext cx="64" cy="126"/>
            </a:xfrm>
            <a:custGeom>
              <a:avLst/>
              <a:gdLst>
                <a:gd name="T0" fmla="*/ 32 w 64"/>
                <a:gd name="T1" fmla="*/ 0 h 126"/>
                <a:gd name="T2" fmla="*/ 36 w 64"/>
                <a:gd name="T3" fmla="*/ 0 h 126"/>
                <a:gd name="T4" fmla="*/ 39 w 64"/>
                <a:gd name="T5" fmla="*/ 1 h 126"/>
                <a:gd name="T6" fmla="*/ 42 w 64"/>
                <a:gd name="T7" fmla="*/ 2 h 126"/>
                <a:gd name="T8" fmla="*/ 45 w 64"/>
                <a:gd name="T9" fmla="*/ 4 h 126"/>
                <a:gd name="T10" fmla="*/ 50 w 64"/>
                <a:gd name="T11" fmla="*/ 10 h 126"/>
                <a:gd name="T12" fmla="*/ 55 w 64"/>
                <a:gd name="T13" fmla="*/ 18 h 126"/>
                <a:gd name="T14" fmla="*/ 59 w 64"/>
                <a:gd name="T15" fmla="*/ 27 h 126"/>
                <a:gd name="T16" fmla="*/ 62 w 64"/>
                <a:gd name="T17" fmla="*/ 38 h 126"/>
                <a:gd name="T18" fmla="*/ 64 w 64"/>
                <a:gd name="T19" fmla="*/ 51 h 126"/>
                <a:gd name="T20" fmla="*/ 64 w 64"/>
                <a:gd name="T21" fmla="*/ 64 h 126"/>
                <a:gd name="T22" fmla="*/ 64 w 64"/>
                <a:gd name="T23" fmla="*/ 76 h 126"/>
                <a:gd name="T24" fmla="*/ 62 w 64"/>
                <a:gd name="T25" fmla="*/ 88 h 126"/>
                <a:gd name="T26" fmla="*/ 59 w 64"/>
                <a:gd name="T27" fmla="*/ 98 h 126"/>
                <a:gd name="T28" fmla="*/ 55 w 64"/>
                <a:gd name="T29" fmla="*/ 108 h 126"/>
                <a:gd name="T30" fmla="*/ 50 w 64"/>
                <a:gd name="T31" fmla="*/ 116 h 126"/>
                <a:gd name="T32" fmla="*/ 45 w 64"/>
                <a:gd name="T33" fmla="*/ 122 h 126"/>
                <a:gd name="T34" fmla="*/ 42 w 64"/>
                <a:gd name="T35" fmla="*/ 124 h 126"/>
                <a:gd name="T36" fmla="*/ 39 w 64"/>
                <a:gd name="T37" fmla="*/ 125 h 126"/>
                <a:gd name="T38" fmla="*/ 36 w 64"/>
                <a:gd name="T39" fmla="*/ 126 h 126"/>
                <a:gd name="T40" fmla="*/ 32 w 64"/>
                <a:gd name="T41" fmla="*/ 126 h 126"/>
                <a:gd name="T42" fmla="*/ 29 w 64"/>
                <a:gd name="T43" fmla="*/ 126 h 126"/>
                <a:gd name="T44" fmla="*/ 26 w 64"/>
                <a:gd name="T45" fmla="*/ 125 h 126"/>
                <a:gd name="T46" fmla="*/ 23 w 64"/>
                <a:gd name="T47" fmla="*/ 124 h 126"/>
                <a:gd name="T48" fmla="*/ 20 w 64"/>
                <a:gd name="T49" fmla="*/ 122 h 126"/>
                <a:gd name="T50" fmla="*/ 14 w 64"/>
                <a:gd name="T51" fmla="*/ 116 h 126"/>
                <a:gd name="T52" fmla="*/ 10 w 64"/>
                <a:gd name="T53" fmla="*/ 108 h 126"/>
                <a:gd name="T54" fmla="*/ 6 w 64"/>
                <a:gd name="T55" fmla="*/ 98 h 126"/>
                <a:gd name="T56" fmla="*/ 3 w 64"/>
                <a:gd name="T57" fmla="*/ 88 h 126"/>
                <a:gd name="T58" fmla="*/ 1 w 64"/>
                <a:gd name="T59" fmla="*/ 76 h 126"/>
                <a:gd name="T60" fmla="*/ 0 w 64"/>
                <a:gd name="T61" fmla="*/ 64 h 126"/>
                <a:gd name="T62" fmla="*/ 1 w 64"/>
                <a:gd name="T63" fmla="*/ 51 h 126"/>
                <a:gd name="T64" fmla="*/ 3 w 64"/>
                <a:gd name="T65" fmla="*/ 38 h 126"/>
                <a:gd name="T66" fmla="*/ 6 w 64"/>
                <a:gd name="T67" fmla="*/ 27 h 126"/>
                <a:gd name="T68" fmla="*/ 10 w 64"/>
                <a:gd name="T69" fmla="*/ 18 h 126"/>
                <a:gd name="T70" fmla="*/ 14 w 64"/>
                <a:gd name="T71" fmla="*/ 10 h 126"/>
                <a:gd name="T72" fmla="*/ 20 w 64"/>
                <a:gd name="T73" fmla="*/ 4 h 126"/>
                <a:gd name="T74" fmla="*/ 23 w 64"/>
                <a:gd name="T75" fmla="*/ 2 h 126"/>
                <a:gd name="T76" fmla="*/ 26 w 64"/>
                <a:gd name="T77" fmla="*/ 1 h 126"/>
                <a:gd name="T78" fmla="*/ 29 w 64"/>
                <a:gd name="T79" fmla="*/ 0 h 126"/>
                <a:gd name="T80" fmla="*/ 32 w 64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6">
                  <a:moveTo>
                    <a:pt x="32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59" y="27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4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8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6"/>
                  </a:lnTo>
                  <a:lnTo>
                    <a:pt x="32" y="126"/>
                  </a:lnTo>
                  <a:lnTo>
                    <a:pt x="29" y="126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4" y="116"/>
                  </a:lnTo>
                  <a:lnTo>
                    <a:pt x="10" y="108"/>
                  </a:lnTo>
                  <a:lnTo>
                    <a:pt x="6" y="98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7"/>
                  </a:lnTo>
                  <a:lnTo>
                    <a:pt x="10" y="18"/>
                  </a:lnTo>
                  <a:lnTo>
                    <a:pt x="14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51" name="Freeform 394"/>
            <p:cNvSpPr>
              <a:spLocks/>
            </p:cNvSpPr>
            <p:nvPr/>
          </p:nvSpPr>
          <p:spPr bwMode="auto">
            <a:xfrm>
              <a:off x="3177" y="1678"/>
              <a:ext cx="64" cy="126"/>
            </a:xfrm>
            <a:custGeom>
              <a:avLst/>
              <a:gdLst>
                <a:gd name="T0" fmla="*/ 32 w 64"/>
                <a:gd name="T1" fmla="*/ 0 h 126"/>
                <a:gd name="T2" fmla="*/ 36 w 64"/>
                <a:gd name="T3" fmla="*/ 0 h 126"/>
                <a:gd name="T4" fmla="*/ 39 w 64"/>
                <a:gd name="T5" fmla="*/ 1 h 126"/>
                <a:gd name="T6" fmla="*/ 42 w 64"/>
                <a:gd name="T7" fmla="*/ 2 h 126"/>
                <a:gd name="T8" fmla="*/ 45 w 64"/>
                <a:gd name="T9" fmla="*/ 4 h 126"/>
                <a:gd name="T10" fmla="*/ 50 w 64"/>
                <a:gd name="T11" fmla="*/ 10 h 126"/>
                <a:gd name="T12" fmla="*/ 55 w 64"/>
                <a:gd name="T13" fmla="*/ 18 h 126"/>
                <a:gd name="T14" fmla="*/ 59 w 64"/>
                <a:gd name="T15" fmla="*/ 27 h 126"/>
                <a:gd name="T16" fmla="*/ 62 w 64"/>
                <a:gd name="T17" fmla="*/ 38 h 126"/>
                <a:gd name="T18" fmla="*/ 64 w 64"/>
                <a:gd name="T19" fmla="*/ 51 h 126"/>
                <a:gd name="T20" fmla="*/ 64 w 64"/>
                <a:gd name="T21" fmla="*/ 64 h 126"/>
                <a:gd name="T22" fmla="*/ 64 w 64"/>
                <a:gd name="T23" fmla="*/ 76 h 126"/>
                <a:gd name="T24" fmla="*/ 62 w 64"/>
                <a:gd name="T25" fmla="*/ 88 h 126"/>
                <a:gd name="T26" fmla="*/ 59 w 64"/>
                <a:gd name="T27" fmla="*/ 98 h 126"/>
                <a:gd name="T28" fmla="*/ 55 w 64"/>
                <a:gd name="T29" fmla="*/ 108 h 126"/>
                <a:gd name="T30" fmla="*/ 50 w 64"/>
                <a:gd name="T31" fmla="*/ 116 h 126"/>
                <a:gd name="T32" fmla="*/ 45 w 64"/>
                <a:gd name="T33" fmla="*/ 122 h 126"/>
                <a:gd name="T34" fmla="*/ 42 w 64"/>
                <a:gd name="T35" fmla="*/ 124 h 126"/>
                <a:gd name="T36" fmla="*/ 39 w 64"/>
                <a:gd name="T37" fmla="*/ 125 h 126"/>
                <a:gd name="T38" fmla="*/ 36 w 64"/>
                <a:gd name="T39" fmla="*/ 126 h 126"/>
                <a:gd name="T40" fmla="*/ 32 w 64"/>
                <a:gd name="T41" fmla="*/ 126 h 126"/>
                <a:gd name="T42" fmla="*/ 29 w 64"/>
                <a:gd name="T43" fmla="*/ 126 h 126"/>
                <a:gd name="T44" fmla="*/ 26 w 64"/>
                <a:gd name="T45" fmla="*/ 125 h 126"/>
                <a:gd name="T46" fmla="*/ 23 w 64"/>
                <a:gd name="T47" fmla="*/ 124 h 126"/>
                <a:gd name="T48" fmla="*/ 20 w 64"/>
                <a:gd name="T49" fmla="*/ 122 h 126"/>
                <a:gd name="T50" fmla="*/ 14 w 64"/>
                <a:gd name="T51" fmla="*/ 116 h 126"/>
                <a:gd name="T52" fmla="*/ 10 w 64"/>
                <a:gd name="T53" fmla="*/ 108 h 126"/>
                <a:gd name="T54" fmla="*/ 6 w 64"/>
                <a:gd name="T55" fmla="*/ 98 h 126"/>
                <a:gd name="T56" fmla="*/ 3 w 64"/>
                <a:gd name="T57" fmla="*/ 88 h 126"/>
                <a:gd name="T58" fmla="*/ 1 w 64"/>
                <a:gd name="T59" fmla="*/ 76 h 126"/>
                <a:gd name="T60" fmla="*/ 0 w 64"/>
                <a:gd name="T61" fmla="*/ 64 h 126"/>
                <a:gd name="T62" fmla="*/ 1 w 64"/>
                <a:gd name="T63" fmla="*/ 51 h 126"/>
                <a:gd name="T64" fmla="*/ 3 w 64"/>
                <a:gd name="T65" fmla="*/ 38 h 126"/>
                <a:gd name="T66" fmla="*/ 6 w 64"/>
                <a:gd name="T67" fmla="*/ 27 h 126"/>
                <a:gd name="T68" fmla="*/ 10 w 64"/>
                <a:gd name="T69" fmla="*/ 18 h 126"/>
                <a:gd name="T70" fmla="*/ 14 w 64"/>
                <a:gd name="T71" fmla="*/ 10 h 126"/>
                <a:gd name="T72" fmla="*/ 20 w 64"/>
                <a:gd name="T73" fmla="*/ 4 h 126"/>
                <a:gd name="T74" fmla="*/ 23 w 64"/>
                <a:gd name="T75" fmla="*/ 2 h 126"/>
                <a:gd name="T76" fmla="*/ 26 w 64"/>
                <a:gd name="T77" fmla="*/ 1 h 126"/>
                <a:gd name="T78" fmla="*/ 29 w 64"/>
                <a:gd name="T79" fmla="*/ 0 h 126"/>
                <a:gd name="T80" fmla="*/ 32 w 64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6">
                  <a:moveTo>
                    <a:pt x="32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59" y="27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4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8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6"/>
                  </a:lnTo>
                  <a:lnTo>
                    <a:pt x="32" y="126"/>
                  </a:lnTo>
                  <a:lnTo>
                    <a:pt x="29" y="126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4" y="116"/>
                  </a:lnTo>
                  <a:lnTo>
                    <a:pt x="10" y="108"/>
                  </a:lnTo>
                  <a:lnTo>
                    <a:pt x="6" y="98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7"/>
                  </a:lnTo>
                  <a:lnTo>
                    <a:pt x="10" y="18"/>
                  </a:lnTo>
                  <a:lnTo>
                    <a:pt x="14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752" name="Freeform 395"/>
            <p:cNvSpPr>
              <a:spLocks/>
            </p:cNvSpPr>
            <p:nvPr/>
          </p:nvSpPr>
          <p:spPr bwMode="auto">
            <a:xfrm>
              <a:off x="3266" y="1620"/>
              <a:ext cx="105" cy="223"/>
            </a:xfrm>
            <a:custGeom>
              <a:avLst/>
              <a:gdLst>
                <a:gd name="T0" fmla="*/ 21 w 105"/>
                <a:gd name="T1" fmla="*/ 0 h 223"/>
                <a:gd name="T2" fmla="*/ 83 w 105"/>
                <a:gd name="T3" fmla="*/ 0 h 223"/>
                <a:gd name="T4" fmla="*/ 87 w 105"/>
                <a:gd name="T5" fmla="*/ 2 h 223"/>
                <a:gd name="T6" fmla="*/ 92 w 105"/>
                <a:gd name="T7" fmla="*/ 6 h 223"/>
                <a:gd name="T8" fmla="*/ 96 w 105"/>
                <a:gd name="T9" fmla="*/ 12 h 223"/>
                <a:gd name="T10" fmla="*/ 99 w 105"/>
                <a:gd name="T11" fmla="*/ 19 h 223"/>
                <a:gd name="T12" fmla="*/ 101 w 105"/>
                <a:gd name="T13" fmla="*/ 30 h 223"/>
                <a:gd name="T14" fmla="*/ 103 w 105"/>
                <a:gd name="T15" fmla="*/ 40 h 223"/>
                <a:gd name="T16" fmla="*/ 104 w 105"/>
                <a:gd name="T17" fmla="*/ 52 h 223"/>
                <a:gd name="T18" fmla="*/ 105 w 105"/>
                <a:gd name="T19" fmla="*/ 64 h 223"/>
                <a:gd name="T20" fmla="*/ 105 w 105"/>
                <a:gd name="T21" fmla="*/ 159 h 223"/>
                <a:gd name="T22" fmla="*/ 104 w 105"/>
                <a:gd name="T23" fmla="*/ 172 h 223"/>
                <a:gd name="T24" fmla="*/ 103 w 105"/>
                <a:gd name="T25" fmla="*/ 183 h 223"/>
                <a:gd name="T26" fmla="*/ 101 w 105"/>
                <a:gd name="T27" fmla="*/ 194 h 223"/>
                <a:gd name="T28" fmla="*/ 99 w 105"/>
                <a:gd name="T29" fmla="*/ 204 h 223"/>
                <a:gd name="T30" fmla="*/ 96 w 105"/>
                <a:gd name="T31" fmla="*/ 211 h 223"/>
                <a:gd name="T32" fmla="*/ 92 w 105"/>
                <a:gd name="T33" fmla="*/ 217 h 223"/>
                <a:gd name="T34" fmla="*/ 87 w 105"/>
                <a:gd name="T35" fmla="*/ 222 h 223"/>
                <a:gd name="T36" fmla="*/ 83 w 105"/>
                <a:gd name="T37" fmla="*/ 223 h 223"/>
                <a:gd name="T38" fmla="*/ 21 w 105"/>
                <a:gd name="T39" fmla="*/ 223 h 223"/>
                <a:gd name="T40" fmla="*/ 17 w 105"/>
                <a:gd name="T41" fmla="*/ 222 h 223"/>
                <a:gd name="T42" fmla="*/ 13 w 105"/>
                <a:gd name="T43" fmla="*/ 217 h 223"/>
                <a:gd name="T44" fmla="*/ 10 w 105"/>
                <a:gd name="T45" fmla="*/ 211 h 223"/>
                <a:gd name="T46" fmla="*/ 7 w 105"/>
                <a:gd name="T47" fmla="*/ 204 h 223"/>
                <a:gd name="T48" fmla="*/ 5 w 105"/>
                <a:gd name="T49" fmla="*/ 194 h 223"/>
                <a:gd name="T50" fmla="*/ 3 w 105"/>
                <a:gd name="T51" fmla="*/ 183 h 223"/>
                <a:gd name="T52" fmla="*/ 0 w 105"/>
                <a:gd name="T53" fmla="*/ 172 h 223"/>
                <a:gd name="T54" fmla="*/ 0 w 105"/>
                <a:gd name="T55" fmla="*/ 159 h 223"/>
                <a:gd name="T56" fmla="*/ 0 w 105"/>
                <a:gd name="T57" fmla="*/ 64 h 223"/>
                <a:gd name="T58" fmla="*/ 0 w 105"/>
                <a:gd name="T59" fmla="*/ 52 h 223"/>
                <a:gd name="T60" fmla="*/ 3 w 105"/>
                <a:gd name="T61" fmla="*/ 40 h 223"/>
                <a:gd name="T62" fmla="*/ 5 w 105"/>
                <a:gd name="T63" fmla="*/ 30 h 223"/>
                <a:gd name="T64" fmla="*/ 7 w 105"/>
                <a:gd name="T65" fmla="*/ 19 h 223"/>
                <a:gd name="T66" fmla="*/ 10 w 105"/>
                <a:gd name="T67" fmla="*/ 12 h 223"/>
                <a:gd name="T68" fmla="*/ 13 w 105"/>
                <a:gd name="T69" fmla="*/ 6 h 223"/>
                <a:gd name="T70" fmla="*/ 17 w 105"/>
                <a:gd name="T71" fmla="*/ 2 h 223"/>
                <a:gd name="T72" fmla="*/ 21 w 105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5" h="223">
                  <a:moveTo>
                    <a:pt x="21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2" y="6"/>
                  </a:lnTo>
                  <a:lnTo>
                    <a:pt x="96" y="12"/>
                  </a:lnTo>
                  <a:lnTo>
                    <a:pt x="99" y="19"/>
                  </a:lnTo>
                  <a:lnTo>
                    <a:pt x="101" y="30"/>
                  </a:lnTo>
                  <a:lnTo>
                    <a:pt x="103" y="40"/>
                  </a:lnTo>
                  <a:lnTo>
                    <a:pt x="104" y="52"/>
                  </a:lnTo>
                  <a:lnTo>
                    <a:pt x="105" y="64"/>
                  </a:lnTo>
                  <a:lnTo>
                    <a:pt x="105" y="159"/>
                  </a:lnTo>
                  <a:lnTo>
                    <a:pt x="104" y="172"/>
                  </a:lnTo>
                  <a:lnTo>
                    <a:pt x="103" y="183"/>
                  </a:lnTo>
                  <a:lnTo>
                    <a:pt x="101" y="194"/>
                  </a:lnTo>
                  <a:lnTo>
                    <a:pt x="99" y="204"/>
                  </a:lnTo>
                  <a:lnTo>
                    <a:pt x="96" y="211"/>
                  </a:lnTo>
                  <a:lnTo>
                    <a:pt x="92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1" y="223"/>
                  </a:lnTo>
                  <a:lnTo>
                    <a:pt x="17" y="222"/>
                  </a:lnTo>
                  <a:lnTo>
                    <a:pt x="13" y="217"/>
                  </a:lnTo>
                  <a:lnTo>
                    <a:pt x="10" y="211"/>
                  </a:lnTo>
                  <a:lnTo>
                    <a:pt x="7" y="204"/>
                  </a:lnTo>
                  <a:lnTo>
                    <a:pt x="5" y="194"/>
                  </a:lnTo>
                  <a:lnTo>
                    <a:pt x="3" y="183"/>
                  </a:lnTo>
                  <a:lnTo>
                    <a:pt x="0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3" y="40"/>
                  </a:lnTo>
                  <a:lnTo>
                    <a:pt x="5" y="30"/>
                  </a:lnTo>
                  <a:lnTo>
                    <a:pt x="7" y="19"/>
                  </a:lnTo>
                  <a:lnTo>
                    <a:pt x="10" y="12"/>
                  </a:lnTo>
                  <a:lnTo>
                    <a:pt x="13" y="6"/>
                  </a:lnTo>
                  <a:lnTo>
                    <a:pt x="17" y="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4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53" name="Freeform 396"/>
            <p:cNvSpPr>
              <a:spLocks/>
            </p:cNvSpPr>
            <p:nvPr/>
          </p:nvSpPr>
          <p:spPr bwMode="auto">
            <a:xfrm>
              <a:off x="3266" y="1620"/>
              <a:ext cx="105" cy="223"/>
            </a:xfrm>
            <a:custGeom>
              <a:avLst/>
              <a:gdLst>
                <a:gd name="T0" fmla="*/ 21 w 105"/>
                <a:gd name="T1" fmla="*/ 0 h 223"/>
                <a:gd name="T2" fmla="*/ 83 w 105"/>
                <a:gd name="T3" fmla="*/ 0 h 223"/>
                <a:gd name="T4" fmla="*/ 87 w 105"/>
                <a:gd name="T5" fmla="*/ 2 h 223"/>
                <a:gd name="T6" fmla="*/ 92 w 105"/>
                <a:gd name="T7" fmla="*/ 6 h 223"/>
                <a:gd name="T8" fmla="*/ 96 w 105"/>
                <a:gd name="T9" fmla="*/ 12 h 223"/>
                <a:gd name="T10" fmla="*/ 99 w 105"/>
                <a:gd name="T11" fmla="*/ 19 h 223"/>
                <a:gd name="T12" fmla="*/ 101 w 105"/>
                <a:gd name="T13" fmla="*/ 30 h 223"/>
                <a:gd name="T14" fmla="*/ 103 w 105"/>
                <a:gd name="T15" fmla="*/ 40 h 223"/>
                <a:gd name="T16" fmla="*/ 104 w 105"/>
                <a:gd name="T17" fmla="*/ 52 h 223"/>
                <a:gd name="T18" fmla="*/ 105 w 105"/>
                <a:gd name="T19" fmla="*/ 64 h 223"/>
                <a:gd name="T20" fmla="*/ 105 w 105"/>
                <a:gd name="T21" fmla="*/ 159 h 223"/>
                <a:gd name="T22" fmla="*/ 104 w 105"/>
                <a:gd name="T23" fmla="*/ 172 h 223"/>
                <a:gd name="T24" fmla="*/ 103 w 105"/>
                <a:gd name="T25" fmla="*/ 183 h 223"/>
                <a:gd name="T26" fmla="*/ 101 w 105"/>
                <a:gd name="T27" fmla="*/ 194 h 223"/>
                <a:gd name="T28" fmla="*/ 99 w 105"/>
                <a:gd name="T29" fmla="*/ 204 h 223"/>
                <a:gd name="T30" fmla="*/ 96 w 105"/>
                <a:gd name="T31" fmla="*/ 211 h 223"/>
                <a:gd name="T32" fmla="*/ 92 w 105"/>
                <a:gd name="T33" fmla="*/ 217 h 223"/>
                <a:gd name="T34" fmla="*/ 87 w 105"/>
                <a:gd name="T35" fmla="*/ 222 h 223"/>
                <a:gd name="T36" fmla="*/ 83 w 105"/>
                <a:gd name="T37" fmla="*/ 223 h 223"/>
                <a:gd name="T38" fmla="*/ 21 w 105"/>
                <a:gd name="T39" fmla="*/ 223 h 223"/>
                <a:gd name="T40" fmla="*/ 17 w 105"/>
                <a:gd name="T41" fmla="*/ 222 h 223"/>
                <a:gd name="T42" fmla="*/ 13 w 105"/>
                <a:gd name="T43" fmla="*/ 217 h 223"/>
                <a:gd name="T44" fmla="*/ 10 w 105"/>
                <a:gd name="T45" fmla="*/ 211 h 223"/>
                <a:gd name="T46" fmla="*/ 7 w 105"/>
                <a:gd name="T47" fmla="*/ 204 h 223"/>
                <a:gd name="T48" fmla="*/ 5 w 105"/>
                <a:gd name="T49" fmla="*/ 194 h 223"/>
                <a:gd name="T50" fmla="*/ 3 w 105"/>
                <a:gd name="T51" fmla="*/ 183 h 223"/>
                <a:gd name="T52" fmla="*/ 0 w 105"/>
                <a:gd name="T53" fmla="*/ 172 h 223"/>
                <a:gd name="T54" fmla="*/ 0 w 105"/>
                <a:gd name="T55" fmla="*/ 159 h 223"/>
                <a:gd name="T56" fmla="*/ 0 w 105"/>
                <a:gd name="T57" fmla="*/ 64 h 223"/>
                <a:gd name="T58" fmla="*/ 0 w 105"/>
                <a:gd name="T59" fmla="*/ 52 h 223"/>
                <a:gd name="T60" fmla="*/ 3 w 105"/>
                <a:gd name="T61" fmla="*/ 40 h 223"/>
                <a:gd name="T62" fmla="*/ 5 w 105"/>
                <a:gd name="T63" fmla="*/ 30 h 223"/>
                <a:gd name="T64" fmla="*/ 7 w 105"/>
                <a:gd name="T65" fmla="*/ 19 h 223"/>
                <a:gd name="T66" fmla="*/ 10 w 105"/>
                <a:gd name="T67" fmla="*/ 12 h 223"/>
                <a:gd name="T68" fmla="*/ 13 w 105"/>
                <a:gd name="T69" fmla="*/ 6 h 223"/>
                <a:gd name="T70" fmla="*/ 17 w 105"/>
                <a:gd name="T71" fmla="*/ 2 h 223"/>
                <a:gd name="T72" fmla="*/ 21 w 105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5" h="223">
                  <a:moveTo>
                    <a:pt x="21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2" y="6"/>
                  </a:lnTo>
                  <a:lnTo>
                    <a:pt x="96" y="12"/>
                  </a:lnTo>
                  <a:lnTo>
                    <a:pt x="99" y="19"/>
                  </a:lnTo>
                  <a:lnTo>
                    <a:pt x="101" y="30"/>
                  </a:lnTo>
                  <a:lnTo>
                    <a:pt x="103" y="40"/>
                  </a:lnTo>
                  <a:lnTo>
                    <a:pt x="104" y="52"/>
                  </a:lnTo>
                  <a:lnTo>
                    <a:pt x="105" y="64"/>
                  </a:lnTo>
                  <a:lnTo>
                    <a:pt x="105" y="159"/>
                  </a:lnTo>
                  <a:lnTo>
                    <a:pt x="104" y="172"/>
                  </a:lnTo>
                  <a:lnTo>
                    <a:pt x="103" y="183"/>
                  </a:lnTo>
                  <a:lnTo>
                    <a:pt x="101" y="194"/>
                  </a:lnTo>
                  <a:lnTo>
                    <a:pt x="99" y="204"/>
                  </a:lnTo>
                  <a:lnTo>
                    <a:pt x="96" y="211"/>
                  </a:lnTo>
                  <a:lnTo>
                    <a:pt x="92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1" y="223"/>
                  </a:lnTo>
                  <a:lnTo>
                    <a:pt x="17" y="222"/>
                  </a:lnTo>
                  <a:lnTo>
                    <a:pt x="13" y="217"/>
                  </a:lnTo>
                  <a:lnTo>
                    <a:pt x="10" y="211"/>
                  </a:lnTo>
                  <a:lnTo>
                    <a:pt x="7" y="204"/>
                  </a:lnTo>
                  <a:lnTo>
                    <a:pt x="5" y="194"/>
                  </a:lnTo>
                  <a:lnTo>
                    <a:pt x="3" y="183"/>
                  </a:lnTo>
                  <a:lnTo>
                    <a:pt x="0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3" y="40"/>
                  </a:lnTo>
                  <a:lnTo>
                    <a:pt x="5" y="30"/>
                  </a:lnTo>
                  <a:lnTo>
                    <a:pt x="7" y="19"/>
                  </a:lnTo>
                  <a:lnTo>
                    <a:pt x="10" y="12"/>
                  </a:lnTo>
                  <a:lnTo>
                    <a:pt x="13" y="6"/>
                  </a:lnTo>
                  <a:lnTo>
                    <a:pt x="17" y="2"/>
                  </a:lnTo>
                  <a:lnTo>
                    <a:pt x="21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754" name="Freeform 397"/>
            <p:cNvSpPr>
              <a:spLocks/>
            </p:cNvSpPr>
            <p:nvPr/>
          </p:nvSpPr>
          <p:spPr bwMode="auto">
            <a:xfrm>
              <a:off x="3283" y="1678"/>
              <a:ext cx="64" cy="126"/>
            </a:xfrm>
            <a:custGeom>
              <a:avLst/>
              <a:gdLst>
                <a:gd name="T0" fmla="*/ 32 w 64"/>
                <a:gd name="T1" fmla="*/ 0 h 126"/>
                <a:gd name="T2" fmla="*/ 36 w 64"/>
                <a:gd name="T3" fmla="*/ 0 h 126"/>
                <a:gd name="T4" fmla="*/ 39 w 64"/>
                <a:gd name="T5" fmla="*/ 1 h 126"/>
                <a:gd name="T6" fmla="*/ 42 w 64"/>
                <a:gd name="T7" fmla="*/ 2 h 126"/>
                <a:gd name="T8" fmla="*/ 45 w 64"/>
                <a:gd name="T9" fmla="*/ 4 h 126"/>
                <a:gd name="T10" fmla="*/ 50 w 64"/>
                <a:gd name="T11" fmla="*/ 10 h 126"/>
                <a:gd name="T12" fmla="*/ 55 w 64"/>
                <a:gd name="T13" fmla="*/ 18 h 126"/>
                <a:gd name="T14" fmla="*/ 59 w 64"/>
                <a:gd name="T15" fmla="*/ 27 h 126"/>
                <a:gd name="T16" fmla="*/ 62 w 64"/>
                <a:gd name="T17" fmla="*/ 38 h 126"/>
                <a:gd name="T18" fmla="*/ 64 w 64"/>
                <a:gd name="T19" fmla="*/ 51 h 126"/>
                <a:gd name="T20" fmla="*/ 64 w 64"/>
                <a:gd name="T21" fmla="*/ 64 h 126"/>
                <a:gd name="T22" fmla="*/ 64 w 64"/>
                <a:gd name="T23" fmla="*/ 76 h 126"/>
                <a:gd name="T24" fmla="*/ 62 w 64"/>
                <a:gd name="T25" fmla="*/ 88 h 126"/>
                <a:gd name="T26" fmla="*/ 59 w 64"/>
                <a:gd name="T27" fmla="*/ 98 h 126"/>
                <a:gd name="T28" fmla="*/ 55 w 64"/>
                <a:gd name="T29" fmla="*/ 108 h 126"/>
                <a:gd name="T30" fmla="*/ 50 w 64"/>
                <a:gd name="T31" fmla="*/ 116 h 126"/>
                <a:gd name="T32" fmla="*/ 45 w 64"/>
                <a:gd name="T33" fmla="*/ 122 h 126"/>
                <a:gd name="T34" fmla="*/ 42 w 64"/>
                <a:gd name="T35" fmla="*/ 124 h 126"/>
                <a:gd name="T36" fmla="*/ 39 w 64"/>
                <a:gd name="T37" fmla="*/ 125 h 126"/>
                <a:gd name="T38" fmla="*/ 36 w 64"/>
                <a:gd name="T39" fmla="*/ 126 h 126"/>
                <a:gd name="T40" fmla="*/ 32 w 64"/>
                <a:gd name="T41" fmla="*/ 126 h 126"/>
                <a:gd name="T42" fmla="*/ 29 w 64"/>
                <a:gd name="T43" fmla="*/ 126 h 126"/>
                <a:gd name="T44" fmla="*/ 26 w 64"/>
                <a:gd name="T45" fmla="*/ 125 h 126"/>
                <a:gd name="T46" fmla="*/ 23 w 64"/>
                <a:gd name="T47" fmla="*/ 124 h 126"/>
                <a:gd name="T48" fmla="*/ 20 w 64"/>
                <a:gd name="T49" fmla="*/ 122 h 126"/>
                <a:gd name="T50" fmla="*/ 14 w 64"/>
                <a:gd name="T51" fmla="*/ 116 h 126"/>
                <a:gd name="T52" fmla="*/ 10 w 64"/>
                <a:gd name="T53" fmla="*/ 108 h 126"/>
                <a:gd name="T54" fmla="*/ 6 w 64"/>
                <a:gd name="T55" fmla="*/ 98 h 126"/>
                <a:gd name="T56" fmla="*/ 3 w 64"/>
                <a:gd name="T57" fmla="*/ 88 h 126"/>
                <a:gd name="T58" fmla="*/ 1 w 64"/>
                <a:gd name="T59" fmla="*/ 76 h 126"/>
                <a:gd name="T60" fmla="*/ 0 w 64"/>
                <a:gd name="T61" fmla="*/ 64 h 126"/>
                <a:gd name="T62" fmla="*/ 1 w 64"/>
                <a:gd name="T63" fmla="*/ 51 h 126"/>
                <a:gd name="T64" fmla="*/ 3 w 64"/>
                <a:gd name="T65" fmla="*/ 38 h 126"/>
                <a:gd name="T66" fmla="*/ 6 w 64"/>
                <a:gd name="T67" fmla="*/ 27 h 126"/>
                <a:gd name="T68" fmla="*/ 10 w 64"/>
                <a:gd name="T69" fmla="*/ 18 h 126"/>
                <a:gd name="T70" fmla="*/ 14 w 64"/>
                <a:gd name="T71" fmla="*/ 10 h 126"/>
                <a:gd name="T72" fmla="*/ 20 w 64"/>
                <a:gd name="T73" fmla="*/ 4 h 126"/>
                <a:gd name="T74" fmla="*/ 23 w 64"/>
                <a:gd name="T75" fmla="*/ 2 h 126"/>
                <a:gd name="T76" fmla="*/ 26 w 64"/>
                <a:gd name="T77" fmla="*/ 1 h 126"/>
                <a:gd name="T78" fmla="*/ 29 w 64"/>
                <a:gd name="T79" fmla="*/ 0 h 126"/>
                <a:gd name="T80" fmla="*/ 32 w 64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6">
                  <a:moveTo>
                    <a:pt x="32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59" y="27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4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8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6"/>
                  </a:lnTo>
                  <a:lnTo>
                    <a:pt x="32" y="126"/>
                  </a:lnTo>
                  <a:lnTo>
                    <a:pt x="29" y="126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4" y="116"/>
                  </a:lnTo>
                  <a:lnTo>
                    <a:pt x="10" y="108"/>
                  </a:lnTo>
                  <a:lnTo>
                    <a:pt x="6" y="98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7"/>
                  </a:lnTo>
                  <a:lnTo>
                    <a:pt x="10" y="18"/>
                  </a:lnTo>
                  <a:lnTo>
                    <a:pt x="14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55" name="Freeform 398"/>
            <p:cNvSpPr>
              <a:spLocks/>
            </p:cNvSpPr>
            <p:nvPr/>
          </p:nvSpPr>
          <p:spPr bwMode="auto">
            <a:xfrm>
              <a:off x="3283" y="1678"/>
              <a:ext cx="64" cy="126"/>
            </a:xfrm>
            <a:custGeom>
              <a:avLst/>
              <a:gdLst>
                <a:gd name="T0" fmla="*/ 32 w 64"/>
                <a:gd name="T1" fmla="*/ 0 h 126"/>
                <a:gd name="T2" fmla="*/ 36 w 64"/>
                <a:gd name="T3" fmla="*/ 0 h 126"/>
                <a:gd name="T4" fmla="*/ 39 w 64"/>
                <a:gd name="T5" fmla="*/ 1 h 126"/>
                <a:gd name="T6" fmla="*/ 42 w 64"/>
                <a:gd name="T7" fmla="*/ 2 h 126"/>
                <a:gd name="T8" fmla="*/ 45 w 64"/>
                <a:gd name="T9" fmla="*/ 4 h 126"/>
                <a:gd name="T10" fmla="*/ 50 w 64"/>
                <a:gd name="T11" fmla="*/ 10 h 126"/>
                <a:gd name="T12" fmla="*/ 55 w 64"/>
                <a:gd name="T13" fmla="*/ 18 h 126"/>
                <a:gd name="T14" fmla="*/ 59 w 64"/>
                <a:gd name="T15" fmla="*/ 27 h 126"/>
                <a:gd name="T16" fmla="*/ 62 w 64"/>
                <a:gd name="T17" fmla="*/ 38 h 126"/>
                <a:gd name="T18" fmla="*/ 64 w 64"/>
                <a:gd name="T19" fmla="*/ 51 h 126"/>
                <a:gd name="T20" fmla="*/ 64 w 64"/>
                <a:gd name="T21" fmla="*/ 64 h 126"/>
                <a:gd name="T22" fmla="*/ 64 w 64"/>
                <a:gd name="T23" fmla="*/ 76 h 126"/>
                <a:gd name="T24" fmla="*/ 62 w 64"/>
                <a:gd name="T25" fmla="*/ 88 h 126"/>
                <a:gd name="T26" fmla="*/ 59 w 64"/>
                <a:gd name="T27" fmla="*/ 98 h 126"/>
                <a:gd name="T28" fmla="*/ 55 w 64"/>
                <a:gd name="T29" fmla="*/ 108 h 126"/>
                <a:gd name="T30" fmla="*/ 50 w 64"/>
                <a:gd name="T31" fmla="*/ 116 h 126"/>
                <a:gd name="T32" fmla="*/ 45 w 64"/>
                <a:gd name="T33" fmla="*/ 122 h 126"/>
                <a:gd name="T34" fmla="*/ 42 w 64"/>
                <a:gd name="T35" fmla="*/ 124 h 126"/>
                <a:gd name="T36" fmla="*/ 39 w 64"/>
                <a:gd name="T37" fmla="*/ 125 h 126"/>
                <a:gd name="T38" fmla="*/ 36 w 64"/>
                <a:gd name="T39" fmla="*/ 126 h 126"/>
                <a:gd name="T40" fmla="*/ 32 w 64"/>
                <a:gd name="T41" fmla="*/ 126 h 126"/>
                <a:gd name="T42" fmla="*/ 29 w 64"/>
                <a:gd name="T43" fmla="*/ 126 h 126"/>
                <a:gd name="T44" fmla="*/ 26 w 64"/>
                <a:gd name="T45" fmla="*/ 125 h 126"/>
                <a:gd name="T46" fmla="*/ 23 w 64"/>
                <a:gd name="T47" fmla="*/ 124 h 126"/>
                <a:gd name="T48" fmla="*/ 20 w 64"/>
                <a:gd name="T49" fmla="*/ 122 h 126"/>
                <a:gd name="T50" fmla="*/ 14 w 64"/>
                <a:gd name="T51" fmla="*/ 116 h 126"/>
                <a:gd name="T52" fmla="*/ 10 w 64"/>
                <a:gd name="T53" fmla="*/ 108 h 126"/>
                <a:gd name="T54" fmla="*/ 6 w 64"/>
                <a:gd name="T55" fmla="*/ 98 h 126"/>
                <a:gd name="T56" fmla="*/ 3 w 64"/>
                <a:gd name="T57" fmla="*/ 88 h 126"/>
                <a:gd name="T58" fmla="*/ 1 w 64"/>
                <a:gd name="T59" fmla="*/ 76 h 126"/>
                <a:gd name="T60" fmla="*/ 0 w 64"/>
                <a:gd name="T61" fmla="*/ 64 h 126"/>
                <a:gd name="T62" fmla="*/ 1 w 64"/>
                <a:gd name="T63" fmla="*/ 51 h 126"/>
                <a:gd name="T64" fmla="*/ 3 w 64"/>
                <a:gd name="T65" fmla="*/ 38 h 126"/>
                <a:gd name="T66" fmla="*/ 6 w 64"/>
                <a:gd name="T67" fmla="*/ 27 h 126"/>
                <a:gd name="T68" fmla="*/ 10 w 64"/>
                <a:gd name="T69" fmla="*/ 18 h 126"/>
                <a:gd name="T70" fmla="*/ 14 w 64"/>
                <a:gd name="T71" fmla="*/ 10 h 126"/>
                <a:gd name="T72" fmla="*/ 20 w 64"/>
                <a:gd name="T73" fmla="*/ 4 h 126"/>
                <a:gd name="T74" fmla="*/ 23 w 64"/>
                <a:gd name="T75" fmla="*/ 2 h 126"/>
                <a:gd name="T76" fmla="*/ 26 w 64"/>
                <a:gd name="T77" fmla="*/ 1 h 126"/>
                <a:gd name="T78" fmla="*/ 29 w 64"/>
                <a:gd name="T79" fmla="*/ 0 h 126"/>
                <a:gd name="T80" fmla="*/ 32 w 64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6">
                  <a:moveTo>
                    <a:pt x="32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59" y="27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4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8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6"/>
                  </a:lnTo>
                  <a:lnTo>
                    <a:pt x="32" y="126"/>
                  </a:lnTo>
                  <a:lnTo>
                    <a:pt x="29" y="126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4" y="116"/>
                  </a:lnTo>
                  <a:lnTo>
                    <a:pt x="10" y="108"/>
                  </a:lnTo>
                  <a:lnTo>
                    <a:pt x="6" y="98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7"/>
                  </a:lnTo>
                  <a:lnTo>
                    <a:pt x="10" y="18"/>
                  </a:lnTo>
                  <a:lnTo>
                    <a:pt x="14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756" name="Freeform 399"/>
            <p:cNvSpPr>
              <a:spLocks/>
            </p:cNvSpPr>
            <p:nvPr/>
          </p:nvSpPr>
          <p:spPr bwMode="auto">
            <a:xfrm>
              <a:off x="3373" y="1620"/>
              <a:ext cx="104" cy="223"/>
            </a:xfrm>
            <a:custGeom>
              <a:avLst/>
              <a:gdLst>
                <a:gd name="T0" fmla="*/ 20 w 104"/>
                <a:gd name="T1" fmla="*/ 0 h 223"/>
                <a:gd name="T2" fmla="*/ 84 w 104"/>
                <a:gd name="T3" fmla="*/ 0 h 223"/>
                <a:gd name="T4" fmla="*/ 88 w 104"/>
                <a:gd name="T5" fmla="*/ 2 h 223"/>
                <a:gd name="T6" fmla="*/ 91 w 104"/>
                <a:gd name="T7" fmla="*/ 6 h 223"/>
                <a:gd name="T8" fmla="*/ 95 w 104"/>
                <a:gd name="T9" fmla="*/ 12 h 223"/>
                <a:gd name="T10" fmla="*/ 98 w 104"/>
                <a:gd name="T11" fmla="*/ 19 h 223"/>
                <a:gd name="T12" fmla="*/ 100 w 104"/>
                <a:gd name="T13" fmla="*/ 30 h 223"/>
                <a:gd name="T14" fmla="*/ 102 w 104"/>
                <a:gd name="T15" fmla="*/ 40 h 223"/>
                <a:gd name="T16" fmla="*/ 103 w 104"/>
                <a:gd name="T17" fmla="*/ 52 h 223"/>
                <a:gd name="T18" fmla="*/ 104 w 104"/>
                <a:gd name="T19" fmla="*/ 64 h 223"/>
                <a:gd name="T20" fmla="*/ 104 w 104"/>
                <a:gd name="T21" fmla="*/ 159 h 223"/>
                <a:gd name="T22" fmla="*/ 103 w 104"/>
                <a:gd name="T23" fmla="*/ 172 h 223"/>
                <a:gd name="T24" fmla="*/ 102 w 104"/>
                <a:gd name="T25" fmla="*/ 183 h 223"/>
                <a:gd name="T26" fmla="*/ 100 w 104"/>
                <a:gd name="T27" fmla="*/ 194 h 223"/>
                <a:gd name="T28" fmla="*/ 98 w 104"/>
                <a:gd name="T29" fmla="*/ 204 h 223"/>
                <a:gd name="T30" fmla="*/ 95 w 104"/>
                <a:gd name="T31" fmla="*/ 211 h 223"/>
                <a:gd name="T32" fmla="*/ 91 w 104"/>
                <a:gd name="T33" fmla="*/ 217 h 223"/>
                <a:gd name="T34" fmla="*/ 88 w 104"/>
                <a:gd name="T35" fmla="*/ 222 h 223"/>
                <a:gd name="T36" fmla="*/ 84 w 104"/>
                <a:gd name="T37" fmla="*/ 223 h 223"/>
                <a:gd name="T38" fmla="*/ 20 w 104"/>
                <a:gd name="T39" fmla="*/ 223 h 223"/>
                <a:gd name="T40" fmla="*/ 16 w 104"/>
                <a:gd name="T41" fmla="*/ 222 h 223"/>
                <a:gd name="T42" fmla="*/ 12 w 104"/>
                <a:gd name="T43" fmla="*/ 217 h 223"/>
                <a:gd name="T44" fmla="*/ 9 w 104"/>
                <a:gd name="T45" fmla="*/ 211 h 223"/>
                <a:gd name="T46" fmla="*/ 6 w 104"/>
                <a:gd name="T47" fmla="*/ 204 h 223"/>
                <a:gd name="T48" fmla="*/ 4 w 104"/>
                <a:gd name="T49" fmla="*/ 194 h 223"/>
                <a:gd name="T50" fmla="*/ 2 w 104"/>
                <a:gd name="T51" fmla="*/ 183 h 223"/>
                <a:gd name="T52" fmla="*/ 1 w 104"/>
                <a:gd name="T53" fmla="*/ 172 h 223"/>
                <a:gd name="T54" fmla="*/ 0 w 104"/>
                <a:gd name="T55" fmla="*/ 159 h 223"/>
                <a:gd name="T56" fmla="*/ 0 w 104"/>
                <a:gd name="T57" fmla="*/ 64 h 223"/>
                <a:gd name="T58" fmla="*/ 1 w 104"/>
                <a:gd name="T59" fmla="*/ 52 h 223"/>
                <a:gd name="T60" fmla="*/ 2 w 104"/>
                <a:gd name="T61" fmla="*/ 40 h 223"/>
                <a:gd name="T62" fmla="*/ 4 w 104"/>
                <a:gd name="T63" fmla="*/ 30 h 223"/>
                <a:gd name="T64" fmla="*/ 6 w 104"/>
                <a:gd name="T65" fmla="*/ 19 h 223"/>
                <a:gd name="T66" fmla="*/ 9 w 104"/>
                <a:gd name="T67" fmla="*/ 12 h 223"/>
                <a:gd name="T68" fmla="*/ 12 w 104"/>
                <a:gd name="T69" fmla="*/ 6 h 223"/>
                <a:gd name="T70" fmla="*/ 16 w 104"/>
                <a:gd name="T71" fmla="*/ 2 h 223"/>
                <a:gd name="T72" fmla="*/ 20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0" y="0"/>
                  </a:moveTo>
                  <a:lnTo>
                    <a:pt x="84" y="0"/>
                  </a:lnTo>
                  <a:lnTo>
                    <a:pt x="88" y="2"/>
                  </a:lnTo>
                  <a:lnTo>
                    <a:pt x="91" y="6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30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4"/>
                  </a:lnTo>
                  <a:lnTo>
                    <a:pt x="104" y="159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4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30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57" name="Freeform 400"/>
            <p:cNvSpPr>
              <a:spLocks/>
            </p:cNvSpPr>
            <p:nvPr/>
          </p:nvSpPr>
          <p:spPr bwMode="auto">
            <a:xfrm>
              <a:off x="3373" y="1620"/>
              <a:ext cx="104" cy="223"/>
            </a:xfrm>
            <a:custGeom>
              <a:avLst/>
              <a:gdLst>
                <a:gd name="T0" fmla="*/ 20 w 104"/>
                <a:gd name="T1" fmla="*/ 0 h 223"/>
                <a:gd name="T2" fmla="*/ 84 w 104"/>
                <a:gd name="T3" fmla="*/ 0 h 223"/>
                <a:gd name="T4" fmla="*/ 88 w 104"/>
                <a:gd name="T5" fmla="*/ 2 h 223"/>
                <a:gd name="T6" fmla="*/ 91 w 104"/>
                <a:gd name="T7" fmla="*/ 6 h 223"/>
                <a:gd name="T8" fmla="*/ 95 w 104"/>
                <a:gd name="T9" fmla="*/ 12 h 223"/>
                <a:gd name="T10" fmla="*/ 98 w 104"/>
                <a:gd name="T11" fmla="*/ 19 h 223"/>
                <a:gd name="T12" fmla="*/ 100 w 104"/>
                <a:gd name="T13" fmla="*/ 30 h 223"/>
                <a:gd name="T14" fmla="*/ 102 w 104"/>
                <a:gd name="T15" fmla="*/ 40 h 223"/>
                <a:gd name="T16" fmla="*/ 103 w 104"/>
                <a:gd name="T17" fmla="*/ 52 h 223"/>
                <a:gd name="T18" fmla="*/ 104 w 104"/>
                <a:gd name="T19" fmla="*/ 64 h 223"/>
                <a:gd name="T20" fmla="*/ 104 w 104"/>
                <a:gd name="T21" fmla="*/ 159 h 223"/>
                <a:gd name="T22" fmla="*/ 103 w 104"/>
                <a:gd name="T23" fmla="*/ 172 h 223"/>
                <a:gd name="T24" fmla="*/ 102 w 104"/>
                <a:gd name="T25" fmla="*/ 183 h 223"/>
                <a:gd name="T26" fmla="*/ 100 w 104"/>
                <a:gd name="T27" fmla="*/ 194 h 223"/>
                <a:gd name="T28" fmla="*/ 98 w 104"/>
                <a:gd name="T29" fmla="*/ 204 h 223"/>
                <a:gd name="T30" fmla="*/ 95 w 104"/>
                <a:gd name="T31" fmla="*/ 211 h 223"/>
                <a:gd name="T32" fmla="*/ 91 w 104"/>
                <a:gd name="T33" fmla="*/ 217 h 223"/>
                <a:gd name="T34" fmla="*/ 88 w 104"/>
                <a:gd name="T35" fmla="*/ 222 h 223"/>
                <a:gd name="T36" fmla="*/ 84 w 104"/>
                <a:gd name="T37" fmla="*/ 223 h 223"/>
                <a:gd name="T38" fmla="*/ 20 w 104"/>
                <a:gd name="T39" fmla="*/ 223 h 223"/>
                <a:gd name="T40" fmla="*/ 16 w 104"/>
                <a:gd name="T41" fmla="*/ 222 h 223"/>
                <a:gd name="T42" fmla="*/ 12 w 104"/>
                <a:gd name="T43" fmla="*/ 217 h 223"/>
                <a:gd name="T44" fmla="*/ 9 w 104"/>
                <a:gd name="T45" fmla="*/ 211 h 223"/>
                <a:gd name="T46" fmla="*/ 6 w 104"/>
                <a:gd name="T47" fmla="*/ 204 h 223"/>
                <a:gd name="T48" fmla="*/ 4 w 104"/>
                <a:gd name="T49" fmla="*/ 194 h 223"/>
                <a:gd name="T50" fmla="*/ 2 w 104"/>
                <a:gd name="T51" fmla="*/ 183 h 223"/>
                <a:gd name="T52" fmla="*/ 1 w 104"/>
                <a:gd name="T53" fmla="*/ 172 h 223"/>
                <a:gd name="T54" fmla="*/ 0 w 104"/>
                <a:gd name="T55" fmla="*/ 159 h 223"/>
                <a:gd name="T56" fmla="*/ 0 w 104"/>
                <a:gd name="T57" fmla="*/ 64 h 223"/>
                <a:gd name="T58" fmla="*/ 1 w 104"/>
                <a:gd name="T59" fmla="*/ 52 h 223"/>
                <a:gd name="T60" fmla="*/ 2 w 104"/>
                <a:gd name="T61" fmla="*/ 40 h 223"/>
                <a:gd name="T62" fmla="*/ 4 w 104"/>
                <a:gd name="T63" fmla="*/ 30 h 223"/>
                <a:gd name="T64" fmla="*/ 6 w 104"/>
                <a:gd name="T65" fmla="*/ 19 h 223"/>
                <a:gd name="T66" fmla="*/ 9 w 104"/>
                <a:gd name="T67" fmla="*/ 12 h 223"/>
                <a:gd name="T68" fmla="*/ 12 w 104"/>
                <a:gd name="T69" fmla="*/ 6 h 223"/>
                <a:gd name="T70" fmla="*/ 16 w 104"/>
                <a:gd name="T71" fmla="*/ 2 h 223"/>
                <a:gd name="T72" fmla="*/ 20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0" y="0"/>
                  </a:moveTo>
                  <a:lnTo>
                    <a:pt x="84" y="0"/>
                  </a:lnTo>
                  <a:lnTo>
                    <a:pt x="88" y="2"/>
                  </a:lnTo>
                  <a:lnTo>
                    <a:pt x="91" y="6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30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4"/>
                  </a:lnTo>
                  <a:lnTo>
                    <a:pt x="104" y="159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4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30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2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58" name="Freeform 401"/>
            <p:cNvSpPr>
              <a:spLocks/>
            </p:cNvSpPr>
            <p:nvPr/>
          </p:nvSpPr>
          <p:spPr bwMode="auto">
            <a:xfrm>
              <a:off x="3389" y="1678"/>
              <a:ext cx="65" cy="126"/>
            </a:xfrm>
            <a:custGeom>
              <a:avLst/>
              <a:gdLst>
                <a:gd name="T0" fmla="*/ 32 w 65"/>
                <a:gd name="T1" fmla="*/ 0 h 126"/>
                <a:gd name="T2" fmla="*/ 36 w 65"/>
                <a:gd name="T3" fmla="*/ 0 h 126"/>
                <a:gd name="T4" fmla="*/ 39 w 65"/>
                <a:gd name="T5" fmla="*/ 1 h 126"/>
                <a:gd name="T6" fmla="*/ 42 w 65"/>
                <a:gd name="T7" fmla="*/ 2 h 126"/>
                <a:gd name="T8" fmla="*/ 45 w 65"/>
                <a:gd name="T9" fmla="*/ 4 h 126"/>
                <a:gd name="T10" fmla="*/ 50 w 65"/>
                <a:gd name="T11" fmla="*/ 10 h 126"/>
                <a:gd name="T12" fmla="*/ 55 w 65"/>
                <a:gd name="T13" fmla="*/ 18 h 126"/>
                <a:gd name="T14" fmla="*/ 60 w 65"/>
                <a:gd name="T15" fmla="*/ 27 h 126"/>
                <a:gd name="T16" fmla="*/ 63 w 65"/>
                <a:gd name="T17" fmla="*/ 38 h 126"/>
                <a:gd name="T18" fmla="*/ 65 w 65"/>
                <a:gd name="T19" fmla="*/ 51 h 126"/>
                <a:gd name="T20" fmla="*/ 65 w 65"/>
                <a:gd name="T21" fmla="*/ 64 h 126"/>
                <a:gd name="T22" fmla="*/ 65 w 65"/>
                <a:gd name="T23" fmla="*/ 76 h 126"/>
                <a:gd name="T24" fmla="*/ 63 w 65"/>
                <a:gd name="T25" fmla="*/ 88 h 126"/>
                <a:gd name="T26" fmla="*/ 60 w 65"/>
                <a:gd name="T27" fmla="*/ 98 h 126"/>
                <a:gd name="T28" fmla="*/ 55 w 65"/>
                <a:gd name="T29" fmla="*/ 108 h 126"/>
                <a:gd name="T30" fmla="*/ 50 w 65"/>
                <a:gd name="T31" fmla="*/ 116 h 126"/>
                <a:gd name="T32" fmla="*/ 45 w 65"/>
                <a:gd name="T33" fmla="*/ 122 h 126"/>
                <a:gd name="T34" fmla="*/ 42 w 65"/>
                <a:gd name="T35" fmla="*/ 124 h 126"/>
                <a:gd name="T36" fmla="*/ 39 w 65"/>
                <a:gd name="T37" fmla="*/ 125 h 126"/>
                <a:gd name="T38" fmla="*/ 36 w 65"/>
                <a:gd name="T39" fmla="*/ 126 h 126"/>
                <a:gd name="T40" fmla="*/ 32 w 65"/>
                <a:gd name="T41" fmla="*/ 126 h 126"/>
                <a:gd name="T42" fmla="*/ 29 w 65"/>
                <a:gd name="T43" fmla="*/ 126 h 126"/>
                <a:gd name="T44" fmla="*/ 26 w 65"/>
                <a:gd name="T45" fmla="*/ 125 h 126"/>
                <a:gd name="T46" fmla="*/ 23 w 65"/>
                <a:gd name="T47" fmla="*/ 124 h 126"/>
                <a:gd name="T48" fmla="*/ 20 w 65"/>
                <a:gd name="T49" fmla="*/ 122 h 126"/>
                <a:gd name="T50" fmla="*/ 15 w 65"/>
                <a:gd name="T51" fmla="*/ 116 h 126"/>
                <a:gd name="T52" fmla="*/ 10 w 65"/>
                <a:gd name="T53" fmla="*/ 108 h 126"/>
                <a:gd name="T54" fmla="*/ 6 w 65"/>
                <a:gd name="T55" fmla="*/ 98 h 126"/>
                <a:gd name="T56" fmla="*/ 3 w 65"/>
                <a:gd name="T57" fmla="*/ 88 h 126"/>
                <a:gd name="T58" fmla="*/ 1 w 65"/>
                <a:gd name="T59" fmla="*/ 76 h 126"/>
                <a:gd name="T60" fmla="*/ 0 w 65"/>
                <a:gd name="T61" fmla="*/ 64 h 126"/>
                <a:gd name="T62" fmla="*/ 1 w 65"/>
                <a:gd name="T63" fmla="*/ 51 h 126"/>
                <a:gd name="T64" fmla="*/ 3 w 65"/>
                <a:gd name="T65" fmla="*/ 38 h 126"/>
                <a:gd name="T66" fmla="*/ 6 w 65"/>
                <a:gd name="T67" fmla="*/ 27 h 126"/>
                <a:gd name="T68" fmla="*/ 10 w 65"/>
                <a:gd name="T69" fmla="*/ 18 h 126"/>
                <a:gd name="T70" fmla="*/ 15 w 65"/>
                <a:gd name="T71" fmla="*/ 10 h 126"/>
                <a:gd name="T72" fmla="*/ 20 w 65"/>
                <a:gd name="T73" fmla="*/ 4 h 126"/>
                <a:gd name="T74" fmla="*/ 23 w 65"/>
                <a:gd name="T75" fmla="*/ 2 h 126"/>
                <a:gd name="T76" fmla="*/ 26 w 65"/>
                <a:gd name="T77" fmla="*/ 1 h 126"/>
                <a:gd name="T78" fmla="*/ 29 w 65"/>
                <a:gd name="T79" fmla="*/ 0 h 126"/>
                <a:gd name="T80" fmla="*/ 32 w 65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6">
                  <a:moveTo>
                    <a:pt x="32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60" y="27"/>
                  </a:lnTo>
                  <a:lnTo>
                    <a:pt x="63" y="38"/>
                  </a:lnTo>
                  <a:lnTo>
                    <a:pt x="65" y="51"/>
                  </a:lnTo>
                  <a:lnTo>
                    <a:pt x="65" y="64"/>
                  </a:lnTo>
                  <a:lnTo>
                    <a:pt x="65" y="76"/>
                  </a:lnTo>
                  <a:lnTo>
                    <a:pt x="63" y="88"/>
                  </a:lnTo>
                  <a:lnTo>
                    <a:pt x="60" y="98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6"/>
                  </a:lnTo>
                  <a:lnTo>
                    <a:pt x="32" y="126"/>
                  </a:lnTo>
                  <a:lnTo>
                    <a:pt x="29" y="126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5" y="116"/>
                  </a:lnTo>
                  <a:lnTo>
                    <a:pt x="10" y="108"/>
                  </a:lnTo>
                  <a:lnTo>
                    <a:pt x="6" y="98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7"/>
                  </a:lnTo>
                  <a:lnTo>
                    <a:pt x="10" y="18"/>
                  </a:lnTo>
                  <a:lnTo>
                    <a:pt x="15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59" name="Freeform 402"/>
            <p:cNvSpPr>
              <a:spLocks/>
            </p:cNvSpPr>
            <p:nvPr/>
          </p:nvSpPr>
          <p:spPr bwMode="auto">
            <a:xfrm>
              <a:off x="3389" y="1678"/>
              <a:ext cx="65" cy="126"/>
            </a:xfrm>
            <a:custGeom>
              <a:avLst/>
              <a:gdLst>
                <a:gd name="T0" fmla="*/ 32 w 65"/>
                <a:gd name="T1" fmla="*/ 0 h 126"/>
                <a:gd name="T2" fmla="*/ 36 w 65"/>
                <a:gd name="T3" fmla="*/ 0 h 126"/>
                <a:gd name="T4" fmla="*/ 39 w 65"/>
                <a:gd name="T5" fmla="*/ 1 h 126"/>
                <a:gd name="T6" fmla="*/ 42 w 65"/>
                <a:gd name="T7" fmla="*/ 2 h 126"/>
                <a:gd name="T8" fmla="*/ 45 w 65"/>
                <a:gd name="T9" fmla="*/ 4 h 126"/>
                <a:gd name="T10" fmla="*/ 50 w 65"/>
                <a:gd name="T11" fmla="*/ 10 h 126"/>
                <a:gd name="T12" fmla="*/ 55 w 65"/>
                <a:gd name="T13" fmla="*/ 18 h 126"/>
                <a:gd name="T14" fmla="*/ 60 w 65"/>
                <a:gd name="T15" fmla="*/ 27 h 126"/>
                <a:gd name="T16" fmla="*/ 63 w 65"/>
                <a:gd name="T17" fmla="*/ 38 h 126"/>
                <a:gd name="T18" fmla="*/ 65 w 65"/>
                <a:gd name="T19" fmla="*/ 51 h 126"/>
                <a:gd name="T20" fmla="*/ 65 w 65"/>
                <a:gd name="T21" fmla="*/ 64 h 126"/>
                <a:gd name="T22" fmla="*/ 65 w 65"/>
                <a:gd name="T23" fmla="*/ 76 h 126"/>
                <a:gd name="T24" fmla="*/ 63 w 65"/>
                <a:gd name="T25" fmla="*/ 88 h 126"/>
                <a:gd name="T26" fmla="*/ 60 w 65"/>
                <a:gd name="T27" fmla="*/ 98 h 126"/>
                <a:gd name="T28" fmla="*/ 55 w 65"/>
                <a:gd name="T29" fmla="*/ 108 h 126"/>
                <a:gd name="T30" fmla="*/ 50 w 65"/>
                <a:gd name="T31" fmla="*/ 116 h 126"/>
                <a:gd name="T32" fmla="*/ 45 w 65"/>
                <a:gd name="T33" fmla="*/ 122 h 126"/>
                <a:gd name="T34" fmla="*/ 42 w 65"/>
                <a:gd name="T35" fmla="*/ 124 h 126"/>
                <a:gd name="T36" fmla="*/ 39 w 65"/>
                <a:gd name="T37" fmla="*/ 125 h 126"/>
                <a:gd name="T38" fmla="*/ 36 w 65"/>
                <a:gd name="T39" fmla="*/ 126 h 126"/>
                <a:gd name="T40" fmla="*/ 32 w 65"/>
                <a:gd name="T41" fmla="*/ 126 h 126"/>
                <a:gd name="T42" fmla="*/ 29 w 65"/>
                <a:gd name="T43" fmla="*/ 126 h 126"/>
                <a:gd name="T44" fmla="*/ 26 w 65"/>
                <a:gd name="T45" fmla="*/ 125 h 126"/>
                <a:gd name="T46" fmla="*/ 23 w 65"/>
                <a:gd name="T47" fmla="*/ 124 h 126"/>
                <a:gd name="T48" fmla="*/ 20 w 65"/>
                <a:gd name="T49" fmla="*/ 122 h 126"/>
                <a:gd name="T50" fmla="*/ 15 w 65"/>
                <a:gd name="T51" fmla="*/ 116 h 126"/>
                <a:gd name="T52" fmla="*/ 10 w 65"/>
                <a:gd name="T53" fmla="*/ 108 h 126"/>
                <a:gd name="T54" fmla="*/ 6 w 65"/>
                <a:gd name="T55" fmla="*/ 98 h 126"/>
                <a:gd name="T56" fmla="*/ 3 w 65"/>
                <a:gd name="T57" fmla="*/ 88 h 126"/>
                <a:gd name="T58" fmla="*/ 1 w 65"/>
                <a:gd name="T59" fmla="*/ 76 h 126"/>
                <a:gd name="T60" fmla="*/ 0 w 65"/>
                <a:gd name="T61" fmla="*/ 64 h 126"/>
                <a:gd name="T62" fmla="*/ 1 w 65"/>
                <a:gd name="T63" fmla="*/ 51 h 126"/>
                <a:gd name="T64" fmla="*/ 3 w 65"/>
                <a:gd name="T65" fmla="*/ 38 h 126"/>
                <a:gd name="T66" fmla="*/ 6 w 65"/>
                <a:gd name="T67" fmla="*/ 27 h 126"/>
                <a:gd name="T68" fmla="*/ 10 w 65"/>
                <a:gd name="T69" fmla="*/ 18 h 126"/>
                <a:gd name="T70" fmla="*/ 15 w 65"/>
                <a:gd name="T71" fmla="*/ 10 h 126"/>
                <a:gd name="T72" fmla="*/ 20 w 65"/>
                <a:gd name="T73" fmla="*/ 4 h 126"/>
                <a:gd name="T74" fmla="*/ 23 w 65"/>
                <a:gd name="T75" fmla="*/ 2 h 126"/>
                <a:gd name="T76" fmla="*/ 26 w 65"/>
                <a:gd name="T77" fmla="*/ 1 h 126"/>
                <a:gd name="T78" fmla="*/ 29 w 65"/>
                <a:gd name="T79" fmla="*/ 0 h 126"/>
                <a:gd name="T80" fmla="*/ 32 w 65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6">
                  <a:moveTo>
                    <a:pt x="32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60" y="27"/>
                  </a:lnTo>
                  <a:lnTo>
                    <a:pt x="63" y="38"/>
                  </a:lnTo>
                  <a:lnTo>
                    <a:pt x="65" y="51"/>
                  </a:lnTo>
                  <a:lnTo>
                    <a:pt x="65" y="64"/>
                  </a:lnTo>
                  <a:lnTo>
                    <a:pt x="65" y="76"/>
                  </a:lnTo>
                  <a:lnTo>
                    <a:pt x="63" y="88"/>
                  </a:lnTo>
                  <a:lnTo>
                    <a:pt x="60" y="98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6"/>
                  </a:lnTo>
                  <a:lnTo>
                    <a:pt x="32" y="126"/>
                  </a:lnTo>
                  <a:lnTo>
                    <a:pt x="29" y="126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5" y="116"/>
                  </a:lnTo>
                  <a:lnTo>
                    <a:pt x="10" y="108"/>
                  </a:lnTo>
                  <a:lnTo>
                    <a:pt x="6" y="98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7"/>
                  </a:lnTo>
                  <a:lnTo>
                    <a:pt x="10" y="18"/>
                  </a:lnTo>
                  <a:lnTo>
                    <a:pt x="15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760" name="Freeform 403"/>
            <p:cNvSpPr>
              <a:spLocks/>
            </p:cNvSpPr>
            <p:nvPr/>
          </p:nvSpPr>
          <p:spPr bwMode="auto">
            <a:xfrm>
              <a:off x="3479" y="1620"/>
              <a:ext cx="104" cy="223"/>
            </a:xfrm>
            <a:custGeom>
              <a:avLst/>
              <a:gdLst>
                <a:gd name="T0" fmla="*/ 20 w 104"/>
                <a:gd name="T1" fmla="*/ 0 h 223"/>
                <a:gd name="T2" fmla="*/ 84 w 104"/>
                <a:gd name="T3" fmla="*/ 0 h 223"/>
                <a:gd name="T4" fmla="*/ 88 w 104"/>
                <a:gd name="T5" fmla="*/ 2 h 223"/>
                <a:gd name="T6" fmla="*/ 91 w 104"/>
                <a:gd name="T7" fmla="*/ 6 h 223"/>
                <a:gd name="T8" fmla="*/ 95 w 104"/>
                <a:gd name="T9" fmla="*/ 12 h 223"/>
                <a:gd name="T10" fmla="*/ 98 w 104"/>
                <a:gd name="T11" fmla="*/ 19 h 223"/>
                <a:gd name="T12" fmla="*/ 100 w 104"/>
                <a:gd name="T13" fmla="*/ 30 h 223"/>
                <a:gd name="T14" fmla="*/ 102 w 104"/>
                <a:gd name="T15" fmla="*/ 40 h 223"/>
                <a:gd name="T16" fmla="*/ 103 w 104"/>
                <a:gd name="T17" fmla="*/ 52 h 223"/>
                <a:gd name="T18" fmla="*/ 104 w 104"/>
                <a:gd name="T19" fmla="*/ 64 h 223"/>
                <a:gd name="T20" fmla="*/ 104 w 104"/>
                <a:gd name="T21" fmla="*/ 159 h 223"/>
                <a:gd name="T22" fmla="*/ 103 w 104"/>
                <a:gd name="T23" fmla="*/ 172 h 223"/>
                <a:gd name="T24" fmla="*/ 102 w 104"/>
                <a:gd name="T25" fmla="*/ 183 h 223"/>
                <a:gd name="T26" fmla="*/ 100 w 104"/>
                <a:gd name="T27" fmla="*/ 194 h 223"/>
                <a:gd name="T28" fmla="*/ 98 w 104"/>
                <a:gd name="T29" fmla="*/ 204 h 223"/>
                <a:gd name="T30" fmla="*/ 95 w 104"/>
                <a:gd name="T31" fmla="*/ 211 h 223"/>
                <a:gd name="T32" fmla="*/ 91 w 104"/>
                <a:gd name="T33" fmla="*/ 217 h 223"/>
                <a:gd name="T34" fmla="*/ 88 w 104"/>
                <a:gd name="T35" fmla="*/ 222 h 223"/>
                <a:gd name="T36" fmla="*/ 84 w 104"/>
                <a:gd name="T37" fmla="*/ 223 h 223"/>
                <a:gd name="T38" fmla="*/ 20 w 104"/>
                <a:gd name="T39" fmla="*/ 223 h 223"/>
                <a:gd name="T40" fmla="*/ 16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4 h 223"/>
                <a:gd name="T48" fmla="*/ 4 w 104"/>
                <a:gd name="T49" fmla="*/ 194 h 223"/>
                <a:gd name="T50" fmla="*/ 2 w 104"/>
                <a:gd name="T51" fmla="*/ 183 h 223"/>
                <a:gd name="T52" fmla="*/ 1 w 104"/>
                <a:gd name="T53" fmla="*/ 172 h 223"/>
                <a:gd name="T54" fmla="*/ 0 w 104"/>
                <a:gd name="T55" fmla="*/ 159 h 223"/>
                <a:gd name="T56" fmla="*/ 0 w 104"/>
                <a:gd name="T57" fmla="*/ 64 h 223"/>
                <a:gd name="T58" fmla="*/ 1 w 104"/>
                <a:gd name="T59" fmla="*/ 52 h 223"/>
                <a:gd name="T60" fmla="*/ 2 w 104"/>
                <a:gd name="T61" fmla="*/ 40 h 223"/>
                <a:gd name="T62" fmla="*/ 4 w 104"/>
                <a:gd name="T63" fmla="*/ 30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6 h 223"/>
                <a:gd name="T70" fmla="*/ 16 w 104"/>
                <a:gd name="T71" fmla="*/ 2 h 223"/>
                <a:gd name="T72" fmla="*/ 20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0" y="0"/>
                  </a:moveTo>
                  <a:lnTo>
                    <a:pt x="84" y="0"/>
                  </a:lnTo>
                  <a:lnTo>
                    <a:pt x="88" y="2"/>
                  </a:lnTo>
                  <a:lnTo>
                    <a:pt x="91" y="6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30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4"/>
                  </a:lnTo>
                  <a:lnTo>
                    <a:pt x="104" y="159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4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30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6"/>
                  </a:lnTo>
                  <a:lnTo>
                    <a:pt x="16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61" name="Freeform 404"/>
            <p:cNvSpPr>
              <a:spLocks/>
            </p:cNvSpPr>
            <p:nvPr/>
          </p:nvSpPr>
          <p:spPr bwMode="auto">
            <a:xfrm>
              <a:off x="3479" y="1620"/>
              <a:ext cx="104" cy="223"/>
            </a:xfrm>
            <a:custGeom>
              <a:avLst/>
              <a:gdLst>
                <a:gd name="T0" fmla="*/ 20 w 104"/>
                <a:gd name="T1" fmla="*/ 0 h 223"/>
                <a:gd name="T2" fmla="*/ 84 w 104"/>
                <a:gd name="T3" fmla="*/ 0 h 223"/>
                <a:gd name="T4" fmla="*/ 88 w 104"/>
                <a:gd name="T5" fmla="*/ 2 h 223"/>
                <a:gd name="T6" fmla="*/ 91 w 104"/>
                <a:gd name="T7" fmla="*/ 6 h 223"/>
                <a:gd name="T8" fmla="*/ 95 w 104"/>
                <a:gd name="T9" fmla="*/ 12 h 223"/>
                <a:gd name="T10" fmla="*/ 98 w 104"/>
                <a:gd name="T11" fmla="*/ 19 h 223"/>
                <a:gd name="T12" fmla="*/ 100 w 104"/>
                <a:gd name="T13" fmla="*/ 30 h 223"/>
                <a:gd name="T14" fmla="*/ 102 w 104"/>
                <a:gd name="T15" fmla="*/ 40 h 223"/>
                <a:gd name="T16" fmla="*/ 103 w 104"/>
                <a:gd name="T17" fmla="*/ 52 h 223"/>
                <a:gd name="T18" fmla="*/ 104 w 104"/>
                <a:gd name="T19" fmla="*/ 64 h 223"/>
                <a:gd name="T20" fmla="*/ 104 w 104"/>
                <a:gd name="T21" fmla="*/ 159 h 223"/>
                <a:gd name="T22" fmla="*/ 103 w 104"/>
                <a:gd name="T23" fmla="*/ 172 h 223"/>
                <a:gd name="T24" fmla="*/ 102 w 104"/>
                <a:gd name="T25" fmla="*/ 183 h 223"/>
                <a:gd name="T26" fmla="*/ 100 w 104"/>
                <a:gd name="T27" fmla="*/ 194 h 223"/>
                <a:gd name="T28" fmla="*/ 98 w 104"/>
                <a:gd name="T29" fmla="*/ 204 h 223"/>
                <a:gd name="T30" fmla="*/ 95 w 104"/>
                <a:gd name="T31" fmla="*/ 211 h 223"/>
                <a:gd name="T32" fmla="*/ 91 w 104"/>
                <a:gd name="T33" fmla="*/ 217 h 223"/>
                <a:gd name="T34" fmla="*/ 88 w 104"/>
                <a:gd name="T35" fmla="*/ 222 h 223"/>
                <a:gd name="T36" fmla="*/ 84 w 104"/>
                <a:gd name="T37" fmla="*/ 223 h 223"/>
                <a:gd name="T38" fmla="*/ 20 w 104"/>
                <a:gd name="T39" fmla="*/ 223 h 223"/>
                <a:gd name="T40" fmla="*/ 16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4 h 223"/>
                <a:gd name="T48" fmla="*/ 4 w 104"/>
                <a:gd name="T49" fmla="*/ 194 h 223"/>
                <a:gd name="T50" fmla="*/ 2 w 104"/>
                <a:gd name="T51" fmla="*/ 183 h 223"/>
                <a:gd name="T52" fmla="*/ 1 w 104"/>
                <a:gd name="T53" fmla="*/ 172 h 223"/>
                <a:gd name="T54" fmla="*/ 0 w 104"/>
                <a:gd name="T55" fmla="*/ 159 h 223"/>
                <a:gd name="T56" fmla="*/ 0 w 104"/>
                <a:gd name="T57" fmla="*/ 64 h 223"/>
                <a:gd name="T58" fmla="*/ 1 w 104"/>
                <a:gd name="T59" fmla="*/ 52 h 223"/>
                <a:gd name="T60" fmla="*/ 2 w 104"/>
                <a:gd name="T61" fmla="*/ 40 h 223"/>
                <a:gd name="T62" fmla="*/ 4 w 104"/>
                <a:gd name="T63" fmla="*/ 30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6 h 223"/>
                <a:gd name="T70" fmla="*/ 16 w 104"/>
                <a:gd name="T71" fmla="*/ 2 h 223"/>
                <a:gd name="T72" fmla="*/ 20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0" y="0"/>
                  </a:moveTo>
                  <a:lnTo>
                    <a:pt x="84" y="0"/>
                  </a:lnTo>
                  <a:lnTo>
                    <a:pt x="88" y="2"/>
                  </a:lnTo>
                  <a:lnTo>
                    <a:pt x="91" y="6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30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4"/>
                  </a:lnTo>
                  <a:lnTo>
                    <a:pt x="104" y="159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4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30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6"/>
                  </a:lnTo>
                  <a:lnTo>
                    <a:pt x="16" y="2"/>
                  </a:lnTo>
                  <a:lnTo>
                    <a:pt x="2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62" name="Freeform 405"/>
            <p:cNvSpPr>
              <a:spLocks/>
            </p:cNvSpPr>
            <p:nvPr/>
          </p:nvSpPr>
          <p:spPr bwMode="auto">
            <a:xfrm>
              <a:off x="3495" y="1678"/>
              <a:ext cx="66" cy="126"/>
            </a:xfrm>
            <a:custGeom>
              <a:avLst/>
              <a:gdLst>
                <a:gd name="T0" fmla="*/ 33 w 66"/>
                <a:gd name="T1" fmla="*/ 0 h 126"/>
                <a:gd name="T2" fmla="*/ 36 w 66"/>
                <a:gd name="T3" fmla="*/ 0 h 126"/>
                <a:gd name="T4" fmla="*/ 39 w 66"/>
                <a:gd name="T5" fmla="*/ 1 h 126"/>
                <a:gd name="T6" fmla="*/ 42 w 66"/>
                <a:gd name="T7" fmla="*/ 2 h 126"/>
                <a:gd name="T8" fmla="*/ 46 w 66"/>
                <a:gd name="T9" fmla="*/ 4 h 126"/>
                <a:gd name="T10" fmla="*/ 51 w 66"/>
                <a:gd name="T11" fmla="*/ 10 h 126"/>
                <a:gd name="T12" fmla="*/ 56 w 66"/>
                <a:gd name="T13" fmla="*/ 18 h 126"/>
                <a:gd name="T14" fmla="*/ 60 w 66"/>
                <a:gd name="T15" fmla="*/ 27 h 126"/>
                <a:gd name="T16" fmla="*/ 63 w 66"/>
                <a:gd name="T17" fmla="*/ 38 h 126"/>
                <a:gd name="T18" fmla="*/ 65 w 66"/>
                <a:gd name="T19" fmla="*/ 51 h 126"/>
                <a:gd name="T20" fmla="*/ 66 w 66"/>
                <a:gd name="T21" fmla="*/ 64 h 126"/>
                <a:gd name="T22" fmla="*/ 65 w 66"/>
                <a:gd name="T23" fmla="*/ 76 h 126"/>
                <a:gd name="T24" fmla="*/ 63 w 66"/>
                <a:gd name="T25" fmla="*/ 88 h 126"/>
                <a:gd name="T26" fmla="*/ 60 w 66"/>
                <a:gd name="T27" fmla="*/ 98 h 126"/>
                <a:gd name="T28" fmla="*/ 56 w 66"/>
                <a:gd name="T29" fmla="*/ 108 h 126"/>
                <a:gd name="T30" fmla="*/ 51 w 66"/>
                <a:gd name="T31" fmla="*/ 116 h 126"/>
                <a:gd name="T32" fmla="*/ 46 w 66"/>
                <a:gd name="T33" fmla="*/ 122 h 126"/>
                <a:gd name="T34" fmla="*/ 42 w 66"/>
                <a:gd name="T35" fmla="*/ 124 h 126"/>
                <a:gd name="T36" fmla="*/ 39 w 66"/>
                <a:gd name="T37" fmla="*/ 125 h 126"/>
                <a:gd name="T38" fmla="*/ 36 w 66"/>
                <a:gd name="T39" fmla="*/ 126 h 126"/>
                <a:gd name="T40" fmla="*/ 33 w 66"/>
                <a:gd name="T41" fmla="*/ 126 h 126"/>
                <a:gd name="T42" fmla="*/ 29 w 66"/>
                <a:gd name="T43" fmla="*/ 126 h 126"/>
                <a:gd name="T44" fmla="*/ 26 w 66"/>
                <a:gd name="T45" fmla="*/ 125 h 126"/>
                <a:gd name="T46" fmla="*/ 23 w 66"/>
                <a:gd name="T47" fmla="*/ 124 h 126"/>
                <a:gd name="T48" fmla="*/ 20 w 66"/>
                <a:gd name="T49" fmla="*/ 122 h 126"/>
                <a:gd name="T50" fmla="*/ 15 w 66"/>
                <a:gd name="T51" fmla="*/ 116 h 126"/>
                <a:gd name="T52" fmla="*/ 10 w 66"/>
                <a:gd name="T53" fmla="*/ 108 h 126"/>
                <a:gd name="T54" fmla="*/ 6 w 66"/>
                <a:gd name="T55" fmla="*/ 98 h 126"/>
                <a:gd name="T56" fmla="*/ 3 w 66"/>
                <a:gd name="T57" fmla="*/ 88 h 126"/>
                <a:gd name="T58" fmla="*/ 1 w 66"/>
                <a:gd name="T59" fmla="*/ 76 h 126"/>
                <a:gd name="T60" fmla="*/ 0 w 66"/>
                <a:gd name="T61" fmla="*/ 64 h 126"/>
                <a:gd name="T62" fmla="*/ 1 w 66"/>
                <a:gd name="T63" fmla="*/ 51 h 126"/>
                <a:gd name="T64" fmla="*/ 3 w 66"/>
                <a:gd name="T65" fmla="*/ 38 h 126"/>
                <a:gd name="T66" fmla="*/ 6 w 66"/>
                <a:gd name="T67" fmla="*/ 27 h 126"/>
                <a:gd name="T68" fmla="*/ 10 w 66"/>
                <a:gd name="T69" fmla="*/ 18 h 126"/>
                <a:gd name="T70" fmla="*/ 15 w 66"/>
                <a:gd name="T71" fmla="*/ 10 h 126"/>
                <a:gd name="T72" fmla="*/ 20 w 66"/>
                <a:gd name="T73" fmla="*/ 4 h 126"/>
                <a:gd name="T74" fmla="*/ 23 w 66"/>
                <a:gd name="T75" fmla="*/ 2 h 126"/>
                <a:gd name="T76" fmla="*/ 26 w 66"/>
                <a:gd name="T77" fmla="*/ 1 h 126"/>
                <a:gd name="T78" fmla="*/ 29 w 66"/>
                <a:gd name="T79" fmla="*/ 0 h 126"/>
                <a:gd name="T80" fmla="*/ 33 w 66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6" h="126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6" y="4"/>
                  </a:lnTo>
                  <a:lnTo>
                    <a:pt x="51" y="10"/>
                  </a:lnTo>
                  <a:lnTo>
                    <a:pt x="56" y="18"/>
                  </a:lnTo>
                  <a:lnTo>
                    <a:pt x="60" y="27"/>
                  </a:lnTo>
                  <a:lnTo>
                    <a:pt x="63" y="38"/>
                  </a:lnTo>
                  <a:lnTo>
                    <a:pt x="65" y="51"/>
                  </a:lnTo>
                  <a:lnTo>
                    <a:pt x="66" y="64"/>
                  </a:lnTo>
                  <a:lnTo>
                    <a:pt x="65" y="76"/>
                  </a:lnTo>
                  <a:lnTo>
                    <a:pt x="63" y="88"/>
                  </a:lnTo>
                  <a:lnTo>
                    <a:pt x="60" y="98"/>
                  </a:lnTo>
                  <a:lnTo>
                    <a:pt x="56" y="108"/>
                  </a:lnTo>
                  <a:lnTo>
                    <a:pt x="51" y="116"/>
                  </a:lnTo>
                  <a:lnTo>
                    <a:pt x="46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6"/>
                  </a:lnTo>
                  <a:lnTo>
                    <a:pt x="33" y="126"/>
                  </a:lnTo>
                  <a:lnTo>
                    <a:pt x="29" y="126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5" y="116"/>
                  </a:lnTo>
                  <a:lnTo>
                    <a:pt x="10" y="108"/>
                  </a:lnTo>
                  <a:lnTo>
                    <a:pt x="6" y="98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7"/>
                  </a:lnTo>
                  <a:lnTo>
                    <a:pt x="10" y="18"/>
                  </a:lnTo>
                  <a:lnTo>
                    <a:pt x="15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63" name="Freeform 406"/>
            <p:cNvSpPr>
              <a:spLocks/>
            </p:cNvSpPr>
            <p:nvPr/>
          </p:nvSpPr>
          <p:spPr bwMode="auto">
            <a:xfrm>
              <a:off x="3495" y="1678"/>
              <a:ext cx="66" cy="126"/>
            </a:xfrm>
            <a:custGeom>
              <a:avLst/>
              <a:gdLst>
                <a:gd name="T0" fmla="*/ 33 w 66"/>
                <a:gd name="T1" fmla="*/ 0 h 126"/>
                <a:gd name="T2" fmla="*/ 36 w 66"/>
                <a:gd name="T3" fmla="*/ 0 h 126"/>
                <a:gd name="T4" fmla="*/ 39 w 66"/>
                <a:gd name="T5" fmla="*/ 1 h 126"/>
                <a:gd name="T6" fmla="*/ 42 w 66"/>
                <a:gd name="T7" fmla="*/ 2 h 126"/>
                <a:gd name="T8" fmla="*/ 46 w 66"/>
                <a:gd name="T9" fmla="*/ 4 h 126"/>
                <a:gd name="T10" fmla="*/ 51 w 66"/>
                <a:gd name="T11" fmla="*/ 10 h 126"/>
                <a:gd name="T12" fmla="*/ 56 w 66"/>
                <a:gd name="T13" fmla="*/ 18 h 126"/>
                <a:gd name="T14" fmla="*/ 60 w 66"/>
                <a:gd name="T15" fmla="*/ 27 h 126"/>
                <a:gd name="T16" fmla="*/ 63 w 66"/>
                <a:gd name="T17" fmla="*/ 38 h 126"/>
                <a:gd name="T18" fmla="*/ 65 w 66"/>
                <a:gd name="T19" fmla="*/ 51 h 126"/>
                <a:gd name="T20" fmla="*/ 66 w 66"/>
                <a:gd name="T21" fmla="*/ 64 h 126"/>
                <a:gd name="T22" fmla="*/ 65 w 66"/>
                <a:gd name="T23" fmla="*/ 76 h 126"/>
                <a:gd name="T24" fmla="*/ 63 w 66"/>
                <a:gd name="T25" fmla="*/ 88 h 126"/>
                <a:gd name="T26" fmla="*/ 60 w 66"/>
                <a:gd name="T27" fmla="*/ 98 h 126"/>
                <a:gd name="T28" fmla="*/ 56 w 66"/>
                <a:gd name="T29" fmla="*/ 108 h 126"/>
                <a:gd name="T30" fmla="*/ 51 w 66"/>
                <a:gd name="T31" fmla="*/ 116 h 126"/>
                <a:gd name="T32" fmla="*/ 46 w 66"/>
                <a:gd name="T33" fmla="*/ 122 h 126"/>
                <a:gd name="T34" fmla="*/ 42 w 66"/>
                <a:gd name="T35" fmla="*/ 124 h 126"/>
                <a:gd name="T36" fmla="*/ 39 w 66"/>
                <a:gd name="T37" fmla="*/ 125 h 126"/>
                <a:gd name="T38" fmla="*/ 36 w 66"/>
                <a:gd name="T39" fmla="*/ 126 h 126"/>
                <a:gd name="T40" fmla="*/ 33 w 66"/>
                <a:gd name="T41" fmla="*/ 126 h 126"/>
                <a:gd name="T42" fmla="*/ 29 w 66"/>
                <a:gd name="T43" fmla="*/ 126 h 126"/>
                <a:gd name="T44" fmla="*/ 26 w 66"/>
                <a:gd name="T45" fmla="*/ 125 h 126"/>
                <a:gd name="T46" fmla="*/ 23 w 66"/>
                <a:gd name="T47" fmla="*/ 124 h 126"/>
                <a:gd name="T48" fmla="*/ 20 w 66"/>
                <a:gd name="T49" fmla="*/ 122 h 126"/>
                <a:gd name="T50" fmla="*/ 15 w 66"/>
                <a:gd name="T51" fmla="*/ 116 h 126"/>
                <a:gd name="T52" fmla="*/ 10 w 66"/>
                <a:gd name="T53" fmla="*/ 108 h 126"/>
                <a:gd name="T54" fmla="*/ 6 w 66"/>
                <a:gd name="T55" fmla="*/ 98 h 126"/>
                <a:gd name="T56" fmla="*/ 3 w 66"/>
                <a:gd name="T57" fmla="*/ 88 h 126"/>
                <a:gd name="T58" fmla="*/ 1 w 66"/>
                <a:gd name="T59" fmla="*/ 76 h 126"/>
                <a:gd name="T60" fmla="*/ 0 w 66"/>
                <a:gd name="T61" fmla="*/ 64 h 126"/>
                <a:gd name="T62" fmla="*/ 1 w 66"/>
                <a:gd name="T63" fmla="*/ 51 h 126"/>
                <a:gd name="T64" fmla="*/ 3 w 66"/>
                <a:gd name="T65" fmla="*/ 38 h 126"/>
                <a:gd name="T66" fmla="*/ 6 w 66"/>
                <a:gd name="T67" fmla="*/ 27 h 126"/>
                <a:gd name="T68" fmla="*/ 10 w 66"/>
                <a:gd name="T69" fmla="*/ 18 h 126"/>
                <a:gd name="T70" fmla="*/ 15 w 66"/>
                <a:gd name="T71" fmla="*/ 10 h 126"/>
                <a:gd name="T72" fmla="*/ 20 w 66"/>
                <a:gd name="T73" fmla="*/ 4 h 126"/>
                <a:gd name="T74" fmla="*/ 23 w 66"/>
                <a:gd name="T75" fmla="*/ 2 h 126"/>
                <a:gd name="T76" fmla="*/ 26 w 66"/>
                <a:gd name="T77" fmla="*/ 1 h 126"/>
                <a:gd name="T78" fmla="*/ 29 w 66"/>
                <a:gd name="T79" fmla="*/ 0 h 126"/>
                <a:gd name="T80" fmla="*/ 33 w 66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6" h="126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6" y="4"/>
                  </a:lnTo>
                  <a:lnTo>
                    <a:pt x="51" y="10"/>
                  </a:lnTo>
                  <a:lnTo>
                    <a:pt x="56" y="18"/>
                  </a:lnTo>
                  <a:lnTo>
                    <a:pt x="60" y="27"/>
                  </a:lnTo>
                  <a:lnTo>
                    <a:pt x="63" y="38"/>
                  </a:lnTo>
                  <a:lnTo>
                    <a:pt x="65" y="51"/>
                  </a:lnTo>
                  <a:lnTo>
                    <a:pt x="66" y="64"/>
                  </a:lnTo>
                  <a:lnTo>
                    <a:pt x="65" y="76"/>
                  </a:lnTo>
                  <a:lnTo>
                    <a:pt x="63" y="88"/>
                  </a:lnTo>
                  <a:lnTo>
                    <a:pt x="60" y="98"/>
                  </a:lnTo>
                  <a:lnTo>
                    <a:pt x="56" y="108"/>
                  </a:lnTo>
                  <a:lnTo>
                    <a:pt x="51" y="116"/>
                  </a:lnTo>
                  <a:lnTo>
                    <a:pt x="46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6"/>
                  </a:lnTo>
                  <a:lnTo>
                    <a:pt x="33" y="126"/>
                  </a:lnTo>
                  <a:lnTo>
                    <a:pt x="29" y="126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5" y="116"/>
                  </a:lnTo>
                  <a:lnTo>
                    <a:pt x="10" y="108"/>
                  </a:lnTo>
                  <a:lnTo>
                    <a:pt x="6" y="98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7"/>
                  </a:lnTo>
                  <a:lnTo>
                    <a:pt x="10" y="18"/>
                  </a:lnTo>
                  <a:lnTo>
                    <a:pt x="15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3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764" name="Freeform 407"/>
            <p:cNvSpPr>
              <a:spLocks/>
            </p:cNvSpPr>
            <p:nvPr/>
          </p:nvSpPr>
          <p:spPr bwMode="auto">
            <a:xfrm>
              <a:off x="3585" y="1620"/>
              <a:ext cx="104" cy="223"/>
            </a:xfrm>
            <a:custGeom>
              <a:avLst/>
              <a:gdLst>
                <a:gd name="T0" fmla="*/ 20 w 104"/>
                <a:gd name="T1" fmla="*/ 0 h 223"/>
                <a:gd name="T2" fmla="*/ 84 w 104"/>
                <a:gd name="T3" fmla="*/ 0 h 223"/>
                <a:gd name="T4" fmla="*/ 88 w 104"/>
                <a:gd name="T5" fmla="*/ 2 h 223"/>
                <a:gd name="T6" fmla="*/ 91 w 104"/>
                <a:gd name="T7" fmla="*/ 6 h 223"/>
                <a:gd name="T8" fmla="*/ 95 w 104"/>
                <a:gd name="T9" fmla="*/ 12 h 223"/>
                <a:gd name="T10" fmla="*/ 98 w 104"/>
                <a:gd name="T11" fmla="*/ 19 h 223"/>
                <a:gd name="T12" fmla="*/ 100 w 104"/>
                <a:gd name="T13" fmla="*/ 30 h 223"/>
                <a:gd name="T14" fmla="*/ 102 w 104"/>
                <a:gd name="T15" fmla="*/ 40 h 223"/>
                <a:gd name="T16" fmla="*/ 103 w 104"/>
                <a:gd name="T17" fmla="*/ 52 h 223"/>
                <a:gd name="T18" fmla="*/ 104 w 104"/>
                <a:gd name="T19" fmla="*/ 64 h 223"/>
                <a:gd name="T20" fmla="*/ 104 w 104"/>
                <a:gd name="T21" fmla="*/ 159 h 223"/>
                <a:gd name="T22" fmla="*/ 103 w 104"/>
                <a:gd name="T23" fmla="*/ 172 h 223"/>
                <a:gd name="T24" fmla="*/ 102 w 104"/>
                <a:gd name="T25" fmla="*/ 183 h 223"/>
                <a:gd name="T26" fmla="*/ 100 w 104"/>
                <a:gd name="T27" fmla="*/ 194 h 223"/>
                <a:gd name="T28" fmla="*/ 98 w 104"/>
                <a:gd name="T29" fmla="*/ 204 h 223"/>
                <a:gd name="T30" fmla="*/ 95 w 104"/>
                <a:gd name="T31" fmla="*/ 211 h 223"/>
                <a:gd name="T32" fmla="*/ 91 w 104"/>
                <a:gd name="T33" fmla="*/ 217 h 223"/>
                <a:gd name="T34" fmla="*/ 88 w 104"/>
                <a:gd name="T35" fmla="*/ 222 h 223"/>
                <a:gd name="T36" fmla="*/ 84 w 104"/>
                <a:gd name="T37" fmla="*/ 223 h 223"/>
                <a:gd name="T38" fmla="*/ 20 w 104"/>
                <a:gd name="T39" fmla="*/ 223 h 223"/>
                <a:gd name="T40" fmla="*/ 16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4 h 223"/>
                <a:gd name="T48" fmla="*/ 4 w 104"/>
                <a:gd name="T49" fmla="*/ 194 h 223"/>
                <a:gd name="T50" fmla="*/ 2 w 104"/>
                <a:gd name="T51" fmla="*/ 183 h 223"/>
                <a:gd name="T52" fmla="*/ 1 w 104"/>
                <a:gd name="T53" fmla="*/ 172 h 223"/>
                <a:gd name="T54" fmla="*/ 0 w 104"/>
                <a:gd name="T55" fmla="*/ 159 h 223"/>
                <a:gd name="T56" fmla="*/ 0 w 104"/>
                <a:gd name="T57" fmla="*/ 64 h 223"/>
                <a:gd name="T58" fmla="*/ 1 w 104"/>
                <a:gd name="T59" fmla="*/ 52 h 223"/>
                <a:gd name="T60" fmla="*/ 2 w 104"/>
                <a:gd name="T61" fmla="*/ 40 h 223"/>
                <a:gd name="T62" fmla="*/ 4 w 104"/>
                <a:gd name="T63" fmla="*/ 30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6 h 223"/>
                <a:gd name="T70" fmla="*/ 16 w 104"/>
                <a:gd name="T71" fmla="*/ 2 h 223"/>
                <a:gd name="T72" fmla="*/ 20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0" y="0"/>
                  </a:moveTo>
                  <a:lnTo>
                    <a:pt x="84" y="0"/>
                  </a:lnTo>
                  <a:lnTo>
                    <a:pt x="88" y="2"/>
                  </a:lnTo>
                  <a:lnTo>
                    <a:pt x="91" y="6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30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4"/>
                  </a:lnTo>
                  <a:lnTo>
                    <a:pt x="104" y="159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4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30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6"/>
                  </a:lnTo>
                  <a:lnTo>
                    <a:pt x="16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84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65" name="Freeform 408"/>
            <p:cNvSpPr>
              <a:spLocks/>
            </p:cNvSpPr>
            <p:nvPr/>
          </p:nvSpPr>
          <p:spPr bwMode="auto">
            <a:xfrm>
              <a:off x="3585" y="1620"/>
              <a:ext cx="104" cy="223"/>
            </a:xfrm>
            <a:custGeom>
              <a:avLst/>
              <a:gdLst>
                <a:gd name="T0" fmla="*/ 20 w 104"/>
                <a:gd name="T1" fmla="*/ 0 h 223"/>
                <a:gd name="T2" fmla="*/ 84 w 104"/>
                <a:gd name="T3" fmla="*/ 0 h 223"/>
                <a:gd name="T4" fmla="*/ 88 w 104"/>
                <a:gd name="T5" fmla="*/ 2 h 223"/>
                <a:gd name="T6" fmla="*/ 91 w 104"/>
                <a:gd name="T7" fmla="*/ 6 h 223"/>
                <a:gd name="T8" fmla="*/ 95 w 104"/>
                <a:gd name="T9" fmla="*/ 12 h 223"/>
                <a:gd name="T10" fmla="*/ 98 w 104"/>
                <a:gd name="T11" fmla="*/ 19 h 223"/>
                <a:gd name="T12" fmla="*/ 100 w 104"/>
                <a:gd name="T13" fmla="*/ 30 h 223"/>
                <a:gd name="T14" fmla="*/ 102 w 104"/>
                <a:gd name="T15" fmla="*/ 40 h 223"/>
                <a:gd name="T16" fmla="*/ 103 w 104"/>
                <a:gd name="T17" fmla="*/ 52 h 223"/>
                <a:gd name="T18" fmla="*/ 104 w 104"/>
                <a:gd name="T19" fmla="*/ 64 h 223"/>
                <a:gd name="T20" fmla="*/ 104 w 104"/>
                <a:gd name="T21" fmla="*/ 159 h 223"/>
                <a:gd name="T22" fmla="*/ 103 w 104"/>
                <a:gd name="T23" fmla="*/ 172 h 223"/>
                <a:gd name="T24" fmla="*/ 102 w 104"/>
                <a:gd name="T25" fmla="*/ 183 h 223"/>
                <a:gd name="T26" fmla="*/ 100 w 104"/>
                <a:gd name="T27" fmla="*/ 194 h 223"/>
                <a:gd name="T28" fmla="*/ 98 w 104"/>
                <a:gd name="T29" fmla="*/ 204 h 223"/>
                <a:gd name="T30" fmla="*/ 95 w 104"/>
                <a:gd name="T31" fmla="*/ 211 h 223"/>
                <a:gd name="T32" fmla="*/ 91 w 104"/>
                <a:gd name="T33" fmla="*/ 217 h 223"/>
                <a:gd name="T34" fmla="*/ 88 w 104"/>
                <a:gd name="T35" fmla="*/ 222 h 223"/>
                <a:gd name="T36" fmla="*/ 84 w 104"/>
                <a:gd name="T37" fmla="*/ 223 h 223"/>
                <a:gd name="T38" fmla="*/ 20 w 104"/>
                <a:gd name="T39" fmla="*/ 223 h 223"/>
                <a:gd name="T40" fmla="*/ 16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4 h 223"/>
                <a:gd name="T48" fmla="*/ 4 w 104"/>
                <a:gd name="T49" fmla="*/ 194 h 223"/>
                <a:gd name="T50" fmla="*/ 2 w 104"/>
                <a:gd name="T51" fmla="*/ 183 h 223"/>
                <a:gd name="T52" fmla="*/ 1 w 104"/>
                <a:gd name="T53" fmla="*/ 172 h 223"/>
                <a:gd name="T54" fmla="*/ 0 w 104"/>
                <a:gd name="T55" fmla="*/ 159 h 223"/>
                <a:gd name="T56" fmla="*/ 0 w 104"/>
                <a:gd name="T57" fmla="*/ 64 h 223"/>
                <a:gd name="T58" fmla="*/ 1 w 104"/>
                <a:gd name="T59" fmla="*/ 52 h 223"/>
                <a:gd name="T60" fmla="*/ 2 w 104"/>
                <a:gd name="T61" fmla="*/ 40 h 223"/>
                <a:gd name="T62" fmla="*/ 4 w 104"/>
                <a:gd name="T63" fmla="*/ 30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6 h 223"/>
                <a:gd name="T70" fmla="*/ 16 w 104"/>
                <a:gd name="T71" fmla="*/ 2 h 223"/>
                <a:gd name="T72" fmla="*/ 20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0" y="0"/>
                  </a:moveTo>
                  <a:lnTo>
                    <a:pt x="84" y="0"/>
                  </a:lnTo>
                  <a:lnTo>
                    <a:pt x="88" y="2"/>
                  </a:lnTo>
                  <a:lnTo>
                    <a:pt x="91" y="6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30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4"/>
                  </a:lnTo>
                  <a:lnTo>
                    <a:pt x="104" y="159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4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30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6"/>
                  </a:lnTo>
                  <a:lnTo>
                    <a:pt x="16" y="2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766" name="Freeform 409"/>
            <p:cNvSpPr>
              <a:spLocks/>
            </p:cNvSpPr>
            <p:nvPr/>
          </p:nvSpPr>
          <p:spPr bwMode="auto">
            <a:xfrm>
              <a:off x="3602" y="1678"/>
              <a:ext cx="65" cy="126"/>
            </a:xfrm>
            <a:custGeom>
              <a:avLst/>
              <a:gdLst>
                <a:gd name="T0" fmla="*/ 33 w 65"/>
                <a:gd name="T1" fmla="*/ 0 h 126"/>
                <a:gd name="T2" fmla="*/ 36 w 65"/>
                <a:gd name="T3" fmla="*/ 0 h 126"/>
                <a:gd name="T4" fmla="*/ 39 w 65"/>
                <a:gd name="T5" fmla="*/ 1 h 126"/>
                <a:gd name="T6" fmla="*/ 42 w 65"/>
                <a:gd name="T7" fmla="*/ 2 h 126"/>
                <a:gd name="T8" fmla="*/ 45 w 65"/>
                <a:gd name="T9" fmla="*/ 4 h 126"/>
                <a:gd name="T10" fmla="*/ 50 w 65"/>
                <a:gd name="T11" fmla="*/ 10 h 126"/>
                <a:gd name="T12" fmla="*/ 55 w 65"/>
                <a:gd name="T13" fmla="*/ 18 h 126"/>
                <a:gd name="T14" fmla="*/ 59 w 65"/>
                <a:gd name="T15" fmla="*/ 27 h 126"/>
                <a:gd name="T16" fmla="*/ 62 w 65"/>
                <a:gd name="T17" fmla="*/ 38 h 126"/>
                <a:gd name="T18" fmla="*/ 64 w 65"/>
                <a:gd name="T19" fmla="*/ 51 h 126"/>
                <a:gd name="T20" fmla="*/ 65 w 65"/>
                <a:gd name="T21" fmla="*/ 64 h 126"/>
                <a:gd name="T22" fmla="*/ 64 w 65"/>
                <a:gd name="T23" fmla="*/ 76 h 126"/>
                <a:gd name="T24" fmla="*/ 62 w 65"/>
                <a:gd name="T25" fmla="*/ 88 h 126"/>
                <a:gd name="T26" fmla="*/ 59 w 65"/>
                <a:gd name="T27" fmla="*/ 98 h 126"/>
                <a:gd name="T28" fmla="*/ 55 w 65"/>
                <a:gd name="T29" fmla="*/ 108 h 126"/>
                <a:gd name="T30" fmla="*/ 50 w 65"/>
                <a:gd name="T31" fmla="*/ 116 h 126"/>
                <a:gd name="T32" fmla="*/ 45 w 65"/>
                <a:gd name="T33" fmla="*/ 122 h 126"/>
                <a:gd name="T34" fmla="*/ 42 w 65"/>
                <a:gd name="T35" fmla="*/ 124 h 126"/>
                <a:gd name="T36" fmla="*/ 39 w 65"/>
                <a:gd name="T37" fmla="*/ 125 h 126"/>
                <a:gd name="T38" fmla="*/ 36 w 65"/>
                <a:gd name="T39" fmla="*/ 126 h 126"/>
                <a:gd name="T40" fmla="*/ 33 w 65"/>
                <a:gd name="T41" fmla="*/ 126 h 126"/>
                <a:gd name="T42" fmla="*/ 29 w 65"/>
                <a:gd name="T43" fmla="*/ 126 h 126"/>
                <a:gd name="T44" fmla="*/ 25 w 65"/>
                <a:gd name="T45" fmla="*/ 125 h 126"/>
                <a:gd name="T46" fmla="*/ 22 w 65"/>
                <a:gd name="T47" fmla="*/ 124 h 126"/>
                <a:gd name="T48" fmla="*/ 19 w 65"/>
                <a:gd name="T49" fmla="*/ 122 h 126"/>
                <a:gd name="T50" fmla="*/ 14 w 65"/>
                <a:gd name="T51" fmla="*/ 116 h 126"/>
                <a:gd name="T52" fmla="*/ 9 w 65"/>
                <a:gd name="T53" fmla="*/ 108 h 126"/>
                <a:gd name="T54" fmla="*/ 5 w 65"/>
                <a:gd name="T55" fmla="*/ 98 h 126"/>
                <a:gd name="T56" fmla="*/ 2 w 65"/>
                <a:gd name="T57" fmla="*/ 88 h 126"/>
                <a:gd name="T58" fmla="*/ 0 w 65"/>
                <a:gd name="T59" fmla="*/ 76 h 126"/>
                <a:gd name="T60" fmla="*/ 0 w 65"/>
                <a:gd name="T61" fmla="*/ 64 h 126"/>
                <a:gd name="T62" fmla="*/ 0 w 65"/>
                <a:gd name="T63" fmla="*/ 51 h 126"/>
                <a:gd name="T64" fmla="*/ 2 w 65"/>
                <a:gd name="T65" fmla="*/ 38 h 126"/>
                <a:gd name="T66" fmla="*/ 5 w 65"/>
                <a:gd name="T67" fmla="*/ 27 h 126"/>
                <a:gd name="T68" fmla="*/ 9 w 65"/>
                <a:gd name="T69" fmla="*/ 18 h 126"/>
                <a:gd name="T70" fmla="*/ 14 w 65"/>
                <a:gd name="T71" fmla="*/ 10 h 126"/>
                <a:gd name="T72" fmla="*/ 19 w 65"/>
                <a:gd name="T73" fmla="*/ 4 h 126"/>
                <a:gd name="T74" fmla="*/ 22 w 65"/>
                <a:gd name="T75" fmla="*/ 2 h 126"/>
                <a:gd name="T76" fmla="*/ 25 w 65"/>
                <a:gd name="T77" fmla="*/ 1 h 126"/>
                <a:gd name="T78" fmla="*/ 29 w 65"/>
                <a:gd name="T79" fmla="*/ 0 h 126"/>
                <a:gd name="T80" fmla="*/ 33 w 65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6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59" y="27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8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6"/>
                  </a:lnTo>
                  <a:lnTo>
                    <a:pt x="33" y="126"/>
                  </a:lnTo>
                  <a:lnTo>
                    <a:pt x="29" y="126"/>
                  </a:lnTo>
                  <a:lnTo>
                    <a:pt x="25" y="125"/>
                  </a:lnTo>
                  <a:lnTo>
                    <a:pt x="22" y="124"/>
                  </a:lnTo>
                  <a:lnTo>
                    <a:pt x="19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5" y="98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38"/>
                  </a:lnTo>
                  <a:lnTo>
                    <a:pt x="5" y="27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19" y="4"/>
                  </a:lnTo>
                  <a:lnTo>
                    <a:pt x="22" y="2"/>
                  </a:lnTo>
                  <a:lnTo>
                    <a:pt x="25" y="1"/>
                  </a:lnTo>
                  <a:lnTo>
                    <a:pt x="29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67" name="Freeform 410"/>
            <p:cNvSpPr>
              <a:spLocks/>
            </p:cNvSpPr>
            <p:nvPr/>
          </p:nvSpPr>
          <p:spPr bwMode="auto">
            <a:xfrm>
              <a:off x="3602" y="1678"/>
              <a:ext cx="65" cy="126"/>
            </a:xfrm>
            <a:custGeom>
              <a:avLst/>
              <a:gdLst>
                <a:gd name="T0" fmla="*/ 33 w 65"/>
                <a:gd name="T1" fmla="*/ 0 h 126"/>
                <a:gd name="T2" fmla="*/ 36 w 65"/>
                <a:gd name="T3" fmla="*/ 0 h 126"/>
                <a:gd name="T4" fmla="*/ 39 w 65"/>
                <a:gd name="T5" fmla="*/ 1 h 126"/>
                <a:gd name="T6" fmla="*/ 42 w 65"/>
                <a:gd name="T7" fmla="*/ 2 h 126"/>
                <a:gd name="T8" fmla="*/ 45 w 65"/>
                <a:gd name="T9" fmla="*/ 4 h 126"/>
                <a:gd name="T10" fmla="*/ 50 w 65"/>
                <a:gd name="T11" fmla="*/ 10 h 126"/>
                <a:gd name="T12" fmla="*/ 55 w 65"/>
                <a:gd name="T13" fmla="*/ 18 h 126"/>
                <a:gd name="T14" fmla="*/ 59 w 65"/>
                <a:gd name="T15" fmla="*/ 27 h 126"/>
                <a:gd name="T16" fmla="*/ 62 w 65"/>
                <a:gd name="T17" fmla="*/ 38 h 126"/>
                <a:gd name="T18" fmla="*/ 64 w 65"/>
                <a:gd name="T19" fmla="*/ 51 h 126"/>
                <a:gd name="T20" fmla="*/ 65 w 65"/>
                <a:gd name="T21" fmla="*/ 64 h 126"/>
                <a:gd name="T22" fmla="*/ 64 w 65"/>
                <a:gd name="T23" fmla="*/ 76 h 126"/>
                <a:gd name="T24" fmla="*/ 62 w 65"/>
                <a:gd name="T25" fmla="*/ 88 h 126"/>
                <a:gd name="T26" fmla="*/ 59 w 65"/>
                <a:gd name="T27" fmla="*/ 98 h 126"/>
                <a:gd name="T28" fmla="*/ 55 w 65"/>
                <a:gd name="T29" fmla="*/ 108 h 126"/>
                <a:gd name="T30" fmla="*/ 50 w 65"/>
                <a:gd name="T31" fmla="*/ 116 h 126"/>
                <a:gd name="T32" fmla="*/ 45 w 65"/>
                <a:gd name="T33" fmla="*/ 122 h 126"/>
                <a:gd name="T34" fmla="*/ 42 w 65"/>
                <a:gd name="T35" fmla="*/ 124 h 126"/>
                <a:gd name="T36" fmla="*/ 39 w 65"/>
                <a:gd name="T37" fmla="*/ 125 h 126"/>
                <a:gd name="T38" fmla="*/ 36 w 65"/>
                <a:gd name="T39" fmla="*/ 126 h 126"/>
                <a:gd name="T40" fmla="*/ 33 w 65"/>
                <a:gd name="T41" fmla="*/ 126 h 126"/>
                <a:gd name="T42" fmla="*/ 29 w 65"/>
                <a:gd name="T43" fmla="*/ 126 h 126"/>
                <a:gd name="T44" fmla="*/ 25 w 65"/>
                <a:gd name="T45" fmla="*/ 125 h 126"/>
                <a:gd name="T46" fmla="*/ 22 w 65"/>
                <a:gd name="T47" fmla="*/ 124 h 126"/>
                <a:gd name="T48" fmla="*/ 19 w 65"/>
                <a:gd name="T49" fmla="*/ 122 h 126"/>
                <a:gd name="T50" fmla="*/ 14 w 65"/>
                <a:gd name="T51" fmla="*/ 116 h 126"/>
                <a:gd name="T52" fmla="*/ 9 w 65"/>
                <a:gd name="T53" fmla="*/ 108 h 126"/>
                <a:gd name="T54" fmla="*/ 5 w 65"/>
                <a:gd name="T55" fmla="*/ 98 h 126"/>
                <a:gd name="T56" fmla="*/ 2 w 65"/>
                <a:gd name="T57" fmla="*/ 88 h 126"/>
                <a:gd name="T58" fmla="*/ 0 w 65"/>
                <a:gd name="T59" fmla="*/ 76 h 126"/>
                <a:gd name="T60" fmla="*/ 0 w 65"/>
                <a:gd name="T61" fmla="*/ 64 h 126"/>
                <a:gd name="T62" fmla="*/ 0 w 65"/>
                <a:gd name="T63" fmla="*/ 51 h 126"/>
                <a:gd name="T64" fmla="*/ 2 w 65"/>
                <a:gd name="T65" fmla="*/ 38 h 126"/>
                <a:gd name="T66" fmla="*/ 5 w 65"/>
                <a:gd name="T67" fmla="*/ 27 h 126"/>
                <a:gd name="T68" fmla="*/ 9 w 65"/>
                <a:gd name="T69" fmla="*/ 18 h 126"/>
                <a:gd name="T70" fmla="*/ 14 w 65"/>
                <a:gd name="T71" fmla="*/ 10 h 126"/>
                <a:gd name="T72" fmla="*/ 19 w 65"/>
                <a:gd name="T73" fmla="*/ 4 h 126"/>
                <a:gd name="T74" fmla="*/ 22 w 65"/>
                <a:gd name="T75" fmla="*/ 2 h 126"/>
                <a:gd name="T76" fmla="*/ 25 w 65"/>
                <a:gd name="T77" fmla="*/ 1 h 126"/>
                <a:gd name="T78" fmla="*/ 29 w 65"/>
                <a:gd name="T79" fmla="*/ 0 h 126"/>
                <a:gd name="T80" fmla="*/ 33 w 65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6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59" y="27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8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6"/>
                  </a:lnTo>
                  <a:lnTo>
                    <a:pt x="33" y="126"/>
                  </a:lnTo>
                  <a:lnTo>
                    <a:pt x="29" y="126"/>
                  </a:lnTo>
                  <a:lnTo>
                    <a:pt x="25" y="125"/>
                  </a:lnTo>
                  <a:lnTo>
                    <a:pt x="22" y="124"/>
                  </a:lnTo>
                  <a:lnTo>
                    <a:pt x="19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5" y="98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38"/>
                  </a:lnTo>
                  <a:lnTo>
                    <a:pt x="5" y="27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19" y="4"/>
                  </a:lnTo>
                  <a:lnTo>
                    <a:pt x="22" y="2"/>
                  </a:lnTo>
                  <a:lnTo>
                    <a:pt x="25" y="1"/>
                  </a:lnTo>
                  <a:lnTo>
                    <a:pt x="29" y="0"/>
                  </a:lnTo>
                  <a:lnTo>
                    <a:pt x="33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768" name="Freeform 411"/>
            <p:cNvSpPr>
              <a:spLocks/>
            </p:cNvSpPr>
            <p:nvPr/>
          </p:nvSpPr>
          <p:spPr bwMode="auto">
            <a:xfrm>
              <a:off x="2910" y="1457"/>
              <a:ext cx="202" cy="159"/>
            </a:xfrm>
            <a:custGeom>
              <a:avLst/>
              <a:gdLst>
                <a:gd name="T0" fmla="*/ 39 w 202"/>
                <a:gd name="T1" fmla="*/ 0 h 159"/>
                <a:gd name="T2" fmla="*/ 162 w 202"/>
                <a:gd name="T3" fmla="*/ 0 h 159"/>
                <a:gd name="T4" fmla="*/ 170 w 202"/>
                <a:gd name="T5" fmla="*/ 2 h 159"/>
                <a:gd name="T6" fmla="*/ 178 w 202"/>
                <a:gd name="T7" fmla="*/ 4 h 159"/>
                <a:gd name="T8" fmla="*/ 185 w 202"/>
                <a:gd name="T9" fmla="*/ 9 h 159"/>
                <a:gd name="T10" fmla="*/ 191 w 202"/>
                <a:gd name="T11" fmla="*/ 14 h 159"/>
                <a:gd name="T12" fmla="*/ 196 w 202"/>
                <a:gd name="T13" fmla="*/ 21 h 159"/>
                <a:gd name="T14" fmla="*/ 199 w 202"/>
                <a:gd name="T15" fmla="*/ 28 h 159"/>
                <a:gd name="T16" fmla="*/ 202 w 202"/>
                <a:gd name="T17" fmla="*/ 38 h 159"/>
                <a:gd name="T18" fmla="*/ 202 w 202"/>
                <a:gd name="T19" fmla="*/ 47 h 159"/>
                <a:gd name="T20" fmla="*/ 202 w 202"/>
                <a:gd name="T21" fmla="*/ 112 h 159"/>
                <a:gd name="T22" fmla="*/ 202 w 202"/>
                <a:gd name="T23" fmla="*/ 122 h 159"/>
                <a:gd name="T24" fmla="*/ 199 w 202"/>
                <a:gd name="T25" fmla="*/ 131 h 159"/>
                <a:gd name="T26" fmla="*/ 196 w 202"/>
                <a:gd name="T27" fmla="*/ 138 h 159"/>
                <a:gd name="T28" fmla="*/ 191 w 202"/>
                <a:gd name="T29" fmla="*/ 145 h 159"/>
                <a:gd name="T30" fmla="*/ 185 w 202"/>
                <a:gd name="T31" fmla="*/ 151 h 159"/>
                <a:gd name="T32" fmla="*/ 178 w 202"/>
                <a:gd name="T33" fmla="*/ 155 h 159"/>
                <a:gd name="T34" fmla="*/ 170 w 202"/>
                <a:gd name="T35" fmla="*/ 158 h 159"/>
                <a:gd name="T36" fmla="*/ 162 w 202"/>
                <a:gd name="T37" fmla="*/ 159 h 159"/>
                <a:gd name="T38" fmla="*/ 39 w 202"/>
                <a:gd name="T39" fmla="*/ 159 h 159"/>
                <a:gd name="T40" fmla="*/ 31 w 202"/>
                <a:gd name="T41" fmla="*/ 158 h 159"/>
                <a:gd name="T42" fmla="*/ 24 w 202"/>
                <a:gd name="T43" fmla="*/ 155 h 159"/>
                <a:gd name="T44" fmla="*/ 17 w 202"/>
                <a:gd name="T45" fmla="*/ 151 h 159"/>
                <a:gd name="T46" fmla="*/ 11 w 202"/>
                <a:gd name="T47" fmla="*/ 145 h 159"/>
                <a:gd name="T48" fmla="*/ 7 w 202"/>
                <a:gd name="T49" fmla="*/ 138 h 159"/>
                <a:gd name="T50" fmla="*/ 3 w 202"/>
                <a:gd name="T51" fmla="*/ 131 h 159"/>
                <a:gd name="T52" fmla="*/ 1 w 202"/>
                <a:gd name="T53" fmla="*/ 122 h 159"/>
                <a:gd name="T54" fmla="*/ 0 w 202"/>
                <a:gd name="T55" fmla="*/ 112 h 159"/>
                <a:gd name="T56" fmla="*/ 0 w 202"/>
                <a:gd name="T57" fmla="*/ 47 h 159"/>
                <a:gd name="T58" fmla="*/ 1 w 202"/>
                <a:gd name="T59" fmla="*/ 38 h 159"/>
                <a:gd name="T60" fmla="*/ 3 w 202"/>
                <a:gd name="T61" fmla="*/ 28 h 159"/>
                <a:gd name="T62" fmla="*/ 7 w 202"/>
                <a:gd name="T63" fmla="*/ 21 h 159"/>
                <a:gd name="T64" fmla="*/ 11 w 202"/>
                <a:gd name="T65" fmla="*/ 14 h 159"/>
                <a:gd name="T66" fmla="*/ 17 w 202"/>
                <a:gd name="T67" fmla="*/ 9 h 159"/>
                <a:gd name="T68" fmla="*/ 24 w 202"/>
                <a:gd name="T69" fmla="*/ 4 h 159"/>
                <a:gd name="T70" fmla="*/ 31 w 202"/>
                <a:gd name="T71" fmla="*/ 2 h 159"/>
                <a:gd name="T72" fmla="*/ 39 w 202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9">
                  <a:moveTo>
                    <a:pt x="39" y="0"/>
                  </a:moveTo>
                  <a:lnTo>
                    <a:pt x="162" y="0"/>
                  </a:lnTo>
                  <a:lnTo>
                    <a:pt x="170" y="2"/>
                  </a:lnTo>
                  <a:lnTo>
                    <a:pt x="178" y="4"/>
                  </a:lnTo>
                  <a:lnTo>
                    <a:pt x="185" y="9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8"/>
                  </a:lnTo>
                  <a:lnTo>
                    <a:pt x="202" y="47"/>
                  </a:lnTo>
                  <a:lnTo>
                    <a:pt x="202" y="112"/>
                  </a:lnTo>
                  <a:lnTo>
                    <a:pt x="202" y="122"/>
                  </a:lnTo>
                  <a:lnTo>
                    <a:pt x="199" y="131"/>
                  </a:lnTo>
                  <a:lnTo>
                    <a:pt x="196" y="138"/>
                  </a:lnTo>
                  <a:lnTo>
                    <a:pt x="191" y="145"/>
                  </a:lnTo>
                  <a:lnTo>
                    <a:pt x="185" y="151"/>
                  </a:lnTo>
                  <a:lnTo>
                    <a:pt x="178" y="155"/>
                  </a:lnTo>
                  <a:lnTo>
                    <a:pt x="170" y="158"/>
                  </a:lnTo>
                  <a:lnTo>
                    <a:pt x="162" y="159"/>
                  </a:lnTo>
                  <a:lnTo>
                    <a:pt x="39" y="159"/>
                  </a:lnTo>
                  <a:lnTo>
                    <a:pt x="31" y="158"/>
                  </a:lnTo>
                  <a:lnTo>
                    <a:pt x="24" y="155"/>
                  </a:lnTo>
                  <a:lnTo>
                    <a:pt x="17" y="151"/>
                  </a:lnTo>
                  <a:lnTo>
                    <a:pt x="11" y="145"/>
                  </a:lnTo>
                  <a:lnTo>
                    <a:pt x="7" y="138"/>
                  </a:lnTo>
                  <a:lnTo>
                    <a:pt x="3" y="131"/>
                  </a:lnTo>
                  <a:lnTo>
                    <a:pt x="1" y="122"/>
                  </a:lnTo>
                  <a:lnTo>
                    <a:pt x="0" y="112"/>
                  </a:lnTo>
                  <a:lnTo>
                    <a:pt x="0" y="47"/>
                  </a:lnTo>
                  <a:lnTo>
                    <a:pt x="1" y="38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1" y="14"/>
                  </a:lnTo>
                  <a:lnTo>
                    <a:pt x="17" y="9"/>
                  </a:lnTo>
                  <a:lnTo>
                    <a:pt x="24" y="4"/>
                  </a:lnTo>
                  <a:lnTo>
                    <a:pt x="31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69" name="Freeform 412"/>
            <p:cNvSpPr>
              <a:spLocks/>
            </p:cNvSpPr>
            <p:nvPr/>
          </p:nvSpPr>
          <p:spPr bwMode="auto">
            <a:xfrm>
              <a:off x="2910" y="1457"/>
              <a:ext cx="202" cy="159"/>
            </a:xfrm>
            <a:custGeom>
              <a:avLst/>
              <a:gdLst>
                <a:gd name="T0" fmla="*/ 39 w 202"/>
                <a:gd name="T1" fmla="*/ 0 h 159"/>
                <a:gd name="T2" fmla="*/ 162 w 202"/>
                <a:gd name="T3" fmla="*/ 0 h 159"/>
                <a:gd name="T4" fmla="*/ 170 w 202"/>
                <a:gd name="T5" fmla="*/ 2 h 159"/>
                <a:gd name="T6" fmla="*/ 178 w 202"/>
                <a:gd name="T7" fmla="*/ 4 h 159"/>
                <a:gd name="T8" fmla="*/ 185 w 202"/>
                <a:gd name="T9" fmla="*/ 9 h 159"/>
                <a:gd name="T10" fmla="*/ 191 w 202"/>
                <a:gd name="T11" fmla="*/ 14 h 159"/>
                <a:gd name="T12" fmla="*/ 196 w 202"/>
                <a:gd name="T13" fmla="*/ 21 h 159"/>
                <a:gd name="T14" fmla="*/ 199 w 202"/>
                <a:gd name="T15" fmla="*/ 28 h 159"/>
                <a:gd name="T16" fmla="*/ 202 w 202"/>
                <a:gd name="T17" fmla="*/ 38 h 159"/>
                <a:gd name="T18" fmla="*/ 202 w 202"/>
                <a:gd name="T19" fmla="*/ 47 h 159"/>
                <a:gd name="T20" fmla="*/ 202 w 202"/>
                <a:gd name="T21" fmla="*/ 112 h 159"/>
                <a:gd name="T22" fmla="*/ 202 w 202"/>
                <a:gd name="T23" fmla="*/ 122 h 159"/>
                <a:gd name="T24" fmla="*/ 199 w 202"/>
                <a:gd name="T25" fmla="*/ 131 h 159"/>
                <a:gd name="T26" fmla="*/ 196 w 202"/>
                <a:gd name="T27" fmla="*/ 138 h 159"/>
                <a:gd name="T28" fmla="*/ 191 w 202"/>
                <a:gd name="T29" fmla="*/ 145 h 159"/>
                <a:gd name="T30" fmla="*/ 185 w 202"/>
                <a:gd name="T31" fmla="*/ 151 h 159"/>
                <a:gd name="T32" fmla="*/ 178 w 202"/>
                <a:gd name="T33" fmla="*/ 155 h 159"/>
                <a:gd name="T34" fmla="*/ 170 w 202"/>
                <a:gd name="T35" fmla="*/ 158 h 159"/>
                <a:gd name="T36" fmla="*/ 162 w 202"/>
                <a:gd name="T37" fmla="*/ 159 h 159"/>
                <a:gd name="T38" fmla="*/ 39 w 202"/>
                <a:gd name="T39" fmla="*/ 159 h 159"/>
                <a:gd name="T40" fmla="*/ 31 w 202"/>
                <a:gd name="T41" fmla="*/ 158 h 159"/>
                <a:gd name="T42" fmla="*/ 24 w 202"/>
                <a:gd name="T43" fmla="*/ 155 h 159"/>
                <a:gd name="T44" fmla="*/ 17 w 202"/>
                <a:gd name="T45" fmla="*/ 151 h 159"/>
                <a:gd name="T46" fmla="*/ 11 w 202"/>
                <a:gd name="T47" fmla="*/ 145 h 159"/>
                <a:gd name="T48" fmla="*/ 7 w 202"/>
                <a:gd name="T49" fmla="*/ 138 h 159"/>
                <a:gd name="T50" fmla="*/ 3 w 202"/>
                <a:gd name="T51" fmla="*/ 131 h 159"/>
                <a:gd name="T52" fmla="*/ 1 w 202"/>
                <a:gd name="T53" fmla="*/ 122 h 159"/>
                <a:gd name="T54" fmla="*/ 0 w 202"/>
                <a:gd name="T55" fmla="*/ 112 h 159"/>
                <a:gd name="T56" fmla="*/ 0 w 202"/>
                <a:gd name="T57" fmla="*/ 47 h 159"/>
                <a:gd name="T58" fmla="*/ 1 w 202"/>
                <a:gd name="T59" fmla="*/ 38 h 159"/>
                <a:gd name="T60" fmla="*/ 3 w 202"/>
                <a:gd name="T61" fmla="*/ 28 h 159"/>
                <a:gd name="T62" fmla="*/ 7 w 202"/>
                <a:gd name="T63" fmla="*/ 21 h 159"/>
                <a:gd name="T64" fmla="*/ 11 w 202"/>
                <a:gd name="T65" fmla="*/ 14 h 159"/>
                <a:gd name="T66" fmla="*/ 17 w 202"/>
                <a:gd name="T67" fmla="*/ 9 h 159"/>
                <a:gd name="T68" fmla="*/ 24 w 202"/>
                <a:gd name="T69" fmla="*/ 4 h 159"/>
                <a:gd name="T70" fmla="*/ 31 w 202"/>
                <a:gd name="T71" fmla="*/ 2 h 159"/>
                <a:gd name="T72" fmla="*/ 39 w 202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9">
                  <a:moveTo>
                    <a:pt x="39" y="0"/>
                  </a:moveTo>
                  <a:lnTo>
                    <a:pt x="162" y="0"/>
                  </a:lnTo>
                  <a:lnTo>
                    <a:pt x="170" y="2"/>
                  </a:lnTo>
                  <a:lnTo>
                    <a:pt x="178" y="4"/>
                  </a:lnTo>
                  <a:lnTo>
                    <a:pt x="185" y="9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8"/>
                  </a:lnTo>
                  <a:lnTo>
                    <a:pt x="202" y="47"/>
                  </a:lnTo>
                  <a:lnTo>
                    <a:pt x="202" y="112"/>
                  </a:lnTo>
                  <a:lnTo>
                    <a:pt x="202" y="122"/>
                  </a:lnTo>
                  <a:lnTo>
                    <a:pt x="199" y="131"/>
                  </a:lnTo>
                  <a:lnTo>
                    <a:pt x="196" y="138"/>
                  </a:lnTo>
                  <a:lnTo>
                    <a:pt x="191" y="145"/>
                  </a:lnTo>
                  <a:lnTo>
                    <a:pt x="185" y="151"/>
                  </a:lnTo>
                  <a:lnTo>
                    <a:pt x="178" y="155"/>
                  </a:lnTo>
                  <a:lnTo>
                    <a:pt x="170" y="158"/>
                  </a:lnTo>
                  <a:lnTo>
                    <a:pt x="162" y="159"/>
                  </a:lnTo>
                  <a:lnTo>
                    <a:pt x="39" y="159"/>
                  </a:lnTo>
                  <a:lnTo>
                    <a:pt x="31" y="158"/>
                  </a:lnTo>
                  <a:lnTo>
                    <a:pt x="24" y="155"/>
                  </a:lnTo>
                  <a:lnTo>
                    <a:pt x="17" y="151"/>
                  </a:lnTo>
                  <a:lnTo>
                    <a:pt x="11" y="145"/>
                  </a:lnTo>
                  <a:lnTo>
                    <a:pt x="7" y="138"/>
                  </a:lnTo>
                  <a:lnTo>
                    <a:pt x="3" y="131"/>
                  </a:lnTo>
                  <a:lnTo>
                    <a:pt x="1" y="122"/>
                  </a:lnTo>
                  <a:lnTo>
                    <a:pt x="0" y="112"/>
                  </a:lnTo>
                  <a:lnTo>
                    <a:pt x="0" y="47"/>
                  </a:lnTo>
                  <a:lnTo>
                    <a:pt x="1" y="38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1" y="14"/>
                  </a:lnTo>
                  <a:lnTo>
                    <a:pt x="17" y="9"/>
                  </a:lnTo>
                  <a:lnTo>
                    <a:pt x="24" y="4"/>
                  </a:lnTo>
                  <a:lnTo>
                    <a:pt x="31" y="2"/>
                  </a:lnTo>
                  <a:lnTo>
                    <a:pt x="39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70" name="Freeform 413"/>
            <p:cNvSpPr>
              <a:spLocks/>
            </p:cNvSpPr>
            <p:nvPr/>
          </p:nvSpPr>
          <p:spPr bwMode="auto">
            <a:xfrm>
              <a:off x="2980" y="1521"/>
              <a:ext cx="88" cy="56"/>
            </a:xfrm>
            <a:custGeom>
              <a:avLst/>
              <a:gdLst>
                <a:gd name="T0" fmla="*/ 45 w 88"/>
                <a:gd name="T1" fmla="*/ 0 h 56"/>
                <a:gd name="T2" fmla="*/ 53 w 88"/>
                <a:gd name="T3" fmla="*/ 0 h 56"/>
                <a:gd name="T4" fmla="*/ 61 w 88"/>
                <a:gd name="T5" fmla="*/ 2 h 56"/>
                <a:gd name="T6" fmla="*/ 69 w 88"/>
                <a:gd name="T7" fmla="*/ 5 h 56"/>
                <a:gd name="T8" fmla="*/ 75 w 88"/>
                <a:gd name="T9" fmla="*/ 9 h 56"/>
                <a:gd name="T10" fmla="*/ 81 w 88"/>
                <a:gd name="T11" fmla="*/ 12 h 56"/>
                <a:gd name="T12" fmla="*/ 85 w 88"/>
                <a:gd name="T13" fmla="*/ 17 h 56"/>
                <a:gd name="T14" fmla="*/ 87 w 88"/>
                <a:gd name="T15" fmla="*/ 23 h 56"/>
                <a:gd name="T16" fmla="*/ 88 w 88"/>
                <a:gd name="T17" fmla="*/ 28 h 56"/>
                <a:gd name="T18" fmla="*/ 87 w 88"/>
                <a:gd name="T19" fmla="*/ 34 h 56"/>
                <a:gd name="T20" fmla="*/ 85 w 88"/>
                <a:gd name="T21" fmla="*/ 39 h 56"/>
                <a:gd name="T22" fmla="*/ 81 w 88"/>
                <a:gd name="T23" fmla="*/ 44 h 56"/>
                <a:gd name="T24" fmla="*/ 75 w 88"/>
                <a:gd name="T25" fmla="*/ 48 h 56"/>
                <a:gd name="T26" fmla="*/ 69 w 88"/>
                <a:gd name="T27" fmla="*/ 52 h 56"/>
                <a:gd name="T28" fmla="*/ 61 w 88"/>
                <a:gd name="T29" fmla="*/ 54 h 56"/>
                <a:gd name="T30" fmla="*/ 53 w 88"/>
                <a:gd name="T31" fmla="*/ 56 h 56"/>
                <a:gd name="T32" fmla="*/ 45 w 88"/>
                <a:gd name="T33" fmla="*/ 56 h 56"/>
                <a:gd name="T34" fmla="*/ 36 w 88"/>
                <a:gd name="T35" fmla="*/ 56 h 56"/>
                <a:gd name="T36" fmla="*/ 28 w 88"/>
                <a:gd name="T37" fmla="*/ 54 h 56"/>
                <a:gd name="T38" fmla="*/ 20 w 88"/>
                <a:gd name="T39" fmla="*/ 52 h 56"/>
                <a:gd name="T40" fmla="*/ 13 w 88"/>
                <a:gd name="T41" fmla="*/ 48 h 56"/>
                <a:gd name="T42" fmla="*/ 8 w 88"/>
                <a:gd name="T43" fmla="*/ 44 h 56"/>
                <a:gd name="T44" fmla="*/ 4 w 88"/>
                <a:gd name="T45" fmla="*/ 39 h 56"/>
                <a:gd name="T46" fmla="*/ 1 w 88"/>
                <a:gd name="T47" fmla="*/ 34 h 56"/>
                <a:gd name="T48" fmla="*/ 0 w 88"/>
                <a:gd name="T49" fmla="*/ 28 h 56"/>
                <a:gd name="T50" fmla="*/ 1 w 88"/>
                <a:gd name="T51" fmla="*/ 23 h 56"/>
                <a:gd name="T52" fmla="*/ 4 w 88"/>
                <a:gd name="T53" fmla="*/ 17 h 56"/>
                <a:gd name="T54" fmla="*/ 8 w 88"/>
                <a:gd name="T55" fmla="*/ 12 h 56"/>
                <a:gd name="T56" fmla="*/ 13 w 88"/>
                <a:gd name="T57" fmla="*/ 9 h 56"/>
                <a:gd name="T58" fmla="*/ 20 w 88"/>
                <a:gd name="T59" fmla="*/ 5 h 56"/>
                <a:gd name="T60" fmla="*/ 28 w 88"/>
                <a:gd name="T61" fmla="*/ 2 h 56"/>
                <a:gd name="T62" fmla="*/ 36 w 88"/>
                <a:gd name="T63" fmla="*/ 0 h 56"/>
                <a:gd name="T64" fmla="*/ 45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5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9" y="5"/>
                  </a:lnTo>
                  <a:lnTo>
                    <a:pt x="75" y="9"/>
                  </a:lnTo>
                  <a:lnTo>
                    <a:pt x="81" y="12"/>
                  </a:lnTo>
                  <a:lnTo>
                    <a:pt x="85" y="17"/>
                  </a:lnTo>
                  <a:lnTo>
                    <a:pt x="87" y="23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5" y="39"/>
                  </a:lnTo>
                  <a:lnTo>
                    <a:pt x="81" y="44"/>
                  </a:lnTo>
                  <a:lnTo>
                    <a:pt x="75" y="48"/>
                  </a:lnTo>
                  <a:lnTo>
                    <a:pt x="69" y="52"/>
                  </a:lnTo>
                  <a:lnTo>
                    <a:pt x="61" y="54"/>
                  </a:lnTo>
                  <a:lnTo>
                    <a:pt x="53" y="56"/>
                  </a:lnTo>
                  <a:lnTo>
                    <a:pt x="45" y="56"/>
                  </a:lnTo>
                  <a:lnTo>
                    <a:pt x="36" y="56"/>
                  </a:lnTo>
                  <a:lnTo>
                    <a:pt x="28" y="54"/>
                  </a:lnTo>
                  <a:lnTo>
                    <a:pt x="20" y="52"/>
                  </a:lnTo>
                  <a:lnTo>
                    <a:pt x="13" y="48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3"/>
                  </a:lnTo>
                  <a:lnTo>
                    <a:pt x="4" y="17"/>
                  </a:lnTo>
                  <a:lnTo>
                    <a:pt x="8" y="12"/>
                  </a:lnTo>
                  <a:lnTo>
                    <a:pt x="13" y="9"/>
                  </a:lnTo>
                  <a:lnTo>
                    <a:pt x="20" y="5"/>
                  </a:lnTo>
                  <a:lnTo>
                    <a:pt x="28" y="2"/>
                  </a:lnTo>
                  <a:lnTo>
                    <a:pt x="36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71" name="Freeform 414"/>
            <p:cNvSpPr>
              <a:spLocks/>
            </p:cNvSpPr>
            <p:nvPr/>
          </p:nvSpPr>
          <p:spPr bwMode="auto">
            <a:xfrm>
              <a:off x="2980" y="1521"/>
              <a:ext cx="88" cy="56"/>
            </a:xfrm>
            <a:custGeom>
              <a:avLst/>
              <a:gdLst>
                <a:gd name="T0" fmla="*/ 45 w 88"/>
                <a:gd name="T1" fmla="*/ 0 h 56"/>
                <a:gd name="T2" fmla="*/ 53 w 88"/>
                <a:gd name="T3" fmla="*/ 0 h 56"/>
                <a:gd name="T4" fmla="*/ 61 w 88"/>
                <a:gd name="T5" fmla="*/ 2 h 56"/>
                <a:gd name="T6" fmla="*/ 69 w 88"/>
                <a:gd name="T7" fmla="*/ 5 h 56"/>
                <a:gd name="T8" fmla="*/ 75 w 88"/>
                <a:gd name="T9" fmla="*/ 9 h 56"/>
                <a:gd name="T10" fmla="*/ 81 w 88"/>
                <a:gd name="T11" fmla="*/ 12 h 56"/>
                <a:gd name="T12" fmla="*/ 85 w 88"/>
                <a:gd name="T13" fmla="*/ 17 h 56"/>
                <a:gd name="T14" fmla="*/ 87 w 88"/>
                <a:gd name="T15" fmla="*/ 23 h 56"/>
                <a:gd name="T16" fmla="*/ 88 w 88"/>
                <a:gd name="T17" fmla="*/ 28 h 56"/>
                <a:gd name="T18" fmla="*/ 87 w 88"/>
                <a:gd name="T19" fmla="*/ 34 h 56"/>
                <a:gd name="T20" fmla="*/ 85 w 88"/>
                <a:gd name="T21" fmla="*/ 39 h 56"/>
                <a:gd name="T22" fmla="*/ 81 w 88"/>
                <a:gd name="T23" fmla="*/ 44 h 56"/>
                <a:gd name="T24" fmla="*/ 75 w 88"/>
                <a:gd name="T25" fmla="*/ 48 h 56"/>
                <a:gd name="T26" fmla="*/ 69 w 88"/>
                <a:gd name="T27" fmla="*/ 52 h 56"/>
                <a:gd name="T28" fmla="*/ 61 w 88"/>
                <a:gd name="T29" fmla="*/ 54 h 56"/>
                <a:gd name="T30" fmla="*/ 53 w 88"/>
                <a:gd name="T31" fmla="*/ 56 h 56"/>
                <a:gd name="T32" fmla="*/ 45 w 88"/>
                <a:gd name="T33" fmla="*/ 56 h 56"/>
                <a:gd name="T34" fmla="*/ 36 w 88"/>
                <a:gd name="T35" fmla="*/ 56 h 56"/>
                <a:gd name="T36" fmla="*/ 28 w 88"/>
                <a:gd name="T37" fmla="*/ 54 h 56"/>
                <a:gd name="T38" fmla="*/ 20 w 88"/>
                <a:gd name="T39" fmla="*/ 52 h 56"/>
                <a:gd name="T40" fmla="*/ 13 w 88"/>
                <a:gd name="T41" fmla="*/ 48 h 56"/>
                <a:gd name="T42" fmla="*/ 8 w 88"/>
                <a:gd name="T43" fmla="*/ 44 h 56"/>
                <a:gd name="T44" fmla="*/ 4 w 88"/>
                <a:gd name="T45" fmla="*/ 39 h 56"/>
                <a:gd name="T46" fmla="*/ 1 w 88"/>
                <a:gd name="T47" fmla="*/ 34 h 56"/>
                <a:gd name="T48" fmla="*/ 0 w 88"/>
                <a:gd name="T49" fmla="*/ 28 h 56"/>
                <a:gd name="T50" fmla="*/ 1 w 88"/>
                <a:gd name="T51" fmla="*/ 23 h 56"/>
                <a:gd name="T52" fmla="*/ 4 w 88"/>
                <a:gd name="T53" fmla="*/ 17 h 56"/>
                <a:gd name="T54" fmla="*/ 8 w 88"/>
                <a:gd name="T55" fmla="*/ 12 h 56"/>
                <a:gd name="T56" fmla="*/ 13 w 88"/>
                <a:gd name="T57" fmla="*/ 9 h 56"/>
                <a:gd name="T58" fmla="*/ 20 w 88"/>
                <a:gd name="T59" fmla="*/ 5 h 56"/>
                <a:gd name="T60" fmla="*/ 28 w 88"/>
                <a:gd name="T61" fmla="*/ 2 h 56"/>
                <a:gd name="T62" fmla="*/ 36 w 88"/>
                <a:gd name="T63" fmla="*/ 0 h 56"/>
                <a:gd name="T64" fmla="*/ 45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5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9" y="5"/>
                  </a:lnTo>
                  <a:lnTo>
                    <a:pt x="75" y="9"/>
                  </a:lnTo>
                  <a:lnTo>
                    <a:pt x="81" y="12"/>
                  </a:lnTo>
                  <a:lnTo>
                    <a:pt x="85" y="17"/>
                  </a:lnTo>
                  <a:lnTo>
                    <a:pt x="87" y="23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5" y="39"/>
                  </a:lnTo>
                  <a:lnTo>
                    <a:pt x="81" y="44"/>
                  </a:lnTo>
                  <a:lnTo>
                    <a:pt x="75" y="48"/>
                  </a:lnTo>
                  <a:lnTo>
                    <a:pt x="69" y="52"/>
                  </a:lnTo>
                  <a:lnTo>
                    <a:pt x="61" y="54"/>
                  </a:lnTo>
                  <a:lnTo>
                    <a:pt x="53" y="56"/>
                  </a:lnTo>
                  <a:lnTo>
                    <a:pt x="45" y="56"/>
                  </a:lnTo>
                  <a:lnTo>
                    <a:pt x="36" y="56"/>
                  </a:lnTo>
                  <a:lnTo>
                    <a:pt x="28" y="54"/>
                  </a:lnTo>
                  <a:lnTo>
                    <a:pt x="20" y="52"/>
                  </a:lnTo>
                  <a:lnTo>
                    <a:pt x="13" y="48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3"/>
                  </a:lnTo>
                  <a:lnTo>
                    <a:pt x="4" y="17"/>
                  </a:lnTo>
                  <a:lnTo>
                    <a:pt x="8" y="12"/>
                  </a:lnTo>
                  <a:lnTo>
                    <a:pt x="13" y="9"/>
                  </a:lnTo>
                  <a:lnTo>
                    <a:pt x="20" y="5"/>
                  </a:lnTo>
                  <a:lnTo>
                    <a:pt x="28" y="2"/>
                  </a:lnTo>
                  <a:lnTo>
                    <a:pt x="36" y="0"/>
                  </a:lnTo>
                  <a:lnTo>
                    <a:pt x="45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72" name="Freeform 415"/>
            <p:cNvSpPr>
              <a:spLocks/>
            </p:cNvSpPr>
            <p:nvPr/>
          </p:nvSpPr>
          <p:spPr bwMode="auto">
            <a:xfrm>
              <a:off x="3107" y="1457"/>
              <a:ext cx="202" cy="159"/>
            </a:xfrm>
            <a:custGeom>
              <a:avLst/>
              <a:gdLst>
                <a:gd name="T0" fmla="*/ 39 w 202"/>
                <a:gd name="T1" fmla="*/ 0 h 159"/>
                <a:gd name="T2" fmla="*/ 163 w 202"/>
                <a:gd name="T3" fmla="*/ 0 h 159"/>
                <a:gd name="T4" fmla="*/ 171 w 202"/>
                <a:gd name="T5" fmla="*/ 2 h 159"/>
                <a:gd name="T6" fmla="*/ 178 w 202"/>
                <a:gd name="T7" fmla="*/ 4 h 159"/>
                <a:gd name="T8" fmla="*/ 185 w 202"/>
                <a:gd name="T9" fmla="*/ 9 h 159"/>
                <a:gd name="T10" fmla="*/ 191 w 202"/>
                <a:gd name="T11" fmla="*/ 14 h 159"/>
                <a:gd name="T12" fmla="*/ 196 w 202"/>
                <a:gd name="T13" fmla="*/ 21 h 159"/>
                <a:gd name="T14" fmla="*/ 199 w 202"/>
                <a:gd name="T15" fmla="*/ 28 h 159"/>
                <a:gd name="T16" fmla="*/ 202 w 202"/>
                <a:gd name="T17" fmla="*/ 38 h 159"/>
                <a:gd name="T18" fmla="*/ 202 w 202"/>
                <a:gd name="T19" fmla="*/ 47 h 159"/>
                <a:gd name="T20" fmla="*/ 202 w 202"/>
                <a:gd name="T21" fmla="*/ 112 h 159"/>
                <a:gd name="T22" fmla="*/ 202 w 202"/>
                <a:gd name="T23" fmla="*/ 122 h 159"/>
                <a:gd name="T24" fmla="*/ 199 w 202"/>
                <a:gd name="T25" fmla="*/ 131 h 159"/>
                <a:gd name="T26" fmla="*/ 196 w 202"/>
                <a:gd name="T27" fmla="*/ 138 h 159"/>
                <a:gd name="T28" fmla="*/ 191 w 202"/>
                <a:gd name="T29" fmla="*/ 145 h 159"/>
                <a:gd name="T30" fmla="*/ 185 w 202"/>
                <a:gd name="T31" fmla="*/ 151 h 159"/>
                <a:gd name="T32" fmla="*/ 178 w 202"/>
                <a:gd name="T33" fmla="*/ 155 h 159"/>
                <a:gd name="T34" fmla="*/ 171 w 202"/>
                <a:gd name="T35" fmla="*/ 158 h 159"/>
                <a:gd name="T36" fmla="*/ 163 w 202"/>
                <a:gd name="T37" fmla="*/ 159 h 159"/>
                <a:gd name="T38" fmla="*/ 39 w 202"/>
                <a:gd name="T39" fmla="*/ 159 h 159"/>
                <a:gd name="T40" fmla="*/ 31 w 202"/>
                <a:gd name="T41" fmla="*/ 158 h 159"/>
                <a:gd name="T42" fmla="*/ 24 w 202"/>
                <a:gd name="T43" fmla="*/ 155 h 159"/>
                <a:gd name="T44" fmla="*/ 17 w 202"/>
                <a:gd name="T45" fmla="*/ 151 h 159"/>
                <a:gd name="T46" fmla="*/ 12 w 202"/>
                <a:gd name="T47" fmla="*/ 145 h 159"/>
                <a:gd name="T48" fmla="*/ 7 w 202"/>
                <a:gd name="T49" fmla="*/ 138 h 159"/>
                <a:gd name="T50" fmla="*/ 3 w 202"/>
                <a:gd name="T51" fmla="*/ 131 h 159"/>
                <a:gd name="T52" fmla="*/ 1 w 202"/>
                <a:gd name="T53" fmla="*/ 122 h 159"/>
                <a:gd name="T54" fmla="*/ 0 w 202"/>
                <a:gd name="T55" fmla="*/ 112 h 159"/>
                <a:gd name="T56" fmla="*/ 0 w 202"/>
                <a:gd name="T57" fmla="*/ 47 h 159"/>
                <a:gd name="T58" fmla="*/ 1 w 202"/>
                <a:gd name="T59" fmla="*/ 38 h 159"/>
                <a:gd name="T60" fmla="*/ 3 w 202"/>
                <a:gd name="T61" fmla="*/ 28 h 159"/>
                <a:gd name="T62" fmla="*/ 7 w 202"/>
                <a:gd name="T63" fmla="*/ 21 h 159"/>
                <a:gd name="T64" fmla="*/ 12 w 202"/>
                <a:gd name="T65" fmla="*/ 14 h 159"/>
                <a:gd name="T66" fmla="*/ 17 w 202"/>
                <a:gd name="T67" fmla="*/ 9 h 159"/>
                <a:gd name="T68" fmla="*/ 24 w 202"/>
                <a:gd name="T69" fmla="*/ 4 h 159"/>
                <a:gd name="T70" fmla="*/ 31 w 202"/>
                <a:gd name="T71" fmla="*/ 2 h 159"/>
                <a:gd name="T72" fmla="*/ 39 w 202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9">
                  <a:moveTo>
                    <a:pt x="39" y="0"/>
                  </a:moveTo>
                  <a:lnTo>
                    <a:pt x="163" y="0"/>
                  </a:lnTo>
                  <a:lnTo>
                    <a:pt x="171" y="2"/>
                  </a:lnTo>
                  <a:lnTo>
                    <a:pt x="178" y="4"/>
                  </a:lnTo>
                  <a:lnTo>
                    <a:pt x="185" y="9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8"/>
                  </a:lnTo>
                  <a:lnTo>
                    <a:pt x="202" y="47"/>
                  </a:lnTo>
                  <a:lnTo>
                    <a:pt x="202" y="112"/>
                  </a:lnTo>
                  <a:lnTo>
                    <a:pt x="202" y="122"/>
                  </a:lnTo>
                  <a:lnTo>
                    <a:pt x="199" y="131"/>
                  </a:lnTo>
                  <a:lnTo>
                    <a:pt x="196" y="138"/>
                  </a:lnTo>
                  <a:lnTo>
                    <a:pt x="191" y="145"/>
                  </a:lnTo>
                  <a:lnTo>
                    <a:pt x="185" y="151"/>
                  </a:lnTo>
                  <a:lnTo>
                    <a:pt x="178" y="155"/>
                  </a:lnTo>
                  <a:lnTo>
                    <a:pt x="171" y="158"/>
                  </a:lnTo>
                  <a:lnTo>
                    <a:pt x="163" y="159"/>
                  </a:lnTo>
                  <a:lnTo>
                    <a:pt x="39" y="159"/>
                  </a:lnTo>
                  <a:lnTo>
                    <a:pt x="31" y="158"/>
                  </a:lnTo>
                  <a:lnTo>
                    <a:pt x="24" y="155"/>
                  </a:lnTo>
                  <a:lnTo>
                    <a:pt x="17" y="151"/>
                  </a:lnTo>
                  <a:lnTo>
                    <a:pt x="12" y="145"/>
                  </a:lnTo>
                  <a:lnTo>
                    <a:pt x="7" y="138"/>
                  </a:lnTo>
                  <a:lnTo>
                    <a:pt x="3" y="131"/>
                  </a:lnTo>
                  <a:lnTo>
                    <a:pt x="1" y="122"/>
                  </a:lnTo>
                  <a:lnTo>
                    <a:pt x="0" y="112"/>
                  </a:lnTo>
                  <a:lnTo>
                    <a:pt x="0" y="47"/>
                  </a:lnTo>
                  <a:lnTo>
                    <a:pt x="1" y="38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7" y="9"/>
                  </a:lnTo>
                  <a:lnTo>
                    <a:pt x="24" y="4"/>
                  </a:lnTo>
                  <a:lnTo>
                    <a:pt x="31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73" name="Freeform 416"/>
            <p:cNvSpPr>
              <a:spLocks/>
            </p:cNvSpPr>
            <p:nvPr/>
          </p:nvSpPr>
          <p:spPr bwMode="auto">
            <a:xfrm>
              <a:off x="3107" y="1457"/>
              <a:ext cx="202" cy="159"/>
            </a:xfrm>
            <a:custGeom>
              <a:avLst/>
              <a:gdLst>
                <a:gd name="T0" fmla="*/ 39 w 202"/>
                <a:gd name="T1" fmla="*/ 0 h 159"/>
                <a:gd name="T2" fmla="*/ 163 w 202"/>
                <a:gd name="T3" fmla="*/ 0 h 159"/>
                <a:gd name="T4" fmla="*/ 171 w 202"/>
                <a:gd name="T5" fmla="*/ 2 h 159"/>
                <a:gd name="T6" fmla="*/ 178 w 202"/>
                <a:gd name="T7" fmla="*/ 4 h 159"/>
                <a:gd name="T8" fmla="*/ 185 w 202"/>
                <a:gd name="T9" fmla="*/ 9 h 159"/>
                <a:gd name="T10" fmla="*/ 191 w 202"/>
                <a:gd name="T11" fmla="*/ 14 h 159"/>
                <a:gd name="T12" fmla="*/ 196 w 202"/>
                <a:gd name="T13" fmla="*/ 21 h 159"/>
                <a:gd name="T14" fmla="*/ 199 w 202"/>
                <a:gd name="T15" fmla="*/ 28 h 159"/>
                <a:gd name="T16" fmla="*/ 202 w 202"/>
                <a:gd name="T17" fmla="*/ 38 h 159"/>
                <a:gd name="T18" fmla="*/ 202 w 202"/>
                <a:gd name="T19" fmla="*/ 47 h 159"/>
                <a:gd name="T20" fmla="*/ 202 w 202"/>
                <a:gd name="T21" fmla="*/ 112 h 159"/>
                <a:gd name="T22" fmla="*/ 202 w 202"/>
                <a:gd name="T23" fmla="*/ 122 h 159"/>
                <a:gd name="T24" fmla="*/ 199 w 202"/>
                <a:gd name="T25" fmla="*/ 131 h 159"/>
                <a:gd name="T26" fmla="*/ 196 w 202"/>
                <a:gd name="T27" fmla="*/ 138 h 159"/>
                <a:gd name="T28" fmla="*/ 191 w 202"/>
                <a:gd name="T29" fmla="*/ 145 h 159"/>
                <a:gd name="T30" fmla="*/ 185 w 202"/>
                <a:gd name="T31" fmla="*/ 151 h 159"/>
                <a:gd name="T32" fmla="*/ 178 w 202"/>
                <a:gd name="T33" fmla="*/ 155 h 159"/>
                <a:gd name="T34" fmla="*/ 171 w 202"/>
                <a:gd name="T35" fmla="*/ 158 h 159"/>
                <a:gd name="T36" fmla="*/ 163 w 202"/>
                <a:gd name="T37" fmla="*/ 159 h 159"/>
                <a:gd name="T38" fmla="*/ 39 w 202"/>
                <a:gd name="T39" fmla="*/ 159 h 159"/>
                <a:gd name="T40" fmla="*/ 31 w 202"/>
                <a:gd name="T41" fmla="*/ 158 h 159"/>
                <a:gd name="T42" fmla="*/ 24 w 202"/>
                <a:gd name="T43" fmla="*/ 155 h 159"/>
                <a:gd name="T44" fmla="*/ 17 w 202"/>
                <a:gd name="T45" fmla="*/ 151 h 159"/>
                <a:gd name="T46" fmla="*/ 12 w 202"/>
                <a:gd name="T47" fmla="*/ 145 h 159"/>
                <a:gd name="T48" fmla="*/ 7 w 202"/>
                <a:gd name="T49" fmla="*/ 138 h 159"/>
                <a:gd name="T50" fmla="*/ 3 w 202"/>
                <a:gd name="T51" fmla="*/ 131 h 159"/>
                <a:gd name="T52" fmla="*/ 1 w 202"/>
                <a:gd name="T53" fmla="*/ 122 h 159"/>
                <a:gd name="T54" fmla="*/ 0 w 202"/>
                <a:gd name="T55" fmla="*/ 112 h 159"/>
                <a:gd name="T56" fmla="*/ 0 w 202"/>
                <a:gd name="T57" fmla="*/ 47 h 159"/>
                <a:gd name="T58" fmla="*/ 1 w 202"/>
                <a:gd name="T59" fmla="*/ 38 h 159"/>
                <a:gd name="T60" fmla="*/ 3 w 202"/>
                <a:gd name="T61" fmla="*/ 28 h 159"/>
                <a:gd name="T62" fmla="*/ 7 w 202"/>
                <a:gd name="T63" fmla="*/ 21 h 159"/>
                <a:gd name="T64" fmla="*/ 12 w 202"/>
                <a:gd name="T65" fmla="*/ 14 h 159"/>
                <a:gd name="T66" fmla="*/ 17 w 202"/>
                <a:gd name="T67" fmla="*/ 9 h 159"/>
                <a:gd name="T68" fmla="*/ 24 w 202"/>
                <a:gd name="T69" fmla="*/ 4 h 159"/>
                <a:gd name="T70" fmla="*/ 31 w 202"/>
                <a:gd name="T71" fmla="*/ 2 h 159"/>
                <a:gd name="T72" fmla="*/ 39 w 202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9">
                  <a:moveTo>
                    <a:pt x="39" y="0"/>
                  </a:moveTo>
                  <a:lnTo>
                    <a:pt x="163" y="0"/>
                  </a:lnTo>
                  <a:lnTo>
                    <a:pt x="171" y="2"/>
                  </a:lnTo>
                  <a:lnTo>
                    <a:pt x="178" y="4"/>
                  </a:lnTo>
                  <a:lnTo>
                    <a:pt x="185" y="9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8"/>
                  </a:lnTo>
                  <a:lnTo>
                    <a:pt x="202" y="47"/>
                  </a:lnTo>
                  <a:lnTo>
                    <a:pt x="202" y="112"/>
                  </a:lnTo>
                  <a:lnTo>
                    <a:pt x="202" y="122"/>
                  </a:lnTo>
                  <a:lnTo>
                    <a:pt x="199" y="131"/>
                  </a:lnTo>
                  <a:lnTo>
                    <a:pt x="196" y="138"/>
                  </a:lnTo>
                  <a:lnTo>
                    <a:pt x="191" y="145"/>
                  </a:lnTo>
                  <a:lnTo>
                    <a:pt x="185" y="151"/>
                  </a:lnTo>
                  <a:lnTo>
                    <a:pt x="178" y="155"/>
                  </a:lnTo>
                  <a:lnTo>
                    <a:pt x="171" y="158"/>
                  </a:lnTo>
                  <a:lnTo>
                    <a:pt x="163" y="159"/>
                  </a:lnTo>
                  <a:lnTo>
                    <a:pt x="39" y="159"/>
                  </a:lnTo>
                  <a:lnTo>
                    <a:pt x="31" y="158"/>
                  </a:lnTo>
                  <a:lnTo>
                    <a:pt x="24" y="155"/>
                  </a:lnTo>
                  <a:lnTo>
                    <a:pt x="17" y="151"/>
                  </a:lnTo>
                  <a:lnTo>
                    <a:pt x="12" y="145"/>
                  </a:lnTo>
                  <a:lnTo>
                    <a:pt x="7" y="138"/>
                  </a:lnTo>
                  <a:lnTo>
                    <a:pt x="3" y="131"/>
                  </a:lnTo>
                  <a:lnTo>
                    <a:pt x="1" y="122"/>
                  </a:lnTo>
                  <a:lnTo>
                    <a:pt x="0" y="112"/>
                  </a:lnTo>
                  <a:lnTo>
                    <a:pt x="0" y="47"/>
                  </a:lnTo>
                  <a:lnTo>
                    <a:pt x="1" y="38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7" y="9"/>
                  </a:lnTo>
                  <a:lnTo>
                    <a:pt x="24" y="4"/>
                  </a:lnTo>
                  <a:lnTo>
                    <a:pt x="31" y="2"/>
                  </a:lnTo>
                  <a:lnTo>
                    <a:pt x="39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74" name="Freeform 417"/>
            <p:cNvSpPr>
              <a:spLocks/>
            </p:cNvSpPr>
            <p:nvPr/>
          </p:nvSpPr>
          <p:spPr bwMode="auto">
            <a:xfrm>
              <a:off x="3178" y="1521"/>
              <a:ext cx="87" cy="56"/>
            </a:xfrm>
            <a:custGeom>
              <a:avLst/>
              <a:gdLst>
                <a:gd name="T0" fmla="*/ 44 w 87"/>
                <a:gd name="T1" fmla="*/ 0 h 56"/>
                <a:gd name="T2" fmla="*/ 52 w 87"/>
                <a:gd name="T3" fmla="*/ 0 h 56"/>
                <a:gd name="T4" fmla="*/ 61 w 87"/>
                <a:gd name="T5" fmla="*/ 2 h 56"/>
                <a:gd name="T6" fmla="*/ 68 w 87"/>
                <a:gd name="T7" fmla="*/ 5 h 56"/>
                <a:gd name="T8" fmla="*/ 74 w 87"/>
                <a:gd name="T9" fmla="*/ 9 h 56"/>
                <a:gd name="T10" fmla="*/ 80 w 87"/>
                <a:gd name="T11" fmla="*/ 12 h 56"/>
                <a:gd name="T12" fmla="*/ 84 w 87"/>
                <a:gd name="T13" fmla="*/ 17 h 56"/>
                <a:gd name="T14" fmla="*/ 86 w 87"/>
                <a:gd name="T15" fmla="*/ 23 h 56"/>
                <a:gd name="T16" fmla="*/ 87 w 87"/>
                <a:gd name="T17" fmla="*/ 28 h 56"/>
                <a:gd name="T18" fmla="*/ 86 w 87"/>
                <a:gd name="T19" fmla="*/ 34 h 56"/>
                <a:gd name="T20" fmla="*/ 84 w 87"/>
                <a:gd name="T21" fmla="*/ 39 h 56"/>
                <a:gd name="T22" fmla="*/ 80 w 87"/>
                <a:gd name="T23" fmla="*/ 44 h 56"/>
                <a:gd name="T24" fmla="*/ 74 w 87"/>
                <a:gd name="T25" fmla="*/ 48 h 56"/>
                <a:gd name="T26" fmla="*/ 68 w 87"/>
                <a:gd name="T27" fmla="*/ 52 h 56"/>
                <a:gd name="T28" fmla="*/ 61 w 87"/>
                <a:gd name="T29" fmla="*/ 54 h 56"/>
                <a:gd name="T30" fmla="*/ 52 w 87"/>
                <a:gd name="T31" fmla="*/ 56 h 56"/>
                <a:gd name="T32" fmla="*/ 44 w 87"/>
                <a:gd name="T33" fmla="*/ 56 h 56"/>
                <a:gd name="T34" fmla="*/ 35 w 87"/>
                <a:gd name="T35" fmla="*/ 56 h 56"/>
                <a:gd name="T36" fmla="*/ 27 w 87"/>
                <a:gd name="T37" fmla="*/ 54 h 56"/>
                <a:gd name="T38" fmla="*/ 20 w 87"/>
                <a:gd name="T39" fmla="*/ 52 h 56"/>
                <a:gd name="T40" fmla="*/ 13 w 87"/>
                <a:gd name="T41" fmla="*/ 48 h 56"/>
                <a:gd name="T42" fmla="*/ 8 w 87"/>
                <a:gd name="T43" fmla="*/ 44 h 56"/>
                <a:gd name="T44" fmla="*/ 4 w 87"/>
                <a:gd name="T45" fmla="*/ 39 h 56"/>
                <a:gd name="T46" fmla="*/ 1 w 87"/>
                <a:gd name="T47" fmla="*/ 34 h 56"/>
                <a:gd name="T48" fmla="*/ 0 w 87"/>
                <a:gd name="T49" fmla="*/ 28 h 56"/>
                <a:gd name="T50" fmla="*/ 1 w 87"/>
                <a:gd name="T51" fmla="*/ 23 h 56"/>
                <a:gd name="T52" fmla="*/ 4 w 87"/>
                <a:gd name="T53" fmla="*/ 17 h 56"/>
                <a:gd name="T54" fmla="*/ 8 w 87"/>
                <a:gd name="T55" fmla="*/ 12 h 56"/>
                <a:gd name="T56" fmla="*/ 13 w 87"/>
                <a:gd name="T57" fmla="*/ 9 h 56"/>
                <a:gd name="T58" fmla="*/ 20 w 87"/>
                <a:gd name="T59" fmla="*/ 5 h 56"/>
                <a:gd name="T60" fmla="*/ 27 w 87"/>
                <a:gd name="T61" fmla="*/ 2 h 56"/>
                <a:gd name="T62" fmla="*/ 35 w 87"/>
                <a:gd name="T63" fmla="*/ 0 h 56"/>
                <a:gd name="T64" fmla="*/ 44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4" y="0"/>
                  </a:moveTo>
                  <a:lnTo>
                    <a:pt x="52" y="0"/>
                  </a:lnTo>
                  <a:lnTo>
                    <a:pt x="61" y="2"/>
                  </a:lnTo>
                  <a:lnTo>
                    <a:pt x="68" y="5"/>
                  </a:lnTo>
                  <a:lnTo>
                    <a:pt x="74" y="9"/>
                  </a:lnTo>
                  <a:lnTo>
                    <a:pt x="80" y="12"/>
                  </a:lnTo>
                  <a:lnTo>
                    <a:pt x="84" y="17"/>
                  </a:lnTo>
                  <a:lnTo>
                    <a:pt x="86" y="23"/>
                  </a:lnTo>
                  <a:lnTo>
                    <a:pt x="87" y="28"/>
                  </a:lnTo>
                  <a:lnTo>
                    <a:pt x="86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4" y="48"/>
                  </a:lnTo>
                  <a:lnTo>
                    <a:pt x="68" y="52"/>
                  </a:lnTo>
                  <a:lnTo>
                    <a:pt x="61" y="54"/>
                  </a:lnTo>
                  <a:lnTo>
                    <a:pt x="52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4"/>
                  </a:lnTo>
                  <a:lnTo>
                    <a:pt x="20" y="52"/>
                  </a:lnTo>
                  <a:lnTo>
                    <a:pt x="13" y="48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3"/>
                  </a:lnTo>
                  <a:lnTo>
                    <a:pt x="4" y="17"/>
                  </a:lnTo>
                  <a:lnTo>
                    <a:pt x="8" y="12"/>
                  </a:lnTo>
                  <a:lnTo>
                    <a:pt x="13" y="9"/>
                  </a:lnTo>
                  <a:lnTo>
                    <a:pt x="20" y="5"/>
                  </a:lnTo>
                  <a:lnTo>
                    <a:pt x="27" y="2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75" name="Freeform 418"/>
            <p:cNvSpPr>
              <a:spLocks/>
            </p:cNvSpPr>
            <p:nvPr/>
          </p:nvSpPr>
          <p:spPr bwMode="auto">
            <a:xfrm>
              <a:off x="3178" y="1521"/>
              <a:ext cx="87" cy="56"/>
            </a:xfrm>
            <a:custGeom>
              <a:avLst/>
              <a:gdLst>
                <a:gd name="T0" fmla="*/ 44 w 87"/>
                <a:gd name="T1" fmla="*/ 0 h 56"/>
                <a:gd name="T2" fmla="*/ 52 w 87"/>
                <a:gd name="T3" fmla="*/ 0 h 56"/>
                <a:gd name="T4" fmla="*/ 61 w 87"/>
                <a:gd name="T5" fmla="*/ 2 h 56"/>
                <a:gd name="T6" fmla="*/ 68 w 87"/>
                <a:gd name="T7" fmla="*/ 5 h 56"/>
                <a:gd name="T8" fmla="*/ 74 w 87"/>
                <a:gd name="T9" fmla="*/ 9 h 56"/>
                <a:gd name="T10" fmla="*/ 80 w 87"/>
                <a:gd name="T11" fmla="*/ 12 h 56"/>
                <a:gd name="T12" fmla="*/ 84 w 87"/>
                <a:gd name="T13" fmla="*/ 17 h 56"/>
                <a:gd name="T14" fmla="*/ 86 w 87"/>
                <a:gd name="T15" fmla="*/ 23 h 56"/>
                <a:gd name="T16" fmla="*/ 87 w 87"/>
                <a:gd name="T17" fmla="*/ 28 h 56"/>
                <a:gd name="T18" fmla="*/ 86 w 87"/>
                <a:gd name="T19" fmla="*/ 34 h 56"/>
                <a:gd name="T20" fmla="*/ 84 w 87"/>
                <a:gd name="T21" fmla="*/ 39 h 56"/>
                <a:gd name="T22" fmla="*/ 80 w 87"/>
                <a:gd name="T23" fmla="*/ 44 h 56"/>
                <a:gd name="T24" fmla="*/ 74 w 87"/>
                <a:gd name="T25" fmla="*/ 48 h 56"/>
                <a:gd name="T26" fmla="*/ 68 w 87"/>
                <a:gd name="T27" fmla="*/ 52 h 56"/>
                <a:gd name="T28" fmla="*/ 61 w 87"/>
                <a:gd name="T29" fmla="*/ 54 h 56"/>
                <a:gd name="T30" fmla="*/ 52 w 87"/>
                <a:gd name="T31" fmla="*/ 56 h 56"/>
                <a:gd name="T32" fmla="*/ 44 w 87"/>
                <a:gd name="T33" fmla="*/ 56 h 56"/>
                <a:gd name="T34" fmla="*/ 35 w 87"/>
                <a:gd name="T35" fmla="*/ 56 h 56"/>
                <a:gd name="T36" fmla="*/ 27 w 87"/>
                <a:gd name="T37" fmla="*/ 54 h 56"/>
                <a:gd name="T38" fmla="*/ 20 w 87"/>
                <a:gd name="T39" fmla="*/ 52 h 56"/>
                <a:gd name="T40" fmla="*/ 13 w 87"/>
                <a:gd name="T41" fmla="*/ 48 h 56"/>
                <a:gd name="T42" fmla="*/ 8 w 87"/>
                <a:gd name="T43" fmla="*/ 44 h 56"/>
                <a:gd name="T44" fmla="*/ 4 w 87"/>
                <a:gd name="T45" fmla="*/ 39 h 56"/>
                <a:gd name="T46" fmla="*/ 1 w 87"/>
                <a:gd name="T47" fmla="*/ 34 h 56"/>
                <a:gd name="T48" fmla="*/ 0 w 87"/>
                <a:gd name="T49" fmla="*/ 28 h 56"/>
                <a:gd name="T50" fmla="*/ 1 w 87"/>
                <a:gd name="T51" fmla="*/ 23 h 56"/>
                <a:gd name="T52" fmla="*/ 4 w 87"/>
                <a:gd name="T53" fmla="*/ 17 h 56"/>
                <a:gd name="T54" fmla="*/ 8 w 87"/>
                <a:gd name="T55" fmla="*/ 12 h 56"/>
                <a:gd name="T56" fmla="*/ 13 w 87"/>
                <a:gd name="T57" fmla="*/ 9 h 56"/>
                <a:gd name="T58" fmla="*/ 20 w 87"/>
                <a:gd name="T59" fmla="*/ 5 h 56"/>
                <a:gd name="T60" fmla="*/ 27 w 87"/>
                <a:gd name="T61" fmla="*/ 2 h 56"/>
                <a:gd name="T62" fmla="*/ 35 w 87"/>
                <a:gd name="T63" fmla="*/ 0 h 56"/>
                <a:gd name="T64" fmla="*/ 44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4" y="0"/>
                  </a:moveTo>
                  <a:lnTo>
                    <a:pt x="52" y="0"/>
                  </a:lnTo>
                  <a:lnTo>
                    <a:pt x="61" y="2"/>
                  </a:lnTo>
                  <a:lnTo>
                    <a:pt x="68" y="5"/>
                  </a:lnTo>
                  <a:lnTo>
                    <a:pt x="74" y="9"/>
                  </a:lnTo>
                  <a:lnTo>
                    <a:pt x="80" y="12"/>
                  </a:lnTo>
                  <a:lnTo>
                    <a:pt x="84" y="17"/>
                  </a:lnTo>
                  <a:lnTo>
                    <a:pt x="86" y="23"/>
                  </a:lnTo>
                  <a:lnTo>
                    <a:pt x="87" y="28"/>
                  </a:lnTo>
                  <a:lnTo>
                    <a:pt x="86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4" y="48"/>
                  </a:lnTo>
                  <a:lnTo>
                    <a:pt x="68" y="52"/>
                  </a:lnTo>
                  <a:lnTo>
                    <a:pt x="61" y="54"/>
                  </a:lnTo>
                  <a:lnTo>
                    <a:pt x="52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4"/>
                  </a:lnTo>
                  <a:lnTo>
                    <a:pt x="20" y="52"/>
                  </a:lnTo>
                  <a:lnTo>
                    <a:pt x="13" y="48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3"/>
                  </a:lnTo>
                  <a:lnTo>
                    <a:pt x="4" y="17"/>
                  </a:lnTo>
                  <a:lnTo>
                    <a:pt x="8" y="12"/>
                  </a:lnTo>
                  <a:lnTo>
                    <a:pt x="13" y="9"/>
                  </a:lnTo>
                  <a:lnTo>
                    <a:pt x="20" y="5"/>
                  </a:lnTo>
                  <a:lnTo>
                    <a:pt x="27" y="2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76" name="Freeform 419"/>
            <p:cNvSpPr>
              <a:spLocks/>
            </p:cNvSpPr>
            <p:nvPr/>
          </p:nvSpPr>
          <p:spPr bwMode="auto">
            <a:xfrm>
              <a:off x="3501" y="1457"/>
              <a:ext cx="203" cy="159"/>
            </a:xfrm>
            <a:custGeom>
              <a:avLst/>
              <a:gdLst>
                <a:gd name="T0" fmla="*/ 41 w 203"/>
                <a:gd name="T1" fmla="*/ 0 h 159"/>
                <a:gd name="T2" fmla="*/ 163 w 203"/>
                <a:gd name="T3" fmla="*/ 0 h 159"/>
                <a:gd name="T4" fmla="*/ 171 w 203"/>
                <a:gd name="T5" fmla="*/ 2 h 159"/>
                <a:gd name="T6" fmla="*/ 179 w 203"/>
                <a:gd name="T7" fmla="*/ 4 h 159"/>
                <a:gd name="T8" fmla="*/ 185 w 203"/>
                <a:gd name="T9" fmla="*/ 9 h 159"/>
                <a:gd name="T10" fmla="*/ 191 w 203"/>
                <a:gd name="T11" fmla="*/ 14 h 159"/>
                <a:gd name="T12" fmla="*/ 196 w 203"/>
                <a:gd name="T13" fmla="*/ 21 h 159"/>
                <a:gd name="T14" fmla="*/ 200 w 203"/>
                <a:gd name="T15" fmla="*/ 28 h 159"/>
                <a:gd name="T16" fmla="*/ 202 w 203"/>
                <a:gd name="T17" fmla="*/ 38 h 159"/>
                <a:gd name="T18" fmla="*/ 203 w 203"/>
                <a:gd name="T19" fmla="*/ 47 h 159"/>
                <a:gd name="T20" fmla="*/ 203 w 203"/>
                <a:gd name="T21" fmla="*/ 112 h 159"/>
                <a:gd name="T22" fmla="*/ 202 w 203"/>
                <a:gd name="T23" fmla="*/ 122 h 159"/>
                <a:gd name="T24" fmla="*/ 200 w 203"/>
                <a:gd name="T25" fmla="*/ 131 h 159"/>
                <a:gd name="T26" fmla="*/ 196 w 203"/>
                <a:gd name="T27" fmla="*/ 138 h 159"/>
                <a:gd name="T28" fmla="*/ 191 w 203"/>
                <a:gd name="T29" fmla="*/ 145 h 159"/>
                <a:gd name="T30" fmla="*/ 185 w 203"/>
                <a:gd name="T31" fmla="*/ 151 h 159"/>
                <a:gd name="T32" fmla="*/ 179 w 203"/>
                <a:gd name="T33" fmla="*/ 155 h 159"/>
                <a:gd name="T34" fmla="*/ 171 w 203"/>
                <a:gd name="T35" fmla="*/ 158 h 159"/>
                <a:gd name="T36" fmla="*/ 163 w 203"/>
                <a:gd name="T37" fmla="*/ 159 h 159"/>
                <a:gd name="T38" fmla="*/ 41 w 203"/>
                <a:gd name="T39" fmla="*/ 159 h 159"/>
                <a:gd name="T40" fmla="*/ 32 w 203"/>
                <a:gd name="T41" fmla="*/ 158 h 159"/>
                <a:gd name="T42" fmla="*/ 24 w 203"/>
                <a:gd name="T43" fmla="*/ 155 h 159"/>
                <a:gd name="T44" fmla="*/ 18 w 203"/>
                <a:gd name="T45" fmla="*/ 151 h 159"/>
                <a:gd name="T46" fmla="*/ 12 w 203"/>
                <a:gd name="T47" fmla="*/ 145 h 159"/>
                <a:gd name="T48" fmla="*/ 7 w 203"/>
                <a:gd name="T49" fmla="*/ 138 h 159"/>
                <a:gd name="T50" fmla="*/ 3 w 203"/>
                <a:gd name="T51" fmla="*/ 131 h 159"/>
                <a:gd name="T52" fmla="*/ 1 w 203"/>
                <a:gd name="T53" fmla="*/ 122 h 159"/>
                <a:gd name="T54" fmla="*/ 0 w 203"/>
                <a:gd name="T55" fmla="*/ 112 h 159"/>
                <a:gd name="T56" fmla="*/ 0 w 203"/>
                <a:gd name="T57" fmla="*/ 47 h 159"/>
                <a:gd name="T58" fmla="*/ 1 w 203"/>
                <a:gd name="T59" fmla="*/ 38 h 159"/>
                <a:gd name="T60" fmla="*/ 3 w 203"/>
                <a:gd name="T61" fmla="*/ 28 h 159"/>
                <a:gd name="T62" fmla="*/ 7 w 203"/>
                <a:gd name="T63" fmla="*/ 21 h 159"/>
                <a:gd name="T64" fmla="*/ 12 w 203"/>
                <a:gd name="T65" fmla="*/ 14 h 159"/>
                <a:gd name="T66" fmla="*/ 18 w 203"/>
                <a:gd name="T67" fmla="*/ 9 h 159"/>
                <a:gd name="T68" fmla="*/ 24 w 203"/>
                <a:gd name="T69" fmla="*/ 4 h 159"/>
                <a:gd name="T70" fmla="*/ 32 w 203"/>
                <a:gd name="T71" fmla="*/ 2 h 159"/>
                <a:gd name="T72" fmla="*/ 41 w 203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9">
                  <a:moveTo>
                    <a:pt x="41" y="0"/>
                  </a:moveTo>
                  <a:lnTo>
                    <a:pt x="163" y="0"/>
                  </a:lnTo>
                  <a:lnTo>
                    <a:pt x="171" y="2"/>
                  </a:lnTo>
                  <a:lnTo>
                    <a:pt x="179" y="4"/>
                  </a:lnTo>
                  <a:lnTo>
                    <a:pt x="185" y="9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200" y="28"/>
                  </a:lnTo>
                  <a:lnTo>
                    <a:pt x="202" y="38"/>
                  </a:lnTo>
                  <a:lnTo>
                    <a:pt x="203" y="47"/>
                  </a:lnTo>
                  <a:lnTo>
                    <a:pt x="203" y="112"/>
                  </a:lnTo>
                  <a:lnTo>
                    <a:pt x="202" y="122"/>
                  </a:lnTo>
                  <a:lnTo>
                    <a:pt x="200" y="131"/>
                  </a:lnTo>
                  <a:lnTo>
                    <a:pt x="196" y="138"/>
                  </a:lnTo>
                  <a:lnTo>
                    <a:pt x="191" y="145"/>
                  </a:lnTo>
                  <a:lnTo>
                    <a:pt x="185" y="151"/>
                  </a:lnTo>
                  <a:lnTo>
                    <a:pt x="179" y="155"/>
                  </a:lnTo>
                  <a:lnTo>
                    <a:pt x="171" y="158"/>
                  </a:lnTo>
                  <a:lnTo>
                    <a:pt x="163" y="159"/>
                  </a:lnTo>
                  <a:lnTo>
                    <a:pt x="41" y="159"/>
                  </a:lnTo>
                  <a:lnTo>
                    <a:pt x="32" y="158"/>
                  </a:lnTo>
                  <a:lnTo>
                    <a:pt x="24" y="155"/>
                  </a:lnTo>
                  <a:lnTo>
                    <a:pt x="18" y="151"/>
                  </a:lnTo>
                  <a:lnTo>
                    <a:pt x="12" y="145"/>
                  </a:lnTo>
                  <a:lnTo>
                    <a:pt x="7" y="138"/>
                  </a:lnTo>
                  <a:lnTo>
                    <a:pt x="3" y="131"/>
                  </a:lnTo>
                  <a:lnTo>
                    <a:pt x="1" y="122"/>
                  </a:lnTo>
                  <a:lnTo>
                    <a:pt x="0" y="112"/>
                  </a:lnTo>
                  <a:lnTo>
                    <a:pt x="0" y="47"/>
                  </a:lnTo>
                  <a:lnTo>
                    <a:pt x="1" y="38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8" y="9"/>
                  </a:lnTo>
                  <a:lnTo>
                    <a:pt x="24" y="4"/>
                  </a:lnTo>
                  <a:lnTo>
                    <a:pt x="32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77" name="Freeform 420"/>
            <p:cNvSpPr>
              <a:spLocks/>
            </p:cNvSpPr>
            <p:nvPr/>
          </p:nvSpPr>
          <p:spPr bwMode="auto">
            <a:xfrm>
              <a:off x="3501" y="1457"/>
              <a:ext cx="203" cy="159"/>
            </a:xfrm>
            <a:custGeom>
              <a:avLst/>
              <a:gdLst>
                <a:gd name="T0" fmla="*/ 41 w 203"/>
                <a:gd name="T1" fmla="*/ 0 h 159"/>
                <a:gd name="T2" fmla="*/ 163 w 203"/>
                <a:gd name="T3" fmla="*/ 0 h 159"/>
                <a:gd name="T4" fmla="*/ 171 w 203"/>
                <a:gd name="T5" fmla="*/ 2 h 159"/>
                <a:gd name="T6" fmla="*/ 179 w 203"/>
                <a:gd name="T7" fmla="*/ 4 h 159"/>
                <a:gd name="T8" fmla="*/ 185 w 203"/>
                <a:gd name="T9" fmla="*/ 9 h 159"/>
                <a:gd name="T10" fmla="*/ 191 w 203"/>
                <a:gd name="T11" fmla="*/ 14 h 159"/>
                <a:gd name="T12" fmla="*/ 196 w 203"/>
                <a:gd name="T13" fmla="*/ 21 h 159"/>
                <a:gd name="T14" fmla="*/ 200 w 203"/>
                <a:gd name="T15" fmla="*/ 28 h 159"/>
                <a:gd name="T16" fmla="*/ 202 w 203"/>
                <a:gd name="T17" fmla="*/ 38 h 159"/>
                <a:gd name="T18" fmla="*/ 203 w 203"/>
                <a:gd name="T19" fmla="*/ 47 h 159"/>
                <a:gd name="T20" fmla="*/ 203 w 203"/>
                <a:gd name="T21" fmla="*/ 112 h 159"/>
                <a:gd name="T22" fmla="*/ 202 w 203"/>
                <a:gd name="T23" fmla="*/ 122 h 159"/>
                <a:gd name="T24" fmla="*/ 200 w 203"/>
                <a:gd name="T25" fmla="*/ 131 h 159"/>
                <a:gd name="T26" fmla="*/ 196 w 203"/>
                <a:gd name="T27" fmla="*/ 138 h 159"/>
                <a:gd name="T28" fmla="*/ 191 w 203"/>
                <a:gd name="T29" fmla="*/ 145 h 159"/>
                <a:gd name="T30" fmla="*/ 185 w 203"/>
                <a:gd name="T31" fmla="*/ 151 h 159"/>
                <a:gd name="T32" fmla="*/ 179 w 203"/>
                <a:gd name="T33" fmla="*/ 155 h 159"/>
                <a:gd name="T34" fmla="*/ 171 w 203"/>
                <a:gd name="T35" fmla="*/ 158 h 159"/>
                <a:gd name="T36" fmla="*/ 163 w 203"/>
                <a:gd name="T37" fmla="*/ 159 h 159"/>
                <a:gd name="T38" fmla="*/ 41 w 203"/>
                <a:gd name="T39" fmla="*/ 159 h 159"/>
                <a:gd name="T40" fmla="*/ 32 w 203"/>
                <a:gd name="T41" fmla="*/ 158 h 159"/>
                <a:gd name="T42" fmla="*/ 24 w 203"/>
                <a:gd name="T43" fmla="*/ 155 h 159"/>
                <a:gd name="T44" fmla="*/ 18 w 203"/>
                <a:gd name="T45" fmla="*/ 151 h 159"/>
                <a:gd name="T46" fmla="*/ 12 w 203"/>
                <a:gd name="T47" fmla="*/ 145 h 159"/>
                <a:gd name="T48" fmla="*/ 7 w 203"/>
                <a:gd name="T49" fmla="*/ 138 h 159"/>
                <a:gd name="T50" fmla="*/ 3 w 203"/>
                <a:gd name="T51" fmla="*/ 131 h 159"/>
                <a:gd name="T52" fmla="*/ 1 w 203"/>
                <a:gd name="T53" fmla="*/ 122 h 159"/>
                <a:gd name="T54" fmla="*/ 0 w 203"/>
                <a:gd name="T55" fmla="*/ 112 h 159"/>
                <a:gd name="T56" fmla="*/ 0 w 203"/>
                <a:gd name="T57" fmla="*/ 47 h 159"/>
                <a:gd name="T58" fmla="*/ 1 w 203"/>
                <a:gd name="T59" fmla="*/ 38 h 159"/>
                <a:gd name="T60" fmla="*/ 3 w 203"/>
                <a:gd name="T61" fmla="*/ 28 h 159"/>
                <a:gd name="T62" fmla="*/ 7 w 203"/>
                <a:gd name="T63" fmla="*/ 21 h 159"/>
                <a:gd name="T64" fmla="*/ 12 w 203"/>
                <a:gd name="T65" fmla="*/ 14 h 159"/>
                <a:gd name="T66" fmla="*/ 18 w 203"/>
                <a:gd name="T67" fmla="*/ 9 h 159"/>
                <a:gd name="T68" fmla="*/ 24 w 203"/>
                <a:gd name="T69" fmla="*/ 4 h 159"/>
                <a:gd name="T70" fmla="*/ 32 w 203"/>
                <a:gd name="T71" fmla="*/ 2 h 159"/>
                <a:gd name="T72" fmla="*/ 41 w 203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9">
                  <a:moveTo>
                    <a:pt x="41" y="0"/>
                  </a:moveTo>
                  <a:lnTo>
                    <a:pt x="163" y="0"/>
                  </a:lnTo>
                  <a:lnTo>
                    <a:pt x="171" y="2"/>
                  </a:lnTo>
                  <a:lnTo>
                    <a:pt x="179" y="4"/>
                  </a:lnTo>
                  <a:lnTo>
                    <a:pt x="185" y="9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200" y="28"/>
                  </a:lnTo>
                  <a:lnTo>
                    <a:pt x="202" y="38"/>
                  </a:lnTo>
                  <a:lnTo>
                    <a:pt x="203" y="47"/>
                  </a:lnTo>
                  <a:lnTo>
                    <a:pt x="203" y="112"/>
                  </a:lnTo>
                  <a:lnTo>
                    <a:pt x="202" y="122"/>
                  </a:lnTo>
                  <a:lnTo>
                    <a:pt x="200" y="131"/>
                  </a:lnTo>
                  <a:lnTo>
                    <a:pt x="196" y="138"/>
                  </a:lnTo>
                  <a:lnTo>
                    <a:pt x="191" y="145"/>
                  </a:lnTo>
                  <a:lnTo>
                    <a:pt x="185" y="151"/>
                  </a:lnTo>
                  <a:lnTo>
                    <a:pt x="179" y="155"/>
                  </a:lnTo>
                  <a:lnTo>
                    <a:pt x="171" y="158"/>
                  </a:lnTo>
                  <a:lnTo>
                    <a:pt x="163" y="159"/>
                  </a:lnTo>
                  <a:lnTo>
                    <a:pt x="41" y="159"/>
                  </a:lnTo>
                  <a:lnTo>
                    <a:pt x="32" y="158"/>
                  </a:lnTo>
                  <a:lnTo>
                    <a:pt x="24" y="155"/>
                  </a:lnTo>
                  <a:lnTo>
                    <a:pt x="18" y="151"/>
                  </a:lnTo>
                  <a:lnTo>
                    <a:pt x="12" y="145"/>
                  </a:lnTo>
                  <a:lnTo>
                    <a:pt x="7" y="138"/>
                  </a:lnTo>
                  <a:lnTo>
                    <a:pt x="3" y="131"/>
                  </a:lnTo>
                  <a:lnTo>
                    <a:pt x="1" y="122"/>
                  </a:lnTo>
                  <a:lnTo>
                    <a:pt x="0" y="112"/>
                  </a:lnTo>
                  <a:lnTo>
                    <a:pt x="0" y="47"/>
                  </a:lnTo>
                  <a:lnTo>
                    <a:pt x="1" y="38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8" y="9"/>
                  </a:lnTo>
                  <a:lnTo>
                    <a:pt x="24" y="4"/>
                  </a:lnTo>
                  <a:lnTo>
                    <a:pt x="32" y="2"/>
                  </a:lnTo>
                  <a:lnTo>
                    <a:pt x="41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78" name="Freeform 421"/>
            <p:cNvSpPr>
              <a:spLocks/>
            </p:cNvSpPr>
            <p:nvPr/>
          </p:nvSpPr>
          <p:spPr bwMode="auto">
            <a:xfrm>
              <a:off x="3573" y="1521"/>
              <a:ext cx="87" cy="56"/>
            </a:xfrm>
            <a:custGeom>
              <a:avLst/>
              <a:gdLst>
                <a:gd name="T0" fmla="*/ 43 w 87"/>
                <a:gd name="T1" fmla="*/ 0 h 56"/>
                <a:gd name="T2" fmla="*/ 52 w 87"/>
                <a:gd name="T3" fmla="*/ 0 h 56"/>
                <a:gd name="T4" fmla="*/ 61 w 87"/>
                <a:gd name="T5" fmla="*/ 2 h 56"/>
                <a:gd name="T6" fmla="*/ 68 w 87"/>
                <a:gd name="T7" fmla="*/ 5 h 56"/>
                <a:gd name="T8" fmla="*/ 75 w 87"/>
                <a:gd name="T9" fmla="*/ 9 h 56"/>
                <a:gd name="T10" fmla="*/ 80 w 87"/>
                <a:gd name="T11" fmla="*/ 12 h 56"/>
                <a:gd name="T12" fmla="*/ 84 w 87"/>
                <a:gd name="T13" fmla="*/ 17 h 56"/>
                <a:gd name="T14" fmla="*/ 87 w 87"/>
                <a:gd name="T15" fmla="*/ 23 h 56"/>
                <a:gd name="T16" fmla="*/ 87 w 87"/>
                <a:gd name="T17" fmla="*/ 28 h 56"/>
                <a:gd name="T18" fmla="*/ 87 w 87"/>
                <a:gd name="T19" fmla="*/ 34 h 56"/>
                <a:gd name="T20" fmla="*/ 84 w 87"/>
                <a:gd name="T21" fmla="*/ 39 h 56"/>
                <a:gd name="T22" fmla="*/ 80 w 87"/>
                <a:gd name="T23" fmla="*/ 44 h 56"/>
                <a:gd name="T24" fmla="*/ 75 w 87"/>
                <a:gd name="T25" fmla="*/ 48 h 56"/>
                <a:gd name="T26" fmla="*/ 68 w 87"/>
                <a:gd name="T27" fmla="*/ 52 h 56"/>
                <a:gd name="T28" fmla="*/ 61 w 87"/>
                <a:gd name="T29" fmla="*/ 54 h 56"/>
                <a:gd name="T30" fmla="*/ 52 w 87"/>
                <a:gd name="T31" fmla="*/ 56 h 56"/>
                <a:gd name="T32" fmla="*/ 43 w 87"/>
                <a:gd name="T33" fmla="*/ 56 h 56"/>
                <a:gd name="T34" fmla="*/ 34 w 87"/>
                <a:gd name="T35" fmla="*/ 56 h 56"/>
                <a:gd name="T36" fmla="*/ 26 w 87"/>
                <a:gd name="T37" fmla="*/ 54 h 56"/>
                <a:gd name="T38" fmla="*/ 19 w 87"/>
                <a:gd name="T39" fmla="*/ 52 h 56"/>
                <a:gd name="T40" fmla="*/ 12 w 87"/>
                <a:gd name="T41" fmla="*/ 48 h 56"/>
                <a:gd name="T42" fmla="*/ 7 w 87"/>
                <a:gd name="T43" fmla="*/ 44 h 56"/>
                <a:gd name="T44" fmla="*/ 3 w 87"/>
                <a:gd name="T45" fmla="*/ 39 h 56"/>
                <a:gd name="T46" fmla="*/ 1 w 87"/>
                <a:gd name="T47" fmla="*/ 34 h 56"/>
                <a:gd name="T48" fmla="*/ 0 w 87"/>
                <a:gd name="T49" fmla="*/ 28 h 56"/>
                <a:gd name="T50" fmla="*/ 1 w 87"/>
                <a:gd name="T51" fmla="*/ 23 h 56"/>
                <a:gd name="T52" fmla="*/ 3 w 87"/>
                <a:gd name="T53" fmla="*/ 17 h 56"/>
                <a:gd name="T54" fmla="*/ 7 w 87"/>
                <a:gd name="T55" fmla="*/ 12 h 56"/>
                <a:gd name="T56" fmla="*/ 12 w 87"/>
                <a:gd name="T57" fmla="*/ 9 h 56"/>
                <a:gd name="T58" fmla="*/ 19 w 87"/>
                <a:gd name="T59" fmla="*/ 5 h 56"/>
                <a:gd name="T60" fmla="*/ 26 w 87"/>
                <a:gd name="T61" fmla="*/ 2 h 56"/>
                <a:gd name="T62" fmla="*/ 34 w 87"/>
                <a:gd name="T63" fmla="*/ 0 h 56"/>
                <a:gd name="T64" fmla="*/ 43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3" y="0"/>
                  </a:moveTo>
                  <a:lnTo>
                    <a:pt x="52" y="0"/>
                  </a:lnTo>
                  <a:lnTo>
                    <a:pt x="61" y="2"/>
                  </a:lnTo>
                  <a:lnTo>
                    <a:pt x="68" y="5"/>
                  </a:lnTo>
                  <a:lnTo>
                    <a:pt x="75" y="9"/>
                  </a:lnTo>
                  <a:lnTo>
                    <a:pt x="80" y="12"/>
                  </a:lnTo>
                  <a:lnTo>
                    <a:pt x="84" y="17"/>
                  </a:lnTo>
                  <a:lnTo>
                    <a:pt x="87" y="23"/>
                  </a:lnTo>
                  <a:lnTo>
                    <a:pt x="87" y="28"/>
                  </a:lnTo>
                  <a:lnTo>
                    <a:pt x="87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8"/>
                  </a:lnTo>
                  <a:lnTo>
                    <a:pt x="68" y="52"/>
                  </a:lnTo>
                  <a:lnTo>
                    <a:pt x="61" y="54"/>
                  </a:lnTo>
                  <a:lnTo>
                    <a:pt x="52" y="56"/>
                  </a:lnTo>
                  <a:lnTo>
                    <a:pt x="43" y="56"/>
                  </a:lnTo>
                  <a:lnTo>
                    <a:pt x="34" y="56"/>
                  </a:lnTo>
                  <a:lnTo>
                    <a:pt x="26" y="54"/>
                  </a:lnTo>
                  <a:lnTo>
                    <a:pt x="19" y="52"/>
                  </a:lnTo>
                  <a:lnTo>
                    <a:pt x="12" y="48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3"/>
                  </a:lnTo>
                  <a:lnTo>
                    <a:pt x="3" y="17"/>
                  </a:lnTo>
                  <a:lnTo>
                    <a:pt x="7" y="12"/>
                  </a:lnTo>
                  <a:lnTo>
                    <a:pt x="12" y="9"/>
                  </a:lnTo>
                  <a:lnTo>
                    <a:pt x="19" y="5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79" name="Freeform 422"/>
            <p:cNvSpPr>
              <a:spLocks/>
            </p:cNvSpPr>
            <p:nvPr/>
          </p:nvSpPr>
          <p:spPr bwMode="auto">
            <a:xfrm>
              <a:off x="3573" y="1521"/>
              <a:ext cx="87" cy="56"/>
            </a:xfrm>
            <a:custGeom>
              <a:avLst/>
              <a:gdLst>
                <a:gd name="T0" fmla="*/ 43 w 87"/>
                <a:gd name="T1" fmla="*/ 0 h 56"/>
                <a:gd name="T2" fmla="*/ 52 w 87"/>
                <a:gd name="T3" fmla="*/ 0 h 56"/>
                <a:gd name="T4" fmla="*/ 61 w 87"/>
                <a:gd name="T5" fmla="*/ 2 h 56"/>
                <a:gd name="T6" fmla="*/ 68 w 87"/>
                <a:gd name="T7" fmla="*/ 5 h 56"/>
                <a:gd name="T8" fmla="*/ 75 w 87"/>
                <a:gd name="T9" fmla="*/ 9 h 56"/>
                <a:gd name="T10" fmla="*/ 80 w 87"/>
                <a:gd name="T11" fmla="*/ 12 h 56"/>
                <a:gd name="T12" fmla="*/ 84 w 87"/>
                <a:gd name="T13" fmla="*/ 17 h 56"/>
                <a:gd name="T14" fmla="*/ 87 w 87"/>
                <a:gd name="T15" fmla="*/ 23 h 56"/>
                <a:gd name="T16" fmla="*/ 87 w 87"/>
                <a:gd name="T17" fmla="*/ 28 h 56"/>
                <a:gd name="T18" fmla="*/ 87 w 87"/>
                <a:gd name="T19" fmla="*/ 34 h 56"/>
                <a:gd name="T20" fmla="*/ 84 w 87"/>
                <a:gd name="T21" fmla="*/ 39 h 56"/>
                <a:gd name="T22" fmla="*/ 80 w 87"/>
                <a:gd name="T23" fmla="*/ 44 h 56"/>
                <a:gd name="T24" fmla="*/ 75 w 87"/>
                <a:gd name="T25" fmla="*/ 48 h 56"/>
                <a:gd name="T26" fmla="*/ 68 w 87"/>
                <a:gd name="T27" fmla="*/ 52 h 56"/>
                <a:gd name="T28" fmla="*/ 61 w 87"/>
                <a:gd name="T29" fmla="*/ 54 h 56"/>
                <a:gd name="T30" fmla="*/ 52 w 87"/>
                <a:gd name="T31" fmla="*/ 56 h 56"/>
                <a:gd name="T32" fmla="*/ 43 w 87"/>
                <a:gd name="T33" fmla="*/ 56 h 56"/>
                <a:gd name="T34" fmla="*/ 34 w 87"/>
                <a:gd name="T35" fmla="*/ 56 h 56"/>
                <a:gd name="T36" fmla="*/ 26 w 87"/>
                <a:gd name="T37" fmla="*/ 54 h 56"/>
                <a:gd name="T38" fmla="*/ 19 w 87"/>
                <a:gd name="T39" fmla="*/ 52 h 56"/>
                <a:gd name="T40" fmla="*/ 12 w 87"/>
                <a:gd name="T41" fmla="*/ 48 h 56"/>
                <a:gd name="T42" fmla="*/ 7 w 87"/>
                <a:gd name="T43" fmla="*/ 44 h 56"/>
                <a:gd name="T44" fmla="*/ 3 w 87"/>
                <a:gd name="T45" fmla="*/ 39 h 56"/>
                <a:gd name="T46" fmla="*/ 1 w 87"/>
                <a:gd name="T47" fmla="*/ 34 h 56"/>
                <a:gd name="T48" fmla="*/ 0 w 87"/>
                <a:gd name="T49" fmla="*/ 28 h 56"/>
                <a:gd name="T50" fmla="*/ 1 w 87"/>
                <a:gd name="T51" fmla="*/ 23 h 56"/>
                <a:gd name="T52" fmla="*/ 3 w 87"/>
                <a:gd name="T53" fmla="*/ 17 h 56"/>
                <a:gd name="T54" fmla="*/ 7 w 87"/>
                <a:gd name="T55" fmla="*/ 12 h 56"/>
                <a:gd name="T56" fmla="*/ 12 w 87"/>
                <a:gd name="T57" fmla="*/ 9 h 56"/>
                <a:gd name="T58" fmla="*/ 19 w 87"/>
                <a:gd name="T59" fmla="*/ 5 h 56"/>
                <a:gd name="T60" fmla="*/ 26 w 87"/>
                <a:gd name="T61" fmla="*/ 2 h 56"/>
                <a:gd name="T62" fmla="*/ 34 w 87"/>
                <a:gd name="T63" fmla="*/ 0 h 56"/>
                <a:gd name="T64" fmla="*/ 43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3" y="0"/>
                  </a:moveTo>
                  <a:lnTo>
                    <a:pt x="52" y="0"/>
                  </a:lnTo>
                  <a:lnTo>
                    <a:pt x="61" y="2"/>
                  </a:lnTo>
                  <a:lnTo>
                    <a:pt x="68" y="5"/>
                  </a:lnTo>
                  <a:lnTo>
                    <a:pt x="75" y="9"/>
                  </a:lnTo>
                  <a:lnTo>
                    <a:pt x="80" y="12"/>
                  </a:lnTo>
                  <a:lnTo>
                    <a:pt x="84" y="17"/>
                  </a:lnTo>
                  <a:lnTo>
                    <a:pt x="87" y="23"/>
                  </a:lnTo>
                  <a:lnTo>
                    <a:pt x="87" y="28"/>
                  </a:lnTo>
                  <a:lnTo>
                    <a:pt x="87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8"/>
                  </a:lnTo>
                  <a:lnTo>
                    <a:pt x="68" y="52"/>
                  </a:lnTo>
                  <a:lnTo>
                    <a:pt x="61" y="54"/>
                  </a:lnTo>
                  <a:lnTo>
                    <a:pt x="52" y="56"/>
                  </a:lnTo>
                  <a:lnTo>
                    <a:pt x="43" y="56"/>
                  </a:lnTo>
                  <a:lnTo>
                    <a:pt x="34" y="56"/>
                  </a:lnTo>
                  <a:lnTo>
                    <a:pt x="26" y="54"/>
                  </a:lnTo>
                  <a:lnTo>
                    <a:pt x="19" y="52"/>
                  </a:lnTo>
                  <a:lnTo>
                    <a:pt x="12" y="48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3"/>
                  </a:lnTo>
                  <a:lnTo>
                    <a:pt x="3" y="17"/>
                  </a:lnTo>
                  <a:lnTo>
                    <a:pt x="7" y="12"/>
                  </a:lnTo>
                  <a:lnTo>
                    <a:pt x="12" y="9"/>
                  </a:lnTo>
                  <a:lnTo>
                    <a:pt x="19" y="5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3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80" name="Freeform 423"/>
            <p:cNvSpPr>
              <a:spLocks/>
            </p:cNvSpPr>
            <p:nvPr/>
          </p:nvSpPr>
          <p:spPr bwMode="auto">
            <a:xfrm>
              <a:off x="2910" y="1035"/>
              <a:ext cx="202" cy="109"/>
            </a:xfrm>
            <a:custGeom>
              <a:avLst/>
              <a:gdLst>
                <a:gd name="T0" fmla="*/ 39 w 202"/>
                <a:gd name="T1" fmla="*/ 0 h 109"/>
                <a:gd name="T2" fmla="*/ 162 w 202"/>
                <a:gd name="T3" fmla="*/ 0 h 109"/>
                <a:gd name="T4" fmla="*/ 170 w 202"/>
                <a:gd name="T5" fmla="*/ 1 h 109"/>
                <a:gd name="T6" fmla="*/ 178 w 202"/>
                <a:gd name="T7" fmla="*/ 2 h 109"/>
                <a:gd name="T8" fmla="*/ 185 w 202"/>
                <a:gd name="T9" fmla="*/ 6 h 109"/>
                <a:gd name="T10" fmla="*/ 191 w 202"/>
                <a:gd name="T11" fmla="*/ 9 h 109"/>
                <a:gd name="T12" fmla="*/ 196 w 202"/>
                <a:gd name="T13" fmla="*/ 14 h 109"/>
                <a:gd name="T14" fmla="*/ 199 w 202"/>
                <a:gd name="T15" fmla="*/ 19 h 109"/>
                <a:gd name="T16" fmla="*/ 202 w 202"/>
                <a:gd name="T17" fmla="*/ 25 h 109"/>
                <a:gd name="T18" fmla="*/ 202 w 202"/>
                <a:gd name="T19" fmla="*/ 31 h 109"/>
                <a:gd name="T20" fmla="*/ 202 w 202"/>
                <a:gd name="T21" fmla="*/ 77 h 109"/>
                <a:gd name="T22" fmla="*/ 202 w 202"/>
                <a:gd name="T23" fmla="*/ 84 h 109"/>
                <a:gd name="T24" fmla="*/ 199 w 202"/>
                <a:gd name="T25" fmla="*/ 89 h 109"/>
                <a:gd name="T26" fmla="*/ 196 w 202"/>
                <a:gd name="T27" fmla="*/ 95 h 109"/>
                <a:gd name="T28" fmla="*/ 191 w 202"/>
                <a:gd name="T29" fmla="*/ 100 h 109"/>
                <a:gd name="T30" fmla="*/ 185 w 202"/>
                <a:gd name="T31" fmla="*/ 103 h 109"/>
                <a:gd name="T32" fmla="*/ 178 w 202"/>
                <a:gd name="T33" fmla="*/ 106 h 109"/>
                <a:gd name="T34" fmla="*/ 170 w 202"/>
                <a:gd name="T35" fmla="*/ 108 h 109"/>
                <a:gd name="T36" fmla="*/ 162 w 202"/>
                <a:gd name="T37" fmla="*/ 109 h 109"/>
                <a:gd name="T38" fmla="*/ 39 w 202"/>
                <a:gd name="T39" fmla="*/ 109 h 109"/>
                <a:gd name="T40" fmla="*/ 31 w 202"/>
                <a:gd name="T41" fmla="*/ 108 h 109"/>
                <a:gd name="T42" fmla="*/ 24 w 202"/>
                <a:gd name="T43" fmla="*/ 106 h 109"/>
                <a:gd name="T44" fmla="*/ 17 w 202"/>
                <a:gd name="T45" fmla="*/ 103 h 109"/>
                <a:gd name="T46" fmla="*/ 11 w 202"/>
                <a:gd name="T47" fmla="*/ 100 h 109"/>
                <a:gd name="T48" fmla="*/ 7 w 202"/>
                <a:gd name="T49" fmla="*/ 95 h 109"/>
                <a:gd name="T50" fmla="*/ 3 w 202"/>
                <a:gd name="T51" fmla="*/ 89 h 109"/>
                <a:gd name="T52" fmla="*/ 1 w 202"/>
                <a:gd name="T53" fmla="*/ 84 h 109"/>
                <a:gd name="T54" fmla="*/ 0 w 202"/>
                <a:gd name="T55" fmla="*/ 77 h 109"/>
                <a:gd name="T56" fmla="*/ 0 w 202"/>
                <a:gd name="T57" fmla="*/ 31 h 109"/>
                <a:gd name="T58" fmla="*/ 1 w 202"/>
                <a:gd name="T59" fmla="*/ 25 h 109"/>
                <a:gd name="T60" fmla="*/ 3 w 202"/>
                <a:gd name="T61" fmla="*/ 19 h 109"/>
                <a:gd name="T62" fmla="*/ 7 w 202"/>
                <a:gd name="T63" fmla="*/ 14 h 109"/>
                <a:gd name="T64" fmla="*/ 11 w 202"/>
                <a:gd name="T65" fmla="*/ 9 h 109"/>
                <a:gd name="T66" fmla="*/ 17 w 202"/>
                <a:gd name="T67" fmla="*/ 6 h 109"/>
                <a:gd name="T68" fmla="*/ 24 w 202"/>
                <a:gd name="T69" fmla="*/ 2 h 109"/>
                <a:gd name="T70" fmla="*/ 31 w 202"/>
                <a:gd name="T71" fmla="*/ 1 h 109"/>
                <a:gd name="T72" fmla="*/ 39 w 202"/>
                <a:gd name="T73" fmla="*/ 0 h 10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09">
                  <a:moveTo>
                    <a:pt x="39" y="0"/>
                  </a:moveTo>
                  <a:lnTo>
                    <a:pt x="162" y="0"/>
                  </a:lnTo>
                  <a:lnTo>
                    <a:pt x="170" y="1"/>
                  </a:lnTo>
                  <a:lnTo>
                    <a:pt x="178" y="2"/>
                  </a:lnTo>
                  <a:lnTo>
                    <a:pt x="185" y="6"/>
                  </a:lnTo>
                  <a:lnTo>
                    <a:pt x="191" y="9"/>
                  </a:lnTo>
                  <a:lnTo>
                    <a:pt x="196" y="14"/>
                  </a:lnTo>
                  <a:lnTo>
                    <a:pt x="199" y="19"/>
                  </a:lnTo>
                  <a:lnTo>
                    <a:pt x="202" y="25"/>
                  </a:lnTo>
                  <a:lnTo>
                    <a:pt x="202" y="31"/>
                  </a:lnTo>
                  <a:lnTo>
                    <a:pt x="202" y="77"/>
                  </a:lnTo>
                  <a:lnTo>
                    <a:pt x="202" y="84"/>
                  </a:lnTo>
                  <a:lnTo>
                    <a:pt x="199" y="89"/>
                  </a:lnTo>
                  <a:lnTo>
                    <a:pt x="196" y="95"/>
                  </a:lnTo>
                  <a:lnTo>
                    <a:pt x="191" y="100"/>
                  </a:lnTo>
                  <a:lnTo>
                    <a:pt x="185" y="103"/>
                  </a:lnTo>
                  <a:lnTo>
                    <a:pt x="178" y="106"/>
                  </a:lnTo>
                  <a:lnTo>
                    <a:pt x="170" y="108"/>
                  </a:lnTo>
                  <a:lnTo>
                    <a:pt x="162" y="109"/>
                  </a:lnTo>
                  <a:lnTo>
                    <a:pt x="39" y="109"/>
                  </a:lnTo>
                  <a:lnTo>
                    <a:pt x="31" y="108"/>
                  </a:lnTo>
                  <a:lnTo>
                    <a:pt x="24" y="106"/>
                  </a:lnTo>
                  <a:lnTo>
                    <a:pt x="17" y="103"/>
                  </a:lnTo>
                  <a:lnTo>
                    <a:pt x="11" y="100"/>
                  </a:lnTo>
                  <a:lnTo>
                    <a:pt x="7" y="95"/>
                  </a:lnTo>
                  <a:lnTo>
                    <a:pt x="3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31"/>
                  </a:lnTo>
                  <a:lnTo>
                    <a:pt x="1" y="25"/>
                  </a:lnTo>
                  <a:lnTo>
                    <a:pt x="3" y="19"/>
                  </a:lnTo>
                  <a:lnTo>
                    <a:pt x="7" y="14"/>
                  </a:lnTo>
                  <a:lnTo>
                    <a:pt x="11" y="9"/>
                  </a:lnTo>
                  <a:lnTo>
                    <a:pt x="17" y="6"/>
                  </a:lnTo>
                  <a:lnTo>
                    <a:pt x="24" y="2"/>
                  </a:lnTo>
                  <a:lnTo>
                    <a:pt x="31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81" name="Freeform 424"/>
            <p:cNvSpPr>
              <a:spLocks/>
            </p:cNvSpPr>
            <p:nvPr/>
          </p:nvSpPr>
          <p:spPr bwMode="auto">
            <a:xfrm>
              <a:off x="2910" y="1035"/>
              <a:ext cx="202" cy="109"/>
            </a:xfrm>
            <a:custGeom>
              <a:avLst/>
              <a:gdLst>
                <a:gd name="T0" fmla="*/ 39 w 202"/>
                <a:gd name="T1" fmla="*/ 0 h 109"/>
                <a:gd name="T2" fmla="*/ 162 w 202"/>
                <a:gd name="T3" fmla="*/ 0 h 109"/>
                <a:gd name="T4" fmla="*/ 170 w 202"/>
                <a:gd name="T5" fmla="*/ 1 h 109"/>
                <a:gd name="T6" fmla="*/ 178 w 202"/>
                <a:gd name="T7" fmla="*/ 2 h 109"/>
                <a:gd name="T8" fmla="*/ 185 w 202"/>
                <a:gd name="T9" fmla="*/ 6 h 109"/>
                <a:gd name="T10" fmla="*/ 191 w 202"/>
                <a:gd name="T11" fmla="*/ 9 h 109"/>
                <a:gd name="T12" fmla="*/ 196 w 202"/>
                <a:gd name="T13" fmla="*/ 14 h 109"/>
                <a:gd name="T14" fmla="*/ 199 w 202"/>
                <a:gd name="T15" fmla="*/ 19 h 109"/>
                <a:gd name="T16" fmla="*/ 202 w 202"/>
                <a:gd name="T17" fmla="*/ 25 h 109"/>
                <a:gd name="T18" fmla="*/ 202 w 202"/>
                <a:gd name="T19" fmla="*/ 31 h 109"/>
                <a:gd name="T20" fmla="*/ 202 w 202"/>
                <a:gd name="T21" fmla="*/ 77 h 109"/>
                <a:gd name="T22" fmla="*/ 202 w 202"/>
                <a:gd name="T23" fmla="*/ 84 h 109"/>
                <a:gd name="T24" fmla="*/ 199 w 202"/>
                <a:gd name="T25" fmla="*/ 89 h 109"/>
                <a:gd name="T26" fmla="*/ 196 w 202"/>
                <a:gd name="T27" fmla="*/ 95 h 109"/>
                <a:gd name="T28" fmla="*/ 191 w 202"/>
                <a:gd name="T29" fmla="*/ 100 h 109"/>
                <a:gd name="T30" fmla="*/ 185 w 202"/>
                <a:gd name="T31" fmla="*/ 103 h 109"/>
                <a:gd name="T32" fmla="*/ 178 w 202"/>
                <a:gd name="T33" fmla="*/ 106 h 109"/>
                <a:gd name="T34" fmla="*/ 170 w 202"/>
                <a:gd name="T35" fmla="*/ 108 h 109"/>
                <a:gd name="T36" fmla="*/ 162 w 202"/>
                <a:gd name="T37" fmla="*/ 109 h 109"/>
                <a:gd name="T38" fmla="*/ 39 w 202"/>
                <a:gd name="T39" fmla="*/ 109 h 109"/>
                <a:gd name="T40" fmla="*/ 31 w 202"/>
                <a:gd name="T41" fmla="*/ 108 h 109"/>
                <a:gd name="T42" fmla="*/ 24 w 202"/>
                <a:gd name="T43" fmla="*/ 106 h 109"/>
                <a:gd name="T44" fmla="*/ 17 w 202"/>
                <a:gd name="T45" fmla="*/ 103 h 109"/>
                <a:gd name="T46" fmla="*/ 11 w 202"/>
                <a:gd name="T47" fmla="*/ 100 h 109"/>
                <a:gd name="T48" fmla="*/ 7 w 202"/>
                <a:gd name="T49" fmla="*/ 95 h 109"/>
                <a:gd name="T50" fmla="*/ 3 w 202"/>
                <a:gd name="T51" fmla="*/ 89 h 109"/>
                <a:gd name="T52" fmla="*/ 1 w 202"/>
                <a:gd name="T53" fmla="*/ 84 h 109"/>
                <a:gd name="T54" fmla="*/ 0 w 202"/>
                <a:gd name="T55" fmla="*/ 77 h 109"/>
                <a:gd name="T56" fmla="*/ 0 w 202"/>
                <a:gd name="T57" fmla="*/ 31 h 109"/>
                <a:gd name="T58" fmla="*/ 1 w 202"/>
                <a:gd name="T59" fmla="*/ 25 h 109"/>
                <a:gd name="T60" fmla="*/ 3 w 202"/>
                <a:gd name="T61" fmla="*/ 19 h 109"/>
                <a:gd name="T62" fmla="*/ 7 w 202"/>
                <a:gd name="T63" fmla="*/ 14 h 109"/>
                <a:gd name="T64" fmla="*/ 11 w 202"/>
                <a:gd name="T65" fmla="*/ 9 h 109"/>
                <a:gd name="T66" fmla="*/ 17 w 202"/>
                <a:gd name="T67" fmla="*/ 6 h 109"/>
                <a:gd name="T68" fmla="*/ 24 w 202"/>
                <a:gd name="T69" fmla="*/ 2 h 109"/>
                <a:gd name="T70" fmla="*/ 31 w 202"/>
                <a:gd name="T71" fmla="*/ 1 h 109"/>
                <a:gd name="T72" fmla="*/ 39 w 202"/>
                <a:gd name="T73" fmla="*/ 0 h 10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09">
                  <a:moveTo>
                    <a:pt x="39" y="0"/>
                  </a:moveTo>
                  <a:lnTo>
                    <a:pt x="162" y="0"/>
                  </a:lnTo>
                  <a:lnTo>
                    <a:pt x="170" y="1"/>
                  </a:lnTo>
                  <a:lnTo>
                    <a:pt x="178" y="2"/>
                  </a:lnTo>
                  <a:lnTo>
                    <a:pt x="185" y="6"/>
                  </a:lnTo>
                  <a:lnTo>
                    <a:pt x="191" y="9"/>
                  </a:lnTo>
                  <a:lnTo>
                    <a:pt x="196" y="14"/>
                  </a:lnTo>
                  <a:lnTo>
                    <a:pt x="199" y="19"/>
                  </a:lnTo>
                  <a:lnTo>
                    <a:pt x="202" y="25"/>
                  </a:lnTo>
                  <a:lnTo>
                    <a:pt x="202" y="31"/>
                  </a:lnTo>
                  <a:lnTo>
                    <a:pt x="202" y="77"/>
                  </a:lnTo>
                  <a:lnTo>
                    <a:pt x="202" y="84"/>
                  </a:lnTo>
                  <a:lnTo>
                    <a:pt x="199" y="89"/>
                  </a:lnTo>
                  <a:lnTo>
                    <a:pt x="196" y="95"/>
                  </a:lnTo>
                  <a:lnTo>
                    <a:pt x="191" y="100"/>
                  </a:lnTo>
                  <a:lnTo>
                    <a:pt x="185" y="103"/>
                  </a:lnTo>
                  <a:lnTo>
                    <a:pt x="178" y="106"/>
                  </a:lnTo>
                  <a:lnTo>
                    <a:pt x="170" y="108"/>
                  </a:lnTo>
                  <a:lnTo>
                    <a:pt x="162" y="109"/>
                  </a:lnTo>
                  <a:lnTo>
                    <a:pt x="39" y="109"/>
                  </a:lnTo>
                  <a:lnTo>
                    <a:pt x="31" y="108"/>
                  </a:lnTo>
                  <a:lnTo>
                    <a:pt x="24" y="106"/>
                  </a:lnTo>
                  <a:lnTo>
                    <a:pt x="17" y="103"/>
                  </a:lnTo>
                  <a:lnTo>
                    <a:pt x="11" y="100"/>
                  </a:lnTo>
                  <a:lnTo>
                    <a:pt x="7" y="95"/>
                  </a:lnTo>
                  <a:lnTo>
                    <a:pt x="3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31"/>
                  </a:lnTo>
                  <a:lnTo>
                    <a:pt x="1" y="25"/>
                  </a:lnTo>
                  <a:lnTo>
                    <a:pt x="3" y="19"/>
                  </a:lnTo>
                  <a:lnTo>
                    <a:pt x="7" y="14"/>
                  </a:lnTo>
                  <a:lnTo>
                    <a:pt x="11" y="9"/>
                  </a:lnTo>
                  <a:lnTo>
                    <a:pt x="17" y="6"/>
                  </a:lnTo>
                  <a:lnTo>
                    <a:pt x="24" y="2"/>
                  </a:lnTo>
                  <a:lnTo>
                    <a:pt x="31" y="1"/>
                  </a:lnTo>
                  <a:lnTo>
                    <a:pt x="39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82" name="Freeform 425"/>
            <p:cNvSpPr>
              <a:spLocks/>
            </p:cNvSpPr>
            <p:nvPr/>
          </p:nvSpPr>
          <p:spPr bwMode="auto">
            <a:xfrm>
              <a:off x="2980" y="1078"/>
              <a:ext cx="88" cy="39"/>
            </a:xfrm>
            <a:custGeom>
              <a:avLst/>
              <a:gdLst>
                <a:gd name="T0" fmla="*/ 45 w 88"/>
                <a:gd name="T1" fmla="*/ 0 h 39"/>
                <a:gd name="T2" fmla="*/ 53 w 88"/>
                <a:gd name="T3" fmla="*/ 1 h 39"/>
                <a:gd name="T4" fmla="*/ 61 w 88"/>
                <a:gd name="T5" fmla="*/ 2 h 39"/>
                <a:gd name="T6" fmla="*/ 69 w 88"/>
                <a:gd name="T7" fmla="*/ 3 h 39"/>
                <a:gd name="T8" fmla="*/ 75 w 88"/>
                <a:gd name="T9" fmla="*/ 6 h 39"/>
                <a:gd name="T10" fmla="*/ 81 w 88"/>
                <a:gd name="T11" fmla="*/ 9 h 39"/>
                <a:gd name="T12" fmla="*/ 85 w 88"/>
                <a:gd name="T13" fmla="*/ 13 h 39"/>
                <a:gd name="T14" fmla="*/ 87 w 88"/>
                <a:gd name="T15" fmla="*/ 16 h 39"/>
                <a:gd name="T16" fmla="*/ 88 w 88"/>
                <a:gd name="T17" fmla="*/ 20 h 39"/>
                <a:gd name="T18" fmla="*/ 87 w 88"/>
                <a:gd name="T19" fmla="*/ 24 h 39"/>
                <a:gd name="T20" fmla="*/ 85 w 88"/>
                <a:gd name="T21" fmla="*/ 28 h 39"/>
                <a:gd name="T22" fmla="*/ 81 w 88"/>
                <a:gd name="T23" fmla="*/ 31 h 39"/>
                <a:gd name="T24" fmla="*/ 75 w 88"/>
                <a:gd name="T25" fmla="*/ 34 h 39"/>
                <a:gd name="T26" fmla="*/ 69 w 88"/>
                <a:gd name="T27" fmla="*/ 36 h 39"/>
                <a:gd name="T28" fmla="*/ 61 w 88"/>
                <a:gd name="T29" fmla="*/ 38 h 39"/>
                <a:gd name="T30" fmla="*/ 53 w 88"/>
                <a:gd name="T31" fmla="*/ 39 h 39"/>
                <a:gd name="T32" fmla="*/ 45 w 88"/>
                <a:gd name="T33" fmla="*/ 39 h 39"/>
                <a:gd name="T34" fmla="*/ 36 w 88"/>
                <a:gd name="T35" fmla="*/ 39 h 39"/>
                <a:gd name="T36" fmla="*/ 28 w 88"/>
                <a:gd name="T37" fmla="*/ 38 h 39"/>
                <a:gd name="T38" fmla="*/ 20 w 88"/>
                <a:gd name="T39" fmla="*/ 36 h 39"/>
                <a:gd name="T40" fmla="*/ 13 w 88"/>
                <a:gd name="T41" fmla="*/ 34 h 39"/>
                <a:gd name="T42" fmla="*/ 8 w 88"/>
                <a:gd name="T43" fmla="*/ 31 h 39"/>
                <a:gd name="T44" fmla="*/ 4 w 88"/>
                <a:gd name="T45" fmla="*/ 28 h 39"/>
                <a:gd name="T46" fmla="*/ 1 w 88"/>
                <a:gd name="T47" fmla="*/ 24 h 39"/>
                <a:gd name="T48" fmla="*/ 0 w 88"/>
                <a:gd name="T49" fmla="*/ 20 h 39"/>
                <a:gd name="T50" fmla="*/ 1 w 88"/>
                <a:gd name="T51" fmla="*/ 16 h 39"/>
                <a:gd name="T52" fmla="*/ 4 w 88"/>
                <a:gd name="T53" fmla="*/ 13 h 39"/>
                <a:gd name="T54" fmla="*/ 8 w 88"/>
                <a:gd name="T55" fmla="*/ 9 h 39"/>
                <a:gd name="T56" fmla="*/ 13 w 88"/>
                <a:gd name="T57" fmla="*/ 6 h 39"/>
                <a:gd name="T58" fmla="*/ 20 w 88"/>
                <a:gd name="T59" fmla="*/ 3 h 39"/>
                <a:gd name="T60" fmla="*/ 28 w 88"/>
                <a:gd name="T61" fmla="*/ 2 h 39"/>
                <a:gd name="T62" fmla="*/ 36 w 88"/>
                <a:gd name="T63" fmla="*/ 1 h 39"/>
                <a:gd name="T64" fmla="*/ 45 w 88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39">
                  <a:moveTo>
                    <a:pt x="45" y="0"/>
                  </a:moveTo>
                  <a:lnTo>
                    <a:pt x="53" y="1"/>
                  </a:lnTo>
                  <a:lnTo>
                    <a:pt x="61" y="2"/>
                  </a:lnTo>
                  <a:lnTo>
                    <a:pt x="69" y="3"/>
                  </a:lnTo>
                  <a:lnTo>
                    <a:pt x="75" y="6"/>
                  </a:lnTo>
                  <a:lnTo>
                    <a:pt x="81" y="9"/>
                  </a:lnTo>
                  <a:lnTo>
                    <a:pt x="85" y="13"/>
                  </a:lnTo>
                  <a:lnTo>
                    <a:pt x="87" y="16"/>
                  </a:lnTo>
                  <a:lnTo>
                    <a:pt x="88" y="20"/>
                  </a:lnTo>
                  <a:lnTo>
                    <a:pt x="87" y="24"/>
                  </a:lnTo>
                  <a:lnTo>
                    <a:pt x="85" y="28"/>
                  </a:lnTo>
                  <a:lnTo>
                    <a:pt x="81" y="31"/>
                  </a:lnTo>
                  <a:lnTo>
                    <a:pt x="75" y="34"/>
                  </a:lnTo>
                  <a:lnTo>
                    <a:pt x="69" y="36"/>
                  </a:lnTo>
                  <a:lnTo>
                    <a:pt x="61" y="38"/>
                  </a:lnTo>
                  <a:lnTo>
                    <a:pt x="53" y="39"/>
                  </a:lnTo>
                  <a:lnTo>
                    <a:pt x="45" y="39"/>
                  </a:lnTo>
                  <a:lnTo>
                    <a:pt x="36" y="39"/>
                  </a:lnTo>
                  <a:lnTo>
                    <a:pt x="28" y="38"/>
                  </a:lnTo>
                  <a:lnTo>
                    <a:pt x="20" y="36"/>
                  </a:lnTo>
                  <a:lnTo>
                    <a:pt x="13" y="34"/>
                  </a:lnTo>
                  <a:lnTo>
                    <a:pt x="8" y="31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20"/>
                  </a:lnTo>
                  <a:lnTo>
                    <a:pt x="1" y="16"/>
                  </a:lnTo>
                  <a:lnTo>
                    <a:pt x="4" y="13"/>
                  </a:lnTo>
                  <a:lnTo>
                    <a:pt x="8" y="9"/>
                  </a:lnTo>
                  <a:lnTo>
                    <a:pt x="13" y="6"/>
                  </a:lnTo>
                  <a:lnTo>
                    <a:pt x="20" y="3"/>
                  </a:lnTo>
                  <a:lnTo>
                    <a:pt x="28" y="2"/>
                  </a:lnTo>
                  <a:lnTo>
                    <a:pt x="36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83" name="Freeform 426"/>
            <p:cNvSpPr>
              <a:spLocks/>
            </p:cNvSpPr>
            <p:nvPr/>
          </p:nvSpPr>
          <p:spPr bwMode="auto">
            <a:xfrm>
              <a:off x="2980" y="1078"/>
              <a:ext cx="88" cy="39"/>
            </a:xfrm>
            <a:custGeom>
              <a:avLst/>
              <a:gdLst>
                <a:gd name="T0" fmla="*/ 45 w 88"/>
                <a:gd name="T1" fmla="*/ 0 h 39"/>
                <a:gd name="T2" fmla="*/ 53 w 88"/>
                <a:gd name="T3" fmla="*/ 1 h 39"/>
                <a:gd name="T4" fmla="*/ 61 w 88"/>
                <a:gd name="T5" fmla="*/ 2 h 39"/>
                <a:gd name="T6" fmla="*/ 69 w 88"/>
                <a:gd name="T7" fmla="*/ 3 h 39"/>
                <a:gd name="T8" fmla="*/ 75 w 88"/>
                <a:gd name="T9" fmla="*/ 6 h 39"/>
                <a:gd name="T10" fmla="*/ 81 w 88"/>
                <a:gd name="T11" fmla="*/ 9 h 39"/>
                <a:gd name="T12" fmla="*/ 85 w 88"/>
                <a:gd name="T13" fmla="*/ 13 h 39"/>
                <a:gd name="T14" fmla="*/ 87 w 88"/>
                <a:gd name="T15" fmla="*/ 16 h 39"/>
                <a:gd name="T16" fmla="*/ 88 w 88"/>
                <a:gd name="T17" fmla="*/ 20 h 39"/>
                <a:gd name="T18" fmla="*/ 87 w 88"/>
                <a:gd name="T19" fmla="*/ 24 h 39"/>
                <a:gd name="T20" fmla="*/ 85 w 88"/>
                <a:gd name="T21" fmla="*/ 28 h 39"/>
                <a:gd name="T22" fmla="*/ 81 w 88"/>
                <a:gd name="T23" fmla="*/ 31 h 39"/>
                <a:gd name="T24" fmla="*/ 75 w 88"/>
                <a:gd name="T25" fmla="*/ 34 h 39"/>
                <a:gd name="T26" fmla="*/ 69 w 88"/>
                <a:gd name="T27" fmla="*/ 36 h 39"/>
                <a:gd name="T28" fmla="*/ 61 w 88"/>
                <a:gd name="T29" fmla="*/ 38 h 39"/>
                <a:gd name="T30" fmla="*/ 53 w 88"/>
                <a:gd name="T31" fmla="*/ 39 h 39"/>
                <a:gd name="T32" fmla="*/ 45 w 88"/>
                <a:gd name="T33" fmla="*/ 39 h 39"/>
                <a:gd name="T34" fmla="*/ 36 w 88"/>
                <a:gd name="T35" fmla="*/ 39 h 39"/>
                <a:gd name="T36" fmla="*/ 28 w 88"/>
                <a:gd name="T37" fmla="*/ 38 h 39"/>
                <a:gd name="T38" fmla="*/ 20 w 88"/>
                <a:gd name="T39" fmla="*/ 36 h 39"/>
                <a:gd name="T40" fmla="*/ 13 w 88"/>
                <a:gd name="T41" fmla="*/ 34 h 39"/>
                <a:gd name="T42" fmla="*/ 8 w 88"/>
                <a:gd name="T43" fmla="*/ 31 h 39"/>
                <a:gd name="T44" fmla="*/ 4 w 88"/>
                <a:gd name="T45" fmla="*/ 28 h 39"/>
                <a:gd name="T46" fmla="*/ 1 w 88"/>
                <a:gd name="T47" fmla="*/ 24 h 39"/>
                <a:gd name="T48" fmla="*/ 0 w 88"/>
                <a:gd name="T49" fmla="*/ 20 h 39"/>
                <a:gd name="T50" fmla="*/ 1 w 88"/>
                <a:gd name="T51" fmla="*/ 16 h 39"/>
                <a:gd name="T52" fmla="*/ 4 w 88"/>
                <a:gd name="T53" fmla="*/ 13 h 39"/>
                <a:gd name="T54" fmla="*/ 8 w 88"/>
                <a:gd name="T55" fmla="*/ 9 h 39"/>
                <a:gd name="T56" fmla="*/ 13 w 88"/>
                <a:gd name="T57" fmla="*/ 6 h 39"/>
                <a:gd name="T58" fmla="*/ 20 w 88"/>
                <a:gd name="T59" fmla="*/ 3 h 39"/>
                <a:gd name="T60" fmla="*/ 28 w 88"/>
                <a:gd name="T61" fmla="*/ 2 h 39"/>
                <a:gd name="T62" fmla="*/ 36 w 88"/>
                <a:gd name="T63" fmla="*/ 1 h 39"/>
                <a:gd name="T64" fmla="*/ 45 w 88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39">
                  <a:moveTo>
                    <a:pt x="45" y="0"/>
                  </a:moveTo>
                  <a:lnTo>
                    <a:pt x="53" y="1"/>
                  </a:lnTo>
                  <a:lnTo>
                    <a:pt x="61" y="2"/>
                  </a:lnTo>
                  <a:lnTo>
                    <a:pt x="69" y="3"/>
                  </a:lnTo>
                  <a:lnTo>
                    <a:pt x="75" y="6"/>
                  </a:lnTo>
                  <a:lnTo>
                    <a:pt x="81" y="9"/>
                  </a:lnTo>
                  <a:lnTo>
                    <a:pt x="85" y="13"/>
                  </a:lnTo>
                  <a:lnTo>
                    <a:pt x="87" y="16"/>
                  </a:lnTo>
                  <a:lnTo>
                    <a:pt x="88" y="20"/>
                  </a:lnTo>
                  <a:lnTo>
                    <a:pt x="87" y="24"/>
                  </a:lnTo>
                  <a:lnTo>
                    <a:pt x="85" y="28"/>
                  </a:lnTo>
                  <a:lnTo>
                    <a:pt x="81" y="31"/>
                  </a:lnTo>
                  <a:lnTo>
                    <a:pt x="75" y="34"/>
                  </a:lnTo>
                  <a:lnTo>
                    <a:pt x="69" y="36"/>
                  </a:lnTo>
                  <a:lnTo>
                    <a:pt x="61" y="38"/>
                  </a:lnTo>
                  <a:lnTo>
                    <a:pt x="53" y="39"/>
                  </a:lnTo>
                  <a:lnTo>
                    <a:pt x="45" y="39"/>
                  </a:lnTo>
                  <a:lnTo>
                    <a:pt x="36" y="39"/>
                  </a:lnTo>
                  <a:lnTo>
                    <a:pt x="28" y="38"/>
                  </a:lnTo>
                  <a:lnTo>
                    <a:pt x="20" y="36"/>
                  </a:lnTo>
                  <a:lnTo>
                    <a:pt x="13" y="34"/>
                  </a:lnTo>
                  <a:lnTo>
                    <a:pt x="8" y="31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20"/>
                  </a:lnTo>
                  <a:lnTo>
                    <a:pt x="1" y="16"/>
                  </a:lnTo>
                  <a:lnTo>
                    <a:pt x="4" y="13"/>
                  </a:lnTo>
                  <a:lnTo>
                    <a:pt x="8" y="9"/>
                  </a:lnTo>
                  <a:lnTo>
                    <a:pt x="13" y="6"/>
                  </a:lnTo>
                  <a:lnTo>
                    <a:pt x="20" y="3"/>
                  </a:lnTo>
                  <a:lnTo>
                    <a:pt x="28" y="2"/>
                  </a:lnTo>
                  <a:lnTo>
                    <a:pt x="36" y="1"/>
                  </a:lnTo>
                  <a:lnTo>
                    <a:pt x="45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84" name="Freeform 427"/>
            <p:cNvSpPr>
              <a:spLocks/>
            </p:cNvSpPr>
            <p:nvPr/>
          </p:nvSpPr>
          <p:spPr bwMode="auto">
            <a:xfrm>
              <a:off x="3107" y="1035"/>
              <a:ext cx="202" cy="109"/>
            </a:xfrm>
            <a:custGeom>
              <a:avLst/>
              <a:gdLst>
                <a:gd name="T0" fmla="*/ 39 w 202"/>
                <a:gd name="T1" fmla="*/ 0 h 109"/>
                <a:gd name="T2" fmla="*/ 163 w 202"/>
                <a:gd name="T3" fmla="*/ 0 h 109"/>
                <a:gd name="T4" fmla="*/ 171 w 202"/>
                <a:gd name="T5" fmla="*/ 1 h 109"/>
                <a:gd name="T6" fmla="*/ 178 w 202"/>
                <a:gd name="T7" fmla="*/ 2 h 109"/>
                <a:gd name="T8" fmla="*/ 185 w 202"/>
                <a:gd name="T9" fmla="*/ 6 h 109"/>
                <a:gd name="T10" fmla="*/ 191 w 202"/>
                <a:gd name="T11" fmla="*/ 9 h 109"/>
                <a:gd name="T12" fmla="*/ 196 w 202"/>
                <a:gd name="T13" fmla="*/ 14 h 109"/>
                <a:gd name="T14" fmla="*/ 199 w 202"/>
                <a:gd name="T15" fmla="*/ 19 h 109"/>
                <a:gd name="T16" fmla="*/ 202 w 202"/>
                <a:gd name="T17" fmla="*/ 25 h 109"/>
                <a:gd name="T18" fmla="*/ 202 w 202"/>
                <a:gd name="T19" fmla="*/ 31 h 109"/>
                <a:gd name="T20" fmla="*/ 202 w 202"/>
                <a:gd name="T21" fmla="*/ 77 h 109"/>
                <a:gd name="T22" fmla="*/ 202 w 202"/>
                <a:gd name="T23" fmla="*/ 84 h 109"/>
                <a:gd name="T24" fmla="*/ 199 w 202"/>
                <a:gd name="T25" fmla="*/ 89 h 109"/>
                <a:gd name="T26" fmla="*/ 196 w 202"/>
                <a:gd name="T27" fmla="*/ 95 h 109"/>
                <a:gd name="T28" fmla="*/ 191 w 202"/>
                <a:gd name="T29" fmla="*/ 100 h 109"/>
                <a:gd name="T30" fmla="*/ 185 w 202"/>
                <a:gd name="T31" fmla="*/ 103 h 109"/>
                <a:gd name="T32" fmla="*/ 178 w 202"/>
                <a:gd name="T33" fmla="*/ 106 h 109"/>
                <a:gd name="T34" fmla="*/ 171 w 202"/>
                <a:gd name="T35" fmla="*/ 108 h 109"/>
                <a:gd name="T36" fmla="*/ 163 w 202"/>
                <a:gd name="T37" fmla="*/ 109 h 109"/>
                <a:gd name="T38" fmla="*/ 39 w 202"/>
                <a:gd name="T39" fmla="*/ 109 h 109"/>
                <a:gd name="T40" fmla="*/ 31 w 202"/>
                <a:gd name="T41" fmla="*/ 108 h 109"/>
                <a:gd name="T42" fmla="*/ 24 w 202"/>
                <a:gd name="T43" fmla="*/ 106 h 109"/>
                <a:gd name="T44" fmla="*/ 17 w 202"/>
                <a:gd name="T45" fmla="*/ 103 h 109"/>
                <a:gd name="T46" fmla="*/ 12 w 202"/>
                <a:gd name="T47" fmla="*/ 100 h 109"/>
                <a:gd name="T48" fmla="*/ 7 w 202"/>
                <a:gd name="T49" fmla="*/ 95 h 109"/>
                <a:gd name="T50" fmla="*/ 3 w 202"/>
                <a:gd name="T51" fmla="*/ 89 h 109"/>
                <a:gd name="T52" fmla="*/ 1 w 202"/>
                <a:gd name="T53" fmla="*/ 84 h 109"/>
                <a:gd name="T54" fmla="*/ 0 w 202"/>
                <a:gd name="T55" fmla="*/ 77 h 109"/>
                <a:gd name="T56" fmla="*/ 0 w 202"/>
                <a:gd name="T57" fmla="*/ 31 h 109"/>
                <a:gd name="T58" fmla="*/ 1 w 202"/>
                <a:gd name="T59" fmla="*/ 25 h 109"/>
                <a:gd name="T60" fmla="*/ 3 w 202"/>
                <a:gd name="T61" fmla="*/ 19 h 109"/>
                <a:gd name="T62" fmla="*/ 7 w 202"/>
                <a:gd name="T63" fmla="*/ 14 h 109"/>
                <a:gd name="T64" fmla="*/ 12 w 202"/>
                <a:gd name="T65" fmla="*/ 9 h 109"/>
                <a:gd name="T66" fmla="*/ 17 w 202"/>
                <a:gd name="T67" fmla="*/ 6 h 109"/>
                <a:gd name="T68" fmla="*/ 24 w 202"/>
                <a:gd name="T69" fmla="*/ 2 h 109"/>
                <a:gd name="T70" fmla="*/ 31 w 202"/>
                <a:gd name="T71" fmla="*/ 1 h 109"/>
                <a:gd name="T72" fmla="*/ 39 w 202"/>
                <a:gd name="T73" fmla="*/ 0 h 10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09">
                  <a:moveTo>
                    <a:pt x="39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8" y="2"/>
                  </a:lnTo>
                  <a:lnTo>
                    <a:pt x="185" y="6"/>
                  </a:lnTo>
                  <a:lnTo>
                    <a:pt x="191" y="9"/>
                  </a:lnTo>
                  <a:lnTo>
                    <a:pt x="196" y="14"/>
                  </a:lnTo>
                  <a:lnTo>
                    <a:pt x="199" y="19"/>
                  </a:lnTo>
                  <a:lnTo>
                    <a:pt x="202" y="25"/>
                  </a:lnTo>
                  <a:lnTo>
                    <a:pt x="202" y="31"/>
                  </a:lnTo>
                  <a:lnTo>
                    <a:pt x="202" y="77"/>
                  </a:lnTo>
                  <a:lnTo>
                    <a:pt x="202" y="84"/>
                  </a:lnTo>
                  <a:lnTo>
                    <a:pt x="199" y="89"/>
                  </a:lnTo>
                  <a:lnTo>
                    <a:pt x="196" y="95"/>
                  </a:lnTo>
                  <a:lnTo>
                    <a:pt x="191" y="100"/>
                  </a:lnTo>
                  <a:lnTo>
                    <a:pt x="185" y="103"/>
                  </a:lnTo>
                  <a:lnTo>
                    <a:pt x="178" y="106"/>
                  </a:lnTo>
                  <a:lnTo>
                    <a:pt x="171" y="108"/>
                  </a:lnTo>
                  <a:lnTo>
                    <a:pt x="163" y="109"/>
                  </a:lnTo>
                  <a:lnTo>
                    <a:pt x="39" y="109"/>
                  </a:lnTo>
                  <a:lnTo>
                    <a:pt x="31" y="108"/>
                  </a:lnTo>
                  <a:lnTo>
                    <a:pt x="24" y="106"/>
                  </a:lnTo>
                  <a:lnTo>
                    <a:pt x="17" y="103"/>
                  </a:lnTo>
                  <a:lnTo>
                    <a:pt x="12" y="100"/>
                  </a:lnTo>
                  <a:lnTo>
                    <a:pt x="7" y="95"/>
                  </a:lnTo>
                  <a:lnTo>
                    <a:pt x="3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31"/>
                  </a:lnTo>
                  <a:lnTo>
                    <a:pt x="1" y="25"/>
                  </a:lnTo>
                  <a:lnTo>
                    <a:pt x="3" y="19"/>
                  </a:lnTo>
                  <a:lnTo>
                    <a:pt x="7" y="14"/>
                  </a:lnTo>
                  <a:lnTo>
                    <a:pt x="12" y="9"/>
                  </a:lnTo>
                  <a:lnTo>
                    <a:pt x="17" y="6"/>
                  </a:lnTo>
                  <a:lnTo>
                    <a:pt x="24" y="2"/>
                  </a:lnTo>
                  <a:lnTo>
                    <a:pt x="31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85" name="Freeform 428"/>
            <p:cNvSpPr>
              <a:spLocks/>
            </p:cNvSpPr>
            <p:nvPr/>
          </p:nvSpPr>
          <p:spPr bwMode="auto">
            <a:xfrm>
              <a:off x="3107" y="1035"/>
              <a:ext cx="202" cy="109"/>
            </a:xfrm>
            <a:custGeom>
              <a:avLst/>
              <a:gdLst>
                <a:gd name="T0" fmla="*/ 39 w 202"/>
                <a:gd name="T1" fmla="*/ 0 h 109"/>
                <a:gd name="T2" fmla="*/ 163 w 202"/>
                <a:gd name="T3" fmla="*/ 0 h 109"/>
                <a:gd name="T4" fmla="*/ 171 w 202"/>
                <a:gd name="T5" fmla="*/ 1 h 109"/>
                <a:gd name="T6" fmla="*/ 178 w 202"/>
                <a:gd name="T7" fmla="*/ 2 h 109"/>
                <a:gd name="T8" fmla="*/ 185 w 202"/>
                <a:gd name="T9" fmla="*/ 6 h 109"/>
                <a:gd name="T10" fmla="*/ 191 w 202"/>
                <a:gd name="T11" fmla="*/ 9 h 109"/>
                <a:gd name="T12" fmla="*/ 196 w 202"/>
                <a:gd name="T13" fmla="*/ 14 h 109"/>
                <a:gd name="T14" fmla="*/ 199 w 202"/>
                <a:gd name="T15" fmla="*/ 19 h 109"/>
                <a:gd name="T16" fmla="*/ 202 w 202"/>
                <a:gd name="T17" fmla="*/ 25 h 109"/>
                <a:gd name="T18" fmla="*/ 202 w 202"/>
                <a:gd name="T19" fmla="*/ 31 h 109"/>
                <a:gd name="T20" fmla="*/ 202 w 202"/>
                <a:gd name="T21" fmla="*/ 77 h 109"/>
                <a:gd name="T22" fmla="*/ 202 w 202"/>
                <a:gd name="T23" fmla="*/ 84 h 109"/>
                <a:gd name="T24" fmla="*/ 199 w 202"/>
                <a:gd name="T25" fmla="*/ 89 h 109"/>
                <a:gd name="T26" fmla="*/ 196 w 202"/>
                <a:gd name="T27" fmla="*/ 95 h 109"/>
                <a:gd name="T28" fmla="*/ 191 w 202"/>
                <a:gd name="T29" fmla="*/ 100 h 109"/>
                <a:gd name="T30" fmla="*/ 185 w 202"/>
                <a:gd name="T31" fmla="*/ 103 h 109"/>
                <a:gd name="T32" fmla="*/ 178 w 202"/>
                <a:gd name="T33" fmla="*/ 106 h 109"/>
                <a:gd name="T34" fmla="*/ 171 w 202"/>
                <a:gd name="T35" fmla="*/ 108 h 109"/>
                <a:gd name="T36" fmla="*/ 163 w 202"/>
                <a:gd name="T37" fmla="*/ 109 h 109"/>
                <a:gd name="T38" fmla="*/ 39 w 202"/>
                <a:gd name="T39" fmla="*/ 109 h 109"/>
                <a:gd name="T40" fmla="*/ 31 w 202"/>
                <a:gd name="T41" fmla="*/ 108 h 109"/>
                <a:gd name="T42" fmla="*/ 24 w 202"/>
                <a:gd name="T43" fmla="*/ 106 h 109"/>
                <a:gd name="T44" fmla="*/ 17 w 202"/>
                <a:gd name="T45" fmla="*/ 103 h 109"/>
                <a:gd name="T46" fmla="*/ 12 w 202"/>
                <a:gd name="T47" fmla="*/ 100 h 109"/>
                <a:gd name="T48" fmla="*/ 7 w 202"/>
                <a:gd name="T49" fmla="*/ 95 h 109"/>
                <a:gd name="T50" fmla="*/ 3 w 202"/>
                <a:gd name="T51" fmla="*/ 89 h 109"/>
                <a:gd name="T52" fmla="*/ 1 w 202"/>
                <a:gd name="T53" fmla="*/ 84 h 109"/>
                <a:gd name="T54" fmla="*/ 0 w 202"/>
                <a:gd name="T55" fmla="*/ 77 h 109"/>
                <a:gd name="T56" fmla="*/ 0 w 202"/>
                <a:gd name="T57" fmla="*/ 31 h 109"/>
                <a:gd name="T58" fmla="*/ 1 w 202"/>
                <a:gd name="T59" fmla="*/ 25 h 109"/>
                <a:gd name="T60" fmla="*/ 3 w 202"/>
                <a:gd name="T61" fmla="*/ 19 h 109"/>
                <a:gd name="T62" fmla="*/ 7 w 202"/>
                <a:gd name="T63" fmla="*/ 14 h 109"/>
                <a:gd name="T64" fmla="*/ 12 w 202"/>
                <a:gd name="T65" fmla="*/ 9 h 109"/>
                <a:gd name="T66" fmla="*/ 17 w 202"/>
                <a:gd name="T67" fmla="*/ 6 h 109"/>
                <a:gd name="T68" fmla="*/ 24 w 202"/>
                <a:gd name="T69" fmla="*/ 2 h 109"/>
                <a:gd name="T70" fmla="*/ 31 w 202"/>
                <a:gd name="T71" fmla="*/ 1 h 109"/>
                <a:gd name="T72" fmla="*/ 39 w 202"/>
                <a:gd name="T73" fmla="*/ 0 h 10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09">
                  <a:moveTo>
                    <a:pt x="39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8" y="2"/>
                  </a:lnTo>
                  <a:lnTo>
                    <a:pt x="185" y="6"/>
                  </a:lnTo>
                  <a:lnTo>
                    <a:pt x="191" y="9"/>
                  </a:lnTo>
                  <a:lnTo>
                    <a:pt x="196" y="14"/>
                  </a:lnTo>
                  <a:lnTo>
                    <a:pt x="199" y="19"/>
                  </a:lnTo>
                  <a:lnTo>
                    <a:pt x="202" y="25"/>
                  </a:lnTo>
                  <a:lnTo>
                    <a:pt x="202" y="31"/>
                  </a:lnTo>
                  <a:lnTo>
                    <a:pt x="202" y="77"/>
                  </a:lnTo>
                  <a:lnTo>
                    <a:pt x="202" y="84"/>
                  </a:lnTo>
                  <a:lnTo>
                    <a:pt x="199" y="89"/>
                  </a:lnTo>
                  <a:lnTo>
                    <a:pt x="196" y="95"/>
                  </a:lnTo>
                  <a:lnTo>
                    <a:pt x="191" y="100"/>
                  </a:lnTo>
                  <a:lnTo>
                    <a:pt x="185" y="103"/>
                  </a:lnTo>
                  <a:lnTo>
                    <a:pt x="178" y="106"/>
                  </a:lnTo>
                  <a:lnTo>
                    <a:pt x="171" y="108"/>
                  </a:lnTo>
                  <a:lnTo>
                    <a:pt x="163" y="109"/>
                  </a:lnTo>
                  <a:lnTo>
                    <a:pt x="39" y="109"/>
                  </a:lnTo>
                  <a:lnTo>
                    <a:pt x="31" y="108"/>
                  </a:lnTo>
                  <a:lnTo>
                    <a:pt x="24" y="106"/>
                  </a:lnTo>
                  <a:lnTo>
                    <a:pt x="17" y="103"/>
                  </a:lnTo>
                  <a:lnTo>
                    <a:pt x="12" y="100"/>
                  </a:lnTo>
                  <a:lnTo>
                    <a:pt x="7" y="95"/>
                  </a:lnTo>
                  <a:lnTo>
                    <a:pt x="3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31"/>
                  </a:lnTo>
                  <a:lnTo>
                    <a:pt x="1" y="25"/>
                  </a:lnTo>
                  <a:lnTo>
                    <a:pt x="3" y="19"/>
                  </a:lnTo>
                  <a:lnTo>
                    <a:pt x="7" y="14"/>
                  </a:lnTo>
                  <a:lnTo>
                    <a:pt x="12" y="9"/>
                  </a:lnTo>
                  <a:lnTo>
                    <a:pt x="17" y="6"/>
                  </a:lnTo>
                  <a:lnTo>
                    <a:pt x="24" y="2"/>
                  </a:lnTo>
                  <a:lnTo>
                    <a:pt x="31" y="1"/>
                  </a:lnTo>
                  <a:lnTo>
                    <a:pt x="39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86" name="Freeform 429"/>
            <p:cNvSpPr>
              <a:spLocks/>
            </p:cNvSpPr>
            <p:nvPr/>
          </p:nvSpPr>
          <p:spPr bwMode="auto">
            <a:xfrm>
              <a:off x="3178" y="1078"/>
              <a:ext cx="87" cy="39"/>
            </a:xfrm>
            <a:custGeom>
              <a:avLst/>
              <a:gdLst>
                <a:gd name="T0" fmla="*/ 44 w 87"/>
                <a:gd name="T1" fmla="*/ 0 h 39"/>
                <a:gd name="T2" fmla="*/ 52 w 87"/>
                <a:gd name="T3" fmla="*/ 1 h 39"/>
                <a:gd name="T4" fmla="*/ 61 w 87"/>
                <a:gd name="T5" fmla="*/ 2 h 39"/>
                <a:gd name="T6" fmla="*/ 68 w 87"/>
                <a:gd name="T7" fmla="*/ 3 h 39"/>
                <a:gd name="T8" fmla="*/ 74 w 87"/>
                <a:gd name="T9" fmla="*/ 6 h 39"/>
                <a:gd name="T10" fmla="*/ 80 w 87"/>
                <a:gd name="T11" fmla="*/ 9 h 39"/>
                <a:gd name="T12" fmla="*/ 84 w 87"/>
                <a:gd name="T13" fmla="*/ 13 h 39"/>
                <a:gd name="T14" fmla="*/ 86 w 87"/>
                <a:gd name="T15" fmla="*/ 16 h 39"/>
                <a:gd name="T16" fmla="*/ 87 w 87"/>
                <a:gd name="T17" fmla="*/ 20 h 39"/>
                <a:gd name="T18" fmla="*/ 86 w 87"/>
                <a:gd name="T19" fmla="*/ 24 h 39"/>
                <a:gd name="T20" fmla="*/ 84 w 87"/>
                <a:gd name="T21" fmla="*/ 28 h 39"/>
                <a:gd name="T22" fmla="*/ 80 w 87"/>
                <a:gd name="T23" fmla="*/ 31 h 39"/>
                <a:gd name="T24" fmla="*/ 74 w 87"/>
                <a:gd name="T25" fmla="*/ 34 h 39"/>
                <a:gd name="T26" fmla="*/ 68 w 87"/>
                <a:gd name="T27" fmla="*/ 36 h 39"/>
                <a:gd name="T28" fmla="*/ 61 w 87"/>
                <a:gd name="T29" fmla="*/ 38 h 39"/>
                <a:gd name="T30" fmla="*/ 52 w 87"/>
                <a:gd name="T31" fmla="*/ 39 h 39"/>
                <a:gd name="T32" fmla="*/ 44 w 87"/>
                <a:gd name="T33" fmla="*/ 39 h 39"/>
                <a:gd name="T34" fmla="*/ 35 w 87"/>
                <a:gd name="T35" fmla="*/ 39 h 39"/>
                <a:gd name="T36" fmla="*/ 27 w 87"/>
                <a:gd name="T37" fmla="*/ 38 h 39"/>
                <a:gd name="T38" fmla="*/ 20 w 87"/>
                <a:gd name="T39" fmla="*/ 36 h 39"/>
                <a:gd name="T40" fmla="*/ 13 w 87"/>
                <a:gd name="T41" fmla="*/ 34 h 39"/>
                <a:gd name="T42" fmla="*/ 8 w 87"/>
                <a:gd name="T43" fmla="*/ 31 h 39"/>
                <a:gd name="T44" fmla="*/ 4 w 87"/>
                <a:gd name="T45" fmla="*/ 28 h 39"/>
                <a:gd name="T46" fmla="*/ 1 w 87"/>
                <a:gd name="T47" fmla="*/ 24 h 39"/>
                <a:gd name="T48" fmla="*/ 0 w 87"/>
                <a:gd name="T49" fmla="*/ 20 h 39"/>
                <a:gd name="T50" fmla="*/ 1 w 87"/>
                <a:gd name="T51" fmla="*/ 16 h 39"/>
                <a:gd name="T52" fmla="*/ 4 w 87"/>
                <a:gd name="T53" fmla="*/ 13 h 39"/>
                <a:gd name="T54" fmla="*/ 8 w 87"/>
                <a:gd name="T55" fmla="*/ 9 h 39"/>
                <a:gd name="T56" fmla="*/ 13 w 87"/>
                <a:gd name="T57" fmla="*/ 6 h 39"/>
                <a:gd name="T58" fmla="*/ 20 w 87"/>
                <a:gd name="T59" fmla="*/ 3 h 39"/>
                <a:gd name="T60" fmla="*/ 27 w 87"/>
                <a:gd name="T61" fmla="*/ 2 h 39"/>
                <a:gd name="T62" fmla="*/ 35 w 87"/>
                <a:gd name="T63" fmla="*/ 1 h 39"/>
                <a:gd name="T64" fmla="*/ 44 w 87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39">
                  <a:moveTo>
                    <a:pt x="44" y="0"/>
                  </a:moveTo>
                  <a:lnTo>
                    <a:pt x="52" y="1"/>
                  </a:lnTo>
                  <a:lnTo>
                    <a:pt x="61" y="2"/>
                  </a:lnTo>
                  <a:lnTo>
                    <a:pt x="68" y="3"/>
                  </a:lnTo>
                  <a:lnTo>
                    <a:pt x="74" y="6"/>
                  </a:lnTo>
                  <a:lnTo>
                    <a:pt x="80" y="9"/>
                  </a:lnTo>
                  <a:lnTo>
                    <a:pt x="84" y="13"/>
                  </a:lnTo>
                  <a:lnTo>
                    <a:pt x="86" y="16"/>
                  </a:lnTo>
                  <a:lnTo>
                    <a:pt x="87" y="20"/>
                  </a:lnTo>
                  <a:lnTo>
                    <a:pt x="86" y="24"/>
                  </a:lnTo>
                  <a:lnTo>
                    <a:pt x="84" y="28"/>
                  </a:lnTo>
                  <a:lnTo>
                    <a:pt x="80" y="31"/>
                  </a:lnTo>
                  <a:lnTo>
                    <a:pt x="74" y="34"/>
                  </a:lnTo>
                  <a:lnTo>
                    <a:pt x="68" y="36"/>
                  </a:lnTo>
                  <a:lnTo>
                    <a:pt x="61" y="38"/>
                  </a:lnTo>
                  <a:lnTo>
                    <a:pt x="52" y="39"/>
                  </a:lnTo>
                  <a:lnTo>
                    <a:pt x="44" y="39"/>
                  </a:lnTo>
                  <a:lnTo>
                    <a:pt x="35" y="39"/>
                  </a:lnTo>
                  <a:lnTo>
                    <a:pt x="27" y="38"/>
                  </a:lnTo>
                  <a:lnTo>
                    <a:pt x="20" y="36"/>
                  </a:lnTo>
                  <a:lnTo>
                    <a:pt x="13" y="34"/>
                  </a:lnTo>
                  <a:lnTo>
                    <a:pt x="8" y="31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20"/>
                  </a:lnTo>
                  <a:lnTo>
                    <a:pt x="1" y="16"/>
                  </a:lnTo>
                  <a:lnTo>
                    <a:pt x="4" y="13"/>
                  </a:lnTo>
                  <a:lnTo>
                    <a:pt x="8" y="9"/>
                  </a:lnTo>
                  <a:lnTo>
                    <a:pt x="13" y="6"/>
                  </a:lnTo>
                  <a:lnTo>
                    <a:pt x="20" y="3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87" name="Freeform 430"/>
            <p:cNvSpPr>
              <a:spLocks/>
            </p:cNvSpPr>
            <p:nvPr/>
          </p:nvSpPr>
          <p:spPr bwMode="auto">
            <a:xfrm>
              <a:off x="3178" y="1078"/>
              <a:ext cx="87" cy="39"/>
            </a:xfrm>
            <a:custGeom>
              <a:avLst/>
              <a:gdLst>
                <a:gd name="T0" fmla="*/ 44 w 87"/>
                <a:gd name="T1" fmla="*/ 0 h 39"/>
                <a:gd name="T2" fmla="*/ 52 w 87"/>
                <a:gd name="T3" fmla="*/ 1 h 39"/>
                <a:gd name="T4" fmla="*/ 61 w 87"/>
                <a:gd name="T5" fmla="*/ 2 h 39"/>
                <a:gd name="T6" fmla="*/ 68 w 87"/>
                <a:gd name="T7" fmla="*/ 3 h 39"/>
                <a:gd name="T8" fmla="*/ 74 w 87"/>
                <a:gd name="T9" fmla="*/ 6 h 39"/>
                <a:gd name="T10" fmla="*/ 80 w 87"/>
                <a:gd name="T11" fmla="*/ 9 h 39"/>
                <a:gd name="T12" fmla="*/ 84 w 87"/>
                <a:gd name="T13" fmla="*/ 13 h 39"/>
                <a:gd name="T14" fmla="*/ 86 w 87"/>
                <a:gd name="T15" fmla="*/ 16 h 39"/>
                <a:gd name="T16" fmla="*/ 87 w 87"/>
                <a:gd name="T17" fmla="*/ 20 h 39"/>
                <a:gd name="T18" fmla="*/ 86 w 87"/>
                <a:gd name="T19" fmla="*/ 24 h 39"/>
                <a:gd name="T20" fmla="*/ 84 w 87"/>
                <a:gd name="T21" fmla="*/ 28 h 39"/>
                <a:gd name="T22" fmla="*/ 80 w 87"/>
                <a:gd name="T23" fmla="*/ 31 h 39"/>
                <a:gd name="T24" fmla="*/ 74 w 87"/>
                <a:gd name="T25" fmla="*/ 34 h 39"/>
                <a:gd name="T26" fmla="*/ 68 w 87"/>
                <a:gd name="T27" fmla="*/ 36 h 39"/>
                <a:gd name="T28" fmla="*/ 61 w 87"/>
                <a:gd name="T29" fmla="*/ 38 h 39"/>
                <a:gd name="T30" fmla="*/ 52 w 87"/>
                <a:gd name="T31" fmla="*/ 39 h 39"/>
                <a:gd name="T32" fmla="*/ 44 w 87"/>
                <a:gd name="T33" fmla="*/ 39 h 39"/>
                <a:gd name="T34" fmla="*/ 35 w 87"/>
                <a:gd name="T35" fmla="*/ 39 h 39"/>
                <a:gd name="T36" fmla="*/ 27 w 87"/>
                <a:gd name="T37" fmla="*/ 38 h 39"/>
                <a:gd name="T38" fmla="*/ 20 w 87"/>
                <a:gd name="T39" fmla="*/ 36 h 39"/>
                <a:gd name="T40" fmla="*/ 13 w 87"/>
                <a:gd name="T41" fmla="*/ 34 h 39"/>
                <a:gd name="T42" fmla="*/ 8 w 87"/>
                <a:gd name="T43" fmla="*/ 31 h 39"/>
                <a:gd name="T44" fmla="*/ 4 w 87"/>
                <a:gd name="T45" fmla="*/ 28 h 39"/>
                <a:gd name="T46" fmla="*/ 1 w 87"/>
                <a:gd name="T47" fmla="*/ 24 h 39"/>
                <a:gd name="T48" fmla="*/ 0 w 87"/>
                <a:gd name="T49" fmla="*/ 20 h 39"/>
                <a:gd name="T50" fmla="*/ 1 w 87"/>
                <a:gd name="T51" fmla="*/ 16 h 39"/>
                <a:gd name="T52" fmla="*/ 4 w 87"/>
                <a:gd name="T53" fmla="*/ 13 h 39"/>
                <a:gd name="T54" fmla="*/ 8 w 87"/>
                <a:gd name="T55" fmla="*/ 9 h 39"/>
                <a:gd name="T56" fmla="*/ 13 w 87"/>
                <a:gd name="T57" fmla="*/ 6 h 39"/>
                <a:gd name="T58" fmla="*/ 20 w 87"/>
                <a:gd name="T59" fmla="*/ 3 h 39"/>
                <a:gd name="T60" fmla="*/ 27 w 87"/>
                <a:gd name="T61" fmla="*/ 2 h 39"/>
                <a:gd name="T62" fmla="*/ 35 w 87"/>
                <a:gd name="T63" fmla="*/ 1 h 39"/>
                <a:gd name="T64" fmla="*/ 44 w 87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39">
                  <a:moveTo>
                    <a:pt x="44" y="0"/>
                  </a:moveTo>
                  <a:lnTo>
                    <a:pt x="52" y="1"/>
                  </a:lnTo>
                  <a:lnTo>
                    <a:pt x="61" y="2"/>
                  </a:lnTo>
                  <a:lnTo>
                    <a:pt x="68" y="3"/>
                  </a:lnTo>
                  <a:lnTo>
                    <a:pt x="74" y="6"/>
                  </a:lnTo>
                  <a:lnTo>
                    <a:pt x="80" y="9"/>
                  </a:lnTo>
                  <a:lnTo>
                    <a:pt x="84" y="13"/>
                  </a:lnTo>
                  <a:lnTo>
                    <a:pt x="86" y="16"/>
                  </a:lnTo>
                  <a:lnTo>
                    <a:pt x="87" y="20"/>
                  </a:lnTo>
                  <a:lnTo>
                    <a:pt x="86" y="24"/>
                  </a:lnTo>
                  <a:lnTo>
                    <a:pt x="84" y="28"/>
                  </a:lnTo>
                  <a:lnTo>
                    <a:pt x="80" y="31"/>
                  </a:lnTo>
                  <a:lnTo>
                    <a:pt x="74" y="34"/>
                  </a:lnTo>
                  <a:lnTo>
                    <a:pt x="68" y="36"/>
                  </a:lnTo>
                  <a:lnTo>
                    <a:pt x="61" y="38"/>
                  </a:lnTo>
                  <a:lnTo>
                    <a:pt x="52" y="39"/>
                  </a:lnTo>
                  <a:lnTo>
                    <a:pt x="44" y="39"/>
                  </a:lnTo>
                  <a:lnTo>
                    <a:pt x="35" y="39"/>
                  </a:lnTo>
                  <a:lnTo>
                    <a:pt x="27" y="38"/>
                  </a:lnTo>
                  <a:lnTo>
                    <a:pt x="20" y="36"/>
                  </a:lnTo>
                  <a:lnTo>
                    <a:pt x="13" y="34"/>
                  </a:lnTo>
                  <a:lnTo>
                    <a:pt x="8" y="31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20"/>
                  </a:lnTo>
                  <a:lnTo>
                    <a:pt x="1" y="16"/>
                  </a:lnTo>
                  <a:lnTo>
                    <a:pt x="4" y="13"/>
                  </a:lnTo>
                  <a:lnTo>
                    <a:pt x="8" y="9"/>
                  </a:lnTo>
                  <a:lnTo>
                    <a:pt x="13" y="6"/>
                  </a:lnTo>
                  <a:lnTo>
                    <a:pt x="20" y="3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88" name="Freeform 431"/>
            <p:cNvSpPr>
              <a:spLocks/>
            </p:cNvSpPr>
            <p:nvPr/>
          </p:nvSpPr>
          <p:spPr bwMode="auto">
            <a:xfrm>
              <a:off x="3304" y="965"/>
              <a:ext cx="203" cy="109"/>
            </a:xfrm>
            <a:custGeom>
              <a:avLst/>
              <a:gdLst>
                <a:gd name="T0" fmla="*/ 39 w 203"/>
                <a:gd name="T1" fmla="*/ 0 h 109"/>
                <a:gd name="T2" fmla="*/ 163 w 203"/>
                <a:gd name="T3" fmla="*/ 0 h 109"/>
                <a:gd name="T4" fmla="*/ 171 w 203"/>
                <a:gd name="T5" fmla="*/ 1 h 109"/>
                <a:gd name="T6" fmla="*/ 179 w 203"/>
                <a:gd name="T7" fmla="*/ 2 h 109"/>
                <a:gd name="T8" fmla="*/ 185 w 203"/>
                <a:gd name="T9" fmla="*/ 6 h 109"/>
                <a:gd name="T10" fmla="*/ 191 w 203"/>
                <a:gd name="T11" fmla="*/ 9 h 109"/>
                <a:gd name="T12" fmla="*/ 196 w 203"/>
                <a:gd name="T13" fmla="*/ 14 h 109"/>
                <a:gd name="T14" fmla="*/ 200 w 203"/>
                <a:gd name="T15" fmla="*/ 20 h 109"/>
                <a:gd name="T16" fmla="*/ 202 w 203"/>
                <a:gd name="T17" fmla="*/ 25 h 109"/>
                <a:gd name="T18" fmla="*/ 203 w 203"/>
                <a:gd name="T19" fmla="*/ 31 h 109"/>
                <a:gd name="T20" fmla="*/ 203 w 203"/>
                <a:gd name="T21" fmla="*/ 77 h 109"/>
                <a:gd name="T22" fmla="*/ 202 w 203"/>
                <a:gd name="T23" fmla="*/ 84 h 109"/>
                <a:gd name="T24" fmla="*/ 200 w 203"/>
                <a:gd name="T25" fmla="*/ 89 h 109"/>
                <a:gd name="T26" fmla="*/ 196 w 203"/>
                <a:gd name="T27" fmla="*/ 95 h 109"/>
                <a:gd name="T28" fmla="*/ 191 w 203"/>
                <a:gd name="T29" fmla="*/ 100 h 109"/>
                <a:gd name="T30" fmla="*/ 185 w 203"/>
                <a:gd name="T31" fmla="*/ 103 h 109"/>
                <a:gd name="T32" fmla="*/ 179 w 203"/>
                <a:gd name="T33" fmla="*/ 106 h 109"/>
                <a:gd name="T34" fmla="*/ 171 w 203"/>
                <a:gd name="T35" fmla="*/ 108 h 109"/>
                <a:gd name="T36" fmla="*/ 163 w 203"/>
                <a:gd name="T37" fmla="*/ 109 h 109"/>
                <a:gd name="T38" fmla="*/ 39 w 203"/>
                <a:gd name="T39" fmla="*/ 109 h 109"/>
                <a:gd name="T40" fmla="*/ 31 w 203"/>
                <a:gd name="T41" fmla="*/ 108 h 109"/>
                <a:gd name="T42" fmla="*/ 24 w 203"/>
                <a:gd name="T43" fmla="*/ 106 h 109"/>
                <a:gd name="T44" fmla="*/ 17 w 203"/>
                <a:gd name="T45" fmla="*/ 103 h 109"/>
                <a:gd name="T46" fmla="*/ 12 w 203"/>
                <a:gd name="T47" fmla="*/ 100 h 109"/>
                <a:gd name="T48" fmla="*/ 7 w 203"/>
                <a:gd name="T49" fmla="*/ 95 h 109"/>
                <a:gd name="T50" fmla="*/ 3 w 203"/>
                <a:gd name="T51" fmla="*/ 89 h 109"/>
                <a:gd name="T52" fmla="*/ 1 w 203"/>
                <a:gd name="T53" fmla="*/ 84 h 109"/>
                <a:gd name="T54" fmla="*/ 0 w 203"/>
                <a:gd name="T55" fmla="*/ 77 h 109"/>
                <a:gd name="T56" fmla="*/ 0 w 203"/>
                <a:gd name="T57" fmla="*/ 31 h 109"/>
                <a:gd name="T58" fmla="*/ 1 w 203"/>
                <a:gd name="T59" fmla="*/ 25 h 109"/>
                <a:gd name="T60" fmla="*/ 3 w 203"/>
                <a:gd name="T61" fmla="*/ 20 h 109"/>
                <a:gd name="T62" fmla="*/ 7 w 203"/>
                <a:gd name="T63" fmla="*/ 14 h 109"/>
                <a:gd name="T64" fmla="*/ 12 w 203"/>
                <a:gd name="T65" fmla="*/ 9 h 109"/>
                <a:gd name="T66" fmla="*/ 17 w 203"/>
                <a:gd name="T67" fmla="*/ 6 h 109"/>
                <a:gd name="T68" fmla="*/ 24 w 203"/>
                <a:gd name="T69" fmla="*/ 2 h 109"/>
                <a:gd name="T70" fmla="*/ 31 w 203"/>
                <a:gd name="T71" fmla="*/ 1 h 109"/>
                <a:gd name="T72" fmla="*/ 39 w 203"/>
                <a:gd name="T73" fmla="*/ 0 h 10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09">
                  <a:moveTo>
                    <a:pt x="39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9" y="2"/>
                  </a:lnTo>
                  <a:lnTo>
                    <a:pt x="185" y="6"/>
                  </a:lnTo>
                  <a:lnTo>
                    <a:pt x="191" y="9"/>
                  </a:lnTo>
                  <a:lnTo>
                    <a:pt x="196" y="14"/>
                  </a:lnTo>
                  <a:lnTo>
                    <a:pt x="200" y="20"/>
                  </a:lnTo>
                  <a:lnTo>
                    <a:pt x="202" y="25"/>
                  </a:lnTo>
                  <a:lnTo>
                    <a:pt x="203" y="31"/>
                  </a:lnTo>
                  <a:lnTo>
                    <a:pt x="203" y="77"/>
                  </a:lnTo>
                  <a:lnTo>
                    <a:pt x="202" y="84"/>
                  </a:lnTo>
                  <a:lnTo>
                    <a:pt x="200" y="89"/>
                  </a:lnTo>
                  <a:lnTo>
                    <a:pt x="196" y="95"/>
                  </a:lnTo>
                  <a:lnTo>
                    <a:pt x="191" y="100"/>
                  </a:lnTo>
                  <a:lnTo>
                    <a:pt x="185" y="103"/>
                  </a:lnTo>
                  <a:lnTo>
                    <a:pt x="179" y="106"/>
                  </a:lnTo>
                  <a:lnTo>
                    <a:pt x="171" y="108"/>
                  </a:lnTo>
                  <a:lnTo>
                    <a:pt x="163" y="109"/>
                  </a:lnTo>
                  <a:lnTo>
                    <a:pt x="39" y="109"/>
                  </a:lnTo>
                  <a:lnTo>
                    <a:pt x="31" y="108"/>
                  </a:lnTo>
                  <a:lnTo>
                    <a:pt x="24" y="106"/>
                  </a:lnTo>
                  <a:lnTo>
                    <a:pt x="17" y="103"/>
                  </a:lnTo>
                  <a:lnTo>
                    <a:pt x="12" y="100"/>
                  </a:lnTo>
                  <a:lnTo>
                    <a:pt x="7" y="95"/>
                  </a:lnTo>
                  <a:lnTo>
                    <a:pt x="3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31"/>
                  </a:lnTo>
                  <a:lnTo>
                    <a:pt x="1" y="25"/>
                  </a:lnTo>
                  <a:lnTo>
                    <a:pt x="3" y="20"/>
                  </a:lnTo>
                  <a:lnTo>
                    <a:pt x="7" y="14"/>
                  </a:lnTo>
                  <a:lnTo>
                    <a:pt x="12" y="9"/>
                  </a:lnTo>
                  <a:lnTo>
                    <a:pt x="17" y="6"/>
                  </a:lnTo>
                  <a:lnTo>
                    <a:pt x="24" y="2"/>
                  </a:lnTo>
                  <a:lnTo>
                    <a:pt x="31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89" name="Freeform 432"/>
            <p:cNvSpPr>
              <a:spLocks/>
            </p:cNvSpPr>
            <p:nvPr/>
          </p:nvSpPr>
          <p:spPr bwMode="auto">
            <a:xfrm>
              <a:off x="3304" y="965"/>
              <a:ext cx="203" cy="109"/>
            </a:xfrm>
            <a:custGeom>
              <a:avLst/>
              <a:gdLst>
                <a:gd name="T0" fmla="*/ 39 w 203"/>
                <a:gd name="T1" fmla="*/ 0 h 109"/>
                <a:gd name="T2" fmla="*/ 163 w 203"/>
                <a:gd name="T3" fmla="*/ 0 h 109"/>
                <a:gd name="T4" fmla="*/ 171 w 203"/>
                <a:gd name="T5" fmla="*/ 1 h 109"/>
                <a:gd name="T6" fmla="*/ 179 w 203"/>
                <a:gd name="T7" fmla="*/ 2 h 109"/>
                <a:gd name="T8" fmla="*/ 185 w 203"/>
                <a:gd name="T9" fmla="*/ 6 h 109"/>
                <a:gd name="T10" fmla="*/ 191 w 203"/>
                <a:gd name="T11" fmla="*/ 9 h 109"/>
                <a:gd name="T12" fmla="*/ 196 w 203"/>
                <a:gd name="T13" fmla="*/ 14 h 109"/>
                <a:gd name="T14" fmla="*/ 200 w 203"/>
                <a:gd name="T15" fmla="*/ 20 h 109"/>
                <a:gd name="T16" fmla="*/ 202 w 203"/>
                <a:gd name="T17" fmla="*/ 25 h 109"/>
                <a:gd name="T18" fmla="*/ 203 w 203"/>
                <a:gd name="T19" fmla="*/ 31 h 109"/>
                <a:gd name="T20" fmla="*/ 203 w 203"/>
                <a:gd name="T21" fmla="*/ 77 h 109"/>
                <a:gd name="T22" fmla="*/ 202 w 203"/>
                <a:gd name="T23" fmla="*/ 84 h 109"/>
                <a:gd name="T24" fmla="*/ 200 w 203"/>
                <a:gd name="T25" fmla="*/ 89 h 109"/>
                <a:gd name="T26" fmla="*/ 196 w 203"/>
                <a:gd name="T27" fmla="*/ 95 h 109"/>
                <a:gd name="T28" fmla="*/ 191 w 203"/>
                <a:gd name="T29" fmla="*/ 100 h 109"/>
                <a:gd name="T30" fmla="*/ 185 w 203"/>
                <a:gd name="T31" fmla="*/ 103 h 109"/>
                <a:gd name="T32" fmla="*/ 179 w 203"/>
                <a:gd name="T33" fmla="*/ 106 h 109"/>
                <a:gd name="T34" fmla="*/ 171 w 203"/>
                <a:gd name="T35" fmla="*/ 108 h 109"/>
                <a:gd name="T36" fmla="*/ 163 w 203"/>
                <a:gd name="T37" fmla="*/ 109 h 109"/>
                <a:gd name="T38" fmla="*/ 39 w 203"/>
                <a:gd name="T39" fmla="*/ 109 h 109"/>
                <a:gd name="T40" fmla="*/ 31 w 203"/>
                <a:gd name="T41" fmla="*/ 108 h 109"/>
                <a:gd name="T42" fmla="*/ 24 w 203"/>
                <a:gd name="T43" fmla="*/ 106 h 109"/>
                <a:gd name="T44" fmla="*/ 17 w 203"/>
                <a:gd name="T45" fmla="*/ 103 h 109"/>
                <a:gd name="T46" fmla="*/ 12 w 203"/>
                <a:gd name="T47" fmla="*/ 100 h 109"/>
                <a:gd name="T48" fmla="*/ 7 w 203"/>
                <a:gd name="T49" fmla="*/ 95 h 109"/>
                <a:gd name="T50" fmla="*/ 3 w 203"/>
                <a:gd name="T51" fmla="*/ 89 h 109"/>
                <a:gd name="T52" fmla="*/ 1 w 203"/>
                <a:gd name="T53" fmla="*/ 84 h 109"/>
                <a:gd name="T54" fmla="*/ 0 w 203"/>
                <a:gd name="T55" fmla="*/ 77 h 109"/>
                <a:gd name="T56" fmla="*/ 0 w 203"/>
                <a:gd name="T57" fmla="*/ 31 h 109"/>
                <a:gd name="T58" fmla="*/ 1 w 203"/>
                <a:gd name="T59" fmla="*/ 25 h 109"/>
                <a:gd name="T60" fmla="*/ 3 w 203"/>
                <a:gd name="T61" fmla="*/ 20 h 109"/>
                <a:gd name="T62" fmla="*/ 7 w 203"/>
                <a:gd name="T63" fmla="*/ 14 h 109"/>
                <a:gd name="T64" fmla="*/ 12 w 203"/>
                <a:gd name="T65" fmla="*/ 9 h 109"/>
                <a:gd name="T66" fmla="*/ 17 w 203"/>
                <a:gd name="T67" fmla="*/ 6 h 109"/>
                <a:gd name="T68" fmla="*/ 24 w 203"/>
                <a:gd name="T69" fmla="*/ 2 h 109"/>
                <a:gd name="T70" fmla="*/ 31 w 203"/>
                <a:gd name="T71" fmla="*/ 1 h 109"/>
                <a:gd name="T72" fmla="*/ 39 w 203"/>
                <a:gd name="T73" fmla="*/ 0 h 10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09">
                  <a:moveTo>
                    <a:pt x="39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9" y="2"/>
                  </a:lnTo>
                  <a:lnTo>
                    <a:pt x="185" y="6"/>
                  </a:lnTo>
                  <a:lnTo>
                    <a:pt x="191" y="9"/>
                  </a:lnTo>
                  <a:lnTo>
                    <a:pt x="196" y="14"/>
                  </a:lnTo>
                  <a:lnTo>
                    <a:pt x="200" y="20"/>
                  </a:lnTo>
                  <a:lnTo>
                    <a:pt x="202" y="25"/>
                  </a:lnTo>
                  <a:lnTo>
                    <a:pt x="203" y="31"/>
                  </a:lnTo>
                  <a:lnTo>
                    <a:pt x="203" y="77"/>
                  </a:lnTo>
                  <a:lnTo>
                    <a:pt x="202" y="84"/>
                  </a:lnTo>
                  <a:lnTo>
                    <a:pt x="200" y="89"/>
                  </a:lnTo>
                  <a:lnTo>
                    <a:pt x="196" y="95"/>
                  </a:lnTo>
                  <a:lnTo>
                    <a:pt x="191" y="100"/>
                  </a:lnTo>
                  <a:lnTo>
                    <a:pt x="185" y="103"/>
                  </a:lnTo>
                  <a:lnTo>
                    <a:pt x="179" y="106"/>
                  </a:lnTo>
                  <a:lnTo>
                    <a:pt x="171" y="108"/>
                  </a:lnTo>
                  <a:lnTo>
                    <a:pt x="163" y="109"/>
                  </a:lnTo>
                  <a:lnTo>
                    <a:pt x="39" y="109"/>
                  </a:lnTo>
                  <a:lnTo>
                    <a:pt x="31" y="108"/>
                  </a:lnTo>
                  <a:lnTo>
                    <a:pt x="24" y="106"/>
                  </a:lnTo>
                  <a:lnTo>
                    <a:pt x="17" y="103"/>
                  </a:lnTo>
                  <a:lnTo>
                    <a:pt x="12" y="100"/>
                  </a:lnTo>
                  <a:lnTo>
                    <a:pt x="7" y="95"/>
                  </a:lnTo>
                  <a:lnTo>
                    <a:pt x="3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31"/>
                  </a:lnTo>
                  <a:lnTo>
                    <a:pt x="1" y="25"/>
                  </a:lnTo>
                  <a:lnTo>
                    <a:pt x="3" y="20"/>
                  </a:lnTo>
                  <a:lnTo>
                    <a:pt x="7" y="14"/>
                  </a:lnTo>
                  <a:lnTo>
                    <a:pt x="12" y="9"/>
                  </a:lnTo>
                  <a:lnTo>
                    <a:pt x="17" y="6"/>
                  </a:lnTo>
                  <a:lnTo>
                    <a:pt x="24" y="2"/>
                  </a:lnTo>
                  <a:lnTo>
                    <a:pt x="31" y="1"/>
                  </a:lnTo>
                  <a:lnTo>
                    <a:pt x="39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90" name="Freeform 433"/>
            <p:cNvSpPr>
              <a:spLocks/>
            </p:cNvSpPr>
            <p:nvPr/>
          </p:nvSpPr>
          <p:spPr bwMode="auto">
            <a:xfrm>
              <a:off x="3376" y="1008"/>
              <a:ext cx="87" cy="40"/>
            </a:xfrm>
            <a:custGeom>
              <a:avLst/>
              <a:gdLst>
                <a:gd name="T0" fmla="*/ 43 w 87"/>
                <a:gd name="T1" fmla="*/ 0 h 40"/>
                <a:gd name="T2" fmla="*/ 52 w 87"/>
                <a:gd name="T3" fmla="*/ 1 h 40"/>
                <a:gd name="T4" fmla="*/ 60 w 87"/>
                <a:gd name="T5" fmla="*/ 2 h 40"/>
                <a:gd name="T6" fmla="*/ 67 w 87"/>
                <a:gd name="T7" fmla="*/ 3 h 40"/>
                <a:gd name="T8" fmla="*/ 75 w 87"/>
                <a:gd name="T9" fmla="*/ 6 h 40"/>
                <a:gd name="T10" fmla="*/ 80 w 87"/>
                <a:gd name="T11" fmla="*/ 9 h 40"/>
                <a:gd name="T12" fmla="*/ 84 w 87"/>
                <a:gd name="T13" fmla="*/ 13 h 40"/>
                <a:gd name="T14" fmla="*/ 86 w 87"/>
                <a:gd name="T15" fmla="*/ 16 h 40"/>
                <a:gd name="T16" fmla="*/ 87 w 87"/>
                <a:gd name="T17" fmla="*/ 20 h 40"/>
                <a:gd name="T18" fmla="*/ 86 w 87"/>
                <a:gd name="T19" fmla="*/ 24 h 40"/>
                <a:gd name="T20" fmla="*/ 84 w 87"/>
                <a:gd name="T21" fmla="*/ 28 h 40"/>
                <a:gd name="T22" fmla="*/ 80 w 87"/>
                <a:gd name="T23" fmla="*/ 31 h 40"/>
                <a:gd name="T24" fmla="*/ 75 w 87"/>
                <a:gd name="T25" fmla="*/ 34 h 40"/>
                <a:gd name="T26" fmla="*/ 67 w 87"/>
                <a:gd name="T27" fmla="*/ 36 h 40"/>
                <a:gd name="T28" fmla="*/ 60 w 87"/>
                <a:gd name="T29" fmla="*/ 38 h 40"/>
                <a:gd name="T30" fmla="*/ 52 w 87"/>
                <a:gd name="T31" fmla="*/ 40 h 40"/>
                <a:gd name="T32" fmla="*/ 43 w 87"/>
                <a:gd name="T33" fmla="*/ 40 h 40"/>
                <a:gd name="T34" fmla="*/ 34 w 87"/>
                <a:gd name="T35" fmla="*/ 40 h 40"/>
                <a:gd name="T36" fmla="*/ 26 w 87"/>
                <a:gd name="T37" fmla="*/ 38 h 40"/>
                <a:gd name="T38" fmla="*/ 19 w 87"/>
                <a:gd name="T39" fmla="*/ 36 h 40"/>
                <a:gd name="T40" fmla="*/ 12 w 87"/>
                <a:gd name="T41" fmla="*/ 34 h 40"/>
                <a:gd name="T42" fmla="*/ 7 w 87"/>
                <a:gd name="T43" fmla="*/ 31 h 40"/>
                <a:gd name="T44" fmla="*/ 3 w 87"/>
                <a:gd name="T45" fmla="*/ 28 h 40"/>
                <a:gd name="T46" fmla="*/ 0 w 87"/>
                <a:gd name="T47" fmla="*/ 24 h 40"/>
                <a:gd name="T48" fmla="*/ 0 w 87"/>
                <a:gd name="T49" fmla="*/ 20 h 40"/>
                <a:gd name="T50" fmla="*/ 0 w 87"/>
                <a:gd name="T51" fmla="*/ 16 h 40"/>
                <a:gd name="T52" fmla="*/ 3 w 87"/>
                <a:gd name="T53" fmla="*/ 13 h 40"/>
                <a:gd name="T54" fmla="*/ 7 w 87"/>
                <a:gd name="T55" fmla="*/ 9 h 40"/>
                <a:gd name="T56" fmla="*/ 12 w 87"/>
                <a:gd name="T57" fmla="*/ 6 h 40"/>
                <a:gd name="T58" fmla="*/ 19 w 87"/>
                <a:gd name="T59" fmla="*/ 3 h 40"/>
                <a:gd name="T60" fmla="*/ 26 w 87"/>
                <a:gd name="T61" fmla="*/ 2 h 40"/>
                <a:gd name="T62" fmla="*/ 34 w 87"/>
                <a:gd name="T63" fmla="*/ 1 h 40"/>
                <a:gd name="T64" fmla="*/ 43 w 87"/>
                <a:gd name="T65" fmla="*/ 0 h 4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40">
                  <a:moveTo>
                    <a:pt x="43" y="0"/>
                  </a:moveTo>
                  <a:lnTo>
                    <a:pt x="52" y="1"/>
                  </a:lnTo>
                  <a:lnTo>
                    <a:pt x="60" y="2"/>
                  </a:lnTo>
                  <a:lnTo>
                    <a:pt x="67" y="3"/>
                  </a:lnTo>
                  <a:lnTo>
                    <a:pt x="75" y="6"/>
                  </a:lnTo>
                  <a:lnTo>
                    <a:pt x="80" y="9"/>
                  </a:lnTo>
                  <a:lnTo>
                    <a:pt x="84" y="13"/>
                  </a:lnTo>
                  <a:lnTo>
                    <a:pt x="86" y="16"/>
                  </a:lnTo>
                  <a:lnTo>
                    <a:pt x="87" y="20"/>
                  </a:lnTo>
                  <a:lnTo>
                    <a:pt x="86" y="24"/>
                  </a:lnTo>
                  <a:lnTo>
                    <a:pt x="84" y="28"/>
                  </a:lnTo>
                  <a:lnTo>
                    <a:pt x="80" y="31"/>
                  </a:lnTo>
                  <a:lnTo>
                    <a:pt x="75" y="34"/>
                  </a:lnTo>
                  <a:lnTo>
                    <a:pt x="67" y="36"/>
                  </a:lnTo>
                  <a:lnTo>
                    <a:pt x="60" y="38"/>
                  </a:lnTo>
                  <a:lnTo>
                    <a:pt x="52" y="40"/>
                  </a:lnTo>
                  <a:lnTo>
                    <a:pt x="43" y="40"/>
                  </a:lnTo>
                  <a:lnTo>
                    <a:pt x="34" y="40"/>
                  </a:lnTo>
                  <a:lnTo>
                    <a:pt x="26" y="38"/>
                  </a:lnTo>
                  <a:lnTo>
                    <a:pt x="19" y="36"/>
                  </a:lnTo>
                  <a:lnTo>
                    <a:pt x="12" y="34"/>
                  </a:lnTo>
                  <a:lnTo>
                    <a:pt x="7" y="31"/>
                  </a:lnTo>
                  <a:lnTo>
                    <a:pt x="3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3" y="13"/>
                  </a:lnTo>
                  <a:lnTo>
                    <a:pt x="7" y="9"/>
                  </a:lnTo>
                  <a:lnTo>
                    <a:pt x="12" y="6"/>
                  </a:lnTo>
                  <a:lnTo>
                    <a:pt x="19" y="3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91" name="Freeform 434"/>
            <p:cNvSpPr>
              <a:spLocks/>
            </p:cNvSpPr>
            <p:nvPr/>
          </p:nvSpPr>
          <p:spPr bwMode="auto">
            <a:xfrm>
              <a:off x="3376" y="1008"/>
              <a:ext cx="87" cy="40"/>
            </a:xfrm>
            <a:custGeom>
              <a:avLst/>
              <a:gdLst>
                <a:gd name="T0" fmla="*/ 43 w 87"/>
                <a:gd name="T1" fmla="*/ 0 h 40"/>
                <a:gd name="T2" fmla="*/ 52 w 87"/>
                <a:gd name="T3" fmla="*/ 1 h 40"/>
                <a:gd name="T4" fmla="*/ 60 w 87"/>
                <a:gd name="T5" fmla="*/ 2 h 40"/>
                <a:gd name="T6" fmla="*/ 67 w 87"/>
                <a:gd name="T7" fmla="*/ 3 h 40"/>
                <a:gd name="T8" fmla="*/ 75 w 87"/>
                <a:gd name="T9" fmla="*/ 6 h 40"/>
                <a:gd name="T10" fmla="*/ 80 w 87"/>
                <a:gd name="T11" fmla="*/ 9 h 40"/>
                <a:gd name="T12" fmla="*/ 84 w 87"/>
                <a:gd name="T13" fmla="*/ 13 h 40"/>
                <a:gd name="T14" fmla="*/ 86 w 87"/>
                <a:gd name="T15" fmla="*/ 16 h 40"/>
                <a:gd name="T16" fmla="*/ 87 w 87"/>
                <a:gd name="T17" fmla="*/ 20 h 40"/>
                <a:gd name="T18" fmla="*/ 86 w 87"/>
                <a:gd name="T19" fmla="*/ 24 h 40"/>
                <a:gd name="T20" fmla="*/ 84 w 87"/>
                <a:gd name="T21" fmla="*/ 28 h 40"/>
                <a:gd name="T22" fmla="*/ 80 w 87"/>
                <a:gd name="T23" fmla="*/ 31 h 40"/>
                <a:gd name="T24" fmla="*/ 75 w 87"/>
                <a:gd name="T25" fmla="*/ 34 h 40"/>
                <a:gd name="T26" fmla="*/ 67 w 87"/>
                <a:gd name="T27" fmla="*/ 36 h 40"/>
                <a:gd name="T28" fmla="*/ 60 w 87"/>
                <a:gd name="T29" fmla="*/ 38 h 40"/>
                <a:gd name="T30" fmla="*/ 52 w 87"/>
                <a:gd name="T31" fmla="*/ 40 h 40"/>
                <a:gd name="T32" fmla="*/ 43 w 87"/>
                <a:gd name="T33" fmla="*/ 40 h 40"/>
                <a:gd name="T34" fmla="*/ 34 w 87"/>
                <a:gd name="T35" fmla="*/ 40 h 40"/>
                <a:gd name="T36" fmla="*/ 26 w 87"/>
                <a:gd name="T37" fmla="*/ 38 h 40"/>
                <a:gd name="T38" fmla="*/ 19 w 87"/>
                <a:gd name="T39" fmla="*/ 36 h 40"/>
                <a:gd name="T40" fmla="*/ 12 w 87"/>
                <a:gd name="T41" fmla="*/ 34 h 40"/>
                <a:gd name="T42" fmla="*/ 7 w 87"/>
                <a:gd name="T43" fmla="*/ 31 h 40"/>
                <a:gd name="T44" fmla="*/ 3 w 87"/>
                <a:gd name="T45" fmla="*/ 28 h 40"/>
                <a:gd name="T46" fmla="*/ 0 w 87"/>
                <a:gd name="T47" fmla="*/ 24 h 40"/>
                <a:gd name="T48" fmla="*/ 0 w 87"/>
                <a:gd name="T49" fmla="*/ 20 h 40"/>
                <a:gd name="T50" fmla="*/ 0 w 87"/>
                <a:gd name="T51" fmla="*/ 16 h 40"/>
                <a:gd name="T52" fmla="*/ 3 w 87"/>
                <a:gd name="T53" fmla="*/ 13 h 40"/>
                <a:gd name="T54" fmla="*/ 7 w 87"/>
                <a:gd name="T55" fmla="*/ 9 h 40"/>
                <a:gd name="T56" fmla="*/ 12 w 87"/>
                <a:gd name="T57" fmla="*/ 6 h 40"/>
                <a:gd name="T58" fmla="*/ 19 w 87"/>
                <a:gd name="T59" fmla="*/ 3 h 40"/>
                <a:gd name="T60" fmla="*/ 26 w 87"/>
                <a:gd name="T61" fmla="*/ 2 h 40"/>
                <a:gd name="T62" fmla="*/ 34 w 87"/>
                <a:gd name="T63" fmla="*/ 1 h 40"/>
                <a:gd name="T64" fmla="*/ 43 w 87"/>
                <a:gd name="T65" fmla="*/ 0 h 4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40">
                  <a:moveTo>
                    <a:pt x="43" y="0"/>
                  </a:moveTo>
                  <a:lnTo>
                    <a:pt x="52" y="1"/>
                  </a:lnTo>
                  <a:lnTo>
                    <a:pt x="60" y="2"/>
                  </a:lnTo>
                  <a:lnTo>
                    <a:pt x="67" y="3"/>
                  </a:lnTo>
                  <a:lnTo>
                    <a:pt x="75" y="6"/>
                  </a:lnTo>
                  <a:lnTo>
                    <a:pt x="80" y="9"/>
                  </a:lnTo>
                  <a:lnTo>
                    <a:pt x="84" y="13"/>
                  </a:lnTo>
                  <a:lnTo>
                    <a:pt x="86" y="16"/>
                  </a:lnTo>
                  <a:lnTo>
                    <a:pt x="87" y="20"/>
                  </a:lnTo>
                  <a:lnTo>
                    <a:pt x="86" y="24"/>
                  </a:lnTo>
                  <a:lnTo>
                    <a:pt x="84" y="28"/>
                  </a:lnTo>
                  <a:lnTo>
                    <a:pt x="80" y="31"/>
                  </a:lnTo>
                  <a:lnTo>
                    <a:pt x="75" y="34"/>
                  </a:lnTo>
                  <a:lnTo>
                    <a:pt x="67" y="36"/>
                  </a:lnTo>
                  <a:lnTo>
                    <a:pt x="60" y="38"/>
                  </a:lnTo>
                  <a:lnTo>
                    <a:pt x="52" y="40"/>
                  </a:lnTo>
                  <a:lnTo>
                    <a:pt x="43" y="40"/>
                  </a:lnTo>
                  <a:lnTo>
                    <a:pt x="34" y="40"/>
                  </a:lnTo>
                  <a:lnTo>
                    <a:pt x="26" y="38"/>
                  </a:lnTo>
                  <a:lnTo>
                    <a:pt x="19" y="36"/>
                  </a:lnTo>
                  <a:lnTo>
                    <a:pt x="12" y="34"/>
                  </a:lnTo>
                  <a:lnTo>
                    <a:pt x="7" y="31"/>
                  </a:lnTo>
                  <a:lnTo>
                    <a:pt x="3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3" y="13"/>
                  </a:lnTo>
                  <a:lnTo>
                    <a:pt x="7" y="9"/>
                  </a:lnTo>
                  <a:lnTo>
                    <a:pt x="12" y="6"/>
                  </a:lnTo>
                  <a:lnTo>
                    <a:pt x="19" y="3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3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92" name="Freeform 435"/>
            <p:cNvSpPr>
              <a:spLocks/>
            </p:cNvSpPr>
            <p:nvPr/>
          </p:nvSpPr>
          <p:spPr bwMode="auto">
            <a:xfrm>
              <a:off x="3501" y="1035"/>
              <a:ext cx="203" cy="109"/>
            </a:xfrm>
            <a:custGeom>
              <a:avLst/>
              <a:gdLst>
                <a:gd name="T0" fmla="*/ 41 w 203"/>
                <a:gd name="T1" fmla="*/ 0 h 109"/>
                <a:gd name="T2" fmla="*/ 163 w 203"/>
                <a:gd name="T3" fmla="*/ 0 h 109"/>
                <a:gd name="T4" fmla="*/ 171 w 203"/>
                <a:gd name="T5" fmla="*/ 1 h 109"/>
                <a:gd name="T6" fmla="*/ 179 w 203"/>
                <a:gd name="T7" fmla="*/ 2 h 109"/>
                <a:gd name="T8" fmla="*/ 185 w 203"/>
                <a:gd name="T9" fmla="*/ 6 h 109"/>
                <a:gd name="T10" fmla="*/ 191 w 203"/>
                <a:gd name="T11" fmla="*/ 9 h 109"/>
                <a:gd name="T12" fmla="*/ 196 w 203"/>
                <a:gd name="T13" fmla="*/ 14 h 109"/>
                <a:gd name="T14" fmla="*/ 200 w 203"/>
                <a:gd name="T15" fmla="*/ 19 h 109"/>
                <a:gd name="T16" fmla="*/ 202 w 203"/>
                <a:gd name="T17" fmla="*/ 25 h 109"/>
                <a:gd name="T18" fmla="*/ 203 w 203"/>
                <a:gd name="T19" fmla="*/ 31 h 109"/>
                <a:gd name="T20" fmla="*/ 203 w 203"/>
                <a:gd name="T21" fmla="*/ 77 h 109"/>
                <a:gd name="T22" fmla="*/ 202 w 203"/>
                <a:gd name="T23" fmla="*/ 84 h 109"/>
                <a:gd name="T24" fmla="*/ 200 w 203"/>
                <a:gd name="T25" fmla="*/ 89 h 109"/>
                <a:gd name="T26" fmla="*/ 196 w 203"/>
                <a:gd name="T27" fmla="*/ 95 h 109"/>
                <a:gd name="T28" fmla="*/ 191 w 203"/>
                <a:gd name="T29" fmla="*/ 100 h 109"/>
                <a:gd name="T30" fmla="*/ 185 w 203"/>
                <a:gd name="T31" fmla="*/ 103 h 109"/>
                <a:gd name="T32" fmla="*/ 179 w 203"/>
                <a:gd name="T33" fmla="*/ 106 h 109"/>
                <a:gd name="T34" fmla="*/ 171 w 203"/>
                <a:gd name="T35" fmla="*/ 108 h 109"/>
                <a:gd name="T36" fmla="*/ 163 w 203"/>
                <a:gd name="T37" fmla="*/ 109 h 109"/>
                <a:gd name="T38" fmla="*/ 41 w 203"/>
                <a:gd name="T39" fmla="*/ 109 h 109"/>
                <a:gd name="T40" fmla="*/ 32 w 203"/>
                <a:gd name="T41" fmla="*/ 108 h 109"/>
                <a:gd name="T42" fmla="*/ 24 w 203"/>
                <a:gd name="T43" fmla="*/ 106 h 109"/>
                <a:gd name="T44" fmla="*/ 18 w 203"/>
                <a:gd name="T45" fmla="*/ 103 h 109"/>
                <a:gd name="T46" fmla="*/ 12 w 203"/>
                <a:gd name="T47" fmla="*/ 100 h 109"/>
                <a:gd name="T48" fmla="*/ 7 w 203"/>
                <a:gd name="T49" fmla="*/ 95 h 109"/>
                <a:gd name="T50" fmla="*/ 3 w 203"/>
                <a:gd name="T51" fmla="*/ 89 h 109"/>
                <a:gd name="T52" fmla="*/ 1 w 203"/>
                <a:gd name="T53" fmla="*/ 84 h 109"/>
                <a:gd name="T54" fmla="*/ 0 w 203"/>
                <a:gd name="T55" fmla="*/ 77 h 109"/>
                <a:gd name="T56" fmla="*/ 0 w 203"/>
                <a:gd name="T57" fmla="*/ 31 h 109"/>
                <a:gd name="T58" fmla="*/ 1 w 203"/>
                <a:gd name="T59" fmla="*/ 25 h 109"/>
                <a:gd name="T60" fmla="*/ 3 w 203"/>
                <a:gd name="T61" fmla="*/ 19 h 109"/>
                <a:gd name="T62" fmla="*/ 7 w 203"/>
                <a:gd name="T63" fmla="*/ 14 h 109"/>
                <a:gd name="T64" fmla="*/ 12 w 203"/>
                <a:gd name="T65" fmla="*/ 9 h 109"/>
                <a:gd name="T66" fmla="*/ 18 w 203"/>
                <a:gd name="T67" fmla="*/ 6 h 109"/>
                <a:gd name="T68" fmla="*/ 24 w 203"/>
                <a:gd name="T69" fmla="*/ 2 h 109"/>
                <a:gd name="T70" fmla="*/ 32 w 203"/>
                <a:gd name="T71" fmla="*/ 1 h 109"/>
                <a:gd name="T72" fmla="*/ 41 w 203"/>
                <a:gd name="T73" fmla="*/ 0 h 10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09">
                  <a:moveTo>
                    <a:pt x="41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9" y="2"/>
                  </a:lnTo>
                  <a:lnTo>
                    <a:pt x="185" y="6"/>
                  </a:lnTo>
                  <a:lnTo>
                    <a:pt x="191" y="9"/>
                  </a:lnTo>
                  <a:lnTo>
                    <a:pt x="196" y="14"/>
                  </a:lnTo>
                  <a:lnTo>
                    <a:pt x="200" y="19"/>
                  </a:lnTo>
                  <a:lnTo>
                    <a:pt x="202" y="25"/>
                  </a:lnTo>
                  <a:lnTo>
                    <a:pt x="203" y="31"/>
                  </a:lnTo>
                  <a:lnTo>
                    <a:pt x="203" y="77"/>
                  </a:lnTo>
                  <a:lnTo>
                    <a:pt x="202" y="84"/>
                  </a:lnTo>
                  <a:lnTo>
                    <a:pt x="200" y="89"/>
                  </a:lnTo>
                  <a:lnTo>
                    <a:pt x="196" y="95"/>
                  </a:lnTo>
                  <a:lnTo>
                    <a:pt x="191" y="100"/>
                  </a:lnTo>
                  <a:lnTo>
                    <a:pt x="185" y="103"/>
                  </a:lnTo>
                  <a:lnTo>
                    <a:pt x="179" y="106"/>
                  </a:lnTo>
                  <a:lnTo>
                    <a:pt x="171" y="108"/>
                  </a:lnTo>
                  <a:lnTo>
                    <a:pt x="163" y="109"/>
                  </a:lnTo>
                  <a:lnTo>
                    <a:pt x="41" y="109"/>
                  </a:lnTo>
                  <a:lnTo>
                    <a:pt x="32" y="108"/>
                  </a:lnTo>
                  <a:lnTo>
                    <a:pt x="24" y="106"/>
                  </a:lnTo>
                  <a:lnTo>
                    <a:pt x="18" y="103"/>
                  </a:lnTo>
                  <a:lnTo>
                    <a:pt x="12" y="100"/>
                  </a:lnTo>
                  <a:lnTo>
                    <a:pt x="7" y="95"/>
                  </a:lnTo>
                  <a:lnTo>
                    <a:pt x="3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31"/>
                  </a:lnTo>
                  <a:lnTo>
                    <a:pt x="1" y="25"/>
                  </a:lnTo>
                  <a:lnTo>
                    <a:pt x="3" y="19"/>
                  </a:lnTo>
                  <a:lnTo>
                    <a:pt x="7" y="14"/>
                  </a:lnTo>
                  <a:lnTo>
                    <a:pt x="12" y="9"/>
                  </a:lnTo>
                  <a:lnTo>
                    <a:pt x="18" y="6"/>
                  </a:lnTo>
                  <a:lnTo>
                    <a:pt x="24" y="2"/>
                  </a:lnTo>
                  <a:lnTo>
                    <a:pt x="32" y="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93" name="Freeform 436"/>
            <p:cNvSpPr>
              <a:spLocks/>
            </p:cNvSpPr>
            <p:nvPr/>
          </p:nvSpPr>
          <p:spPr bwMode="auto">
            <a:xfrm>
              <a:off x="3501" y="1035"/>
              <a:ext cx="203" cy="109"/>
            </a:xfrm>
            <a:custGeom>
              <a:avLst/>
              <a:gdLst>
                <a:gd name="T0" fmla="*/ 41 w 203"/>
                <a:gd name="T1" fmla="*/ 0 h 109"/>
                <a:gd name="T2" fmla="*/ 163 w 203"/>
                <a:gd name="T3" fmla="*/ 0 h 109"/>
                <a:gd name="T4" fmla="*/ 171 w 203"/>
                <a:gd name="T5" fmla="*/ 1 h 109"/>
                <a:gd name="T6" fmla="*/ 179 w 203"/>
                <a:gd name="T7" fmla="*/ 2 h 109"/>
                <a:gd name="T8" fmla="*/ 185 w 203"/>
                <a:gd name="T9" fmla="*/ 6 h 109"/>
                <a:gd name="T10" fmla="*/ 191 w 203"/>
                <a:gd name="T11" fmla="*/ 9 h 109"/>
                <a:gd name="T12" fmla="*/ 196 w 203"/>
                <a:gd name="T13" fmla="*/ 14 h 109"/>
                <a:gd name="T14" fmla="*/ 200 w 203"/>
                <a:gd name="T15" fmla="*/ 19 h 109"/>
                <a:gd name="T16" fmla="*/ 202 w 203"/>
                <a:gd name="T17" fmla="*/ 25 h 109"/>
                <a:gd name="T18" fmla="*/ 203 w 203"/>
                <a:gd name="T19" fmla="*/ 31 h 109"/>
                <a:gd name="T20" fmla="*/ 203 w 203"/>
                <a:gd name="T21" fmla="*/ 77 h 109"/>
                <a:gd name="T22" fmla="*/ 202 w 203"/>
                <a:gd name="T23" fmla="*/ 84 h 109"/>
                <a:gd name="T24" fmla="*/ 200 w 203"/>
                <a:gd name="T25" fmla="*/ 89 h 109"/>
                <a:gd name="T26" fmla="*/ 196 w 203"/>
                <a:gd name="T27" fmla="*/ 95 h 109"/>
                <a:gd name="T28" fmla="*/ 191 w 203"/>
                <a:gd name="T29" fmla="*/ 100 h 109"/>
                <a:gd name="T30" fmla="*/ 185 w 203"/>
                <a:gd name="T31" fmla="*/ 103 h 109"/>
                <a:gd name="T32" fmla="*/ 179 w 203"/>
                <a:gd name="T33" fmla="*/ 106 h 109"/>
                <a:gd name="T34" fmla="*/ 171 w 203"/>
                <a:gd name="T35" fmla="*/ 108 h 109"/>
                <a:gd name="T36" fmla="*/ 163 w 203"/>
                <a:gd name="T37" fmla="*/ 109 h 109"/>
                <a:gd name="T38" fmla="*/ 41 w 203"/>
                <a:gd name="T39" fmla="*/ 109 h 109"/>
                <a:gd name="T40" fmla="*/ 32 w 203"/>
                <a:gd name="T41" fmla="*/ 108 h 109"/>
                <a:gd name="T42" fmla="*/ 24 w 203"/>
                <a:gd name="T43" fmla="*/ 106 h 109"/>
                <a:gd name="T44" fmla="*/ 18 w 203"/>
                <a:gd name="T45" fmla="*/ 103 h 109"/>
                <a:gd name="T46" fmla="*/ 12 w 203"/>
                <a:gd name="T47" fmla="*/ 100 h 109"/>
                <a:gd name="T48" fmla="*/ 7 w 203"/>
                <a:gd name="T49" fmla="*/ 95 h 109"/>
                <a:gd name="T50" fmla="*/ 3 w 203"/>
                <a:gd name="T51" fmla="*/ 89 h 109"/>
                <a:gd name="T52" fmla="*/ 1 w 203"/>
                <a:gd name="T53" fmla="*/ 84 h 109"/>
                <a:gd name="T54" fmla="*/ 0 w 203"/>
                <a:gd name="T55" fmla="*/ 77 h 109"/>
                <a:gd name="T56" fmla="*/ 0 w 203"/>
                <a:gd name="T57" fmla="*/ 31 h 109"/>
                <a:gd name="T58" fmla="*/ 1 w 203"/>
                <a:gd name="T59" fmla="*/ 25 h 109"/>
                <a:gd name="T60" fmla="*/ 3 w 203"/>
                <a:gd name="T61" fmla="*/ 19 h 109"/>
                <a:gd name="T62" fmla="*/ 7 w 203"/>
                <a:gd name="T63" fmla="*/ 14 h 109"/>
                <a:gd name="T64" fmla="*/ 12 w 203"/>
                <a:gd name="T65" fmla="*/ 9 h 109"/>
                <a:gd name="T66" fmla="*/ 18 w 203"/>
                <a:gd name="T67" fmla="*/ 6 h 109"/>
                <a:gd name="T68" fmla="*/ 24 w 203"/>
                <a:gd name="T69" fmla="*/ 2 h 109"/>
                <a:gd name="T70" fmla="*/ 32 w 203"/>
                <a:gd name="T71" fmla="*/ 1 h 109"/>
                <a:gd name="T72" fmla="*/ 41 w 203"/>
                <a:gd name="T73" fmla="*/ 0 h 10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09">
                  <a:moveTo>
                    <a:pt x="41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9" y="2"/>
                  </a:lnTo>
                  <a:lnTo>
                    <a:pt x="185" y="6"/>
                  </a:lnTo>
                  <a:lnTo>
                    <a:pt x="191" y="9"/>
                  </a:lnTo>
                  <a:lnTo>
                    <a:pt x="196" y="14"/>
                  </a:lnTo>
                  <a:lnTo>
                    <a:pt x="200" y="19"/>
                  </a:lnTo>
                  <a:lnTo>
                    <a:pt x="202" y="25"/>
                  </a:lnTo>
                  <a:lnTo>
                    <a:pt x="203" y="31"/>
                  </a:lnTo>
                  <a:lnTo>
                    <a:pt x="203" y="77"/>
                  </a:lnTo>
                  <a:lnTo>
                    <a:pt x="202" y="84"/>
                  </a:lnTo>
                  <a:lnTo>
                    <a:pt x="200" y="89"/>
                  </a:lnTo>
                  <a:lnTo>
                    <a:pt x="196" y="95"/>
                  </a:lnTo>
                  <a:lnTo>
                    <a:pt x="191" y="100"/>
                  </a:lnTo>
                  <a:lnTo>
                    <a:pt x="185" y="103"/>
                  </a:lnTo>
                  <a:lnTo>
                    <a:pt x="179" y="106"/>
                  </a:lnTo>
                  <a:lnTo>
                    <a:pt x="171" y="108"/>
                  </a:lnTo>
                  <a:lnTo>
                    <a:pt x="163" y="109"/>
                  </a:lnTo>
                  <a:lnTo>
                    <a:pt x="41" y="109"/>
                  </a:lnTo>
                  <a:lnTo>
                    <a:pt x="32" y="108"/>
                  </a:lnTo>
                  <a:lnTo>
                    <a:pt x="24" y="106"/>
                  </a:lnTo>
                  <a:lnTo>
                    <a:pt x="18" y="103"/>
                  </a:lnTo>
                  <a:lnTo>
                    <a:pt x="12" y="100"/>
                  </a:lnTo>
                  <a:lnTo>
                    <a:pt x="7" y="95"/>
                  </a:lnTo>
                  <a:lnTo>
                    <a:pt x="3" y="89"/>
                  </a:lnTo>
                  <a:lnTo>
                    <a:pt x="1" y="84"/>
                  </a:lnTo>
                  <a:lnTo>
                    <a:pt x="0" y="77"/>
                  </a:lnTo>
                  <a:lnTo>
                    <a:pt x="0" y="31"/>
                  </a:lnTo>
                  <a:lnTo>
                    <a:pt x="1" y="25"/>
                  </a:lnTo>
                  <a:lnTo>
                    <a:pt x="3" y="19"/>
                  </a:lnTo>
                  <a:lnTo>
                    <a:pt x="7" y="14"/>
                  </a:lnTo>
                  <a:lnTo>
                    <a:pt x="12" y="9"/>
                  </a:lnTo>
                  <a:lnTo>
                    <a:pt x="18" y="6"/>
                  </a:lnTo>
                  <a:lnTo>
                    <a:pt x="24" y="2"/>
                  </a:lnTo>
                  <a:lnTo>
                    <a:pt x="32" y="1"/>
                  </a:lnTo>
                  <a:lnTo>
                    <a:pt x="41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94" name="Freeform 437"/>
            <p:cNvSpPr>
              <a:spLocks/>
            </p:cNvSpPr>
            <p:nvPr/>
          </p:nvSpPr>
          <p:spPr bwMode="auto">
            <a:xfrm>
              <a:off x="3573" y="1078"/>
              <a:ext cx="87" cy="39"/>
            </a:xfrm>
            <a:custGeom>
              <a:avLst/>
              <a:gdLst>
                <a:gd name="T0" fmla="*/ 43 w 87"/>
                <a:gd name="T1" fmla="*/ 0 h 39"/>
                <a:gd name="T2" fmla="*/ 52 w 87"/>
                <a:gd name="T3" fmla="*/ 1 h 39"/>
                <a:gd name="T4" fmla="*/ 61 w 87"/>
                <a:gd name="T5" fmla="*/ 2 h 39"/>
                <a:gd name="T6" fmla="*/ 68 w 87"/>
                <a:gd name="T7" fmla="*/ 3 h 39"/>
                <a:gd name="T8" fmla="*/ 75 w 87"/>
                <a:gd name="T9" fmla="*/ 6 h 39"/>
                <a:gd name="T10" fmla="*/ 80 w 87"/>
                <a:gd name="T11" fmla="*/ 9 h 39"/>
                <a:gd name="T12" fmla="*/ 84 w 87"/>
                <a:gd name="T13" fmla="*/ 13 h 39"/>
                <a:gd name="T14" fmla="*/ 87 w 87"/>
                <a:gd name="T15" fmla="*/ 16 h 39"/>
                <a:gd name="T16" fmla="*/ 87 w 87"/>
                <a:gd name="T17" fmla="*/ 20 h 39"/>
                <a:gd name="T18" fmla="*/ 87 w 87"/>
                <a:gd name="T19" fmla="*/ 24 h 39"/>
                <a:gd name="T20" fmla="*/ 84 w 87"/>
                <a:gd name="T21" fmla="*/ 28 h 39"/>
                <a:gd name="T22" fmla="*/ 80 w 87"/>
                <a:gd name="T23" fmla="*/ 31 h 39"/>
                <a:gd name="T24" fmla="*/ 75 w 87"/>
                <a:gd name="T25" fmla="*/ 34 h 39"/>
                <a:gd name="T26" fmla="*/ 68 w 87"/>
                <a:gd name="T27" fmla="*/ 36 h 39"/>
                <a:gd name="T28" fmla="*/ 61 w 87"/>
                <a:gd name="T29" fmla="*/ 38 h 39"/>
                <a:gd name="T30" fmla="*/ 52 w 87"/>
                <a:gd name="T31" fmla="*/ 39 h 39"/>
                <a:gd name="T32" fmla="*/ 43 w 87"/>
                <a:gd name="T33" fmla="*/ 39 h 39"/>
                <a:gd name="T34" fmla="*/ 34 w 87"/>
                <a:gd name="T35" fmla="*/ 39 h 39"/>
                <a:gd name="T36" fmla="*/ 26 w 87"/>
                <a:gd name="T37" fmla="*/ 38 h 39"/>
                <a:gd name="T38" fmla="*/ 19 w 87"/>
                <a:gd name="T39" fmla="*/ 36 h 39"/>
                <a:gd name="T40" fmla="*/ 12 w 87"/>
                <a:gd name="T41" fmla="*/ 34 h 39"/>
                <a:gd name="T42" fmla="*/ 7 w 87"/>
                <a:gd name="T43" fmla="*/ 31 h 39"/>
                <a:gd name="T44" fmla="*/ 3 w 87"/>
                <a:gd name="T45" fmla="*/ 28 h 39"/>
                <a:gd name="T46" fmla="*/ 1 w 87"/>
                <a:gd name="T47" fmla="*/ 24 h 39"/>
                <a:gd name="T48" fmla="*/ 0 w 87"/>
                <a:gd name="T49" fmla="*/ 20 h 39"/>
                <a:gd name="T50" fmla="*/ 1 w 87"/>
                <a:gd name="T51" fmla="*/ 16 h 39"/>
                <a:gd name="T52" fmla="*/ 3 w 87"/>
                <a:gd name="T53" fmla="*/ 13 h 39"/>
                <a:gd name="T54" fmla="*/ 7 w 87"/>
                <a:gd name="T55" fmla="*/ 9 h 39"/>
                <a:gd name="T56" fmla="*/ 12 w 87"/>
                <a:gd name="T57" fmla="*/ 6 h 39"/>
                <a:gd name="T58" fmla="*/ 19 w 87"/>
                <a:gd name="T59" fmla="*/ 3 h 39"/>
                <a:gd name="T60" fmla="*/ 26 w 87"/>
                <a:gd name="T61" fmla="*/ 2 h 39"/>
                <a:gd name="T62" fmla="*/ 34 w 87"/>
                <a:gd name="T63" fmla="*/ 1 h 39"/>
                <a:gd name="T64" fmla="*/ 43 w 87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39">
                  <a:moveTo>
                    <a:pt x="43" y="0"/>
                  </a:moveTo>
                  <a:lnTo>
                    <a:pt x="52" y="1"/>
                  </a:lnTo>
                  <a:lnTo>
                    <a:pt x="61" y="2"/>
                  </a:lnTo>
                  <a:lnTo>
                    <a:pt x="68" y="3"/>
                  </a:lnTo>
                  <a:lnTo>
                    <a:pt x="75" y="6"/>
                  </a:lnTo>
                  <a:lnTo>
                    <a:pt x="80" y="9"/>
                  </a:lnTo>
                  <a:lnTo>
                    <a:pt x="84" y="13"/>
                  </a:lnTo>
                  <a:lnTo>
                    <a:pt x="87" y="16"/>
                  </a:lnTo>
                  <a:lnTo>
                    <a:pt x="87" y="20"/>
                  </a:lnTo>
                  <a:lnTo>
                    <a:pt x="87" y="24"/>
                  </a:lnTo>
                  <a:lnTo>
                    <a:pt x="84" y="28"/>
                  </a:lnTo>
                  <a:lnTo>
                    <a:pt x="80" y="31"/>
                  </a:lnTo>
                  <a:lnTo>
                    <a:pt x="75" y="34"/>
                  </a:lnTo>
                  <a:lnTo>
                    <a:pt x="68" y="36"/>
                  </a:lnTo>
                  <a:lnTo>
                    <a:pt x="61" y="38"/>
                  </a:lnTo>
                  <a:lnTo>
                    <a:pt x="52" y="39"/>
                  </a:lnTo>
                  <a:lnTo>
                    <a:pt x="43" y="39"/>
                  </a:lnTo>
                  <a:lnTo>
                    <a:pt x="34" y="39"/>
                  </a:lnTo>
                  <a:lnTo>
                    <a:pt x="26" y="38"/>
                  </a:lnTo>
                  <a:lnTo>
                    <a:pt x="19" y="36"/>
                  </a:lnTo>
                  <a:lnTo>
                    <a:pt x="12" y="34"/>
                  </a:lnTo>
                  <a:lnTo>
                    <a:pt x="7" y="31"/>
                  </a:lnTo>
                  <a:lnTo>
                    <a:pt x="3" y="28"/>
                  </a:lnTo>
                  <a:lnTo>
                    <a:pt x="1" y="24"/>
                  </a:lnTo>
                  <a:lnTo>
                    <a:pt x="0" y="20"/>
                  </a:lnTo>
                  <a:lnTo>
                    <a:pt x="1" y="16"/>
                  </a:lnTo>
                  <a:lnTo>
                    <a:pt x="3" y="13"/>
                  </a:lnTo>
                  <a:lnTo>
                    <a:pt x="7" y="9"/>
                  </a:lnTo>
                  <a:lnTo>
                    <a:pt x="12" y="6"/>
                  </a:lnTo>
                  <a:lnTo>
                    <a:pt x="19" y="3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95" name="Freeform 438"/>
            <p:cNvSpPr>
              <a:spLocks/>
            </p:cNvSpPr>
            <p:nvPr/>
          </p:nvSpPr>
          <p:spPr bwMode="auto">
            <a:xfrm>
              <a:off x="3573" y="1078"/>
              <a:ext cx="87" cy="39"/>
            </a:xfrm>
            <a:custGeom>
              <a:avLst/>
              <a:gdLst>
                <a:gd name="T0" fmla="*/ 43 w 87"/>
                <a:gd name="T1" fmla="*/ 0 h 39"/>
                <a:gd name="T2" fmla="*/ 52 w 87"/>
                <a:gd name="T3" fmla="*/ 1 h 39"/>
                <a:gd name="T4" fmla="*/ 61 w 87"/>
                <a:gd name="T5" fmla="*/ 2 h 39"/>
                <a:gd name="T6" fmla="*/ 68 w 87"/>
                <a:gd name="T7" fmla="*/ 3 h 39"/>
                <a:gd name="T8" fmla="*/ 75 w 87"/>
                <a:gd name="T9" fmla="*/ 6 h 39"/>
                <a:gd name="T10" fmla="*/ 80 w 87"/>
                <a:gd name="T11" fmla="*/ 9 h 39"/>
                <a:gd name="T12" fmla="*/ 84 w 87"/>
                <a:gd name="T13" fmla="*/ 13 h 39"/>
                <a:gd name="T14" fmla="*/ 87 w 87"/>
                <a:gd name="T15" fmla="*/ 16 h 39"/>
                <a:gd name="T16" fmla="*/ 87 w 87"/>
                <a:gd name="T17" fmla="*/ 20 h 39"/>
                <a:gd name="T18" fmla="*/ 87 w 87"/>
                <a:gd name="T19" fmla="*/ 24 h 39"/>
                <a:gd name="T20" fmla="*/ 84 w 87"/>
                <a:gd name="T21" fmla="*/ 28 h 39"/>
                <a:gd name="T22" fmla="*/ 80 w 87"/>
                <a:gd name="T23" fmla="*/ 31 h 39"/>
                <a:gd name="T24" fmla="*/ 75 w 87"/>
                <a:gd name="T25" fmla="*/ 34 h 39"/>
                <a:gd name="T26" fmla="*/ 68 w 87"/>
                <a:gd name="T27" fmla="*/ 36 h 39"/>
                <a:gd name="T28" fmla="*/ 61 w 87"/>
                <a:gd name="T29" fmla="*/ 38 h 39"/>
                <a:gd name="T30" fmla="*/ 52 w 87"/>
                <a:gd name="T31" fmla="*/ 39 h 39"/>
                <a:gd name="T32" fmla="*/ 43 w 87"/>
                <a:gd name="T33" fmla="*/ 39 h 39"/>
                <a:gd name="T34" fmla="*/ 34 w 87"/>
                <a:gd name="T35" fmla="*/ 39 h 39"/>
                <a:gd name="T36" fmla="*/ 26 w 87"/>
                <a:gd name="T37" fmla="*/ 38 h 39"/>
                <a:gd name="T38" fmla="*/ 19 w 87"/>
                <a:gd name="T39" fmla="*/ 36 h 39"/>
                <a:gd name="T40" fmla="*/ 12 w 87"/>
                <a:gd name="T41" fmla="*/ 34 h 39"/>
                <a:gd name="T42" fmla="*/ 7 w 87"/>
                <a:gd name="T43" fmla="*/ 31 h 39"/>
                <a:gd name="T44" fmla="*/ 3 w 87"/>
                <a:gd name="T45" fmla="*/ 28 h 39"/>
                <a:gd name="T46" fmla="*/ 1 w 87"/>
                <a:gd name="T47" fmla="*/ 24 h 39"/>
                <a:gd name="T48" fmla="*/ 0 w 87"/>
                <a:gd name="T49" fmla="*/ 20 h 39"/>
                <a:gd name="T50" fmla="*/ 1 w 87"/>
                <a:gd name="T51" fmla="*/ 16 h 39"/>
                <a:gd name="T52" fmla="*/ 3 w 87"/>
                <a:gd name="T53" fmla="*/ 13 h 39"/>
                <a:gd name="T54" fmla="*/ 7 w 87"/>
                <a:gd name="T55" fmla="*/ 9 h 39"/>
                <a:gd name="T56" fmla="*/ 12 w 87"/>
                <a:gd name="T57" fmla="*/ 6 h 39"/>
                <a:gd name="T58" fmla="*/ 19 w 87"/>
                <a:gd name="T59" fmla="*/ 3 h 39"/>
                <a:gd name="T60" fmla="*/ 26 w 87"/>
                <a:gd name="T61" fmla="*/ 2 h 39"/>
                <a:gd name="T62" fmla="*/ 34 w 87"/>
                <a:gd name="T63" fmla="*/ 1 h 39"/>
                <a:gd name="T64" fmla="*/ 43 w 87"/>
                <a:gd name="T65" fmla="*/ 0 h 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39">
                  <a:moveTo>
                    <a:pt x="43" y="0"/>
                  </a:moveTo>
                  <a:lnTo>
                    <a:pt x="52" y="1"/>
                  </a:lnTo>
                  <a:lnTo>
                    <a:pt x="61" y="2"/>
                  </a:lnTo>
                  <a:lnTo>
                    <a:pt x="68" y="3"/>
                  </a:lnTo>
                  <a:lnTo>
                    <a:pt x="75" y="6"/>
                  </a:lnTo>
                  <a:lnTo>
                    <a:pt x="80" y="9"/>
                  </a:lnTo>
                  <a:lnTo>
                    <a:pt x="84" y="13"/>
                  </a:lnTo>
                  <a:lnTo>
                    <a:pt x="87" y="16"/>
                  </a:lnTo>
                  <a:lnTo>
                    <a:pt x="87" y="20"/>
                  </a:lnTo>
                  <a:lnTo>
                    <a:pt x="87" y="24"/>
                  </a:lnTo>
                  <a:lnTo>
                    <a:pt x="84" y="28"/>
                  </a:lnTo>
                  <a:lnTo>
                    <a:pt x="80" y="31"/>
                  </a:lnTo>
                  <a:lnTo>
                    <a:pt x="75" y="34"/>
                  </a:lnTo>
                  <a:lnTo>
                    <a:pt x="68" y="36"/>
                  </a:lnTo>
                  <a:lnTo>
                    <a:pt x="61" y="38"/>
                  </a:lnTo>
                  <a:lnTo>
                    <a:pt x="52" y="39"/>
                  </a:lnTo>
                  <a:lnTo>
                    <a:pt x="43" y="39"/>
                  </a:lnTo>
                  <a:lnTo>
                    <a:pt x="34" y="39"/>
                  </a:lnTo>
                  <a:lnTo>
                    <a:pt x="26" y="38"/>
                  </a:lnTo>
                  <a:lnTo>
                    <a:pt x="19" y="36"/>
                  </a:lnTo>
                  <a:lnTo>
                    <a:pt x="12" y="34"/>
                  </a:lnTo>
                  <a:lnTo>
                    <a:pt x="7" y="31"/>
                  </a:lnTo>
                  <a:lnTo>
                    <a:pt x="3" y="28"/>
                  </a:lnTo>
                  <a:lnTo>
                    <a:pt x="1" y="24"/>
                  </a:lnTo>
                  <a:lnTo>
                    <a:pt x="0" y="20"/>
                  </a:lnTo>
                  <a:lnTo>
                    <a:pt x="1" y="16"/>
                  </a:lnTo>
                  <a:lnTo>
                    <a:pt x="3" y="13"/>
                  </a:lnTo>
                  <a:lnTo>
                    <a:pt x="7" y="9"/>
                  </a:lnTo>
                  <a:lnTo>
                    <a:pt x="12" y="6"/>
                  </a:lnTo>
                  <a:lnTo>
                    <a:pt x="19" y="3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3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96" name="Freeform 439"/>
            <p:cNvSpPr>
              <a:spLocks/>
            </p:cNvSpPr>
            <p:nvPr/>
          </p:nvSpPr>
          <p:spPr bwMode="auto">
            <a:xfrm>
              <a:off x="2910" y="1300"/>
              <a:ext cx="202" cy="159"/>
            </a:xfrm>
            <a:custGeom>
              <a:avLst/>
              <a:gdLst>
                <a:gd name="T0" fmla="*/ 39 w 202"/>
                <a:gd name="T1" fmla="*/ 0 h 159"/>
                <a:gd name="T2" fmla="*/ 162 w 202"/>
                <a:gd name="T3" fmla="*/ 0 h 159"/>
                <a:gd name="T4" fmla="*/ 170 w 202"/>
                <a:gd name="T5" fmla="*/ 1 h 159"/>
                <a:gd name="T6" fmla="*/ 178 w 202"/>
                <a:gd name="T7" fmla="*/ 4 h 159"/>
                <a:gd name="T8" fmla="*/ 185 w 202"/>
                <a:gd name="T9" fmla="*/ 8 h 159"/>
                <a:gd name="T10" fmla="*/ 191 w 202"/>
                <a:gd name="T11" fmla="*/ 14 h 159"/>
                <a:gd name="T12" fmla="*/ 196 w 202"/>
                <a:gd name="T13" fmla="*/ 21 h 159"/>
                <a:gd name="T14" fmla="*/ 199 w 202"/>
                <a:gd name="T15" fmla="*/ 28 h 159"/>
                <a:gd name="T16" fmla="*/ 202 w 202"/>
                <a:gd name="T17" fmla="*/ 37 h 159"/>
                <a:gd name="T18" fmla="*/ 202 w 202"/>
                <a:gd name="T19" fmla="*/ 47 h 159"/>
                <a:gd name="T20" fmla="*/ 202 w 202"/>
                <a:gd name="T21" fmla="*/ 112 h 159"/>
                <a:gd name="T22" fmla="*/ 202 w 202"/>
                <a:gd name="T23" fmla="*/ 121 h 159"/>
                <a:gd name="T24" fmla="*/ 199 w 202"/>
                <a:gd name="T25" fmla="*/ 131 h 159"/>
                <a:gd name="T26" fmla="*/ 196 w 202"/>
                <a:gd name="T27" fmla="*/ 138 h 159"/>
                <a:gd name="T28" fmla="*/ 191 w 202"/>
                <a:gd name="T29" fmla="*/ 145 h 159"/>
                <a:gd name="T30" fmla="*/ 185 w 202"/>
                <a:gd name="T31" fmla="*/ 150 h 159"/>
                <a:gd name="T32" fmla="*/ 178 w 202"/>
                <a:gd name="T33" fmla="*/ 155 h 159"/>
                <a:gd name="T34" fmla="*/ 170 w 202"/>
                <a:gd name="T35" fmla="*/ 157 h 159"/>
                <a:gd name="T36" fmla="*/ 162 w 202"/>
                <a:gd name="T37" fmla="*/ 159 h 159"/>
                <a:gd name="T38" fmla="*/ 39 w 202"/>
                <a:gd name="T39" fmla="*/ 159 h 159"/>
                <a:gd name="T40" fmla="*/ 31 w 202"/>
                <a:gd name="T41" fmla="*/ 157 h 159"/>
                <a:gd name="T42" fmla="*/ 24 w 202"/>
                <a:gd name="T43" fmla="*/ 155 h 159"/>
                <a:gd name="T44" fmla="*/ 17 w 202"/>
                <a:gd name="T45" fmla="*/ 150 h 159"/>
                <a:gd name="T46" fmla="*/ 11 w 202"/>
                <a:gd name="T47" fmla="*/ 145 h 159"/>
                <a:gd name="T48" fmla="*/ 7 w 202"/>
                <a:gd name="T49" fmla="*/ 138 h 159"/>
                <a:gd name="T50" fmla="*/ 3 w 202"/>
                <a:gd name="T51" fmla="*/ 131 h 159"/>
                <a:gd name="T52" fmla="*/ 1 w 202"/>
                <a:gd name="T53" fmla="*/ 121 h 159"/>
                <a:gd name="T54" fmla="*/ 0 w 202"/>
                <a:gd name="T55" fmla="*/ 112 h 159"/>
                <a:gd name="T56" fmla="*/ 0 w 202"/>
                <a:gd name="T57" fmla="*/ 47 h 159"/>
                <a:gd name="T58" fmla="*/ 1 w 202"/>
                <a:gd name="T59" fmla="*/ 37 h 159"/>
                <a:gd name="T60" fmla="*/ 3 w 202"/>
                <a:gd name="T61" fmla="*/ 28 h 159"/>
                <a:gd name="T62" fmla="*/ 7 w 202"/>
                <a:gd name="T63" fmla="*/ 21 h 159"/>
                <a:gd name="T64" fmla="*/ 11 w 202"/>
                <a:gd name="T65" fmla="*/ 14 h 159"/>
                <a:gd name="T66" fmla="*/ 17 w 202"/>
                <a:gd name="T67" fmla="*/ 8 h 159"/>
                <a:gd name="T68" fmla="*/ 24 w 202"/>
                <a:gd name="T69" fmla="*/ 4 h 159"/>
                <a:gd name="T70" fmla="*/ 31 w 202"/>
                <a:gd name="T71" fmla="*/ 1 h 159"/>
                <a:gd name="T72" fmla="*/ 39 w 202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9">
                  <a:moveTo>
                    <a:pt x="39" y="0"/>
                  </a:moveTo>
                  <a:lnTo>
                    <a:pt x="162" y="0"/>
                  </a:lnTo>
                  <a:lnTo>
                    <a:pt x="170" y="1"/>
                  </a:lnTo>
                  <a:lnTo>
                    <a:pt x="178" y="4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2" y="47"/>
                  </a:lnTo>
                  <a:lnTo>
                    <a:pt x="202" y="112"/>
                  </a:lnTo>
                  <a:lnTo>
                    <a:pt x="202" y="121"/>
                  </a:lnTo>
                  <a:lnTo>
                    <a:pt x="199" y="131"/>
                  </a:lnTo>
                  <a:lnTo>
                    <a:pt x="196" y="138"/>
                  </a:lnTo>
                  <a:lnTo>
                    <a:pt x="191" y="145"/>
                  </a:lnTo>
                  <a:lnTo>
                    <a:pt x="185" y="150"/>
                  </a:lnTo>
                  <a:lnTo>
                    <a:pt x="178" y="155"/>
                  </a:lnTo>
                  <a:lnTo>
                    <a:pt x="170" y="157"/>
                  </a:lnTo>
                  <a:lnTo>
                    <a:pt x="162" y="159"/>
                  </a:lnTo>
                  <a:lnTo>
                    <a:pt x="39" y="159"/>
                  </a:lnTo>
                  <a:lnTo>
                    <a:pt x="31" y="157"/>
                  </a:lnTo>
                  <a:lnTo>
                    <a:pt x="24" y="155"/>
                  </a:lnTo>
                  <a:lnTo>
                    <a:pt x="17" y="150"/>
                  </a:lnTo>
                  <a:lnTo>
                    <a:pt x="11" y="145"/>
                  </a:lnTo>
                  <a:lnTo>
                    <a:pt x="7" y="138"/>
                  </a:lnTo>
                  <a:lnTo>
                    <a:pt x="3" y="131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7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1" y="14"/>
                  </a:lnTo>
                  <a:lnTo>
                    <a:pt x="17" y="8"/>
                  </a:lnTo>
                  <a:lnTo>
                    <a:pt x="24" y="4"/>
                  </a:lnTo>
                  <a:lnTo>
                    <a:pt x="31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97" name="Freeform 440"/>
            <p:cNvSpPr>
              <a:spLocks/>
            </p:cNvSpPr>
            <p:nvPr/>
          </p:nvSpPr>
          <p:spPr bwMode="auto">
            <a:xfrm>
              <a:off x="2910" y="1300"/>
              <a:ext cx="202" cy="159"/>
            </a:xfrm>
            <a:custGeom>
              <a:avLst/>
              <a:gdLst>
                <a:gd name="T0" fmla="*/ 39 w 202"/>
                <a:gd name="T1" fmla="*/ 0 h 159"/>
                <a:gd name="T2" fmla="*/ 162 w 202"/>
                <a:gd name="T3" fmla="*/ 0 h 159"/>
                <a:gd name="T4" fmla="*/ 170 w 202"/>
                <a:gd name="T5" fmla="*/ 1 h 159"/>
                <a:gd name="T6" fmla="*/ 178 w 202"/>
                <a:gd name="T7" fmla="*/ 4 h 159"/>
                <a:gd name="T8" fmla="*/ 185 w 202"/>
                <a:gd name="T9" fmla="*/ 8 h 159"/>
                <a:gd name="T10" fmla="*/ 191 w 202"/>
                <a:gd name="T11" fmla="*/ 14 h 159"/>
                <a:gd name="T12" fmla="*/ 196 w 202"/>
                <a:gd name="T13" fmla="*/ 21 h 159"/>
                <a:gd name="T14" fmla="*/ 199 w 202"/>
                <a:gd name="T15" fmla="*/ 28 h 159"/>
                <a:gd name="T16" fmla="*/ 202 w 202"/>
                <a:gd name="T17" fmla="*/ 37 h 159"/>
                <a:gd name="T18" fmla="*/ 202 w 202"/>
                <a:gd name="T19" fmla="*/ 47 h 159"/>
                <a:gd name="T20" fmla="*/ 202 w 202"/>
                <a:gd name="T21" fmla="*/ 112 h 159"/>
                <a:gd name="T22" fmla="*/ 202 w 202"/>
                <a:gd name="T23" fmla="*/ 121 h 159"/>
                <a:gd name="T24" fmla="*/ 199 w 202"/>
                <a:gd name="T25" fmla="*/ 131 h 159"/>
                <a:gd name="T26" fmla="*/ 196 w 202"/>
                <a:gd name="T27" fmla="*/ 138 h 159"/>
                <a:gd name="T28" fmla="*/ 191 w 202"/>
                <a:gd name="T29" fmla="*/ 145 h 159"/>
                <a:gd name="T30" fmla="*/ 185 w 202"/>
                <a:gd name="T31" fmla="*/ 150 h 159"/>
                <a:gd name="T32" fmla="*/ 178 w 202"/>
                <a:gd name="T33" fmla="*/ 155 h 159"/>
                <a:gd name="T34" fmla="*/ 170 w 202"/>
                <a:gd name="T35" fmla="*/ 157 h 159"/>
                <a:gd name="T36" fmla="*/ 162 w 202"/>
                <a:gd name="T37" fmla="*/ 159 h 159"/>
                <a:gd name="T38" fmla="*/ 39 w 202"/>
                <a:gd name="T39" fmla="*/ 159 h 159"/>
                <a:gd name="T40" fmla="*/ 31 w 202"/>
                <a:gd name="T41" fmla="*/ 157 h 159"/>
                <a:gd name="T42" fmla="*/ 24 w 202"/>
                <a:gd name="T43" fmla="*/ 155 h 159"/>
                <a:gd name="T44" fmla="*/ 17 w 202"/>
                <a:gd name="T45" fmla="*/ 150 h 159"/>
                <a:gd name="T46" fmla="*/ 11 w 202"/>
                <a:gd name="T47" fmla="*/ 145 h 159"/>
                <a:gd name="T48" fmla="*/ 7 w 202"/>
                <a:gd name="T49" fmla="*/ 138 h 159"/>
                <a:gd name="T50" fmla="*/ 3 w 202"/>
                <a:gd name="T51" fmla="*/ 131 h 159"/>
                <a:gd name="T52" fmla="*/ 1 w 202"/>
                <a:gd name="T53" fmla="*/ 121 h 159"/>
                <a:gd name="T54" fmla="*/ 0 w 202"/>
                <a:gd name="T55" fmla="*/ 112 h 159"/>
                <a:gd name="T56" fmla="*/ 0 w 202"/>
                <a:gd name="T57" fmla="*/ 47 h 159"/>
                <a:gd name="T58" fmla="*/ 1 w 202"/>
                <a:gd name="T59" fmla="*/ 37 h 159"/>
                <a:gd name="T60" fmla="*/ 3 w 202"/>
                <a:gd name="T61" fmla="*/ 28 h 159"/>
                <a:gd name="T62" fmla="*/ 7 w 202"/>
                <a:gd name="T63" fmla="*/ 21 h 159"/>
                <a:gd name="T64" fmla="*/ 11 w 202"/>
                <a:gd name="T65" fmla="*/ 14 h 159"/>
                <a:gd name="T66" fmla="*/ 17 w 202"/>
                <a:gd name="T67" fmla="*/ 8 h 159"/>
                <a:gd name="T68" fmla="*/ 24 w 202"/>
                <a:gd name="T69" fmla="*/ 4 h 159"/>
                <a:gd name="T70" fmla="*/ 31 w 202"/>
                <a:gd name="T71" fmla="*/ 1 h 159"/>
                <a:gd name="T72" fmla="*/ 39 w 202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9">
                  <a:moveTo>
                    <a:pt x="39" y="0"/>
                  </a:moveTo>
                  <a:lnTo>
                    <a:pt x="162" y="0"/>
                  </a:lnTo>
                  <a:lnTo>
                    <a:pt x="170" y="1"/>
                  </a:lnTo>
                  <a:lnTo>
                    <a:pt x="178" y="4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2" y="47"/>
                  </a:lnTo>
                  <a:lnTo>
                    <a:pt x="202" y="112"/>
                  </a:lnTo>
                  <a:lnTo>
                    <a:pt x="202" y="121"/>
                  </a:lnTo>
                  <a:lnTo>
                    <a:pt x="199" y="131"/>
                  </a:lnTo>
                  <a:lnTo>
                    <a:pt x="196" y="138"/>
                  </a:lnTo>
                  <a:lnTo>
                    <a:pt x="191" y="145"/>
                  </a:lnTo>
                  <a:lnTo>
                    <a:pt x="185" y="150"/>
                  </a:lnTo>
                  <a:lnTo>
                    <a:pt x="178" y="155"/>
                  </a:lnTo>
                  <a:lnTo>
                    <a:pt x="170" y="157"/>
                  </a:lnTo>
                  <a:lnTo>
                    <a:pt x="162" y="159"/>
                  </a:lnTo>
                  <a:lnTo>
                    <a:pt x="39" y="159"/>
                  </a:lnTo>
                  <a:lnTo>
                    <a:pt x="31" y="157"/>
                  </a:lnTo>
                  <a:lnTo>
                    <a:pt x="24" y="155"/>
                  </a:lnTo>
                  <a:lnTo>
                    <a:pt x="17" y="150"/>
                  </a:lnTo>
                  <a:lnTo>
                    <a:pt x="11" y="145"/>
                  </a:lnTo>
                  <a:lnTo>
                    <a:pt x="7" y="138"/>
                  </a:lnTo>
                  <a:lnTo>
                    <a:pt x="3" y="131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7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1" y="14"/>
                  </a:lnTo>
                  <a:lnTo>
                    <a:pt x="17" y="8"/>
                  </a:lnTo>
                  <a:lnTo>
                    <a:pt x="24" y="4"/>
                  </a:lnTo>
                  <a:lnTo>
                    <a:pt x="31" y="1"/>
                  </a:lnTo>
                  <a:lnTo>
                    <a:pt x="39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98" name="Freeform 441"/>
            <p:cNvSpPr>
              <a:spLocks/>
            </p:cNvSpPr>
            <p:nvPr/>
          </p:nvSpPr>
          <p:spPr bwMode="auto">
            <a:xfrm>
              <a:off x="2980" y="1363"/>
              <a:ext cx="88" cy="57"/>
            </a:xfrm>
            <a:custGeom>
              <a:avLst/>
              <a:gdLst>
                <a:gd name="T0" fmla="*/ 45 w 88"/>
                <a:gd name="T1" fmla="*/ 0 h 57"/>
                <a:gd name="T2" fmla="*/ 53 w 88"/>
                <a:gd name="T3" fmla="*/ 1 h 57"/>
                <a:gd name="T4" fmla="*/ 61 w 88"/>
                <a:gd name="T5" fmla="*/ 2 h 57"/>
                <a:gd name="T6" fmla="*/ 69 w 88"/>
                <a:gd name="T7" fmla="*/ 6 h 57"/>
                <a:gd name="T8" fmla="*/ 75 w 88"/>
                <a:gd name="T9" fmla="*/ 9 h 57"/>
                <a:gd name="T10" fmla="*/ 81 w 88"/>
                <a:gd name="T11" fmla="*/ 13 h 57"/>
                <a:gd name="T12" fmla="*/ 85 w 88"/>
                <a:gd name="T13" fmla="*/ 18 h 57"/>
                <a:gd name="T14" fmla="*/ 87 w 88"/>
                <a:gd name="T15" fmla="*/ 23 h 57"/>
                <a:gd name="T16" fmla="*/ 88 w 88"/>
                <a:gd name="T17" fmla="*/ 29 h 57"/>
                <a:gd name="T18" fmla="*/ 87 w 88"/>
                <a:gd name="T19" fmla="*/ 35 h 57"/>
                <a:gd name="T20" fmla="*/ 85 w 88"/>
                <a:gd name="T21" fmla="*/ 40 h 57"/>
                <a:gd name="T22" fmla="*/ 81 w 88"/>
                <a:gd name="T23" fmla="*/ 44 h 57"/>
                <a:gd name="T24" fmla="*/ 75 w 88"/>
                <a:gd name="T25" fmla="*/ 49 h 57"/>
                <a:gd name="T26" fmla="*/ 69 w 88"/>
                <a:gd name="T27" fmla="*/ 52 h 57"/>
                <a:gd name="T28" fmla="*/ 61 w 88"/>
                <a:gd name="T29" fmla="*/ 55 h 57"/>
                <a:gd name="T30" fmla="*/ 53 w 88"/>
                <a:gd name="T31" fmla="*/ 57 h 57"/>
                <a:gd name="T32" fmla="*/ 45 w 88"/>
                <a:gd name="T33" fmla="*/ 57 h 57"/>
                <a:gd name="T34" fmla="*/ 36 w 88"/>
                <a:gd name="T35" fmla="*/ 57 h 57"/>
                <a:gd name="T36" fmla="*/ 28 w 88"/>
                <a:gd name="T37" fmla="*/ 55 h 57"/>
                <a:gd name="T38" fmla="*/ 20 w 88"/>
                <a:gd name="T39" fmla="*/ 52 h 57"/>
                <a:gd name="T40" fmla="*/ 13 w 88"/>
                <a:gd name="T41" fmla="*/ 49 h 57"/>
                <a:gd name="T42" fmla="*/ 8 w 88"/>
                <a:gd name="T43" fmla="*/ 44 h 57"/>
                <a:gd name="T44" fmla="*/ 4 w 88"/>
                <a:gd name="T45" fmla="*/ 40 h 57"/>
                <a:gd name="T46" fmla="*/ 1 w 88"/>
                <a:gd name="T47" fmla="*/ 35 h 57"/>
                <a:gd name="T48" fmla="*/ 0 w 88"/>
                <a:gd name="T49" fmla="*/ 29 h 57"/>
                <a:gd name="T50" fmla="*/ 1 w 88"/>
                <a:gd name="T51" fmla="*/ 23 h 57"/>
                <a:gd name="T52" fmla="*/ 4 w 88"/>
                <a:gd name="T53" fmla="*/ 18 h 57"/>
                <a:gd name="T54" fmla="*/ 8 w 88"/>
                <a:gd name="T55" fmla="*/ 13 h 57"/>
                <a:gd name="T56" fmla="*/ 13 w 88"/>
                <a:gd name="T57" fmla="*/ 9 h 57"/>
                <a:gd name="T58" fmla="*/ 20 w 88"/>
                <a:gd name="T59" fmla="*/ 6 h 57"/>
                <a:gd name="T60" fmla="*/ 28 w 88"/>
                <a:gd name="T61" fmla="*/ 2 h 57"/>
                <a:gd name="T62" fmla="*/ 36 w 88"/>
                <a:gd name="T63" fmla="*/ 1 h 57"/>
                <a:gd name="T64" fmla="*/ 45 w 88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7">
                  <a:moveTo>
                    <a:pt x="45" y="0"/>
                  </a:moveTo>
                  <a:lnTo>
                    <a:pt x="53" y="1"/>
                  </a:lnTo>
                  <a:lnTo>
                    <a:pt x="61" y="2"/>
                  </a:lnTo>
                  <a:lnTo>
                    <a:pt x="69" y="6"/>
                  </a:lnTo>
                  <a:lnTo>
                    <a:pt x="75" y="9"/>
                  </a:lnTo>
                  <a:lnTo>
                    <a:pt x="81" y="13"/>
                  </a:lnTo>
                  <a:lnTo>
                    <a:pt x="85" y="18"/>
                  </a:lnTo>
                  <a:lnTo>
                    <a:pt x="87" y="23"/>
                  </a:lnTo>
                  <a:lnTo>
                    <a:pt x="88" y="29"/>
                  </a:lnTo>
                  <a:lnTo>
                    <a:pt x="87" y="35"/>
                  </a:lnTo>
                  <a:lnTo>
                    <a:pt x="85" y="40"/>
                  </a:lnTo>
                  <a:lnTo>
                    <a:pt x="81" y="44"/>
                  </a:lnTo>
                  <a:lnTo>
                    <a:pt x="75" y="49"/>
                  </a:lnTo>
                  <a:lnTo>
                    <a:pt x="69" y="52"/>
                  </a:lnTo>
                  <a:lnTo>
                    <a:pt x="61" y="55"/>
                  </a:lnTo>
                  <a:lnTo>
                    <a:pt x="53" y="57"/>
                  </a:lnTo>
                  <a:lnTo>
                    <a:pt x="45" y="57"/>
                  </a:lnTo>
                  <a:lnTo>
                    <a:pt x="36" y="57"/>
                  </a:lnTo>
                  <a:lnTo>
                    <a:pt x="28" y="55"/>
                  </a:lnTo>
                  <a:lnTo>
                    <a:pt x="20" y="52"/>
                  </a:lnTo>
                  <a:lnTo>
                    <a:pt x="13" y="49"/>
                  </a:lnTo>
                  <a:lnTo>
                    <a:pt x="8" y="44"/>
                  </a:lnTo>
                  <a:lnTo>
                    <a:pt x="4" y="40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4" y="18"/>
                  </a:lnTo>
                  <a:lnTo>
                    <a:pt x="8" y="13"/>
                  </a:lnTo>
                  <a:lnTo>
                    <a:pt x="13" y="9"/>
                  </a:lnTo>
                  <a:lnTo>
                    <a:pt x="20" y="6"/>
                  </a:lnTo>
                  <a:lnTo>
                    <a:pt x="28" y="2"/>
                  </a:lnTo>
                  <a:lnTo>
                    <a:pt x="36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799" name="Freeform 442"/>
            <p:cNvSpPr>
              <a:spLocks/>
            </p:cNvSpPr>
            <p:nvPr/>
          </p:nvSpPr>
          <p:spPr bwMode="auto">
            <a:xfrm>
              <a:off x="2980" y="1363"/>
              <a:ext cx="88" cy="57"/>
            </a:xfrm>
            <a:custGeom>
              <a:avLst/>
              <a:gdLst>
                <a:gd name="T0" fmla="*/ 45 w 88"/>
                <a:gd name="T1" fmla="*/ 0 h 57"/>
                <a:gd name="T2" fmla="*/ 53 w 88"/>
                <a:gd name="T3" fmla="*/ 1 h 57"/>
                <a:gd name="T4" fmla="*/ 61 w 88"/>
                <a:gd name="T5" fmla="*/ 2 h 57"/>
                <a:gd name="T6" fmla="*/ 69 w 88"/>
                <a:gd name="T7" fmla="*/ 6 h 57"/>
                <a:gd name="T8" fmla="*/ 75 w 88"/>
                <a:gd name="T9" fmla="*/ 9 h 57"/>
                <a:gd name="T10" fmla="*/ 81 w 88"/>
                <a:gd name="T11" fmla="*/ 13 h 57"/>
                <a:gd name="T12" fmla="*/ 85 w 88"/>
                <a:gd name="T13" fmla="*/ 18 h 57"/>
                <a:gd name="T14" fmla="*/ 87 w 88"/>
                <a:gd name="T15" fmla="*/ 23 h 57"/>
                <a:gd name="T16" fmla="*/ 88 w 88"/>
                <a:gd name="T17" fmla="*/ 29 h 57"/>
                <a:gd name="T18" fmla="*/ 87 w 88"/>
                <a:gd name="T19" fmla="*/ 35 h 57"/>
                <a:gd name="T20" fmla="*/ 85 w 88"/>
                <a:gd name="T21" fmla="*/ 40 h 57"/>
                <a:gd name="T22" fmla="*/ 81 w 88"/>
                <a:gd name="T23" fmla="*/ 44 h 57"/>
                <a:gd name="T24" fmla="*/ 75 w 88"/>
                <a:gd name="T25" fmla="*/ 49 h 57"/>
                <a:gd name="T26" fmla="*/ 69 w 88"/>
                <a:gd name="T27" fmla="*/ 52 h 57"/>
                <a:gd name="T28" fmla="*/ 61 w 88"/>
                <a:gd name="T29" fmla="*/ 55 h 57"/>
                <a:gd name="T30" fmla="*/ 53 w 88"/>
                <a:gd name="T31" fmla="*/ 57 h 57"/>
                <a:gd name="T32" fmla="*/ 45 w 88"/>
                <a:gd name="T33" fmla="*/ 57 h 57"/>
                <a:gd name="T34" fmla="*/ 36 w 88"/>
                <a:gd name="T35" fmla="*/ 57 h 57"/>
                <a:gd name="T36" fmla="*/ 28 w 88"/>
                <a:gd name="T37" fmla="*/ 55 h 57"/>
                <a:gd name="T38" fmla="*/ 20 w 88"/>
                <a:gd name="T39" fmla="*/ 52 h 57"/>
                <a:gd name="T40" fmla="*/ 13 w 88"/>
                <a:gd name="T41" fmla="*/ 49 h 57"/>
                <a:gd name="T42" fmla="*/ 8 w 88"/>
                <a:gd name="T43" fmla="*/ 44 h 57"/>
                <a:gd name="T44" fmla="*/ 4 w 88"/>
                <a:gd name="T45" fmla="*/ 40 h 57"/>
                <a:gd name="T46" fmla="*/ 1 w 88"/>
                <a:gd name="T47" fmla="*/ 35 h 57"/>
                <a:gd name="T48" fmla="*/ 0 w 88"/>
                <a:gd name="T49" fmla="*/ 29 h 57"/>
                <a:gd name="T50" fmla="*/ 1 w 88"/>
                <a:gd name="T51" fmla="*/ 23 h 57"/>
                <a:gd name="T52" fmla="*/ 4 w 88"/>
                <a:gd name="T53" fmla="*/ 18 h 57"/>
                <a:gd name="T54" fmla="*/ 8 w 88"/>
                <a:gd name="T55" fmla="*/ 13 h 57"/>
                <a:gd name="T56" fmla="*/ 13 w 88"/>
                <a:gd name="T57" fmla="*/ 9 h 57"/>
                <a:gd name="T58" fmla="*/ 20 w 88"/>
                <a:gd name="T59" fmla="*/ 6 h 57"/>
                <a:gd name="T60" fmla="*/ 28 w 88"/>
                <a:gd name="T61" fmla="*/ 2 h 57"/>
                <a:gd name="T62" fmla="*/ 36 w 88"/>
                <a:gd name="T63" fmla="*/ 1 h 57"/>
                <a:gd name="T64" fmla="*/ 45 w 88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7">
                  <a:moveTo>
                    <a:pt x="45" y="0"/>
                  </a:moveTo>
                  <a:lnTo>
                    <a:pt x="53" y="1"/>
                  </a:lnTo>
                  <a:lnTo>
                    <a:pt x="61" y="2"/>
                  </a:lnTo>
                  <a:lnTo>
                    <a:pt x="69" y="6"/>
                  </a:lnTo>
                  <a:lnTo>
                    <a:pt x="75" y="9"/>
                  </a:lnTo>
                  <a:lnTo>
                    <a:pt x="81" y="13"/>
                  </a:lnTo>
                  <a:lnTo>
                    <a:pt x="85" y="18"/>
                  </a:lnTo>
                  <a:lnTo>
                    <a:pt x="87" y="23"/>
                  </a:lnTo>
                  <a:lnTo>
                    <a:pt x="88" y="29"/>
                  </a:lnTo>
                  <a:lnTo>
                    <a:pt x="87" y="35"/>
                  </a:lnTo>
                  <a:lnTo>
                    <a:pt x="85" y="40"/>
                  </a:lnTo>
                  <a:lnTo>
                    <a:pt x="81" y="44"/>
                  </a:lnTo>
                  <a:lnTo>
                    <a:pt x="75" y="49"/>
                  </a:lnTo>
                  <a:lnTo>
                    <a:pt x="69" y="52"/>
                  </a:lnTo>
                  <a:lnTo>
                    <a:pt x="61" y="55"/>
                  </a:lnTo>
                  <a:lnTo>
                    <a:pt x="53" y="57"/>
                  </a:lnTo>
                  <a:lnTo>
                    <a:pt x="45" y="57"/>
                  </a:lnTo>
                  <a:lnTo>
                    <a:pt x="36" y="57"/>
                  </a:lnTo>
                  <a:lnTo>
                    <a:pt x="28" y="55"/>
                  </a:lnTo>
                  <a:lnTo>
                    <a:pt x="20" y="52"/>
                  </a:lnTo>
                  <a:lnTo>
                    <a:pt x="13" y="49"/>
                  </a:lnTo>
                  <a:lnTo>
                    <a:pt x="8" y="44"/>
                  </a:lnTo>
                  <a:lnTo>
                    <a:pt x="4" y="40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4" y="18"/>
                  </a:lnTo>
                  <a:lnTo>
                    <a:pt x="8" y="13"/>
                  </a:lnTo>
                  <a:lnTo>
                    <a:pt x="13" y="9"/>
                  </a:lnTo>
                  <a:lnTo>
                    <a:pt x="20" y="6"/>
                  </a:lnTo>
                  <a:lnTo>
                    <a:pt x="28" y="2"/>
                  </a:lnTo>
                  <a:lnTo>
                    <a:pt x="36" y="1"/>
                  </a:lnTo>
                  <a:lnTo>
                    <a:pt x="45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00" name="Freeform 443"/>
            <p:cNvSpPr>
              <a:spLocks/>
            </p:cNvSpPr>
            <p:nvPr/>
          </p:nvSpPr>
          <p:spPr bwMode="auto">
            <a:xfrm>
              <a:off x="3107" y="1300"/>
              <a:ext cx="202" cy="159"/>
            </a:xfrm>
            <a:custGeom>
              <a:avLst/>
              <a:gdLst>
                <a:gd name="T0" fmla="*/ 39 w 202"/>
                <a:gd name="T1" fmla="*/ 0 h 159"/>
                <a:gd name="T2" fmla="*/ 163 w 202"/>
                <a:gd name="T3" fmla="*/ 0 h 159"/>
                <a:gd name="T4" fmla="*/ 171 w 202"/>
                <a:gd name="T5" fmla="*/ 1 h 159"/>
                <a:gd name="T6" fmla="*/ 178 w 202"/>
                <a:gd name="T7" fmla="*/ 4 h 159"/>
                <a:gd name="T8" fmla="*/ 185 w 202"/>
                <a:gd name="T9" fmla="*/ 8 h 159"/>
                <a:gd name="T10" fmla="*/ 191 w 202"/>
                <a:gd name="T11" fmla="*/ 14 h 159"/>
                <a:gd name="T12" fmla="*/ 196 w 202"/>
                <a:gd name="T13" fmla="*/ 21 h 159"/>
                <a:gd name="T14" fmla="*/ 199 w 202"/>
                <a:gd name="T15" fmla="*/ 28 h 159"/>
                <a:gd name="T16" fmla="*/ 202 w 202"/>
                <a:gd name="T17" fmla="*/ 37 h 159"/>
                <a:gd name="T18" fmla="*/ 202 w 202"/>
                <a:gd name="T19" fmla="*/ 47 h 159"/>
                <a:gd name="T20" fmla="*/ 202 w 202"/>
                <a:gd name="T21" fmla="*/ 112 h 159"/>
                <a:gd name="T22" fmla="*/ 202 w 202"/>
                <a:gd name="T23" fmla="*/ 121 h 159"/>
                <a:gd name="T24" fmla="*/ 199 w 202"/>
                <a:gd name="T25" fmla="*/ 131 h 159"/>
                <a:gd name="T26" fmla="*/ 196 w 202"/>
                <a:gd name="T27" fmla="*/ 138 h 159"/>
                <a:gd name="T28" fmla="*/ 191 w 202"/>
                <a:gd name="T29" fmla="*/ 145 h 159"/>
                <a:gd name="T30" fmla="*/ 185 w 202"/>
                <a:gd name="T31" fmla="*/ 150 h 159"/>
                <a:gd name="T32" fmla="*/ 178 w 202"/>
                <a:gd name="T33" fmla="*/ 155 h 159"/>
                <a:gd name="T34" fmla="*/ 171 w 202"/>
                <a:gd name="T35" fmla="*/ 157 h 159"/>
                <a:gd name="T36" fmla="*/ 163 w 202"/>
                <a:gd name="T37" fmla="*/ 159 h 159"/>
                <a:gd name="T38" fmla="*/ 39 w 202"/>
                <a:gd name="T39" fmla="*/ 159 h 159"/>
                <a:gd name="T40" fmla="*/ 31 w 202"/>
                <a:gd name="T41" fmla="*/ 157 h 159"/>
                <a:gd name="T42" fmla="*/ 24 w 202"/>
                <a:gd name="T43" fmla="*/ 155 h 159"/>
                <a:gd name="T44" fmla="*/ 17 w 202"/>
                <a:gd name="T45" fmla="*/ 150 h 159"/>
                <a:gd name="T46" fmla="*/ 12 w 202"/>
                <a:gd name="T47" fmla="*/ 145 h 159"/>
                <a:gd name="T48" fmla="*/ 7 w 202"/>
                <a:gd name="T49" fmla="*/ 138 h 159"/>
                <a:gd name="T50" fmla="*/ 3 w 202"/>
                <a:gd name="T51" fmla="*/ 131 h 159"/>
                <a:gd name="T52" fmla="*/ 1 w 202"/>
                <a:gd name="T53" fmla="*/ 121 h 159"/>
                <a:gd name="T54" fmla="*/ 0 w 202"/>
                <a:gd name="T55" fmla="*/ 112 h 159"/>
                <a:gd name="T56" fmla="*/ 0 w 202"/>
                <a:gd name="T57" fmla="*/ 47 h 159"/>
                <a:gd name="T58" fmla="*/ 1 w 202"/>
                <a:gd name="T59" fmla="*/ 37 h 159"/>
                <a:gd name="T60" fmla="*/ 3 w 202"/>
                <a:gd name="T61" fmla="*/ 28 h 159"/>
                <a:gd name="T62" fmla="*/ 7 w 202"/>
                <a:gd name="T63" fmla="*/ 21 h 159"/>
                <a:gd name="T64" fmla="*/ 12 w 202"/>
                <a:gd name="T65" fmla="*/ 14 h 159"/>
                <a:gd name="T66" fmla="*/ 17 w 202"/>
                <a:gd name="T67" fmla="*/ 8 h 159"/>
                <a:gd name="T68" fmla="*/ 24 w 202"/>
                <a:gd name="T69" fmla="*/ 4 h 159"/>
                <a:gd name="T70" fmla="*/ 31 w 202"/>
                <a:gd name="T71" fmla="*/ 1 h 159"/>
                <a:gd name="T72" fmla="*/ 39 w 202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9">
                  <a:moveTo>
                    <a:pt x="39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8" y="4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2" y="47"/>
                  </a:lnTo>
                  <a:lnTo>
                    <a:pt x="202" y="112"/>
                  </a:lnTo>
                  <a:lnTo>
                    <a:pt x="202" y="121"/>
                  </a:lnTo>
                  <a:lnTo>
                    <a:pt x="199" y="131"/>
                  </a:lnTo>
                  <a:lnTo>
                    <a:pt x="196" y="138"/>
                  </a:lnTo>
                  <a:lnTo>
                    <a:pt x="191" y="145"/>
                  </a:lnTo>
                  <a:lnTo>
                    <a:pt x="185" y="150"/>
                  </a:lnTo>
                  <a:lnTo>
                    <a:pt x="178" y="155"/>
                  </a:lnTo>
                  <a:lnTo>
                    <a:pt x="171" y="157"/>
                  </a:lnTo>
                  <a:lnTo>
                    <a:pt x="163" y="159"/>
                  </a:lnTo>
                  <a:lnTo>
                    <a:pt x="39" y="159"/>
                  </a:lnTo>
                  <a:lnTo>
                    <a:pt x="31" y="157"/>
                  </a:lnTo>
                  <a:lnTo>
                    <a:pt x="24" y="155"/>
                  </a:lnTo>
                  <a:lnTo>
                    <a:pt x="17" y="150"/>
                  </a:lnTo>
                  <a:lnTo>
                    <a:pt x="12" y="145"/>
                  </a:lnTo>
                  <a:lnTo>
                    <a:pt x="7" y="138"/>
                  </a:lnTo>
                  <a:lnTo>
                    <a:pt x="3" y="131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7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7" y="8"/>
                  </a:lnTo>
                  <a:lnTo>
                    <a:pt x="24" y="4"/>
                  </a:lnTo>
                  <a:lnTo>
                    <a:pt x="31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01" name="Freeform 444"/>
            <p:cNvSpPr>
              <a:spLocks/>
            </p:cNvSpPr>
            <p:nvPr/>
          </p:nvSpPr>
          <p:spPr bwMode="auto">
            <a:xfrm>
              <a:off x="3107" y="1300"/>
              <a:ext cx="202" cy="159"/>
            </a:xfrm>
            <a:custGeom>
              <a:avLst/>
              <a:gdLst>
                <a:gd name="T0" fmla="*/ 39 w 202"/>
                <a:gd name="T1" fmla="*/ 0 h 159"/>
                <a:gd name="T2" fmla="*/ 163 w 202"/>
                <a:gd name="T3" fmla="*/ 0 h 159"/>
                <a:gd name="T4" fmla="*/ 171 w 202"/>
                <a:gd name="T5" fmla="*/ 1 h 159"/>
                <a:gd name="T6" fmla="*/ 178 w 202"/>
                <a:gd name="T7" fmla="*/ 4 h 159"/>
                <a:gd name="T8" fmla="*/ 185 w 202"/>
                <a:gd name="T9" fmla="*/ 8 h 159"/>
                <a:gd name="T10" fmla="*/ 191 w 202"/>
                <a:gd name="T11" fmla="*/ 14 h 159"/>
                <a:gd name="T12" fmla="*/ 196 w 202"/>
                <a:gd name="T13" fmla="*/ 21 h 159"/>
                <a:gd name="T14" fmla="*/ 199 w 202"/>
                <a:gd name="T15" fmla="*/ 28 h 159"/>
                <a:gd name="T16" fmla="*/ 202 w 202"/>
                <a:gd name="T17" fmla="*/ 37 h 159"/>
                <a:gd name="T18" fmla="*/ 202 w 202"/>
                <a:gd name="T19" fmla="*/ 47 h 159"/>
                <a:gd name="T20" fmla="*/ 202 w 202"/>
                <a:gd name="T21" fmla="*/ 112 h 159"/>
                <a:gd name="T22" fmla="*/ 202 w 202"/>
                <a:gd name="T23" fmla="*/ 121 h 159"/>
                <a:gd name="T24" fmla="*/ 199 w 202"/>
                <a:gd name="T25" fmla="*/ 131 h 159"/>
                <a:gd name="T26" fmla="*/ 196 w 202"/>
                <a:gd name="T27" fmla="*/ 138 h 159"/>
                <a:gd name="T28" fmla="*/ 191 w 202"/>
                <a:gd name="T29" fmla="*/ 145 h 159"/>
                <a:gd name="T30" fmla="*/ 185 w 202"/>
                <a:gd name="T31" fmla="*/ 150 h 159"/>
                <a:gd name="T32" fmla="*/ 178 w 202"/>
                <a:gd name="T33" fmla="*/ 155 h 159"/>
                <a:gd name="T34" fmla="*/ 171 w 202"/>
                <a:gd name="T35" fmla="*/ 157 h 159"/>
                <a:gd name="T36" fmla="*/ 163 w 202"/>
                <a:gd name="T37" fmla="*/ 159 h 159"/>
                <a:gd name="T38" fmla="*/ 39 w 202"/>
                <a:gd name="T39" fmla="*/ 159 h 159"/>
                <a:gd name="T40" fmla="*/ 31 w 202"/>
                <a:gd name="T41" fmla="*/ 157 h 159"/>
                <a:gd name="T42" fmla="*/ 24 w 202"/>
                <a:gd name="T43" fmla="*/ 155 h 159"/>
                <a:gd name="T44" fmla="*/ 17 w 202"/>
                <a:gd name="T45" fmla="*/ 150 h 159"/>
                <a:gd name="T46" fmla="*/ 12 w 202"/>
                <a:gd name="T47" fmla="*/ 145 h 159"/>
                <a:gd name="T48" fmla="*/ 7 w 202"/>
                <a:gd name="T49" fmla="*/ 138 h 159"/>
                <a:gd name="T50" fmla="*/ 3 w 202"/>
                <a:gd name="T51" fmla="*/ 131 h 159"/>
                <a:gd name="T52" fmla="*/ 1 w 202"/>
                <a:gd name="T53" fmla="*/ 121 h 159"/>
                <a:gd name="T54" fmla="*/ 0 w 202"/>
                <a:gd name="T55" fmla="*/ 112 h 159"/>
                <a:gd name="T56" fmla="*/ 0 w 202"/>
                <a:gd name="T57" fmla="*/ 47 h 159"/>
                <a:gd name="T58" fmla="*/ 1 w 202"/>
                <a:gd name="T59" fmla="*/ 37 h 159"/>
                <a:gd name="T60" fmla="*/ 3 w 202"/>
                <a:gd name="T61" fmla="*/ 28 h 159"/>
                <a:gd name="T62" fmla="*/ 7 w 202"/>
                <a:gd name="T63" fmla="*/ 21 h 159"/>
                <a:gd name="T64" fmla="*/ 12 w 202"/>
                <a:gd name="T65" fmla="*/ 14 h 159"/>
                <a:gd name="T66" fmla="*/ 17 w 202"/>
                <a:gd name="T67" fmla="*/ 8 h 159"/>
                <a:gd name="T68" fmla="*/ 24 w 202"/>
                <a:gd name="T69" fmla="*/ 4 h 159"/>
                <a:gd name="T70" fmla="*/ 31 w 202"/>
                <a:gd name="T71" fmla="*/ 1 h 159"/>
                <a:gd name="T72" fmla="*/ 39 w 202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9">
                  <a:moveTo>
                    <a:pt x="39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8" y="4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2" y="47"/>
                  </a:lnTo>
                  <a:lnTo>
                    <a:pt x="202" y="112"/>
                  </a:lnTo>
                  <a:lnTo>
                    <a:pt x="202" y="121"/>
                  </a:lnTo>
                  <a:lnTo>
                    <a:pt x="199" y="131"/>
                  </a:lnTo>
                  <a:lnTo>
                    <a:pt x="196" y="138"/>
                  </a:lnTo>
                  <a:lnTo>
                    <a:pt x="191" y="145"/>
                  </a:lnTo>
                  <a:lnTo>
                    <a:pt x="185" y="150"/>
                  </a:lnTo>
                  <a:lnTo>
                    <a:pt x="178" y="155"/>
                  </a:lnTo>
                  <a:lnTo>
                    <a:pt x="171" y="157"/>
                  </a:lnTo>
                  <a:lnTo>
                    <a:pt x="163" y="159"/>
                  </a:lnTo>
                  <a:lnTo>
                    <a:pt x="39" y="159"/>
                  </a:lnTo>
                  <a:lnTo>
                    <a:pt x="31" y="157"/>
                  </a:lnTo>
                  <a:lnTo>
                    <a:pt x="24" y="155"/>
                  </a:lnTo>
                  <a:lnTo>
                    <a:pt x="17" y="150"/>
                  </a:lnTo>
                  <a:lnTo>
                    <a:pt x="12" y="145"/>
                  </a:lnTo>
                  <a:lnTo>
                    <a:pt x="7" y="138"/>
                  </a:lnTo>
                  <a:lnTo>
                    <a:pt x="3" y="131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7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7" y="8"/>
                  </a:lnTo>
                  <a:lnTo>
                    <a:pt x="24" y="4"/>
                  </a:lnTo>
                  <a:lnTo>
                    <a:pt x="31" y="1"/>
                  </a:lnTo>
                  <a:lnTo>
                    <a:pt x="39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02" name="Freeform 445"/>
            <p:cNvSpPr>
              <a:spLocks/>
            </p:cNvSpPr>
            <p:nvPr/>
          </p:nvSpPr>
          <p:spPr bwMode="auto">
            <a:xfrm>
              <a:off x="3178" y="1363"/>
              <a:ext cx="87" cy="57"/>
            </a:xfrm>
            <a:custGeom>
              <a:avLst/>
              <a:gdLst>
                <a:gd name="T0" fmla="*/ 44 w 87"/>
                <a:gd name="T1" fmla="*/ 0 h 57"/>
                <a:gd name="T2" fmla="*/ 52 w 87"/>
                <a:gd name="T3" fmla="*/ 1 h 57"/>
                <a:gd name="T4" fmla="*/ 61 w 87"/>
                <a:gd name="T5" fmla="*/ 2 h 57"/>
                <a:gd name="T6" fmla="*/ 68 w 87"/>
                <a:gd name="T7" fmla="*/ 6 h 57"/>
                <a:gd name="T8" fmla="*/ 74 w 87"/>
                <a:gd name="T9" fmla="*/ 9 h 57"/>
                <a:gd name="T10" fmla="*/ 80 w 87"/>
                <a:gd name="T11" fmla="*/ 13 h 57"/>
                <a:gd name="T12" fmla="*/ 84 w 87"/>
                <a:gd name="T13" fmla="*/ 18 h 57"/>
                <a:gd name="T14" fmla="*/ 86 w 87"/>
                <a:gd name="T15" fmla="*/ 23 h 57"/>
                <a:gd name="T16" fmla="*/ 87 w 87"/>
                <a:gd name="T17" fmla="*/ 29 h 57"/>
                <a:gd name="T18" fmla="*/ 86 w 87"/>
                <a:gd name="T19" fmla="*/ 35 h 57"/>
                <a:gd name="T20" fmla="*/ 84 w 87"/>
                <a:gd name="T21" fmla="*/ 40 h 57"/>
                <a:gd name="T22" fmla="*/ 80 w 87"/>
                <a:gd name="T23" fmla="*/ 44 h 57"/>
                <a:gd name="T24" fmla="*/ 74 w 87"/>
                <a:gd name="T25" fmla="*/ 49 h 57"/>
                <a:gd name="T26" fmla="*/ 68 w 87"/>
                <a:gd name="T27" fmla="*/ 52 h 57"/>
                <a:gd name="T28" fmla="*/ 61 w 87"/>
                <a:gd name="T29" fmla="*/ 55 h 57"/>
                <a:gd name="T30" fmla="*/ 52 w 87"/>
                <a:gd name="T31" fmla="*/ 57 h 57"/>
                <a:gd name="T32" fmla="*/ 44 w 87"/>
                <a:gd name="T33" fmla="*/ 57 h 57"/>
                <a:gd name="T34" fmla="*/ 35 w 87"/>
                <a:gd name="T35" fmla="*/ 57 h 57"/>
                <a:gd name="T36" fmla="*/ 27 w 87"/>
                <a:gd name="T37" fmla="*/ 55 h 57"/>
                <a:gd name="T38" fmla="*/ 20 w 87"/>
                <a:gd name="T39" fmla="*/ 52 h 57"/>
                <a:gd name="T40" fmla="*/ 13 w 87"/>
                <a:gd name="T41" fmla="*/ 49 h 57"/>
                <a:gd name="T42" fmla="*/ 8 w 87"/>
                <a:gd name="T43" fmla="*/ 44 h 57"/>
                <a:gd name="T44" fmla="*/ 4 w 87"/>
                <a:gd name="T45" fmla="*/ 40 h 57"/>
                <a:gd name="T46" fmla="*/ 1 w 87"/>
                <a:gd name="T47" fmla="*/ 35 h 57"/>
                <a:gd name="T48" fmla="*/ 0 w 87"/>
                <a:gd name="T49" fmla="*/ 29 h 57"/>
                <a:gd name="T50" fmla="*/ 1 w 87"/>
                <a:gd name="T51" fmla="*/ 23 h 57"/>
                <a:gd name="T52" fmla="*/ 4 w 87"/>
                <a:gd name="T53" fmla="*/ 18 h 57"/>
                <a:gd name="T54" fmla="*/ 8 w 87"/>
                <a:gd name="T55" fmla="*/ 13 h 57"/>
                <a:gd name="T56" fmla="*/ 13 w 87"/>
                <a:gd name="T57" fmla="*/ 9 h 57"/>
                <a:gd name="T58" fmla="*/ 20 w 87"/>
                <a:gd name="T59" fmla="*/ 6 h 57"/>
                <a:gd name="T60" fmla="*/ 27 w 87"/>
                <a:gd name="T61" fmla="*/ 2 h 57"/>
                <a:gd name="T62" fmla="*/ 35 w 87"/>
                <a:gd name="T63" fmla="*/ 1 h 57"/>
                <a:gd name="T64" fmla="*/ 44 w 87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7">
                  <a:moveTo>
                    <a:pt x="44" y="0"/>
                  </a:moveTo>
                  <a:lnTo>
                    <a:pt x="52" y="1"/>
                  </a:lnTo>
                  <a:lnTo>
                    <a:pt x="61" y="2"/>
                  </a:lnTo>
                  <a:lnTo>
                    <a:pt x="68" y="6"/>
                  </a:lnTo>
                  <a:lnTo>
                    <a:pt x="74" y="9"/>
                  </a:lnTo>
                  <a:lnTo>
                    <a:pt x="80" y="13"/>
                  </a:lnTo>
                  <a:lnTo>
                    <a:pt x="84" y="18"/>
                  </a:lnTo>
                  <a:lnTo>
                    <a:pt x="86" y="23"/>
                  </a:lnTo>
                  <a:lnTo>
                    <a:pt x="87" y="29"/>
                  </a:lnTo>
                  <a:lnTo>
                    <a:pt x="86" y="35"/>
                  </a:lnTo>
                  <a:lnTo>
                    <a:pt x="84" y="40"/>
                  </a:lnTo>
                  <a:lnTo>
                    <a:pt x="80" y="44"/>
                  </a:lnTo>
                  <a:lnTo>
                    <a:pt x="74" y="49"/>
                  </a:lnTo>
                  <a:lnTo>
                    <a:pt x="68" y="52"/>
                  </a:lnTo>
                  <a:lnTo>
                    <a:pt x="61" y="55"/>
                  </a:lnTo>
                  <a:lnTo>
                    <a:pt x="52" y="57"/>
                  </a:lnTo>
                  <a:lnTo>
                    <a:pt x="44" y="57"/>
                  </a:lnTo>
                  <a:lnTo>
                    <a:pt x="35" y="57"/>
                  </a:lnTo>
                  <a:lnTo>
                    <a:pt x="27" y="55"/>
                  </a:lnTo>
                  <a:lnTo>
                    <a:pt x="20" y="52"/>
                  </a:lnTo>
                  <a:lnTo>
                    <a:pt x="13" y="49"/>
                  </a:lnTo>
                  <a:lnTo>
                    <a:pt x="8" y="44"/>
                  </a:lnTo>
                  <a:lnTo>
                    <a:pt x="4" y="40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4" y="18"/>
                  </a:lnTo>
                  <a:lnTo>
                    <a:pt x="8" y="13"/>
                  </a:lnTo>
                  <a:lnTo>
                    <a:pt x="13" y="9"/>
                  </a:lnTo>
                  <a:lnTo>
                    <a:pt x="20" y="6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03" name="Freeform 446"/>
            <p:cNvSpPr>
              <a:spLocks/>
            </p:cNvSpPr>
            <p:nvPr/>
          </p:nvSpPr>
          <p:spPr bwMode="auto">
            <a:xfrm>
              <a:off x="3178" y="1363"/>
              <a:ext cx="87" cy="57"/>
            </a:xfrm>
            <a:custGeom>
              <a:avLst/>
              <a:gdLst>
                <a:gd name="T0" fmla="*/ 44 w 87"/>
                <a:gd name="T1" fmla="*/ 0 h 57"/>
                <a:gd name="T2" fmla="*/ 52 w 87"/>
                <a:gd name="T3" fmla="*/ 1 h 57"/>
                <a:gd name="T4" fmla="*/ 61 w 87"/>
                <a:gd name="T5" fmla="*/ 2 h 57"/>
                <a:gd name="T6" fmla="*/ 68 w 87"/>
                <a:gd name="T7" fmla="*/ 6 h 57"/>
                <a:gd name="T8" fmla="*/ 74 w 87"/>
                <a:gd name="T9" fmla="*/ 9 h 57"/>
                <a:gd name="T10" fmla="*/ 80 w 87"/>
                <a:gd name="T11" fmla="*/ 13 h 57"/>
                <a:gd name="T12" fmla="*/ 84 w 87"/>
                <a:gd name="T13" fmla="*/ 18 h 57"/>
                <a:gd name="T14" fmla="*/ 86 w 87"/>
                <a:gd name="T15" fmla="*/ 23 h 57"/>
                <a:gd name="T16" fmla="*/ 87 w 87"/>
                <a:gd name="T17" fmla="*/ 29 h 57"/>
                <a:gd name="T18" fmla="*/ 86 w 87"/>
                <a:gd name="T19" fmla="*/ 35 h 57"/>
                <a:gd name="T20" fmla="*/ 84 w 87"/>
                <a:gd name="T21" fmla="*/ 40 h 57"/>
                <a:gd name="T22" fmla="*/ 80 w 87"/>
                <a:gd name="T23" fmla="*/ 44 h 57"/>
                <a:gd name="T24" fmla="*/ 74 w 87"/>
                <a:gd name="T25" fmla="*/ 49 h 57"/>
                <a:gd name="T26" fmla="*/ 68 w 87"/>
                <a:gd name="T27" fmla="*/ 52 h 57"/>
                <a:gd name="T28" fmla="*/ 61 w 87"/>
                <a:gd name="T29" fmla="*/ 55 h 57"/>
                <a:gd name="T30" fmla="*/ 52 w 87"/>
                <a:gd name="T31" fmla="*/ 57 h 57"/>
                <a:gd name="T32" fmla="*/ 44 w 87"/>
                <a:gd name="T33" fmla="*/ 57 h 57"/>
                <a:gd name="T34" fmla="*/ 35 w 87"/>
                <a:gd name="T35" fmla="*/ 57 h 57"/>
                <a:gd name="T36" fmla="*/ 27 w 87"/>
                <a:gd name="T37" fmla="*/ 55 h 57"/>
                <a:gd name="T38" fmla="*/ 20 w 87"/>
                <a:gd name="T39" fmla="*/ 52 h 57"/>
                <a:gd name="T40" fmla="*/ 13 w 87"/>
                <a:gd name="T41" fmla="*/ 49 h 57"/>
                <a:gd name="T42" fmla="*/ 8 w 87"/>
                <a:gd name="T43" fmla="*/ 44 h 57"/>
                <a:gd name="T44" fmla="*/ 4 w 87"/>
                <a:gd name="T45" fmla="*/ 40 h 57"/>
                <a:gd name="T46" fmla="*/ 1 w 87"/>
                <a:gd name="T47" fmla="*/ 35 h 57"/>
                <a:gd name="T48" fmla="*/ 0 w 87"/>
                <a:gd name="T49" fmla="*/ 29 h 57"/>
                <a:gd name="T50" fmla="*/ 1 w 87"/>
                <a:gd name="T51" fmla="*/ 23 h 57"/>
                <a:gd name="T52" fmla="*/ 4 w 87"/>
                <a:gd name="T53" fmla="*/ 18 h 57"/>
                <a:gd name="T54" fmla="*/ 8 w 87"/>
                <a:gd name="T55" fmla="*/ 13 h 57"/>
                <a:gd name="T56" fmla="*/ 13 w 87"/>
                <a:gd name="T57" fmla="*/ 9 h 57"/>
                <a:gd name="T58" fmla="*/ 20 w 87"/>
                <a:gd name="T59" fmla="*/ 6 h 57"/>
                <a:gd name="T60" fmla="*/ 27 w 87"/>
                <a:gd name="T61" fmla="*/ 2 h 57"/>
                <a:gd name="T62" fmla="*/ 35 w 87"/>
                <a:gd name="T63" fmla="*/ 1 h 57"/>
                <a:gd name="T64" fmla="*/ 44 w 87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7">
                  <a:moveTo>
                    <a:pt x="44" y="0"/>
                  </a:moveTo>
                  <a:lnTo>
                    <a:pt x="52" y="1"/>
                  </a:lnTo>
                  <a:lnTo>
                    <a:pt x="61" y="2"/>
                  </a:lnTo>
                  <a:lnTo>
                    <a:pt x="68" y="6"/>
                  </a:lnTo>
                  <a:lnTo>
                    <a:pt x="74" y="9"/>
                  </a:lnTo>
                  <a:lnTo>
                    <a:pt x="80" y="13"/>
                  </a:lnTo>
                  <a:lnTo>
                    <a:pt x="84" y="18"/>
                  </a:lnTo>
                  <a:lnTo>
                    <a:pt x="86" y="23"/>
                  </a:lnTo>
                  <a:lnTo>
                    <a:pt x="87" y="29"/>
                  </a:lnTo>
                  <a:lnTo>
                    <a:pt x="86" y="35"/>
                  </a:lnTo>
                  <a:lnTo>
                    <a:pt x="84" y="40"/>
                  </a:lnTo>
                  <a:lnTo>
                    <a:pt x="80" y="44"/>
                  </a:lnTo>
                  <a:lnTo>
                    <a:pt x="74" y="49"/>
                  </a:lnTo>
                  <a:lnTo>
                    <a:pt x="68" y="52"/>
                  </a:lnTo>
                  <a:lnTo>
                    <a:pt x="61" y="55"/>
                  </a:lnTo>
                  <a:lnTo>
                    <a:pt x="52" y="57"/>
                  </a:lnTo>
                  <a:lnTo>
                    <a:pt x="44" y="57"/>
                  </a:lnTo>
                  <a:lnTo>
                    <a:pt x="35" y="57"/>
                  </a:lnTo>
                  <a:lnTo>
                    <a:pt x="27" y="55"/>
                  </a:lnTo>
                  <a:lnTo>
                    <a:pt x="20" y="52"/>
                  </a:lnTo>
                  <a:lnTo>
                    <a:pt x="13" y="49"/>
                  </a:lnTo>
                  <a:lnTo>
                    <a:pt x="8" y="44"/>
                  </a:lnTo>
                  <a:lnTo>
                    <a:pt x="4" y="40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4" y="18"/>
                  </a:lnTo>
                  <a:lnTo>
                    <a:pt x="8" y="13"/>
                  </a:lnTo>
                  <a:lnTo>
                    <a:pt x="13" y="9"/>
                  </a:lnTo>
                  <a:lnTo>
                    <a:pt x="20" y="6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04" name="Freeform 447"/>
            <p:cNvSpPr>
              <a:spLocks/>
            </p:cNvSpPr>
            <p:nvPr/>
          </p:nvSpPr>
          <p:spPr bwMode="auto">
            <a:xfrm>
              <a:off x="2910" y="1143"/>
              <a:ext cx="202" cy="158"/>
            </a:xfrm>
            <a:custGeom>
              <a:avLst/>
              <a:gdLst>
                <a:gd name="T0" fmla="*/ 39 w 202"/>
                <a:gd name="T1" fmla="*/ 0 h 158"/>
                <a:gd name="T2" fmla="*/ 162 w 202"/>
                <a:gd name="T3" fmla="*/ 0 h 158"/>
                <a:gd name="T4" fmla="*/ 170 w 202"/>
                <a:gd name="T5" fmla="*/ 1 h 158"/>
                <a:gd name="T6" fmla="*/ 178 w 202"/>
                <a:gd name="T7" fmla="*/ 3 h 158"/>
                <a:gd name="T8" fmla="*/ 185 w 202"/>
                <a:gd name="T9" fmla="*/ 8 h 158"/>
                <a:gd name="T10" fmla="*/ 191 w 202"/>
                <a:gd name="T11" fmla="*/ 14 h 158"/>
                <a:gd name="T12" fmla="*/ 196 w 202"/>
                <a:gd name="T13" fmla="*/ 21 h 158"/>
                <a:gd name="T14" fmla="*/ 199 w 202"/>
                <a:gd name="T15" fmla="*/ 28 h 158"/>
                <a:gd name="T16" fmla="*/ 202 w 202"/>
                <a:gd name="T17" fmla="*/ 37 h 158"/>
                <a:gd name="T18" fmla="*/ 202 w 202"/>
                <a:gd name="T19" fmla="*/ 45 h 158"/>
                <a:gd name="T20" fmla="*/ 202 w 202"/>
                <a:gd name="T21" fmla="*/ 112 h 158"/>
                <a:gd name="T22" fmla="*/ 202 w 202"/>
                <a:gd name="T23" fmla="*/ 121 h 158"/>
                <a:gd name="T24" fmla="*/ 199 w 202"/>
                <a:gd name="T25" fmla="*/ 130 h 158"/>
                <a:gd name="T26" fmla="*/ 196 w 202"/>
                <a:gd name="T27" fmla="*/ 137 h 158"/>
                <a:gd name="T28" fmla="*/ 191 w 202"/>
                <a:gd name="T29" fmla="*/ 144 h 158"/>
                <a:gd name="T30" fmla="*/ 185 w 202"/>
                <a:gd name="T31" fmla="*/ 150 h 158"/>
                <a:gd name="T32" fmla="*/ 178 w 202"/>
                <a:gd name="T33" fmla="*/ 155 h 158"/>
                <a:gd name="T34" fmla="*/ 170 w 202"/>
                <a:gd name="T35" fmla="*/ 157 h 158"/>
                <a:gd name="T36" fmla="*/ 162 w 202"/>
                <a:gd name="T37" fmla="*/ 158 h 158"/>
                <a:gd name="T38" fmla="*/ 39 w 202"/>
                <a:gd name="T39" fmla="*/ 158 h 158"/>
                <a:gd name="T40" fmla="*/ 31 w 202"/>
                <a:gd name="T41" fmla="*/ 157 h 158"/>
                <a:gd name="T42" fmla="*/ 24 w 202"/>
                <a:gd name="T43" fmla="*/ 155 h 158"/>
                <a:gd name="T44" fmla="*/ 17 w 202"/>
                <a:gd name="T45" fmla="*/ 150 h 158"/>
                <a:gd name="T46" fmla="*/ 11 w 202"/>
                <a:gd name="T47" fmla="*/ 144 h 158"/>
                <a:gd name="T48" fmla="*/ 7 w 202"/>
                <a:gd name="T49" fmla="*/ 137 h 158"/>
                <a:gd name="T50" fmla="*/ 3 w 202"/>
                <a:gd name="T51" fmla="*/ 130 h 158"/>
                <a:gd name="T52" fmla="*/ 1 w 202"/>
                <a:gd name="T53" fmla="*/ 121 h 158"/>
                <a:gd name="T54" fmla="*/ 0 w 202"/>
                <a:gd name="T55" fmla="*/ 112 h 158"/>
                <a:gd name="T56" fmla="*/ 0 w 202"/>
                <a:gd name="T57" fmla="*/ 45 h 158"/>
                <a:gd name="T58" fmla="*/ 1 w 202"/>
                <a:gd name="T59" fmla="*/ 37 h 158"/>
                <a:gd name="T60" fmla="*/ 3 w 202"/>
                <a:gd name="T61" fmla="*/ 28 h 158"/>
                <a:gd name="T62" fmla="*/ 7 w 202"/>
                <a:gd name="T63" fmla="*/ 21 h 158"/>
                <a:gd name="T64" fmla="*/ 11 w 202"/>
                <a:gd name="T65" fmla="*/ 14 h 158"/>
                <a:gd name="T66" fmla="*/ 17 w 202"/>
                <a:gd name="T67" fmla="*/ 8 h 158"/>
                <a:gd name="T68" fmla="*/ 24 w 202"/>
                <a:gd name="T69" fmla="*/ 3 h 158"/>
                <a:gd name="T70" fmla="*/ 31 w 202"/>
                <a:gd name="T71" fmla="*/ 1 h 158"/>
                <a:gd name="T72" fmla="*/ 39 w 202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8">
                  <a:moveTo>
                    <a:pt x="39" y="0"/>
                  </a:moveTo>
                  <a:lnTo>
                    <a:pt x="162" y="0"/>
                  </a:lnTo>
                  <a:lnTo>
                    <a:pt x="170" y="1"/>
                  </a:lnTo>
                  <a:lnTo>
                    <a:pt x="178" y="3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2" y="45"/>
                  </a:lnTo>
                  <a:lnTo>
                    <a:pt x="202" y="112"/>
                  </a:lnTo>
                  <a:lnTo>
                    <a:pt x="202" y="121"/>
                  </a:lnTo>
                  <a:lnTo>
                    <a:pt x="199" y="130"/>
                  </a:lnTo>
                  <a:lnTo>
                    <a:pt x="196" y="137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78" y="155"/>
                  </a:lnTo>
                  <a:lnTo>
                    <a:pt x="170" y="157"/>
                  </a:lnTo>
                  <a:lnTo>
                    <a:pt x="162" y="158"/>
                  </a:lnTo>
                  <a:lnTo>
                    <a:pt x="39" y="158"/>
                  </a:lnTo>
                  <a:lnTo>
                    <a:pt x="31" y="157"/>
                  </a:lnTo>
                  <a:lnTo>
                    <a:pt x="24" y="155"/>
                  </a:lnTo>
                  <a:lnTo>
                    <a:pt x="17" y="150"/>
                  </a:lnTo>
                  <a:lnTo>
                    <a:pt x="11" y="144"/>
                  </a:lnTo>
                  <a:lnTo>
                    <a:pt x="7" y="137"/>
                  </a:lnTo>
                  <a:lnTo>
                    <a:pt x="3" y="130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1" y="14"/>
                  </a:lnTo>
                  <a:lnTo>
                    <a:pt x="17" y="8"/>
                  </a:lnTo>
                  <a:lnTo>
                    <a:pt x="24" y="3"/>
                  </a:lnTo>
                  <a:lnTo>
                    <a:pt x="31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05" name="Freeform 448"/>
            <p:cNvSpPr>
              <a:spLocks/>
            </p:cNvSpPr>
            <p:nvPr/>
          </p:nvSpPr>
          <p:spPr bwMode="auto">
            <a:xfrm>
              <a:off x="2910" y="1143"/>
              <a:ext cx="202" cy="158"/>
            </a:xfrm>
            <a:custGeom>
              <a:avLst/>
              <a:gdLst>
                <a:gd name="T0" fmla="*/ 39 w 202"/>
                <a:gd name="T1" fmla="*/ 0 h 158"/>
                <a:gd name="T2" fmla="*/ 162 w 202"/>
                <a:gd name="T3" fmla="*/ 0 h 158"/>
                <a:gd name="T4" fmla="*/ 170 w 202"/>
                <a:gd name="T5" fmla="*/ 1 h 158"/>
                <a:gd name="T6" fmla="*/ 178 w 202"/>
                <a:gd name="T7" fmla="*/ 3 h 158"/>
                <a:gd name="T8" fmla="*/ 185 w 202"/>
                <a:gd name="T9" fmla="*/ 8 h 158"/>
                <a:gd name="T10" fmla="*/ 191 w 202"/>
                <a:gd name="T11" fmla="*/ 14 h 158"/>
                <a:gd name="T12" fmla="*/ 196 w 202"/>
                <a:gd name="T13" fmla="*/ 21 h 158"/>
                <a:gd name="T14" fmla="*/ 199 w 202"/>
                <a:gd name="T15" fmla="*/ 28 h 158"/>
                <a:gd name="T16" fmla="*/ 202 w 202"/>
                <a:gd name="T17" fmla="*/ 37 h 158"/>
                <a:gd name="T18" fmla="*/ 202 w 202"/>
                <a:gd name="T19" fmla="*/ 45 h 158"/>
                <a:gd name="T20" fmla="*/ 202 w 202"/>
                <a:gd name="T21" fmla="*/ 112 h 158"/>
                <a:gd name="T22" fmla="*/ 202 w 202"/>
                <a:gd name="T23" fmla="*/ 121 h 158"/>
                <a:gd name="T24" fmla="*/ 199 w 202"/>
                <a:gd name="T25" fmla="*/ 130 h 158"/>
                <a:gd name="T26" fmla="*/ 196 w 202"/>
                <a:gd name="T27" fmla="*/ 137 h 158"/>
                <a:gd name="T28" fmla="*/ 191 w 202"/>
                <a:gd name="T29" fmla="*/ 144 h 158"/>
                <a:gd name="T30" fmla="*/ 185 w 202"/>
                <a:gd name="T31" fmla="*/ 150 h 158"/>
                <a:gd name="T32" fmla="*/ 178 w 202"/>
                <a:gd name="T33" fmla="*/ 155 h 158"/>
                <a:gd name="T34" fmla="*/ 170 w 202"/>
                <a:gd name="T35" fmla="*/ 157 h 158"/>
                <a:gd name="T36" fmla="*/ 162 w 202"/>
                <a:gd name="T37" fmla="*/ 158 h 158"/>
                <a:gd name="T38" fmla="*/ 39 w 202"/>
                <a:gd name="T39" fmla="*/ 158 h 158"/>
                <a:gd name="T40" fmla="*/ 31 w 202"/>
                <a:gd name="T41" fmla="*/ 157 h 158"/>
                <a:gd name="T42" fmla="*/ 24 w 202"/>
                <a:gd name="T43" fmla="*/ 155 h 158"/>
                <a:gd name="T44" fmla="*/ 17 w 202"/>
                <a:gd name="T45" fmla="*/ 150 h 158"/>
                <a:gd name="T46" fmla="*/ 11 w 202"/>
                <a:gd name="T47" fmla="*/ 144 h 158"/>
                <a:gd name="T48" fmla="*/ 7 w 202"/>
                <a:gd name="T49" fmla="*/ 137 h 158"/>
                <a:gd name="T50" fmla="*/ 3 w 202"/>
                <a:gd name="T51" fmla="*/ 130 h 158"/>
                <a:gd name="T52" fmla="*/ 1 w 202"/>
                <a:gd name="T53" fmla="*/ 121 h 158"/>
                <a:gd name="T54" fmla="*/ 0 w 202"/>
                <a:gd name="T55" fmla="*/ 112 h 158"/>
                <a:gd name="T56" fmla="*/ 0 w 202"/>
                <a:gd name="T57" fmla="*/ 45 h 158"/>
                <a:gd name="T58" fmla="*/ 1 w 202"/>
                <a:gd name="T59" fmla="*/ 37 h 158"/>
                <a:gd name="T60" fmla="*/ 3 w 202"/>
                <a:gd name="T61" fmla="*/ 28 h 158"/>
                <a:gd name="T62" fmla="*/ 7 w 202"/>
                <a:gd name="T63" fmla="*/ 21 h 158"/>
                <a:gd name="T64" fmla="*/ 11 w 202"/>
                <a:gd name="T65" fmla="*/ 14 h 158"/>
                <a:gd name="T66" fmla="*/ 17 w 202"/>
                <a:gd name="T67" fmla="*/ 8 h 158"/>
                <a:gd name="T68" fmla="*/ 24 w 202"/>
                <a:gd name="T69" fmla="*/ 3 h 158"/>
                <a:gd name="T70" fmla="*/ 31 w 202"/>
                <a:gd name="T71" fmla="*/ 1 h 158"/>
                <a:gd name="T72" fmla="*/ 39 w 202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8">
                  <a:moveTo>
                    <a:pt x="39" y="0"/>
                  </a:moveTo>
                  <a:lnTo>
                    <a:pt x="162" y="0"/>
                  </a:lnTo>
                  <a:lnTo>
                    <a:pt x="170" y="1"/>
                  </a:lnTo>
                  <a:lnTo>
                    <a:pt x="178" y="3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2" y="45"/>
                  </a:lnTo>
                  <a:lnTo>
                    <a:pt x="202" y="112"/>
                  </a:lnTo>
                  <a:lnTo>
                    <a:pt x="202" y="121"/>
                  </a:lnTo>
                  <a:lnTo>
                    <a:pt x="199" y="130"/>
                  </a:lnTo>
                  <a:lnTo>
                    <a:pt x="196" y="137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78" y="155"/>
                  </a:lnTo>
                  <a:lnTo>
                    <a:pt x="170" y="157"/>
                  </a:lnTo>
                  <a:lnTo>
                    <a:pt x="162" y="158"/>
                  </a:lnTo>
                  <a:lnTo>
                    <a:pt x="39" y="158"/>
                  </a:lnTo>
                  <a:lnTo>
                    <a:pt x="31" y="157"/>
                  </a:lnTo>
                  <a:lnTo>
                    <a:pt x="24" y="155"/>
                  </a:lnTo>
                  <a:lnTo>
                    <a:pt x="17" y="150"/>
                  </a:lnTo>
                  <a:lnTo>
                    <a:pt x="11" y="144"/>
                  </a:lnTo>
                  <a:lnTo>
                    <a:pt x="7" y="137"/>
                  </a:lnTo>
                  <a:lnTo>
                    <a:pt x="3" y="130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1" y="14"/>
                  </a:lnTo>
                  <a:lnTo>
                    <a:pt x="17" y="8"/>
                  </a:lnTo>
                  <a:lnTo>
                    <a:pt x="24" y="3"/>
                  </a:lnTo>
                  <a:lnTo>
                    <a:pt x="31" y="1"/>
                  </a:lnTo>
                  <a:lnTo>
                    <a:pt x="39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06" name="Freeform 449"/>
            <p:cNvSpPr>
              <a:spLocks/>
            </p:cNvSpPr>
            <p:nvPr/>
          </p:nvSpPr>
          <p:spPr bwMode="auto">
            <a:xfrm>
              <a:off x="2980" y="1206"/>
              <a:ext cx="88" cy="57"/>
            </a:xfrm>
            <a:custGeom>
              <a:avLst/>
              <a:gdLst>
                <a:gd name="T0" fmla="*/ 45 w 88"/>
                <a:gd name="T1" fmla="*/ 0 h 57"/>
                <a:gd name="T2" fmla="*/ 53 w 88"/>
                <a:gd name="T3" fmla="*/ 1 h 57"/>
                <a:gd name="T4" fmla="*/ 61 w 88"/>
                <a:gd name="T5" fmla="*/ 2 h 57"/>
                <a:gd name="T6" fmla="*/ 69 w 88"/>
                <a:gd name="T7" fmla="*/ 6 h 57"/>
                <a:gd name="T8" fmla="*/ 75 w 88"/>
                <a:gd name="T9" fmla="*/ 9 h 57"/>
                <a:gd name="T10" fmla="*/ 81 w 88"/>
                <a:gd name="T11" fmla="*/ 13 h 57"/>
                <a:gd name="T12" fmla="*/ 85 w 88"/>
                <a:gd name="T13" fmla="*/ 17 h 57"/>
                <a:gd name="T14" fmla="*/ 87 w 88"/>
                <a:gd name="T15" fmla="*/ 23 h 57"/>
                <a:gd name="T16" fmla="*/ 88 w 88"/>
                <a:gd name="T17" fmla="*/ 29 h 57"/>
                <a:gd name="T18" fmla="*/ 87 w 88"/>
                <a:gd name="T19" fmla="*/ 35 h 57"/>
                <a:gd name="T20" fmla="*/ 85 w 88"/>
                <a:gd name="T21" fmla="*/ 39 h 57"/>
                <a:gd name="T22" fmla="*/ 81 w 88"/>
                <a:gd name="T23" fmla="*/ 44 h 57"/>
                <a:gd name="T24" fmla="*/ 75 w 88"/>
                <a:gd name="T25" fmla="*/ 49 h 57"/>
                <a:gd name="T26" fmla="*/ 69 w 88"/>
                <a:gd name="T27" fmla="*/ 52 h 57"/>
                <a:gd name="T28" fmla="*/ 61 w 88"/>
                <a:gd name="T29" fmla="*/ 55 h 57"/>
                <a:gd name="T30" fmla="*/ 53 w 88"/>
                <a:gd name="T31" fmla="*/ 57 h 57"/>
                <a:gd name="T32" fmla="*/ 45 w 88"/>
                <a:gd name="T33" fmla="*/ 57 h 57"/>
                <a:gd name="T34" fmla="*/ 36 w 88"/>
                <a:gd name="T35" fmla="*/ 57 h 57"/>
                <a:gd name="T36" fmla="*/ 28 w 88"/>
                <a:gd name="T37" fmla="*/ 55 h 57"/>
                <a:gd name="T38" fmla="*/ 20 w 88"/>
                <a:gd name="T39" fmla="*/ 52 h 57"/>
                <a:gd name="T40" fmla="*/ 13 w 88"/>
                <a:gd name="T41" fmla="*/ 49 h 57"/>
                <a:gd name="T42" fmla="*/ 8 w 88"/>
                <a:gd name="T43" fmla="*/ 44 h 57"/>
                <a:gd name="T44" fmla="*/ 4 w 88"/>
                <a:gd name="T45" fmla="*/ 39 h 57"/>
                <a:gd name="T46" fmla="*/ 1 w 88"/>
                <a:gd name="T47" fmla="*/ 35 h 57"/>
                <a:gd name="T48" fmla="*/ 0 w 88"/>
                <a:gd name="T49" fmla="*/ 29 h 57"/>
                <a:gd name="T50" fmla="*/ 1 w 88"/>
                <a:gd name="T51" fmla="*/ 23 h 57"/>
                <a:gd name="T52" fmla="*/ 4 w 88"/>
                <a:gd name="T53" fmla="*/ 17 h 57"/>
                <a:gd name="T54" fmla="*/ 8 w 88"/>
                <a:gd name="T55" fmla="*/ 13 h 57"/>
                <a:gd name="T56" fmla="*/ 13 w 88"/>
                <a:gd name="T57" fmla="*/ 9 h 57"/>
                <a:gd name="T58" fmla="*/ 20 w 88"/>
                <a:gd name="T59" fmla="*/ 6 h 57"/>
                <a:gd name="T60" fmla="*/ 28 w 88"/>
                <a:gd name="T61" fmla="*/ 2 h 57"/>
                <a:gd name="T62" fmla="*/ 36 w 88"/>
                <a:gd name="T63" fmla="*/ 1 h 57"/>
                <a:gd name="T64" fmla="*/ 45 w 88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7">
                  <a:moveTo>
                    <a:pt x="45" y="0"/>
                  </a:moveTo>
                  <a:lnTo>
                    <a:pt x="53" y="1"/>
                  </a:lnTo>
                  <a:lnTo>
                    <a:pt x="61" y="2"/>
                  </a:lnTo>
                  <a:lnTo>
                    <a:pt x="69" y="6"/>
                  </a:lnTo>
                  <a:lnTo>
                    <a:pt x="75" y="9"/>
                  </a:lnTo>
                  <a:lnTo>
                    <a:pt x="81" y="13"/>
                  </a:lnTo>
                  <a:lnTo>
                    <a:pt x="85" y="17"/>
                  </a:lnTo>
                  <a:lnTo>
                    <a:pt x="87" y="23"/>
                  </a:lnTo>
                  <a:lnTo>
                    <a:pt x="88" y="29"/>
                  </a:lnTo>
                  <a:lnTo>
                    <a:pt x="87" y="35"/>
                  </a:lnTo>
                  <a:lnTo>
                    <a:pt x="85" y="39"/>
                  </a:lnTo>
                  <a:lnTo>
                    <a:pt x="81" y="44"/>
                  </a:lnTo>
                  <a:lnTo>
                    <a:pt x="75" y="49"/>
                  </a:lnTo>
                  <a:lnTo>
                    <a:pt x="69" y="52"/>
                  </a:lnTo>
                  <a:lnTo>
                    <a:pt x="61" y="55"/>
                  </a:lnTo>
                  <a:lnTo>
                    <a:pt x="53" y="57"/>
                  </a:lnTo>
                  <a:lnTo>
                    <a:pt x="45" y="57"/>
                  </a:lnTo>
                  <a:lnTo>
                    <a:pt x="36" y="57"/>
                  </a:lnTo>
                  <a:lnTo>
                    <a:pt x="28" y="55"/>
                  </a:lnTo>
                  <a:lnTo>
                    <a:pt x="20" y="52"/>
                  </a:lnTo>
                  <a:lnTo>
                    <a:pt x="13" y="49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4" y="17"/>
                  </a:lnTo>
                  <a:lnTo>
                    <a:pt x="8" y="13"/>
                  </a:lnTo>
                  <a:lnTo>
                    <a:pt x="13" y="9"/>
                  </a:lnTo>
                  <a:lnTo>
                    <a:pt x="20" y="6"/>
                  </a:lnTo>
                  <a:lnTo>
                    <a:pt x="28" y="2"/>
                  </a:lnTo>
                  <a:lnTo>
                    <a:pt x="36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07" name="Freeform 450"/>
            <p:cNvSpPr>
              <a:spLocks/>
            </p:cNvSpPr>
            <p:nvPr/>
          </p:nvSpPr>
          <p:spPr bwMode="auto">
            <a:xfrm>
              <a:off x="2980" y="1206"/>
              <a:ext cx="88" cy="57"/>
            </a:xfrm>
            <a:custGeom>
              <a:avLst/>
              <a:gdLst>
                <a:gd name="T0" fmla="*/ 45 w 88"/>
                <a:gd name="T1" fmla="*/ 0 h 57"/>
                <a:gd name="T2" fmla="*/ 53 w 88"/>
                <a:gd name="T3" fmla="*/ 1 h 57"/>
                <a:gd name="T4" fmla="*/ 61 w 88"/>
                <a:gd name="T5" fmla="*/ 2 h 57"/>
                <a:gd name="T6" fmla="*/ 69 w 88"/>
                <a:gd name="T7" fmla="*/ 6 h 57"/>
                <a:gd name="T8" fmla="*/ 75 w 88"/>
                <a:gd name="T9" fmla="*/ 9 h 57"/>
                <a:gd name="T10" fmla="*/ 81 w 88"/>
                <a:gd name="T11" fmla="*/ 13 h 57"/>
                <a:gd name="T12" fmla="*/ 85 w 88"/>
                <a:gd name="T13" fmla="*/ 17 h 57"/>
                <a:gd name="T14" fmla="*/ 87 w 88"/>
                <a:gd name="T15" fmla="*/ 23 h 57"/>
                <a:gd name="T16" fmla="*/ 88 w 88"/>
                <a:gd name="T17" fmla="*/ 29 h 57"/>
                <a:gd name="T18" fmla="*/ 87 w 88"/>
                <a:gd name="T19" fmla="*/ 35 h 57"/>
                <a:gd name="T20" fmla="*/ 85 w 88"/>
                <a:gd name="T21" fmla="*/ 39 h 57"/>
                <a:gd name="T22" fmla="*/ 81 w 88"/>
                <a:gd name="T23" fmla="*/ 44 h 57"/>
                <a:gd name="T24" fmla="*/ 75 w 88"/>
                <a:gd name="T25" fmla="*/ 49 h 57"/>
                <a:gd name="T26" fmla="*/ 69 w 88"/>
                <a:gd name="T27" fmla="*/ 52 h 57"/>
                <a:gd name="T28" fmla="*/ 61 w 88"/>
                <a:gd name="T29" fmla="*/ 55 h 57"/>
                <a:gd name="T30" fmla="*/ 53 w 88"/>
                <a:gd name="T31" fmla="*/ 57 h 57"/>
                <a:gd name="T32" fmla="*/ 45 w 88"/>
                <a:gd name="T33" fmla="*/ 57 h 57"/>
                <a:gd name="T34" fmla="*/ 36 w 88"/>
                <a:gd name="T35" fmla="*/ 57 h 57"/>
                <a:gd name="T36" fmla="*/ 28 w 88"/>
                <a:gd name="T37" fmla="*/ 55 h 57"/>
                <a:gd name="T38" fmla="*/ 20 w 88"/>
                <a:gd name="T39" fmla="*/ 52 h 57"/>
                <a:gd name="T40" fmla="*/ 13 w 88"/>
                <a:gd name="T41" fmla="*/ 49 h 57"/>
                <a:gd name="T42" fmla="*/ 8 w 88"/>
                <a:gd name="T43" fmla="*/ 44 h 57"/>
                <a:gd name="T44" fmla="*/ 4 w 88"/>
                <a:gd name="T45" fmla="*/ 39 h 57"/>
                <a:gd name="T46" fmla="*/ 1 w 88"/>
                <a:gd name="T47" fmla="*/ 35 h 57"/>
                <a:gd name="T48" fmla="*/ 0 w 88"/>
                <a:gd name="T49" fmla="*/ 29 h 57"/>
                <a:gd name="T50" fmla="*/ 1 w 88"/>
                <a:gd name="T51" fmla="*/ 23 h 57"/>
                <a:gd name="T52" fmla="*/ 4 w 88"/>
                <a:gd name="T53" fmla="*/ 17 h 57"/>
                <a:gd name="T54" fmla="*/ 8 w 88"/>
                <a:gd name="T55" fmla="*/ 13 h 57"/>
                <a:gd name="T56" fmla="*/ 13 w 88"/>
                <a:gd name="T57" fmla="*/ 9 h 57"/>
                <a:gd name="T58" fmla="*/ 20 w 88"/>
                <a:gd name="T59" fmla="*/ 6 h 57"/>
                <a:gd name="T60" fmla="*/ 28 w 88"/>
                <a:gd name="T61" fmla="*/ 2 h 57"/>
                <a:gd name="T62" fmla="*/ 36 w 88"/>
                <a:gd name="T63" fmla="*/ 1 h 57"/>
                <a:gd name="T64" fmla="*/ 45 w 88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7">
                  <a:moveTo>
                    <a:pt x="45" y="0"/>
                  </a:moveTo>
                  <a:lnTo>
                    <a:pt x="53" y="1"/>
                  </a:lnTo>
                  <a:lnTo>
                    <a:pt x="61" y="2"/>
                  </a:lnTo>
                  <a:lnTo>
                    <a:pt x="69" y="6"/>
                  </a:lnTo>
                  <a:lnTo>
                    <a:pt x="75" y="9"/>
                  </a:lnTo>
                  <a:lnTo>
                    <a:pt x="81" y="13"/>
                  </a:lnTo>
                  <a:lnTo>
                    <a:pt x="85" y="17"/>
                  </a:lnTo>
                  <a:lnTo>
                    <a:pt x="87" y="23"/>
                  </a:lnTo>
                  <a:lnTo>
                    <a:pt x="88" y="29"/>
                  </a:lnTo>
                  <a:lnTo>
                    <a:pt x="87" y="35"/>
                  </a:lnTo>
                  <a:lnTo>
                    <a:pt x="85" y="39"/>
                  </a:lnTo>
                  <a:lnTo>
                    <a:pt x="81" y="44"/>
                  </a:lnTo>
                  <a:lnTo>
                    <a:pt x="75" y="49"/>
                  </a:lnTo>
                  <a:lnTo>
                    <a:pt x="69" y="52"/>
                  </a:lnTo>
                  <a:lnTo>
                    <a:pt x="61" y="55"/>
                  </a:lnTo>
                  <a:lnTo>
                    <a:pt x="53" y="57"/>
                  </a:lnTo>
                  <a:lnTo>
                    <a:pt x="45" y="57"/>
                  </a:lnTo>
                  <a:lnTo>
                    <a:pt x="36" y="57"/>
                  </a:lnTo>
                  <a:lnTo>
                    <a:pt x="28" y="55"/>
                  </a:lnTo>
                  <a:lnTo>
                    <a:pt x="20" y="52"/>
                  </a:lnTo>
                  <a:lnTo>
                    <a:pt x="13" y="49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4" y="17"/>
                  </a:lnTo>
                  <a:lnTo>
                    <a:pt x="8" y="13"/>
                  </a:lnTo>
                  <a:lnTo>
                    <a:pt x="13" y="9"/>
                  </a:lnTo>
                  <a:lnTo>
                    <a:pt x="20" y="6"/>
                  </a:lnTo>
                  <a:lnTo>
                    <a:pt x="28" y="2"/>
                  </a:lnTo>
                  <a:lnTo>
                    <a:pt x="36" y="1"/>
                  </a:lnTo>
                  <a:lnTo>
                    <a:pt x="45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08" name="Freeform 451"/>
            <p:cNvSpPr>
              <a:spLocks/>
            </p:cNvSpPr>
            <p:nvPr/>
          </p:nvSpPr>
          <p:spPr bwMode="auto">
            <a:xfrm>
              <a:off x="3107" y="1143"/>
              <a:ext cx="202" cy="158"/>
            </a:xfrm>
            <a:custGeom>
              <a:avLst/>
              <a:gdLst>
                <a:gd name="T0" fmla="*/ 39 w 202"/>
                <a:gd name="T1" fmla="*/ 0 h 158"/>
                <a:gd name="T2" fmla="*/ 163 w 202"/>
                <a:gd name="T3" fmla="*/ 0 h 158"/>
                <a:gd name="T4" fmla="*/ 171 w 202"/>
                <a:gd name="T5" fmla="*/ 1 h 158"/>
                <a:gd name="T6" fmla="*/ 178 w 202"/>
                <a:gd name="T7" fmla="*/ 3 h 158"/>
                <a:gd name="T8" fmla="*/ 185 w 202"/>
                <a:gd name="T9" fmla="*/ 8 h 158"/>
                <a:gd name="T10" fmla="*/ 191 w 202"/>
                <a:gd name="T11" fmla="*/ 14 h 158"/>
                <a:gd name="T12" fmla="*/ 196 w 202"/>
                <a:gd name="T13" fmla="*/ 21 h 158"/>
                <a:gd name="T14" fmla="*/ 199 w 202"/>
                <a:gd name="T15" fmla="*/ 28 h 158"/>
                <a:gd name="T16" fmla="*/ 202 w 202"/>
                <a:gd name="T17" fmla="*/ 37 h 158"/>
                <a:gd name="T18" fmla="*/ 202 w 202"/>
                <a:gd name="T19" fmla="*/ 45 h 158"/>
                <a:gd name="T20" fmla="*/ 202 w 202"/>
                <a:gd name="T21" fmla="*/ 112 h 158"/>
                <a:gd name="T22" fmla="*/ 202 w 202"/>
                <a:gd name="T23" fmla="*/ 121 h 158"/>
                <a:gd name="T24" fmla="*/ 199 w 202"/>
                <a:gd name="T25" fmla="*/ 130 h 158"/>
                <a:gd name="T26" fmla="*/ 196 w 202"/>
                <a:gd name="T27" fmla="*/ 137 h 158"/>
                <a:gd name="T28" fmla="*/ 191 w 202"/>
                <a:gd name="T29" fmla="*/ 144 h 158"/>
                <a:gd name="T30" fmla="*/ 185 w 202"/>
                <a:gd name="T31" fmla="*/ 150 h 158"/>
                <a:gd name="T32" fmla="*/ 178 w 202"/>
                <a:gd name="T33" fmla="*/ 155 h 158"/>
                <a:gd name="T34" fmla="*/ 171 w 202"/>
                <a:gd name="T35" fmla="*/ 157 h 158"/>
                <a:gd name="T36" fmla="*/ 163 w 202"/>
                <a:gd name="T37" fmla="*/ 158 h 158"/>
                <a:gd name="T38" fmla="*/ 39 w 202"/>
                <a:gd name="T39" fmla="*/ 158 h 158"/>
                <a:gd name="T40" fmla="*/ 31 w 202"/>
                <a:gd name="T41" fmla="*/ 157 h 158"/>
                <a:gd name="T42" fmla="*/ 24 w 202"/>
                <a:gd name="T43" fmla="*/ 155 h 158"/>
                <a:gd name="T44" fmla="*/ 17 w 202"/>
                <a:gd name="T45" fmla="*/ 150 h 158"/>
                <a:gd name="T46" fmla="*/ 12 w 202"/>
                <a:gd name="T47" fmla="*/ 144 h 158"/>
                <a:gd name="T48" fmla="*/ 7 w 202"/>
                <a:gd name="T49" fmla="*/ 137 h 158"/>
                <a:gd name="T50" fmla="*/ 3 w 202"/>
                <a:gd name="T51" fmla="*/ 130 h 158"/>
                <a:gd name="T52" fmla="*/ 1 w 202"/>
                <a:gd name="T53" fmla="*/ 121 h 158"/>
                <a:gd name="T54" fmla="*/ 0 w 202"/>
                <a:gd name="T55" fmla="*/ 112 h 158"/>
                <a:gd name="T56" fmla="*/ 0 w 202"/>
                <a:gd name="T57" fmla="*/ 45 h 158"/>
                <a:gd name="T58" fmla="*/ 1 w 202"/>
                <a:gd name="T59" fmla="*/ 37 h 158"/>
                <a:gd name="T60" fmla="*/ 3 w 202"/>
                <a:gd name="T61" fmla="*/ 28 h 158"/>
                <a:gd name="T62" fmla="*/ 7 w 202"/>
                <a:gd name="T63" fmla="*/ 21 h 158"/>
                <a:gd name="T64" fmla="*/ 12 w 202"/>
                <a:gd name="T65" fmla="*/ 14 h 158"/>
                <a:gd name="T66" fmla="*/ 17 w 202"/>
                <a:gd name="T67" fmla="*/ 8 h 158"/>
                <a:gd name="T68" fmla="*/ 24 w 202"/>
                <a:gd name="T69" fmla="*/ 3 h 158"/>
                <a:gd name="T70" fmla="*/ 31 w 202"/>
                <a:gd name="T71" fmla="*/ 1 h 158"/>
                <a:gd name="T72" fmla="*/ 39 w 202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8">
                  <a:moveTo>
                    <a:pt x="39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8" y="3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2" y="45"/>
                  </a:lnTo>
                  <a:lnTo>
                    <a:pt x="202" y="112"/>
                  </a:lnTo>
                  <a:lnTo>
                    <a:pt x="202" y="121"/>
                  </a:lnTo>
                  <a:lnTo>
                    <a:pt x="199" y="130"/>
                  </a:lnTo>
                  <a:lnTo>
                    <a:pt x="196" y="137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78" y="155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39" y="158"/>
                  </a:lnTo>
                  <a:lnTo>
                    <a:pt x="31" y="157"/>
                  </a:lnTo>
                  <a:lnTo>
                    <a:pt x="24" y="155"/>
                  </a:lnTo>
                  <a:lnTo>
                    <a:pt x="17" y="150"/>
                  </a:lnTo>
                  <a:lnTo>
                    <a:pt x="12" y="144"/>
                  </a:lnTo>
                  <a:lnTo>
                    <a:pt x="7" y="137"/>
                  </a:lnTo>
                  <a:lnTo>
                    <a:pt x="3" y="130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7" y="8"/>
                  </a:lnTo>
                  <a:lnTo>
                    <a:pt x="24" y="3"/>
                  </a:lnTo>
                  <a:lnTo>
                    <a:pt x="31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09" name="Freeform 452"/>
            <p:cNvSpPr>
              <a:spLocks/>
            </p:cNvSpPr>
            <p:nvPr/>
          </p:nvSpPr>
          <p:spPr bwMode="auto">
            <a:xfrm>
              <a:off x="3107" y="1143"/>
              <a:ext cx="202" cy="158"/>
            </a:xfrm>
            <a:custGeom>
              <a:avLst/>
              <a:gdLst>
                <a:gd name="T0" fmla="*/ 39 w 202"/>
                <a:gd name="T1" fmla="*/ 0 h 158"/>
                <a:gd name="T2" fmla="*/ 163 w 202"/>
                <a:gd name="T3" fmla="*/ 0 h 158"/>
                <a:gd name="T4" fmla="*/ 171 w 202"/>
                <a:gd name="T5" fmla="*/ 1 h 158"/>
                <a:gd name="T6" fmla="*/ 178 w 202"/>
                <a:gd name="T7" fmla="*/ 3 h 158"/>
                <a:gd name="T8" fmla="*/ 185 w 202"/>
                <a:gd name="T9" fmla="*/ 8 h 158"/>
                <a:gd name="T10" fmla="*/ 191 w 202"/>
                <a:gd name="T11" fmla="*/ 14 h 158"/>
                <a:gd name="T12" fmla="*/ 196 w 202"/>
                <a:gd name="T13" fmla="*/ 21 h 158"/>
                <a:gd name="T14" fmla="*/ 199 w 202"/>
                <a:gd name="T15" fmla="*/ 28 h 158"/>
                <a:gd name="T16" fmla="*/ 202 w 202"/>
                <a:gd name="T17" fmla="*/ 37 h 158"/>
                <a:gd name="T18" fmla="*/ 202 w 202"/>
                <a:gd name="T19" fmla="*/ 45 h 158"/>
                <a:gd name="T20" fmla="*/ 202 w 202"/>
                <a:gd name="T21" fmla="*/ 112 h 158"/>
                <a:gd name="T22" fmla="*/ 202 w 202"/>
                <a:gd name="T23" fmla="*/ 121 h 158"/>
                <a:gd name="T24" fmla="*/ 199 w 202"/>
                <a:gd name="T25" fmla="*/ 130 h 158"/>
                <a:gd name="T26" fmla="*/ 196 w 202"/>
                <a:gd name="T27" fmla="*/ 137 h 158"/>
                <a:gd name="T28" fmla="*/ 191 w 202"/>
                <a:gd name="T29" fmla="*/ 144 h 158"/>
                <a:gd name="T30" fmla="*/ 185 w 202"/>
                <a:gd name="T31" fmla="*/ 150 h 158"/>
                <a:gd name="T32" fmla="*/ 178 w 202"/>
                <a:gd name="T33" fmla="*/ 155 h 158"/>
                <a:gd name="T34" fmla="*/ 171 w 202"/>
                <a:gd name="T35" fmla="*/ 157 h 158"/>
                <a:gd name="T36" fmla="*/ 163 w 202"/>
                <a:gd name="T37" fmla="*/ 158 h 158"/>
                <a:gd name="T38" fmla="*/ 39 w 202"/>
                <a:gd name="T39" fmla="*/ 158 h 158"/>
                <a:gd name="T40" fmla="*/ 31 w 202"/>
                <a:gd name="T41" fmla="*/ 157 h 158"/>
                <a:gd name="T42" fmla="*/ 24 w 202"/>
                <a:gd name="T43" fmla="*/ 155 h 158"/>
                <a:gd name="T44" fmla="*/ 17 w 202"/>
                <a:gd name="T45" fmla="*/ 150 h 158"/>
                <a:gd name="T46" fmla="*/ 12 w 202"/>
                <a:gd name="T47" fmla="*/ 144 h 158"/>
                <a:gd name="T48" fmla="*/ 7 w 202"/>
                <a:gd name="T49" fmla="*/ 137 h 158"/>
                <a:gd name="T50" fmla="*/ 3 w 202"/>
                <a:gd name="T51" fmla="*/ 130 h 158"/>
                <a:gd name="T52" fmla="*/ 1 w 202"/>
                <a:gd name="T53" fmla="*/ 121 h 158"/>
                <a:gd name="T54" fmla="*/ 0 w 202"/>
                <a:gd name="T55" fmla="*/ 112 h 158"/>
                <a:gd name="T56" fmla="*/ 0 w 202"/>
                <a:gd name="T57" fmla="*/ 45 h 158"/>
                <a:gd name="T58" fmla="*/ 1 w 202"/>
                <a:gd name="T59" fmla="*/ 37 h 158"/>
                <a:gd name="T60" fmla="*/ 3 w 202"/>
                <a:gd name="T61" fmla="*/ 28 h 158"/>
                <a:gd name="T62" fmla="*/ 7 w 202"/>
                <a:gd name="T63" fmla="*/ 21 h 158"/>
                <a:gd name="T64" fmla="*/ 12 w 202"/>
                <a:gd name="T65" fmla="*/ 14 h 158"/>
                <a:gd name="T66" fmla="*/ 17 w 202"/>
                <a:gd name="T67" fmla="*/ 8 h 158"/>
                <a:gd name="T68" fmla="*/ 24 w 202"/>
                <a:gd name="T69" fmla="*/ 3 h 158"/>
                <a:gd name="T70" fmla="*/ 31 w 202"/>
                <a:gd name="T71" fmla="*/ 1 h 158"/>
                <a:gd name="T72" fmla="*/ 39 w 202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8">
                  <a:moveTo>
                    <a:pt x="39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8" y="3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199" y="28"/>
                  </a:lnTo>
                  <a:lnTo>
                    <a:pt x="202" y="37"/>
                  </a:lnTo>
                  <a:lnTo>
                    <a:pt x="202" y="45"/>
                  </a:lnTo>
                  <a:lnTo>
                    <a:pt x="202" y="112"/>
                  </a:lnTo>
                  <a:lnTo>
                    <a:pt x="202" y="121"/>
                  </a:lnTo>
                  <a:lnTo>
                    <a:pt x="199" y="130"/>
                  </a:lnTo>
                  <a:lnTo>
                    <a:pt x="196" y="137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78" y="155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39" y="158"/>
                  </a:lnTo>
                  <a:lnTo>
                    <a:pt x="31" y="157"/>
                  </a:lnTo>
                  <a:lnTo>
                    <a:pt x="24" y="155"/>
                  </a:lnTo>
                  <a:lnTo>
                    <a:pt x="17" y="150"/>
                  </a:lnTo>
                  <a:lnTo>
                    <a:pt x="12" y="144"/>
                  </a:lnTo>
                  <a:lnTo>
                    <a:pt x="7" y="137"/>
                  </a:lnTo>
                  <a:lnTo>
                    <a:pt x="3" y="130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7" y="8"/>
                  </a:lnTo>
                  <a:lnTo>
                    <a:pt x="24" y="3"/>
                  </a:lnTo>
                  <a:lnTo>
                    <a:pt x="31" y="1"/>
                  </a:lnTo>
                  <a:lnTo>
                    <a:pt x="39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10" name="Freeform 453"/>
            <p:cNvSpPr>
              <a:spLocks/>
            </p:cNvSpPr>
            <p:nvPr/>
          </p:nvSpPr>
          <p:spPr bwMode="auto">
            <a:xfrm>
              <a:off x="3178" y="1206"/>
              <a:ext cx="87" cy="57"/>
            </a:xfrm>
            <a:custGeom>
              <a:avLst/>
              <a:gdLst>
                <a:gd name="T0" fmla="*/ 44 w 87"/>
                <a:gd name="T1" fmla="*/ 0 h 57"/>
                <a:gd name="T2" fmla="*/ 52 w 87"/>
                <a:gd name="T3" fmla="*/ 1 h 57"/>
                <a:gd name="T4" fmla="*/ 61 w 87"/>
                <a:gd name="T5" fmla="*/ 2 h 57"/>
                <a:gd name="T6" fmla="*/ 68 w 87"/>
                <a:gd name="T7" fmla="*/ 6 h 57"/>
                <a:gd name="T8" fmla="*/ 74 w 87"/>
                <a:gd name="T9" fmla="*/ 9 h 57"/>
                <a:gd name="T10" fmla="*/ 80 w 87"/>
                <a:gd name="T11" fmla="*/ 13 h 57"/>
                <a:gd name="T12" fmla="*/ 84 w 87"/>
                <a:gd name="T13" fmla="*/ 17 h 57"/>
                <a:gd name="T14" fmla="*/ 86 w 87"/>
                <a:gd name="T15" fmla="*/ 23 h 57"/>
                <a:gd name="T16" fmla="*/ 87 w 87"/>
                <a:gd name="T17" fmla="*/ 29 h 57"/>
                <a:gd name="T18" fmla="*/ 86 w 87"/>
                <a:gd name="T19" fmla="*/ 35 h 57"/>
                <a:gd name="T20" fmla="*/ 84 w 87"/>
                <a:gd name="T21" fmla="*/ 39 h 57"/>
                <a:gd name="T22" fmla="*/ 80 w 87"/>
                <a:gd name="T23" fmla="*/ 44 h 57"/>
                <a:gd name="T24" fmla="*/ 74 w 87"/>
                <a:gd name="T25" fmla="*/ 49 h 57"/>
                <a:gd name="T26" fmla="*/ 68 w 87"/>
                <a:gd name="T27" fmla="*/ 52 h 57"/>
                <a:gd name="T28" fmla="*/ 61 w 87"/>
                <a:gd name="T29" fmla="*/ 55 h 57"/>
                <a:gd name="T30" fmla="*/ 52 w 87"/>
                <a:gd name="T31" fmla="*/ 57 h 57"/>
                <a:gd name="T32" fmla="*/ 44 w 87"/>
                <a:gd name="T33" fmla="*/ 57 h 57"/>
                <a:gd name="T34" fmla="*/ 35 w 87"/>
                <a:gd name="T35" fmla="*/ 57 h 57"/>
                <a:gd name="T36" fmla="*/ 27 w 87"/>
                <a:gd name="T37" fmla="*/ 55 h 57"/>
                <a:gd name="T38" fmla="*/ 20 w 87"/>
                <a:gd name="T39" fmla="*/ 52 h 57"/>
                <a:gd name="T40" fmla="*/ 13 w 87"/>
                <a:gd name="T41" fmla="*/ 49 h 57"/>
                <a:gd name="T42" fmla="*/ 8 w 87"/>
                <a:gd name="T43" fmla="*/ 44 h 57"/>
                <a:gd name="T44" fmla="*/ 4 w 87"/>
                <a:gd name="T45" fmla="*/ 39 h 57"/>
                <a:gd name="T46" fmla="*/ 1 w 87"/>
                <a:gd name="T47" fmla="*/ 35 h 57"/>
                <a:gd name="T48" fmla="*/ 0 w 87"/>
                <a:gd name="T49" fmla="*/ 29 h 57"/>
                <a:gd name="T50" fmla="*/ 1 w 87"/>
                <a:gd name="T51" fmla="*/ 23 h 57"/>
                <a:gd name="T52" fmla="*/ 4 w 87"/>
                <a:gd name="T53" fmla="*/ 17 h 57"/>
                <a:gd name="T54" fmla="*/ 8 w 87"/>
                <a:gd name="T55" fmla="*/ 13 h 57"/>
                <a:gd name="T56" fmla="*/ 13 w 87"/>
                <a:gd name="T57" fmla="*/ 9 h 57"/>
                <a:gd name="T58" fmla="*/ 20 w 87"/>
                <a:gd name="T59" fmla="*/ 6 h 57"/>
                <a:gd name="T60" fmla="*/ 27 w 87"/>
                <a:gd name="T61" fmla="*/ 2 h 57"/>
                <a:gd name="T62" fmla="*/ 35 w 87"/>
                <a:gd name="T63" fmla="*/ 1 h 57"/>
                <a:gd name="T64" fmla="*/ 44 w 87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7">
                  <a:moveTo>
                    <a:pt x="44" y="0"/>
                  </a:moveTo>
                  <a:lnTo>
                    <a:pt x="52" y="1"/>
                  </a:lnTo>
                  <a:lnTo>
                    <a:pt x="61" y="2"/>
                  </a:lnTo>
                  <a:lnTo>
                    <a:pt x="68" y="6"/>
                  </a:lnTo>
                  <a:lnTo>
                    <a:pt x="74" y="9"/>
                  </a:lnTo>
                  <a:lnTo>
                    <a:pt x="80" y="13"/>
                  </a:lnTo>
                  <a:lnTo>
                    <a:pt x="84" y="17"/>
                  </a:lnTo>
                  <a:lnTo>
                    <a:pt x="86" y="23"/>
                  </a:lnTo>
                  <a:lnTo>
                    <a:pt x="87" y="29"/>
                  </a:lnTo>
                  <a:lnTo>
                    <a:pt x="86" y="35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4" y="49"/>
                  </a:lnTo>
                  <a:lnTo>
                    <a:pt x="68" y="52"/>
                  </a:lnTo>
                  <a:lnTo>
                    <a:pt x="61" y="55"/>
                  </a:lnTo>
                  <a:lnTo>
                    <a:pt x="52" y="57"/>
                  </a:lnTo>
                  <a:lnTo>
                    <a:pt x="44" y="57"/>
                  </a:lnTo>
                  <a:lnTo>
                    <a:pt x="35" y="57"/>
                  </a:lnTo>
                  <a:lnTo>
                    <a:pt x="27" y="55"/>
                  </a:lnTo>
                  <a:lnTo>
                    <a:pt x="20" y="52"/>
                  </a:lnTo>
                  <a:lnTo>
                    <a:pt x="13" y="49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4" y="17"/>
                  </a:lnTo>
                  <a:lnTo>
                    <a:pt x="8" y="13"/>
                  </a:lnTo>
                  <a:lnTo>
                    <a:pt x="13" y="9"/>
                  </a:lnTo>
                  <a:lnTo>
                    <a:pt x="20" y="6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11" name="Freeform 454"/>
            <p:cNvSpPr>
              <a:spLocks/>
            </p:cNvSpPr>
            <p:nvPr/>
          </p:nvSpPr>
          <p:spPr bwMode="auto">
            <a:xfrm>
              <a:off x="3178" y="1206"/>
              <a:ext cx="87" cy="57"/>
            </a:xfrm>
            <a:custGeom>
              <a:avLst/>
              <a:gdLst>
                <a:gd name="T0" fmla="*/ 44 w 87"/>
                <a:gd name="T1" fmla="*/ 0 h 57"/>
                <a:gd name="T2" fmla="*/ 52 w 87"/>
                <a:gd name="T3" fmla="*/ 1 h 57"/>
                <a:gd name="T4" fmla="*/ 61 w 87"/>
                <a:gd name="T5" fmla="*/ 2 h 57"/>
                <a:gd name="T6" fmla="*/ 68 w 87"/>
                <a:gd name="T7" fmla="*/ 6 h 57"/>
                <a:gd name="T8" fmla="*/ 74 w 87"/>
                <a:gd name="T9" fmla="*/ 9 h 57"/>
                <a:gd name="T10" fmla="*/ 80 w 87"/>
                <a:gd name="T11" fmla="*/ 13 h 57"/>
                <a:gd name="T12" fmla="*/ 84 w 87"/>
                <a:gd name="T13" fmla="*/ 17 h 57"/>
                <a:gd name="T14" fmla="*/ 86 w 87"/>
                <a:gd name="T15" fmla="*/ 23 h 57"/>
                <a:gd name="T16" fmla="*/ 87 w 87"/>
                <a:gd name="T17" fmla="*/ 29 h 57"/>
                <a:gd name="T18" fmla="*/ 86 w 87"/>
                <a:gd name="T19" fmla="*/ 35 h 57"/>
                <a:gd name="T20" fmla="*/ 84 w 87"/>
                <a:gd name="T21" fmla="*/ 39 h 57"/>
                <a:gd name="T22" fmla="*/ 80 w 87"/>
                <a:gd name="T23" fmla="*/ 44 h 57"/>
                <a:gd name="T24" fmla="*/ 74 w 87"/>
                <a:gd name="T25" fmla="*/ 49 h 57"/>
                <a:gd name="T26" fmla="*/ 68 w 87"/>
                <a:gd name="T27" fmla="*/ 52 h 57"/>
                <a:gd name="T28" fmla="*/ 61 w 87"/>
                <a:gd name="T29" fmla="*/ 55 h 57"/>
                <a:gd name="T30" fmla="*/ 52 w 87"/>
                <a:gd name="T31" fmla="*/ 57 h 57"/>
                <a:gd name="T32" fmla="*/ 44 w 87"/>
                <a:gd name="T33" fmla="*/ 57 h 57"/>
                <a:gd name="T34" fmla="*/ 35 w 87"/>
                <a:gd name="T35" fmla="*/ 57 h 57"/>
                <a:gd name="T36" fmla="*/ 27 w 87"/>
                <a:gd name="T37" fmla="*/ 55 h 57"/>
                <a:gd name="T38" fmla="*/ 20 w 87"/>
                <a:gd name="T39" fmla="*/ 52 h 57"/>
                <a:gd name="T40" fmla="*/ 13 w 87"/>
                <a:gd name="T41" fmla="*/ 49 h 57"/>
                <a:gd name="T42" fmla="*/ 8 w 87"/>
                <a:gd name="T43" fmla="*/ 44 h 57"/>
                <a:gd name="T44" fmla="*/ 4 w 87"/>
                <a:gd name="T45" fmla="*/ 39 h 57"/>
                <a:gd name="T46" fmla="*/ 1 w 87"/>
                <a:gd name="T47" fmla="*/ 35 h 57"/>
                <a:gd name="T48" fmla="*/ 0 w 87"/>
                <a:gd name="T49" fmla="*/ 29 h 57"/>
                <a:gd name="T50" fmla="*/ 1 w 87"/>
                <a:gd name="T51" fmla="*/ 23 h 57"/>
                <a:gd name="T52" fmla="*/ 4 w 87"/>
                <a:gd name="T53" fmla="*/ 17 h 57"/>
                <a:gd name="T54" fmla="*/ 8 w 87"/>
                <a:gd name="T55" fmla="*/ 13 h 57"/>
                <a:gd name="T56" fmla="*/ 13 w 87"/>
                <a:gd name="T57" fmla="*/ 9 h 57"/>
                <a:gd name="T58" fmla="*/ 20 w 87"/>
                <a:gd name="T59" fmla="*/ 6 h 57"/>
                <a:gd name="T60" fmla="*/ 27 w 87"/>
                <a:gd name="T61" fmla="*/ 2 h 57"/>
                <a:gd name="T62" fmla="*/ 35 w 87"/>
                <a:gd name="T63" fmla="*/ 1 h 57"/>
                <a:gd name="T64" fmla="*/ 44 w 87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7">
                  <a:moveTo>
                    <a:pt x="44" y="0"/>
                  </a:moveTo>
                  <a:lnTo>
                    <a:pt x="52" y="1"/>
                  </a:lnTo>
                  <a:lnTo>
                    <a:pt x="61" y="2"/>
                  </a:lnTo>
                  <a:lnTo>
                    <a:pt x="68" y="6"/>
                  </a:lnTo>
                  <a:lnTo>
                    <a:pt x="74" y="9"/>
                  </a:lnTo>
                  <a:lnTo>
                    <a:pt x="80" y="13"/>
                  </a:lnTo>
                  <a:lnTo>
                    <a:pt x="84" y="17"/>
                  </a:lnTo>
                  <a:lnTo>
                    <a:pt x="86" y="23"/>
                  </a:lnTo>
                  <a:lnTo>
                    <a:pt x="87" y="29"/>
                  </a:lnTo>
                  <a:lnTo>
                    <a:pt x="86" y="35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4" y="49"/>
                  </a:lnTo>
                  <a:lnTo>
                    <a:pt x="68" y="52"/>
                  </a:lnTo>
                  <a:lnTo>
                    <a:pt x="61" y="55"/>
                  </a:lnTo>
                  <a:lnTo>
                    <a:pt x="52" y="57"/>
                  </a:lnTo>
                  <a:lnTo>
                    <a:pt x="44" y="57"/>
                  </a:lnTo>
                  <a:lnTo>
                    <a:pt x="35" y="57"/>
                  </a:lnTo>
                  <a:lnTo>
                    <a:pt x="27" y="55"/>
                  </a:lnTo>
                  <a:lnTo>
                    <a:pt x="20" y="52"/>
                  </a:lnTo>
                  <a:lnTo>
                    <a:pt x="13" y="49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4" y="17"/>
                  </a:lnTo>
                  <a:lnTo>
                    <a:pt x="8" y="13"/>
                  </a:lnTo>
                  <a:lnTo>
                    <a:pt x="13" y="9"/>
                  </a:lnTo>
                  <a:lnTo>
                    <a:pt x="20" y="6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12" name="Freeform 455"/>
            <p:cNvSpPr>
              <a:spLocks/>
            </p:cNvSpPr>
            <p:nvPr/>
          </p:nvSpPr>
          <p:spPr bwMode="auto">
            <a:xfrm>
              <a:off x="3304" y="1230"/>
              <a:ext cx="203" cy="159"/>
            </a:xfrm>
            <a:custGeom>
              <a:avLst/>
              <a:gdLst>
                <a:gd name="T0" fmla="*/ 39 w 203"/>
                <a:gd name="T1" fmla="*/ 0 h 159"/>
                <a:gd name="T2" fmla="*/ 163 w 203"/>
                <a:gd name="T3" fmla="*/ 0 h 159"/>
                <a:gd name="T4" fmla="*/ 171 w 203"/>
                <a:gd name="T5" fmla="*/ 1 h 159"/>
                <a:gd name="T6" fmla="*/ 179 w 203"/>
                <a:gd name="T7" fmla="*/ 4 h 159"/>
                <a:gd name="T8" fmla="*/ 185 w 203"/>
                <a:gd name="T9" fmla="*/ 8 h 159"/>
                <a:gd name="T10" fmla="*/ 191 w 203"/>
                <a:gd name="T11" fmla="*/ 14 h 159"/>
                <a:gd name="T12" fmla="*/ 196 w 203"/>
                <a:gd name="T13" fmla="*/ 21 h 159"/>
                <a:gd name="T14" fmla="*/ 200 w 203"/>
                <a:gd name="T15" fmla="*/ 28 h 159"/>
                <a:gd name="T16" fmla="*/ 202 w 203"/>
                <a:gd name="T17" fmla="*/ 38 h 159"/>
                <a:gd name="T18" fmla="*/ 203 w 203"/>
                <a:gd name="T19" fmla="*/ 47 h 159"/>
                <a:gd name="T20" fmla="*/ 203 w 203"/>
                <a:gd name="T21" fmla="*/ 112 h 159"/>
                <a:gd name="T22" fmla="*/ 202 w 203"/>
                <a:gd name="T23" fmla="*/ 121 h 159"/>
                <a:gd name="T24" fmla="*/ 200 w 203"/>
                <a:gd name="T25" fmla="*/ 131 h 159"/>
                <a:gd name="T26" fmla="*/ 196 w 203"/>
                <a:gd name="T27" fmla="*/ 138 h 159"/>
                <a:gd name="T28" fmla="*/ 191 w 203"/>
                <a:gd name="T29" fmla="*/ 145 h 159"/>
                <a:gd name="T30" fmla="*/ 185 w 203"/>
                <a:gd name="T31" fmla="*/ 151 h 159"/>
                <a:gd name="T32" fmla="*/ 179 w 203"/>
                <a:gd name="T33" fmla="*/ 155 h 159"/>
                <a:gd name="T34" fmla="*/ 171 w 203"/>
                <a:gd name="T35" fmla="*/ 158 h 159"/>
                <a:gd name="T36" fmla="*/ 163 w 203"/>
                <a:gd name="T37" fmla="*/ 159 h 159"/>
                <a:gd name="T38" fmla="*/ 39 w 203"/>
                <a:gd name="T39" fmla="*/ 159 h 159"/>
                <a:gd name="T40" fmla="*/ 31 w 203"/>
                <a:gd name="T41" fmla="*/ 158 h 159"/>
                <a:gd name="T42" fmla="*/ 24 w 203"/>
                <a:gd name="T43" fmla="*/ 155 h 159"/>
                <a:gd name="T44" fmla="*/ 17 w 203"/>
                <a:gd name="T45" fmla="*/ 151 h 159"/>
                <a:gd name="T46" fmla="*/ 12 w 203"/>
                <a:gd name="T47" fmla="*/ 145 h 159"/>
                <a:gd name="T48" fmla="*/ 7 w 203"/>
                <a:gd name="T49" fmla="*/ 138 h 159"/>
                <a:gd name="T50" fmla="*/ 3 w 203"/>
                <a:gd name="T51" fmla="*/ 131 h 159"/>
                <a:gd name="T52" fmla="*/ 1 w 203"/>
                <a:gd name="T53" fmla="*/ 121 h 159"/>
                <a:gd name="T54" fmla="*/ 0 w 203"/>
                <a:gd name="T55" fmla="*/ 112 h 159"/>
                <a:gd name="T56" fmla="*/ 0 w 203"/>
                <a:gd name="T57" fmla="*/ 47 h 159"/>
                <a:gd name="T58" fmla="*/ 1 w 203"/>
                <a:gd name="T59" fmla="*/ 38 h 159"/>
                <a:gd name="T60" fmla="*/ 3 w 203"/>
                <a:gd name="T61" fmla="*/ 28 h 159"/>
                <a:gd name="T62" fmla="*/ 7 w 203"/>
                <a:gd name="T63" fmla="*/ 21 h 159"/>
                <a:gd name="T64" fmla="*/ 12 w 203"/>
                <a:gd name="T65" fmla="*/ 14 h 159"/>
                <a:gd name="T66" fmla="*/ 17 w 203"/>
                <a:gd name="T67" fmla="*/ 8 h 159"/>
                <a:gd name="T68" fmla="*/ 24 w 203"/>
                <a:gd name="T69" fmla="*/ 4 h 159"/>
                <a:gd name="T70" fmla="*/ 31 w 203"/>
                <a:gd name="T71" fmla="*/ 1 h 159"/>
                <a:gd name="T72" fmla="*/ 39 w 203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9">
                  <a:moveTo>
                    <a:pt x="39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9" y="4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200" y="28"/>
                  </a:lnTo>
                  <a:lnTo>
                    <a:pt x="202" y="38"/>
                  </a:lnTo>
                  <a:lnTo>
                    <a:pt x="203" y="47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200" y="131"/>
                  </a:lnTo>
                  <a:lnTo>
                    <a:pt x="196" y="138"/>
                  </a:lnTo>
                  <a:lnTo>
                    <a:pt x="191" y="145"/>
                  </a:lnTo>
                  <a:lnTo>
                    <a:pt x="185" y="151"/>
                  </a:lnTo>
                  <a:lnTo>
                    <a:pt x="179" y="155"/>
                  </a:lnTo>
                  <a:lnTo>
                    <a:pt x="171" y="158"/>
                  </a:lnTo>
                  <a:lnTo>
                    <a:pt x="163" y="159"/>
                  </a:lnTo>
                  <a:lnTo>
                    <a:pt x="39" y="159"/>
                  </a:lnTo>
                  <a:lnTo>
                    <a:pt x="31" y="158"/>
                  </a:lnTo>
                  <a:lnTo>
                    <a:pt x="24" y="155"/>
                  </a:lnTo>
                  <a:lnTo>
                    <a:pt x="17" y="151"/>
                  </a:lnTo>
                  <a:lnTo>
                    <a:pt x="12" y="145"/>
                  </a:lnTo>
                  <a:lnTo>
                    <a:pt x="7" y="138"/>
                  </a:lnTo>
                  <a:lnTo>
                    <a:pt x="3" y="131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7"/>
                  </a:lnTo>
                  <a:lnTo>
                    <a:pt x="1" y="38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7" y="8"/>
                  </a:lnTo>
                  <a:lnTo>
                    <a:pt x="24" y="4"/>
                  </a:lnTo>
                  <a:lnTo>
                    <a:pt x="31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13" name="Freeform 456"/>
            <p:cNvSpPr>
              <a:spLocks/>
            </p:cNvSpPr>
            <p:nvPr/>
          </p:nvSpPr>
          <p:spPr bwMode="auto">
            <a:xfrm>
              <a:off x="3304" y="1230"/>
              <a:ext cx="203" cy="159"/>
            </a:xfrm>
            <a:custGeom>
              <a:avLst/>
              <a:gdLst>
                <a:gd name="T0" fmla="*/ 39 w 203"/>
                <a:gd name="T1" fmla="*/ 0 h 159"/>
                <a:gd name="T2" fmla="*/ 163 w 203"/>
                <a:gd name="T3" fmla="*/ 0 h 159"/>
                <a:gd name="T4" fmla="*/ 171 w 203"/>
                <a:gd name="T5" fmla="*/ 1 h 159"/>
                <a:gd name="T6" fmla="*/ 179 w 203"/>
                <a:gd name="T7" fmla="*/ 4 h 159"/>
                <a:gd name="T8" fmla="*/ 185 w 203"/>
                <a:gd name="T9" fmla="*/ 8 h 159"/>
                <a:gd name="T10" fmla="*/ 191 w 203"/>
                <a:gd name="T11" fmla="*/ 14 h 159"/>
                <a:gd name="T12" fmla="*/ 196 w 203"/>
                <a:gd name="T13" fmla="*/ 21 h 159"/>
                <a:gd name="T14" fmla="*/ 200 w 203"/>
                <a:gd name="T15" fmla="*/ 28 h 159"/>
                <a:gd name="T16" fmla="*/ 202 w 203"/>
                <a:gd name="T17" fmla="*/ 38 h 159"/>
                <a:gd name="T18" fmla="*/ 203 w 203"/>
                <a:gd name="T19" fmla="*/ 47 h 159"/>
                <a:gd name="T20" fmla="*/ 203 w 203"/>
                <a:gd name="T21" fmla="*/ 112 h 159"/>
                <a:gd name="T22" fmla="*/ 202 w 203"/>
                <a:gd name="T23" fmla="*/ 121 h 159"/>
                <a:gd name="T24" fmla="*/ 200 w 203"/>
                <a:gd name="T25" fmla="*/ 131 h 159"/>
                <a:gd name="T26" fmla="*/ 196 w 203"/>
                <a:gd name="T27" fmla="*/ 138 h 159"/>
                <a:gd name="T28" fmla="*/ 191 w 203"/>
                <a:gd name="T29" fmla="*/ 145 h 159"/>
                <a:gd name="T30" fmla="*/ 185 w 203"/>
                <a:gd name="T31" fmla="*/ 151 h 159"/>
                <a:gd name="T32" fmla="*/ 179 w 203"/>
                <a:gd name="T33" fmla="*/ 155 h 159"/>
                <a:gd name="T34" fmla="*/ 171 w 203"/>
                <a:gd name="T35" fmla="*/ 158 h 159"/>
                <a:gd name="T36" fmla="*/ 163 w 203"/>
                <a:gd name="T37" fmla="*/ 159 h 159"/>
                <a:gd name="T38" fmla="*/ 39 w 203"/>
                <a:gd name="T39" fmla="*/ 159 h 159"/>
                <a:gd name="T40" fmla="*/ 31 w 203"/>
                <a:gd name="T41" fmla="*/ 158 h 159"/>
                <a:gd name="T42" fmla="*/ 24 w 203"/>
                <a:gd name="T43" fmla="*/ 155 h 159"/>
                <a:gd name="T44" fmla="*/ 17 w 203"/>
                <a:gd name="T45" fmla="*/ 151 h 159"/>
                <a:gd name="T46" fmla="*/ 12 w 203"/>
                <a:gd name="T47" fmla="*/ 145 h 159"/>
                <a:gd name="T48" fmla="*/ 7 w 203"/>
                <a:gd name="T49" fmla="*/ 138 h 159"/>
                <a:gd name="T50" fmla="*/ 3 w 203"/>
                <a:gd name="T51" fmla="*/ 131 h 159"/>
                <a:gd name="T52" fmla="*/ 1 w 203"/>
                <a:gd name="T53" fmla="*/ 121 h 159"/>
                <a:gd name="T54" fmla="*/ 0 w 203"/>
                <a:gd name="T55" fmla="*/ 112 h 159"/>
                <a:gd name="T56" fmla="*/ 0 w 203"/>
                <a:gd name="T57" fmla="*/ 47 h 159"/>
                <a:gd name="T58" fmla="*/ 1 w 203"/>
                <a:gd name="T59" fmla="*/ 38 h 159"/>
                <a:gd name="T60" fmla="*/ 3 w 203"/>
                <a:gd name="T61" fmla="*/ 28 h 159"/>
                <a:gd name="T62" fmla="*/ 7 w 203"/>
                <a:gd name="T63" fmla="*/ 21 h 159"/>
                <a:gd name="T64" fmla="*/ 12 w 203"/>
                <a:gd name="T65" fmla="*/ 14 h 159"/>
                <a:gd name="T66" fmla="*/ 17 w 203"/>
                <a:gd name="T67" fmla="*/ 8 h 159"/>
                <a:gd name="T68" fmla="*/ 24 w 203"/>
                <a:gd name="T69" fmla="*/ 4 h 159"/>
                <a:gd name="T70" fmla="*/ 31 w 203"/>
                <a:gd name="T71" fmla="*/ 1 h 159"/>
                <a:gd name="T72" fmla="*/ 39 w 203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9">
                  <a:moveTo>
                    <a:pt x="39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9" y="4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200" y="28"/>
                  </a:lnTo>
                  <a:lnTo>
                    <a:pt x="202" y="38"/>
                  </a:lnTo>
                  <a:lnTo>
                    <a:pt x="203" y="47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200" y="131"/>
                  </a:lnTo>
                  <a:lnTo>
                    <a:pt x="196" y="138"/>
                  </a:lnTo>
                  <a:lnTo>
                    <a:pt x="191" y="145"/>
                  </a:lnTo>
                  <a:lnTo>
                    <a:pt x="185" y="151"/>
                  </a:lnTo>
                  <a:lnTo>
                    <a:pt x="179" y="155"/>
                  </a:lnTo>
                  <a:lnTo>
                    <a:pt x="171" y="158"/>
                  </a:lnTo>
                  <a:lnTo>
                    <a:pt x="163" y="159"/>
                  </a:lnTo>
                  <a:lnTo>
                    <a:pt x="39" y="159"/>
                  </a:lnTo>
                  <a:lnTo>
                    <a:pt x="31" y="158"/>
                  </a:lnTo>
                  <a:lnTo>
                    <a:pt x="24" y="155"/>
                  </a:lnTo>
                  <a:lnTo>
                    <a:pt x="17" y="151"/>
                  </a:lnTo>
                  <a:lnTo>
                    <a:pt x="12" y="145"/>
                  </a:lnTo>
                  <a:lnTo>
                    <a:pt x="7" y="138"/>
                  </a:lnTo>
                  <a:lnTo>
                    <a:pt x="3" y="131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7"/>
                  </a:lnTo>
                  <a:lnTo>
                    <a:pt x="1" y="38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7" y="8"/>
                  </a:lnTo>
                  <a:lnTo>
                    <a:pt x="24" y="4"/>
                  </a:lnTo>
                  <a:lnTo>
                    <a:pt x="31" y="1"/>
                  </a:lnTo>
                  <a:lnTo>
                    <a:pt x="39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14" name="Freeform 457"/>
            <p:cNvSpPr>
              <a:spLocks/>
            </p:cNvSpPr>
            <p:nvPr/>
          </p:nvSpPr>
          <p:spPr bwMode="auto">
            <a:xfrm>
              <a:off x="3376" y="1293"/>
              <a:ext cx="87" cy="57"/>
            </a:xfrm>
            <a:custGeom>
              <a:avLst/>
              <a:gdLst>
                <a:gd name="T0" fmla="*/ 43 w 87"/>
                <a:gd name="T1" fmla="*/ 0 h 57"/>
                <a:gd name="T2" fmla="*/ 52 w 87"/>
                <a:gd name="T3" fmla="*/ 1 h 57"/>
                <a:gd name="T4" fmla="*/ 60 w 87"/>
                <a:gd name="T5" fmla="*/ 3 h 57"/>
                <a:gd name="T6" fmla="*/ 67 w 87"/>
                <a:gd name="T7" fmla="*/ 6 h 57"/>
                <a:gd name="T8" fmla="*/ 75 w 87"/>
                <a:gd name="T9" fmla="*/ 10 h 57"/>
                <a:gd name="T10" fmla="*/ 80 w 87"/>
                <a:gd name="T11" fmla="*/ 13 h 57"/>
                <a:gd name="T12" fmla="*/ 84 w 87"/>
                <a:gd name="T13" fmla="*/ 18 h 57"/>
                <a:gd name="T14" fmla="*/ 86 w 87"/>
                <a:gd name="T15" fmla="*/ 24 h 57"/>
                <a:gd name="T16" fmla="*/ 87 w 87"/>
                <a:gd name="T17" fmla="*/ 29 h 57"/>
                <a:gd name="T18" fmla="*/ 86 w 87"/>
                <a:gd name="T19" fmla="*/ 35 h 57"/>
                <a:gd name="T20" fmla="*/ 84 w 87"/>
                <a:gd name="T21" fmla="*/ 40 h 57"/>
                <a:gd name="T22" fmla="*/ 80 w 87"/>
                <a:gd name="T23" fmla="*/ 44 h 57"/>
                <a:gd name="T24" fmla="*/ 75 w 87"/>
                <a:gd name="T25" fmla="*/ 49 h 57"/>
                <a:gd name="T26" fmla="*/ 67 w 87"/>
                <a:gd name="T27" fmla="*/ 53 h 57"/>
                <a:gd name="T28" fmla="*/ 60 w 87"/>
                <a:gd name="T29" fmla="*/ 55 h 57"/>
                <a:gd name="T30" fmla="*/ 52 w 87"/>
                <a:gd name="T31" fmla="*/ 57 h 57"/>
                <a:gd name="T32" fmla="*/ 43 w 87"/>
                <a:gd name="T33" fmla="*/ 57 h 57"/>
                <a:gd name="T34" fmla="*/ 34 w 87"/>
                <a:gd name="T35" fmla="*/ 57 h 57"/>
                <a:gd name="T36" fmla="*/ 26 w 87"/>
                <a:gd name="T37" fmla="*/ 55 h 57"/>
                <a:gd name="T38" fmla="*/ 19 w 87"/>
                <a:gd name="T39" fmla="*/ 53 h 57"/>
                <a:gd name="T40" fmla="*/ 12 w 87"/>
                <a:gd name="T41" fmla="*/ 49 h 57"/>
                <a:gd name="T42" fmla="*/ 7 w 87"/>
                <a:gd name="T43" fmla="*/ 44 h 57"/>
                <a:gd name="T44" fmla="*/ 3 w 87"/>
                <a:gd name="T45" fmla="*/ 40 h 57"/>
                <a:gd name="T46" fmla="*/ 0 w 87"/>
                <a:gd name="T47" fmla="*/ 35 h 57"/>
                <a:gd name="T48" fmla="*/ 0 w 87"/>
                <a:gd name="T49" fmla="*/ 29 h 57"/>
                <a:gd name="T50" fmla="*/ 0 w 87"/>
                <a:gd name="T51" fmla="*/ 24 h 57"/>
                <a:gd name="T52" fmla="*/ 3 w 87"/>
                <a:gd name="T53" fmla="*/ 18 h 57"/>
                <a:gd name="T54" fmla="*/ 7 w 87"/>
                <a:gd name="T55" fmla="*/ 13 h 57"/>
                <a:gd name="T56" fmla="*/ 12 w 87"/>
                <a:gd name="T57" fmla="*/ 10 h 57"/>
                <a:gd name="T58" fmla="*/ 19 w 87"/>
                <a:gd name="T59" fmla="*/ 6 h 57"/>
                <a:gd name="T60" fmla="*/ 26 w 87"/>
                <a:gd name="T61" fmla="*/ 3 h 57"/>
                <a:gd name="T62" fmla="*/ 34 w 87"/>
                <a:gd name="T63" fmla="*/ 1 h 57"/>
                <a:gd name="T64" fmla="*/ 43 w 87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7">
                  <a:moveTo>
                    <a:pt x="43" y="0"/>
                  </a:moveTo>
                  <a:lnTo>
                    <a:pt x="52" y="1"/>
                  </a:lnTo>
                  <a:lnTo>
                    <a:pt x="60" y="3"/>
                  </a:lnTo>
                  <a:lnTo>
                    <a:pt x="67" y="6"/>
                  </a:lnTo>
                  <a:lnTo>
                    <a:pt x="75" y="10"/>
                  </a:lnTo>
                  <a:lnTo>
                    <a:pt x="80" y="13"/>
                  </a:lnTo>
                  <a:lnTo>
                    <a:pt x="84" y="18"/>
                  </a:lnTo>
                  <a:lnTo>
                    <a:pt x="86" y="24"/>
                  </a:lnTo>
                  <a:lnTo>
                    <a:pt x="87" y="29"/>
                  </a:lnTo>
                  <a:lnTo>
                    <a:pt x="86" y="35"/>
                  </a:lnTo>
                  <a:lnTo>
                    <a:pt x="84" y="40"/>
                  </a:lnTo>
                  <a:lnTo>
                    <a:pt x="80" y="44"/>
                  </a:lnTo>
                  <a:lnTo>
                    <a:pt x="75" y="49"/>
                  </a:lnTo>
                  <a:lnTo>
                    <a:pt x="67" y="53"/>
                  </a:lnTo>
                  <a:lnTo>
                    <a:pt x="60" y="55"/>
                  </a:lnTo>
                  <a:lnTo>
                    <a:pt x="52" y="57"/>
                  </a:lnTo>
                  <a:lnTo>
                    <a:pt x="43" y="57"/>
                  </a:lnTo>
                  <a:lnTo>
                    <a:pt x="34" y="57"/>
                  </a:lnTo>
                  <a:lnTo>
                    <a:pt x="26" y="55"/>
                  </a:lnTo>
                  <a:lnTo>
                    <a:pt x="19" y="53"/>
                  </a:lnTo>
                  <a:lnTo>
                    <a:pt x="12" y="49"/>
                  </a:lnTo>
                  <a:lnTo>
                    <a:pt x="7" y="44"/>
                  </a:lnTo>
                  <a:lnTo>
                    <a:pt x="3" y="40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4"/>
                  </a:lnTo>
                  <a:lnTo>
                    <a:pt x="3" y="18"/>
                  </a:lnTo>
                  <a:lnTo>
                    <a:pt x="7" y="13"/>
                  </a:lnTo>
                  <a:lnTo>
                    <a:pt x="12" y="10"/>
                  </a:lnTo>
                  <a:lnTo>
                    <a:pt x="19" y="6"/>
                  </a:lnTo>
                  <a:lnTo>
                    <a:pt x="26" y="3"/>
                  </a:lnTo>
                  <a:lnTo>
                    <a:pt x="34" y="1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15" name="Freeform 458"/>
            <p:cNvSpPr>
              <a:spLocks/>
            </p:cNvSpPr>
            <p:nvPr/>
          </p:nvSpPr>
          <p:spPr bwMode="auto">
            <a:xfrm>
              <a:off x="3376" y="1293"/>
              <a:ext cx="87" cy="57"/>
            </a:xfrm>
            <a:custGeom>
              <a:avLst/>
              <a:gdLst>
                <a:gd name="T0" fmla="*/ 43 w 87"/>
                <a:gd name="T1" fmla="*/ 0 h 57"/>
                <a:gd name="T2" fmla="*/ 52 w 87"/>
                <a:gd name="T3" fmla="*/ 1 h 57"/>
                <a:gd name="T4" fmla="*/ 60 w 87"/>
                <a:gd name="T5" fmla="*/ 3 h 57"/>
                <a:gd name="T6" fmla="*/ 67 w 87"/>
                <a:gd name="T7" fmla="*/ 6 h 57"/>
                <a:gd name="T8" fmla="*/ 75 w 87"/>
                <a:gd name="T9" fmla="*/ 10 h 57"/>
                <a:gd name="T10" fmla="*/ 80 w 87"/>
                <a:gd name="T11" fmla="*/ 13 h 57"/>
                <a:gd name="T12" fmla="*/ 84 w 87"/>
                <a:gd name="T13" fmla="*/ 18 h 57"/>
                <a:gd name="T14" fmla="*/ 86 w 87"/>
                <a:gd name="T15" fmla="*/ 24 h 57"/>
                <a:gd name="T16" fmla="*/ 87 w 87"/>
                <a:gd name="T17" fmla="*/ 29 h 57"/>
                <a:gd name="T18" fmla="*/ 86 w 87"/>
                <a:gd name="T19" fmla="*/ 35 h 57"/>
                <a:gd name="T20" fmla="*/ 84 w 87"/>
                <a:gd name="T21" fmla="*/ 40 h 57"/>
                <a:gd name="T22" fmla="*/ 80 w 87"/>
                <a:gd name="T23" fmla="*/ 44 h 57"/>
                <a:gd name="T24" fmla="*/ 75 w 87"/>
                <a:gd name="T25" fmla="*/ 49 h 57"/>
                <a:gd name="T26" fmla="*/ 67 w 87"/>
                <a:gd name="T27" fmla="*/ 53 h 57"/>
                <a:gd name="T28" fmla="*/ 60 w 87"/>
                <a:gd name="T29" fmla="*/ 55 h 57"/>
                <a:gd name="T30" fmla="*/ 52 w 87"/>
                <a:gd name="T31" fmla="*/ 57 h 57"/>
                <a:gd name="T32" fmla="*/ 43 w 87"/>
                <a:gd name="T33" fmla="*/ 57 h 57"/>
                <a:gd name="T34" fmla="*/ 34 w 87"/>
                <a:gd name="T35" fmla="*/ 57 h 57"/>
                <a:gd name="T36" fmla="*/ 26 w 87"/>
                <a:gd name="T37" fmla="*/ 55 h 57"/>
                <a:gd name="T38" fmla="*/ 19 w 87"/>
                <a:gd name="T39" fmla="*/ 53 h 57"/>
                <a:gd name="T40" fmla="*/ 12 w 87"/>
                <a:gd name="T41" fmla="*/ 49 h 57"/>
                <a:gd name="T42" fmla="*/ 7 w 87"/>
                <a:gd name="T43" fmla="*/ 44 h 57"/>
                <a:gd name="T44" fmla="*/ 3 w 87"/>
                <a:gd name="T45" fmla="*/ 40 h 57"/>
                <a:gd name="T46" fmla="*/ 0 w 87"/>
                <a:gd name="T47" fmla="*/ 35 h 57"/>
                <a:gd name="T48" fmla="*/ 0 w 87"/>
                <a:gd name="T49" fmla="*/ 29 h 57"/>
                <a:gd name="T50" fmla="*/ 0 w 87"/>
                <a:gd name="T51" fmla="*/ 24 h 57"/>
                <a:gd name="T52" fmla="*/ 3 w 87"/>
                <a:gd name="T53" fmla="*/ 18 h 57"/>
                <a:gd name="T54" fmla="*/ 7 w 87"/>
                <a:gd name="T55" fmla="*/ 13 h 57"/>
                <a:gd name="T56" fmla="*/ 12 w 87"/>
                <a:gd name="T57" fmla="*/ 10 h 57"/>
                <a:gd name="T58" fmla="*/ 19 w 87"/>
                <a:gd name="T59" fmla="*/ 6 h 57"/>
                <a:gd name="T60" fmla="*/ 26 w 87"/>
                <a:gd name="T61" fmla="*/ 3 h 57"/>
                <a:gd name="T62" fmla="*/ 34 w 87"/>
                <a:gd name="T63" fmla="*/ 1 h 57"/>
                <a:gd name="T64" fmla="*/ 43 w 87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7">
                  <a:moveTo>
                    <a:pt x="43" y="0"/>
                  </a:moveTo>
                  <a:lnTo>
                    <a:pt x="52" y="1"/>
                  </a:lnTo>
                  <a:lnTo>
                    <a:pt x="60" y="3"/>
                  </a:lnTo>
                  <a:lnTo>
                    <a:pt x="67" y="6"/>
                  </a:lnTo>
                  <a:lnTo>
                    <a:pt x="75" y="10"/>
                  </a:lnTo>
                  <a:lnTo>
                    <a:pt x="80" y="13"/>
                  </a:lnTo>
                  <a:lnTo>
                    <a:pt x="84" y="18"/>
                  </a:lnTo>
                  <a:lnTo>
                    <a:pt x="86" y="24"/>
                  </a:lnTo>
                  <a:lnTo>
                    <a:pt x="87" y="29"/>
                  </a:lnTo>
                  <a:lnTo>
                    <a:pt x="86" y="35"/>
                  </a:lnTo>
                  <a:lnTo>
                    <a:pt x="84" y="40"/>
                  </a:lnTo>
                  <a:lnTo>
                    <a:pt x="80" y="44"/>
                  </a:lnTo>
                  <a:lnTo>
                    <a:pt x="75" y="49"/>
                  </a:lnTo>
                  <a:lnTo>
                    <a:pt x="67" y="53"/>
                  </a:lnTo>
                  <a:lnTo>
                    <a:pt x="60" y="55"/>
                  </a:lnTo>
                  <a:lnTo>
                    <a:pt x="52" y="57"/>
                  </a:lnTo>
                  <a:lnTo>
                    <a:pt x="43" y="57"/>
                  </a:lnTo>
                  <a:lnTo>
                    <a:pt x="34" y="57"/>
                  </a:lnTo>
                  <a:lnTo>
                    <a:pt x="26" y="55"/>
                  </a:lnTo>
                  <a:lnTo>
                    <a:pt x="19" y="53"/>
                  </a:lnTo>
                  <a:lnTo>
                    <a:pt x="12" y="49"/>
                  </a:lnTo>
                  <a:lnTo>
                    <a:pt x="7" y="44"/>
                  </a:lnTo>
                  <a:lnTo>
                    <a:pt x="3" y="40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4"/>
                  </a:lnTo>
                  <a:lnTo>
                    <a:pt x="3" y="18"/>
                  </a:lnTo>
                  <a:lnTo>
                    <a:pt x="7" y="13"/>
                  </a:lnTo>
                  <a:lnTo>
                    <a:pt x="12" y="10"/>
                  </a:lnTo>
                  <a:lnTo>
                    <a:pt x="19" y="6"/>
                  </a:lnTo>
                  <a:lnTo>
                    <a:pt x="26" y="3"/>
                  </a:lnTo>
                  <a:lnTo>
                    <a:pt x="34" y="1"/>
                  </a:lnTo>
                  <a:lnTo>
                    <a:pt x="43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16" name="Freeform 459"/>
            <p:cNvSpPr>
              <a:spLocks/>
            </p:cNvSpPr>
            <p:nvPr/>
          </p:nvSpPr>
          <p:spPr bwMode="auto">
            <a:xfrm>
              <a:off x="3304" y="1073"/>
              <a:ext cx="203" cy="158"/>
            </a:xfrm>
            <a:custGeom>
              <a:avLst/>
              <a:gdLst>
                <a:gd name="T0" fmla="*/ 39 w 203"/>
                <a:gd name="T1" fmla="*/ 0 h 158"/>
                <a:gd name="T2" fmla="*/ 163 w 203"/>
                <a:gd name="T3" fmla="*/ 0 h 158"/>
                <a:gd name="T4" fmla="*/ 171 w 203"/>
                <a:gd name="T5" fmla="*/ 1 h 158"/>
                <a:gd name="T6" fmla="*/ 179 w 203"/>
                <a:gd name="T7" fmla="*/ 4 h 158"/>
                <a:gd name="T8" fmla="*/ 185 w 203"/>
                <a:gd name="T9" fmla="*/ 8 h 158"/>
                <a:gd name="T10" fmla="*/ 191 w 203"/>
                <a:gd name="T11" fmla="*/ 14 h 158"/>
                <a:gd name="T12" fmla="*/ 196 w 203"/>
                <a:gd name="T13" fmla="*/ 21 h 158"/>
                <a:gd name="T14" fmla="*/ 200 w 203"/>
                <a:gd name="T15" fmla="*/ 28 h 158"/>
                <a:gd name="T16" fmla="*/ 202 w 203"/>
                <a:gd name="T17" fmla="*/ 37 h 158"/>
                <a:gd name="T18" fmla="*/ 203 w 203"/>
                <a:gd name="T19" fmla="*/ 46 h 158"/>
                <a:gd name="T20" fmla="*/ 203 w 203"/>
                <a:gd name="T21" fmla="*/ 112 h 158"/>
                <a:gd name="T22" fmla="*/ 202 w 203"/>
                <a:gd name="T23" fmla="*/ 121 h 158"/>
                <a:gd name="T24" fmla="*/ 200 w 203"/>
                <a:gd name="T25" fmla="*/ 131 h 158"/>
                <a:gd name="T26" fmla="*/ 196 w 203"/>
                <a:gd name="T27" fmla="*/ 138 h 158"/>
                <a:gd name="T28" fmla="*/ 191 w 203"/>
                <a:gd name="T29" fmla="*/ 145 h 158"/>
                <a:gd name="T30" fmla="*/ 185 w 203"/>
                <a:gd name="T31" fmla="*/ 150 h 158"/>
                <a:gd name="T32" fmla="*/ 179 w 203"/>
                <a:gd name="T33" fmla="*/ 155 h 158"/>
                <a:gd name="T34" fmla="*/ 171 w 203"/>
                <a:gd name="T35" fmla="*/ 157 h 158"/>
                <a:gd name="T36" fmla="*/ 163 w 203"/>
                <a:gd name="T37" fmla="*/ 158 h 158"/>
                <a:gd name="T38" fmla="*/ 39 w 203"/>
                <a:gd name="T39" fmla="*/ 158 h 158"/>
                <a:gd name="T40" fmla="*/ 31 w 203"/>
                <a:gd name="T41" fmla="*/ 157 h 158"/>
                <a:gd name="T42" fmla="*/ 24 w 203"/>
                <a:gd name="T43" fmla="*/ 155 h 158"/>
                <a:gd name="T44" fmla="*/ 17 w 203"/>
                <a:gd name="T45" fmla="*/ 150 h 158"/>
                <a:gd name="T46" fmla="*/ 12 w 203"/>
                <a:gd name="T47" fmla="*/ 145 h 158"/>
                <a:gd name="T48" fmla="*/ 7 w 203"/>
                <a:gd name="T49" fmla="*/ 138 h 158"/>
                <a:gd name="T50" fmla="*/ 3 w 203"/>
                <a:gd name="T51" fmla="*/ 131 h 158"/>
                <a:gd name="T52" fmla="*/ 1 w 203"/>
                <a:gd name="T53" fmla="*/ 121 h 158"/>
                <a:gd name="T54" fmla="*/ 0 w 203"/>
                <a:gd name="T55" fmla="*/ 112 h 158"/>
                <a:gd name="T56" fmla="*/ 0 w 203"/>
                <a:gd name="T57" fmla="*/ 46 h 158"/>
                <a:gd name="T58" fmla="*/ 1 w 203"/>
                <a:gd name="T59" fmla="*/ 37 h 158"/>
                <a:gd name="T60" fmla="*/ 3 w 203"/>
                <a:gd name="T61" fmla="*/ 28 h 158"/>
                <a:gd name="T62" fmla="*/ 7 w 203"/>
                <a:gd name="T63" fmla="*/ 21 h 158"/>
                <a:gd name="T64" fmla="*/ 12 w 203"/>
                <a:gd name="T65" fmla="*/ 14 h 158"/>
                <a:gd name="T66" fmla="*/ 17 w 203"/>
                <a:gd name="T67" fmla="*/ 8 h 158"/>
                <a:gd name="T68" fmla="*/ 24 w 203"/>
                <a:gd name="T69" fmla="*/ 4 h 158"/>
                <a:gd name="T70" fmla="*/ 31 w 203"/>
                <a:gd name="T71" fmla="*/ 1 h 158"/>
                <a:gd name="T72" fmla="*/ 39 w 203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8">
                  <a:moveTo>
                    <a:pt x="39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9" y="4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200" y="28"/>
                  </a:lnTo>
                  <a:lnTo>
                    <a:pt x="202" y="37"/>
                  </a:lnTo>
                  <a:lnTo>
                    <a:pt x="203" y="46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200" y="131"/>
                  </a:lnTo>
                  <a:lnTo>
                    <a:pt x="196" y="138"/>
                  </a:lnTo>
                  <a:lnTo>
                    <a:pt x="191" y="145"/>
                  </a:lnTo>
                  <a:lnTo>
                    <a:pt x="185" y="150"/>
                  </a:lnTo>
                  <a:lnTo>
                    <a:pt x="179" y="155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39" y="158"/>
                  </a:lnTo>
                  <a:lnTo>
                    <a:pt x="31" y="157"/>
                  </a:lnTo>
                  <a:lnTo>
                    <a:pt x="24" y="155"/>
                  </a:lnTo>
                  <a:lnTo>
                    <a:pt x="17" y="150"/>
                  </a:lnTo>
                  <a:lnTo>
                    <a:pt x="12" y="145"/>
                  </a:lnTo>
                  <a:lnTo>
                    <a:pt x="7" y="138"/>
                  </a:lnTo>
                  <a:lnTo>
                    <a:pt x="3" y="131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6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7" y="8"/>
                  </a:lnTo>
                  <a:lnTo>
                    <a:pt x="24" y="4"/>
                  </a:lnTo>
                  <a:lnTo>
                    <a:pt x="31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17" name="Freeform 460"/>
            <p:cNvSpPr>
              <a:spLocks/>
            </p:cNvSpPr>
            <p:nvPr/>
          </p:nvSpPr>
          <p:spPr bwMode="auto">
            <a:xfrm>
              <a:off x="3304" y="1073"/>
              <a:ext cx="203" cy="158"/>
            </a:xfrm>
            <a:custGeom>
              <a:avLst/>
              <a:gdLst>
                <a:gd name="T0" fmla="*/ 39 w 203"/>
                <a:gd name="T1" fmla="*/ 0 h 158"/>
                <a:gd name="T2" fmla="*/ 163 w 203"/>
                <a:gd name="T3" fmla="*/ 0 h 158"/>
                <a:gd name="T4" fmla="*/ 171 w 203"/>
                <a:gd name="T5" fmla="*/ 1 h 158"/>
                <a:gd name="T6" fmla="*/ 179 w 203"/>
                <a:gd name="T7" fmla="*/ 4 h 158"/>
                <a:gd name="T8" fmla="*/ 185 w 203"/>
                <a:gd name="T9" fmla="*/ 8 h 158"/>
                <a:gd name="T10" fmla="*/ 191 w 203"/>
                <a:gd name="T11" fmla="*/ 14 h 158"/>
                <a:gd name="T12" fmla="*/ 196 w 203"/>
                <a:gd name="T13" fmla="*/ 21 h 158"/>
                <a:gd name="T14" fmla="*/ 200 w 203"/>
                <a:gd name="T15" fmla="*/ 28 h 158"/>
                <a:gd name="T16" fmla="*/ 202 w 203"/>
                <a:gd name="T17" fmla="*/ 37 h 158"/>
                <a:gd name="T18" fmla="*/ 203 w 203"/>
                <a:gd name="T19" fmla="*/ 46 h 158"/>
                <a:gd name="T20" fmla="*/ 203 w 203"/>
                <a:gd name="T21" fmla="*/ 112 h 158"/>
                <a:gd name="T22" fmla="*/ 202 w 203"/>
                <a:gd name="T23" fmla="*/ 121 h 158"/>
                <a:gd name="T24" fmla="*/ 200 w 203"/>
                <a:gd name="T25" fmla="*/ 131 h 158"/>
                <a:gd name="T26" fmla="*/ 196 w 203"/>
                <a:gd name="T27" fmla="*/ 138 h 158"/>
                <a:gd name="T28" fmla="*/ 191 w 203"/>
                <a:gd name="T29" fmla="*/ 145 h 158"/>
                <a:gd name="T30" fmla="*/ 185 w 203"/>
                <a:gd name="T31" fmla="*/ 150 h 158"/>
                <a:gd name="T32" fmla="*/ 179 w 203"/>
                <a:gd name="T33" fmla="*/ 155 h 158"/>
                <a:gd name="T34" fmla="*/ 171 w 203"/>
                <a:gd name="T35" fmla="*/ 157 h 158"/>
                <a:gd name="T36" fmla="*/ 163 w 203"/>
                <a:gd name="T37" fmla="*/ 158 h 158"/>
                <a:gd name="T38" fmla="*/ 39 w 203"/>
                <a:gd name="T39" fmla="*/ 158 h 158"/>
                <a:gd name="T40" fmla="*/ 31 w 203"/>
                <a:gd name="T41" fmla="*/ 157 h 158"/>
                <a:gd name="T42" fmla="*/ 24 w 203"/>
                <a:gd name="T43" fmla="*/ 155 h 158"/>
                <a:gd name="T44" fmla="*/ 17 w 203"/>
                <a:gd name="T45" fmla="*/ 150 h 158"/>
                <a:gd name="T46" fmla="*/ 12 w 203"/>
                <a:gd name="T47" fmla="*/ 145 h 158"/>
                <a:gd name="T48" fmla="*/ 7 w 203"/>
                <a:gd name="T49" fmla="*/ 138 h 158"/>
                <a:gd name="T50" fmla="*/ 3 w 203"/>
                <a:gd name="T51" fmla="*/ 131 h 158"/>
                <a:gd name="T52" fmla="*/ 1 w 203"/>
                <a:gd name="T53" fmla="*/ 121 h 158"/>
                <a:gd name="T54" fmla="*/ 0 w 203"/>
                <a:gd name="T55" fmla="*/ 112 h 158"/>
                <a:gd name="T56" fmla="*/ 0 w 203"/>
                <a:gd name="T57" fmla="*/ 46 h 158"/>
                <a:gd name="T58" fmla="*/ 1 w 203"/>
                <a:gd name="T59" fmla="*/ 37 h 158"/>
                <a:gd name="T60" fmla="*/ 3 w 203"/>
                <a:gd name="T61" fmla="*/ 28 h 158"/>
                <a:gd name="T62" fmla="*/ 7 w 203"/>
                <a:gd name="T63" fmla="*/ 21 h 158"/>
                <a:gd name="T64" fmla="*/ 12 w 203"/>
                <a:gd name="T65" fmla="*/ 14 h 158"/>
                <a:gd name="T66" fmla="*/ 17 w 203"/>
                <a:gd name="T67" fmla="*/ 8 h 158"/>
                <a:gd name="T68" fmla="*/ 24 w 203"/>
                <a:gd name="T69" fmla="*/ 4 h 158"/>
                <a:gd name="T70" fmla="*/ 31 w 203"/>
                <a:gd name="T71" fmla="*/ 1 h 158"/>
                <a:gd name="T72" fmla="*/ 39 w 203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8">
                  <a:moveTo>
                    <a:pt x="39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9" y="4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200" y="28"/>
                  </a:lnTo>
                  <a:lnTo>
                    <a:pt x="202" y="37"/>
                  </a:lnTo>
                  <a:lnTo>
                    <a:pt x="203" y="46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200" y="131"/>
                  </a:lnTo>
                  <a:lnTo>
                    <a:pt x="196" y="138"/>
                  </a:lnTo>
                  <a:lnTo>
                    <a:pt x="191" y="145"/>
                  </a:lnTo>
                  <a:lnTo>
                    <a:pt x="185" y="150"/>
                  </a:lnTo>
                  <a:lnTo>
                    <a:pt x="179" y="155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39" y="158"/>
                  </a:lnTo>
                  <a:lnTo>
                    <a:pt x="31" y="157"/>
                  </a:lnTo>
                  <a:lnTo>
                    <a:pt x="24" y="155"/>
                  </a:lnTo>
                  <a:lnTo>
                    <a:pt x="17" y="150"/>
                  </a:lnTo>
                  <a:lnTo>
                    <a:pt x="12" y="145"/>
                  </a:lnTo>
                  <a:lnTo>
                    <a:pt x="7" y="138"/>
                  </a:lnTo>
                  <a:lnTo>
                    <a:pt x="3" y="131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6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7" y="8"/>
                  </a:lnTo>
                  <a:lnTo>
                    <a:pt x="24" y="4"/>
                  </a:lnTo>
                  <a:lnTo>
                    <a:pt x="31" y="1"/>
                  </a:lnTo>
                  <a:lnTo>
                    <a:pt x="39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18" name="Freeform 461"/>
            <p:cNvSpPr>
              <a:spLocks/>
            </p:cNvSpPr>
            <p:nvPr/>
          </p:nvSpPr>
          <p:spPr bwMode="auto">
            <a:xfrm>
              <a:off x="3376" y="1136"/>
              <a:ext cx="87" cy="57"/>
            </a:xfrm>
            <a:custGeom>
              <a:avLst/>
              <a:gdLst>
                <a:gd name="T0" fmla="*/ 43 w 87"/>
                <a:gd name="T1" fmla="*/ 0 h 57"/>
                <a:gd name="T2" fmla="*/ 52 w 87"/>
                <a:gd name="T3" fmla="*/ 1 h 57"/>
                <a:gd name="T4" fmla="*/ 60 w 87"/>
                <a:gd name="T5" fmla="*/ 2 h 57"/>
                <a:gd name="T6" fmla="*/ 67 w 87"/>
                <a:gd name="T7" fmla="*/ 6 h 57"/>
                <a:gd name="T8" fmla="*/ 75 w 87"/>
                <a:gd name="T9" fmla="*/ 9 h 57"/>
                <a:gd name="T10" fmla="*/ 80 w 87"/>
                <a:gd name="T11" fmla="*/ 13 h 57"/>
                <a:gd name="T12" fmla="*/ 84 w 87"/>
                <a:gd name="T13" fmla="*/ 17 h 57"/>
                <a:gd name="T14" fmla="*/ 86 w 87"/>
                <a:gd name="T15" fmla="*/ 23 h 57"/>
                <a:gd name="T16" fmla="*/ 87 w 87"/>
                <a:gd name="T17" fmla="*/ 29 h 57"/>
                <a:gd name="T18" fmla="*/ 86 w 87"/>
                <a:gd name="T19" fmla="*/ 35 h 57"/>
                <a:gd name="T20" fmla="*/ 84 w 87"/>
                <a:gd name="T21" fmla="*/ 40 h 57"/>
                <a:gd name="T22" fmla="*/ 80 w 87"/>
                <a:gd name="T23" fmla="*/ 44 h 57"/>
                <a:gd name="T24" fmla="*/ 75 w 87"/>
                <a:gd name="T25" fmla="*/ 49 h 57"/>
                <a:gd name="T26" fmla="*/ 67 w 87"/>
                <a:gd name="T27" fmla="*/ 52 h 57"/>
                <a:gd name="T28" fmla="*/ 60 w 87"/>
                <a:gd name="T29" fmla="*/ 55 h 57"/>
                <a:gd name="T30" fmla="*/ 52 w 87"/>
                <a:gd name="T31" fmla="*/ 57 h 57"/>
                <a:gd name="T32" fmla="*/ 43 w 87"/>
                <a:gd name="T33" fmla="*/ 57 h 57"/>
                <a:gd name="T34" fmla="*/ 34 w 87"/>
                <a:gd name="T35" fmla="*/ 57 h 57"/>
                <a:gd name="T36" fmla="*/ 26 w 87"/>
                <a:gd name="T37" fmla="*/ 55 h 57"/>
                <a:gd name="T38" fmla="*/ 19 w 87"/>
                <a:gd name="T39" fmla="*/ 52 h 57"/>
                <a:gd name="T40" fmla="*/ 12 w 87"/>
                <a:gd name="T41" fmla="*/ 49 h 57"/>
                <a:gd name="T42" fmla="*/ 7 w 87"/>
                <a:gd name="T43" fmla="*/ 44 h 57"/>
                <a:gd name="T44" fmla="*/ 3 w 87"/>
                <a:gd name="T45" fmla="*/ 40 h 57"/>
                <a:gd name="T46" fmla="*/ 0 w 87"/>
                <a:gd name="T47" fmla="*/ 35 h 57"/>
                <a:gd name="T48" fmla="*/ 0 w 87"/>
                <a:gd name="T49" fmla="*/ 29 h 57"/>
                <a:gd name="T50" fmla="*/ 0 w 87"/>
                <a:gd name="T51" fmla="*/ 23 h 57"/>
                <a:gd name="T52" fmla="*/ 3 w 87"/>
                <a:gd name="T53" fmla="*/ 17 h 57"/>
                <a:gd name="T54" fmla="*/ 7 w 87"/>
                <a:gd name="T55" fmla="*/ 13 h 57"/>
                <a:gd name="T56" fmla="*/ 12 w 87"/>
                <a:gd name="T57" fmla="*/ 9 h 57"/>
                <a:gd name="T58" fmla="*/ 19 w 87"/>
                <a:gd name="T59" fmla="*/ 6 h 57"/>
                <a:gd name="T60" fmla="*/ 26 w 87"/>
                <a:gd name="T61" fmla="*/ 2 h 57"/>
                <a:gd name="T62" fmla="*/ 34 w 87"/>
                <a:gd name="T63" fmla="*/ 1 h 57"/>
                <a:gd name="T64" fmla="*/ 43 w 87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7">
                  <a:moveTo>
                    <a:pt x="43" y="0"/>
                  </a:moveTo>
                  <a:lnTo>
                    <a:pt x="52" y="1"/>
                  </a:lnTo>
                  <a:lnTo>
                    <a:pt x="60" y="2"/>
                  </a:lnTo>
                  <a:lnTo>
                    <a:pt x="67" y="6"/>
                  </a:lnTo>
                  <a:lnTo>
                    <a:pt x="75" y="9"/>
                  </a:lnTo>
                  <a:lnTo>
                    <a:pt x="80" y="13"/>
                  </a:lnTo>
                  <a:lnTo>
                    <a:pt x="84" y="17"/>
                  </a:lnTo>
                  <a:lnTo>
                    <a:pt x="86" y="23"/>
                  </a:lnTo>
                  <a:lnTo>
                    <a:pt x="87" y="29"/>
                  </a:lnTo>
                  <a:lnTo>
                    <a:pt x="86" y="35"/>
                  </a:lnTo>
                  <a:lnTo>
                    <a:pt x="84" y="40"/>
                  </a:lnTo>
                  <a:lnTo>
                    <a:pt x="80" y="44"/>
                  </a:lnTo>
                  <a:lnTo>
                    <a:pt x="75" y="49"/>
                  </a:lnTo>
                  <a:lnTo>
                    <a:pt x="67" y="52"/>
                  </a:lnTo>
                  <a:lnTo>
                    <a:pt x="60" y="55"/>
                  </a:lnTo>
                  <a:lnTo>
                    <a:pt x="52" y="57"/>
                  </a:lnTo>
                  <a:lnTo>
                    <a:pt x="43" y="57"/>
                  </a:lnTo>
                  <a:lnTo>
                    <a:pt x="34" y="57"/>
                  </a:lnTo>
                  <a:lnTo>
                    <a:pt x="26" y="55"/>
                  </a:lnTo>
                  <a:lnTo>
                    <a:pt x="19" y="52"/>
                  </a:lnTo>
                  <a:lnTo>
                    <a:pt x="12" y="49"/>
                  </a:lnTo>
                  <a:lnTo>
                    <a:pt x="7" y="44"/>
                  </a:lnTo>
                  <a:lnTo>
                    <a:pt x="3" y="40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3" y="17"/>
                  </a:lnTo>
                  <a:lnTo>
                    <a:pt x="7" y="13"/>
                  </a:lnTo>
                  <a:lnTo>
                    <a:pt x="12" y="9"/>
                  </a:lnTo>
                  <a:lnTo>
                    <a:pt x="19" y="6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19" name="Freeform 462"/>
            <p:cNvSpPr>
              <a:spLocks/>
            </p:cNvSpPr>
            <p:nvPr/>
          </p:nvSpPr>
          <p:spPr bwMode="auto">
            <a:xfrm>
              <a:off x="3376" y="1136"/>
              <a:ext cx="87" cy="57"/>
            </a:xfrm>
            <a:custGeom>
              <a:avLst/>
              <a:gdLst>
                <a:gd name="T0" fmla="*/ 43 w 87"/>
                <a:gd name="T1" fmla="*/ 0 h 57"/>
                <a:gd name="T2" fmla="*/ 52 w 87"/>
                <a:gd name="T3" fmla="*/ 1 h 57"/>
                <a:gd name="T4" fmla="*/ 60 w 87"/>
                <a:gd name="T5" fmla="*/ 2 h 57"/>
                <a:gd name="T6" fmla="*/ 67 w 87"/>
                <a:gd name="T7" fmla="*/ 6 h 57"/>
                <a:gd name="T8" fmla="*/ 75 w 87"/>
                <a:gd name="T9" fmla="*/ 9 h 57"/>
                <a:gd name="T10" fmla="*/ 80 w 87"/>
                <a:gd name="T11" fmla="*/ 13 h 57"/>
                <a:gd name="T12" fmla="*/ 84 w 87"/>
                <a:gd name="T13" fmla="*/ 17 h 57"/>
                <a:gd name="T14" fmla="*/ 86 w 87"/>
                <a:gd name="T15" fmla="*/ 23 h 57"/>
                <a:gd name="T16" fmla="*/ 87 w 87"/>
                <a:gd name="T17" fmla="*/ 29 h 57"/>
                <a:gd name="T18" fmla="*/ 86 w 87"/>
                <a:gd name="T19" fmla="*/ 35 h 57"/>
                <a:gd name="T20" fmla="*/ 84 w 87"/>
                <a:gd name="T21" fmla="*/ 40 h 57"/>
                <a:gd name="T22" fmla="*/ 80 w 87"/>
                <a:gd name="T23" fmla="*/ 44 h 57"/>
                <a:gd name="T24" fmla="*/ 75 w 87"/>
                <a:gd name="T25" fmla="*/ 49 h 57"/>
                <a:gd name="T26" fmla="*/ 67 w 87"/>
                <a:gd name="T27" fmla="*/ 52 h 57"/>
                <a:gd name="T28" fmla="*/ 60 w 87"/>
                <a:gd name="T29" fmla="*/ 55 h 57"/>
                <a:gd name="T30" fmla="*/ 52 w 87"/>
                <a:gd name="T31" fmla="*/ 57 h 57"/>
                <a:gd name="T32" fmla="*/ 43 w 87"/>
                <a:gd name="T33" fmla="*/ 57 h 57"/>
                <a:gd name="T34" fmla="*/ 34 w 87"/>
                <a:gd name="T35" fmla="*/ 57 h 57"/>
                <a:gd name="T36" fmla="*/ 26 w 87"/>
                <a:gd name="T37" fmla="*/ 55 h 57"/>
                <a:gd name="T38" fmla="*/ 19 w 87"/>
                <a:gd name="T39" fmla="*/ 52 h 57"/>
                <a:gd name="T40" fmla="*/ 12 w 87"/>
                <a:gd name="T41" fmla="*/ 49 h 57"/>
                <a:gd name="T42" fmla="*/ 7 w 87"/>
                <a:gd name="T43" fmla="*/ 44 h 57"/>
                <a:gd name="T44" fmla="*/ 3 w 87"/>
                <a:gd name="T45" fmla="*/ 40 h 57"/>
                <a:gd name="T46" fmla="*/ 0 w 87"/>
                <a:gd name="T47" fmla="*/ 35 h 57"/>
                <a:gd name="T48" fmla="*/ 0 w 87"/>
                <a:gd name="T49" fmla="*/ 29 h 57"/>
                <a:gd name="T50" fmla="*/ 0 w 87"/>
                <a:gd name="T51" fmla="*/ 23 h 57"/>
                <a:gd name="T52" fmla="*/ 3 w 87"/>
                <a:gd name="T53" fmla="*/ 17 h 57"/>
                <a:gd name="T54" fmla="*/ 7 w 87"/>
                <a:gd name="T55" fmla="*/ 13 h 57"/>
                <a:gd name="T56" fmla="*/ 12 w 87"/>
                <a:gd name="T57" fmla="*/ 9 h 57"/>
                <a:gd name="T58" fmla="*/ 19 w 87"/>
                <a:gd name="T59" fmla="*/ 6 h 57"/>
                <a:gd name="T60" fmla="*/ 26 w 87"/>
                <a:gd name="T61" fmla="*/ 2 h 57"/>
                <a:gd name="T62" fmla="*/ 34 w 87"/>
                <a:gd name="T63" fmla="*/ 1 h 57"/>
                <a:gd name="T64" fmla="*/ 43 w 87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7">
                  <a:moveTo>
                    <a:pt x="43" y="0"/>
                  </a:moveTo>
                  <a:lnTo>
                    <a:pt x="52" y="1"/>
                  </a:lnTo>
                  <a:lnTo>
                    <a:pt x="60" y="2"/>
                  </a:lnTo>
                  <a:lnTo>
                    <a:pt x="67" y="6"/>
                  </a:lnTo>
                  <a:lnTo>
                    <a:pt x="75" y="9"/>
                  </a:lnTo>
                  <a:lnTo>
                    <a:pt x="80" y="13"/>
                  </a:lnTo>
                  <a:lnTo>
                    <a:pt x="84" y="17"/>
                  </a:lnTo>
                  <a:lnTo>
                    <a:pt x="86" y="23"/>
                  </a:lnTo>
                  <a:lnTo>
                    <a:pt x="87" y="29"/>
                  </a:lnTo>
                  <a:lnTo>
                    <a:pt x="86" y="35"/>
                  </a:lnTo>
                  <a:lnTo>
                    <a:pt x="84" y="40"/>
                  </a:lnTo>
                  <a:lnTo>
                    <a:pt x="80" y="44"/>
                  </a:lnTo>
                  <a:lnTo>
                    <a:pt x="75" y="49"/>
                  </a:lnTo>
                  <a:lnTo>
                    <a:pt x="67" y="52"/>
                  </a:lnTo>
                  <a:lnTo>
                    <a:pt x="60" y="55"/>
                  </a:lnTo>
                  <a:lnTo>
                    <a:pt x="52" y="57"/>
                  </a:lnTo>
                  <a:lnTo>
                    <a:pt x="43" y="57"/>
                  </a:lnTo>
                  <a:lnTo>
                    <a:pt x="34" y="57"/>
                  </a:lnTo>
                  <a:lnTo>
                    <a:pt x="26" y="55"/>
                  </a:lnTo>
                  <a:lnTo>
                    <a:pt x="19" y="52"/>
                  </a:lnTo>
                  <a:lnTo>
                    <a:pt x="12" y="49"/>
                  </a:lnTo>
                  <a:lnTo>
                    <a:pt x="7" y="44"/>
                  </a:lnTo>
                  <a:lnTo>
                    <a:pt x="3" y="40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3" y="17"/>
                  </a:lnTo>
                  <a:lnTo>
                    <a:pt x="7" y="13"/>
                  </a:lnTo>
                  <a:lnTo>
                    <a:pt x="12" y="9"/>
                  </a:lnTo>
                  <a:lnTo>
                    <a:pt x="19" y="6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3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20" name="Freeform 463"/>
            <p:cNvSpPr>
              <a:spLocks/>
            </p:cNvSpPr>
            <p:nvPr/>
          </p:nvSpPr>
          <p:spPr bwMode="auto">
            <a:xfrm>
              <a:off x="3501" y="1143"/>
              <a:ext cx="203" cy="158"/>
            </a:xfrm>
            <a:custGeom>
              <a:avLst/>
              <a:gdLst>
                <a:gd name="T0" fmla="*/ 41 w 203"/>
                <a:gd name="T1" fmla="*/ 0 h 158"/>
                <a:gd name="T2" fmla="*/ 163 w 203"/>
                <a:gd name="T3" fmla="*/ 0 h 158"/>
                <a:gd name="T4" fmla="*/ 171 w 203"/>
                <a:gd name="T5" fmla="*/ 1 h 158"/>
                <a:gd name="T6" fmla="*/ 179 w 203"/>
                <a:gd name="T7" fmla="*/ 3 h 158"/>
                <a:gd name="T8" fmla="*/ 185 w 203"/>
                <a:gd name="T9" fmla="*/ 8 h 158"/>
                <a:gd name="T10" fmla="*/ 191 w 203"/>
                <a:gd name="T11" fmla="*/ 14 h 158"/>
                <a:gd name="T12" fmla="*/ 196 w 203"/>
                <a:gd name="T13" fmla="*/ 21 h 158"/>
                <a:gd name="T14" fmla="*/ 200 w 203"/>
                <a:gd name="T15" fmla="*/ 28 h 158"/>
                <a:gd name="T16" fmla="*/ 202 w 203"/>
                <a:gd name="T17" fmla="*/ 37 h 158"/>
                <a:gd name="T18" fmla="*/ 203 w 203"/>
                <a:gd name="T19" fmla="*/ 45 h 158"/>
                <a:gd name="T20" fmla="*/ 203 w 203"/>
                <a:gd name="T21" fmla="*/ 112 h 158"/>
                <a:gd name="T22" fmla="*/ 202 w 203"/>
                <a:gd name="T23" fmla="*/ 121 h 158"/>
                <a:gd name="T24" fmla="*/ 200 w 203"/>
                <a:gd name="T25" fmla="*/ 130 h 158"/>
                <a:gd name="T26" fmla="*/ 196 w 203"/>
                <a:gd name="T27" fmla="*/ 137 h 158"/>
                <a:gd name="T28" fmla="*/ 191 w 203"/>
                <a:gd name="T29" fmla="*/ 144 h 158"/>
                <a:gd name="T30" fmla="*/ 185 w 203"/>
                <a:gd name="T31" fmla="*/ 150 h 158"/>
                <a:gd name="T32" fmla="*/ 179 w 203"/>
                <a:gd name="T33" fmla="*/ 155 h 158"/>
                <a:gd name="T34" fmla="*/ 171 w 203"/>
                <a:gd name="T35" fmla="*/ 157 h 158"/>
                <a:gd name="T36" fmla="*/ 163 w 203"/>
                <a:gd name="T37" fmla="*/ 158 h 158"/>
                <a:gd name="T38" fmla="*/ 41 w 203"/>
                <a:gd name="T39" fmla="*/ 158 h 158"/>
                <a:gd name="T40" fmla="*/ 32 w 203"/>
                <a:gd name="T41" fmla="*/ 157 h 158"/>
                <a:gd name="T42" fmla="*/ 24 w 203"/>
                <a:gd name="T43" fmla="*/ 155 h 158"/>
                <a:gd name="T44" fmla="*/ 18 w 203"/>
                <a:gd name="T45" fmla="*/ 150 h 158"/>
                <a:gd name="T46" fmla="*/ 12 w 203"/>
                <a:gd name="T47" fmla="*/ 144 h 158"/>
                <a:gd name="T48" fmla="*/ 7 w 203"/>
                <a:gd name="T49" fmla="*/ 137 h 158"/>
                <a:gd name="T50" fmla="*/ 3 w 203"/>
                <a:gd name="T51" fmla="*/ 130 h 158"/>
                <a:gd name="T52" fmla="*/ 1 w 203"/>
                <a:gd name="T53" fmla="*/ 121 h 158"/>
                <a:gd name="T54" fmla="*/ 0 w 203"/>
                <a:gd name="T55" fmla="*/ 112 h 158"/>
                <a:gd name="T56" fmla="*/ 0 w 203"/>
                <a:gd name="T57" fmla="*/ 45 h 158"/>
                <a:gd name="T58" fmla="*/ 1 w 203"/>
                <a:gd name="T59" fmla="*/ 37 h 158"/>
                <a:gd name="T60" fmla="*/ 3 w 203"/>
                <a:gd name="T61" fmla="*/ 28 h 158"/>
                <a:gd name="T62" fmla="*/ 7 w 203"/>
                <a:gd name="T63" fmla="*/ 21 h 158"/>
                <a:gd name="T64" fmla="*/ 12 w 203"/>
                <a:gd name="T65" fmla="*/ 14 h 158"/>
                <a:gd name="T66" fmla="*/ 18 w 203"/>
                <a:gd name="T67" fmla="*/ 8 h 158"/>
                <a:gd name="T68" fmla="*/ 24 w 203"/>
                <a:gd name="T69" fmla="*/ 3 h 158"/>
                <a:gd name="T70" fmla="*/ 32 w 203"/>
                <a:gd name="T71" fmla="*/ 1 h 158"/>
                <a:gd name="T72" fmla="*/ 41 w 203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8">
                  <a:moveTo>
                    <a:pt x="41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9" y="3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200" y="28"/>
                  </a:lnTo>
                  <a:lnTo>
                    <a:pt x="202" y="37"/>
                  </a:lnTo>
                  <a:lnTo>
                    <a:pt x="203" y="45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200" y="130"/>
                  </a:lnTo>
                  <a:lnTo>
                    <a:pt x="196" y="137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79" y="155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41" y="158"/>
                  </a:lnTo>
                  <a:lnTo>
                    <a:pt x="32" y="157"/>
                  </a:lnTo>
                  <a:lnTo>
                    <a:pt x="24" y="155"/>
                  </a:lnTo>
                  <a:lnTo>
                    <a:pt x="18" y="150"/>
                  </a:lnTo>
                  <a:lnTo>
                    <a:pt x="12" y="144"/>
                  </a:lnTo>
                  <a:lnTo>
                    <a:pt x="7" y="137"/>
                  </a:lnTo>
                  <a:lnTo>
                    <a:pt x="3" y="130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8" y="8"/>
                  </a:lnTo>
                  <a:lnTo>
                    <a:pt x="24" y="3"/>
                  </a:lnTo>
                  <a:lnTo>
                    <a:pt x="32" y="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21" name="Freeform 464"/>
            <p:cNvSpPr>
              <a:spLocks/>
            </p:cNvSpPr>
            <p:nvPr/>
          </p:nvSpPr>
          <p:spPr bwMode="auto">
            <a:xfrm>
              <a:off x="3501" y="1143"/>
              <a:ext cx="203" cy="158"/>
            </a:xfrm>
            <a:custGeom>
              <a:avLst/>
              <a:gdLst>
                <a:gd name="T0" fmla="*/ 41 w 203"/>
                <a:gd name="T1" fmla="*/ 0 h 158"/>
                <a:gd name="T2" fmla="*/ 163 w 203"/>
                <a:gd name="T3" fmla="*/ 0 h 158"/>
                <a:gd name="T4" fmla="*/ 171 w 203"/>
                <a:gd name="T5" fmla="*/ 1 h 158"/>
                <a:gd name="T6" fmla="*/ 179 w 203"/>
                <a:gd name="T7" fmla="*/ 3 h 158"/>
                <a:gd name="T8" fmla="*/ 185 w 203"/>
                <a:gd name="T9" fmla="*/ 8 h 158"/>
                <a:gd name="T10" fmla="*/ 191 w 203"/>
                <a:gd name="T11" fmla="*/ 14 h 158"/>
                <a:gd name="T12" fmla="*/ 196 w 203"/>
                <a:gd name="T13" fmla="*/ 21 h 158"/>
                <a:gd name="T14" fmla="*/ 200 w 203"/>
                <a:gd name="T15" fmla="*/ 28 h 158"/>
                <a:gd name="T16" fmla="*/ 202 w 203"/>
                <a:gd name="T17" fmla="*/ 37 h 158"/>
                <a:gd name="T18" fmla="*/ 203 w 203"/>
                <a:gd name="T19" fmla="*/ 45 h 158"/>
                <a:gd name="T20" fmla="*/ 203 w 203"/>
                <a:gd name="T21" fmla="*/ 112 h 158"/>
                <a:gd name="T22" fmla="*/ 202 w 203"/>
                <a:gd name="T23" fmla="*/ 121 h 158"/>
                <a:gd name="T24" fmla="*/ 200 w 203"/>
                <a:gd name="T25" fmla="*/ 130 h 158"/>
                <a:gd name="T26" fmla="*/ 196 w 203"/>
                <a:gd name="T27" fmla="*/ 137 h 158"/>
                <a:gd name="T28" fmla="*/ 191 w 203"/>
                <a:gd name="T29" fmla="*/ 144 h 158"/>
                <a:gd name="T30" fmla="*/ 185 w 203"/>
                <a:gd name="T31" fmla="*/ 150 h 158"/>
                <a:gd name="T32" fmla="*/ 179 w 203"/>
                <a:gd name="T33" fmla="*/ 155 h 158"/>
                <a:gd name="T34" fmla="*/ 171 w 203"/>
                <a:gd name="T35" fmla="*/ 157 h 158"/>
                <a:gd name="T36" fmla="*/ 163 w 203"/>
                <a:gd name="T37" fmla="*/ 158 h 158"/>
                <a:gd name="T38" fmla="*/ 41 w 203"/>
                <a:gd name="T39" fmla="*/ 158 h 158"/>
                <a:gd name="T40" fmla="*/ 32 w 203"/>
                <a:gd name="T41" fmla="*/ 157 h 158"/>
                <a:gd name="T42" fmla="*/ 24 w 203"/>
                <a:gd name="T43" fmla="*/ 155 h 158"/>
                <a:gd name="T44" fmla="*/ 18 w 203"/>
                <a:gd name="T45" fmla="*/ 150 h 158"/>
                <a:gd name="T46" fmla="*/ 12 w 203"/>
                <a:gd name="T47" fmla="*/ 144 h 158"/>
                <a:gd name="T48" fmla="*/ 7 w 203"/>
                <a:gd name="T49" fmla="*/ 137 h 158"/>
                <a:gd name="T50" fmla="*/ 3 w 203"/>
                <a:gd name="T51" fmla="*/ 130 h 158"/>
                <a:gd name="T52" fmla="*/ 1 w 203"/>
                <a:gd name="T53" fmla="*/ 121 h 158"/>
                <a:gd name="T54" fmla="*/ 0 w 203"/>
                <a:gd name="T55" fmla="*/ 112 h 158"/>
                <a:gd name="T56" fmla="*/ 0 w 203"/>
                <a:gd name="T57" fmla="*/ 45 h 158"/>
                <a:gd name="T58" fmla="*/ 1 w 203"/>
                <a:gd name="T59" fmla="*/ 37 h 158"/>
                <a:gd name="T60" fmla="*/ 3 w 203"/>
                <a:gd name="T61" fmla="*/ 28 h 158"/>
                <a:gd name="T62" fmla="*/ 7 w 203"/>
                <a:gd name="T63" fmla="*/ 21 h 158"/>
                <a:gd name="T64" fmla="*/ 12 w 203"/>
                <a:gd name="T65" fmla="*/ 14 h 158"/>
                <a:gd name="T66" fmla="*/ 18 w 203"/>
                <a:gd name="T67" fmla="*/ 8 h 158"/>
                <a:gd name="T68" fmla="*/ 24 w 203"/>
                <a:gd name="T69" fmla="*/ 3 h 158"/>
                <a:gd name="T70" fmla="*/ 32 w 203"/>
                <a:gd name="T71" fmla="*/ 1 h 158"/>
                <a:gd name="T72" fmla="*/ 41 w 203"/>
                <a:gd name="T73" fmla="*/ 0 h 1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8">
                  <a:moveTo>
                    <a:pt x="41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9" y="3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200" y="28"/>
                  </a:lnTo>
                  <a:lnTo>
                    <a:pt x="202" y="37"/>
                  </a:lnTo>
                  <a:lnTo>
                    <a:pt x="203" y="45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200" y="130"/>
                  </a:lnTo>
                  <a:lnTo>
                    <a:pt x="196" y="137"/>
                  </a:lnTo>
                  <a:lnTo>
                    <a:pt x="191" y="144"/>
                  </a:lnTo>
                  <a:lnTo>
                    <a:pt x="185" y="150"/>
                  </a:lnTo>
                  <a:lnTo>
                    <a:pt x="179" y="155"/>
                  </a:lnTo>
                  <a:lnTo>
                    <a:pt x="171" y="157"/>
                  </a:lnTo>
                  <a:lnTo>
                    <a:pt x="163" y="158"/>
                  </a:lnTo>
                  <a:lnTo>
                    <a:pt x="41" y="158"/>
                  </a:lnTo>
                  <a:lnTo>
                    <a:pt x="32" y="157"/>
                  </a:lnTo>
                  <a:lnTo>
                    <a:pt x="24" y="155"/>
                  </a:lnTo>
                  <a:lnTo>
                    <a:pt x="18" y="150"/>
                  </a:lnTo>
                  <a:lnTo>
                    <a:pt x="12" y="144"/>
                  </a:lnTo>
                  <a:lnTo>
                    <a:pt x="7" y="137"/>
                  </a:lnTo>
                  <a:lnTo>
                    <a:pt x="3" y="130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8" y="8"/>
                  </a:lnTo>
                  <a:lnTo>
                    <a:pt x="24" y="3"/>
                  </a:lnTo>
                  <a:lnTo>
                    <a:pt x="32" y="1"/>
                  </a:lnTo>
                  <a:lnTo>
                    <a:pt x="41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22" name="Freeform 465"/>
            <p:cNvSpPr>
              <a:spLocks/>
            </p:cNvSpPr>
            <p:nvPr/>
          </p:nvSpPr>
          <p:spPr bwMode="auto">
            <a:xfrm>
              <a:off x="3573" y="1206"/>
              <a:ext cx="87" cy="57"/>
            </a:xfrm>
            <a:custGeom>
              <a:avLst/>
              <a:gdLst>
                <a:gd name="T0" fmla="*/ 43 w 87"/>
                <a:gd name="T1" fmla="*/ 0 h 57"/>
                <a:gd name="T2" fmla="*/ 52 w 87"/>
                <a:gd name="T3" fmla="*/ 1 h 57"/>
                <a:gd name="T4" fmla="*/ 61 w 87"/>
                <a:gd name="T5" fmla="*/ 2 h 57"/>
                <a:gd name="T6" fmla="*/ 68 w 87"/>
                <a:gd name="T7" fmla="*/ 6 h 57"/>
                <a:gd name="T8" fmla="*/ 75 w 87"/>
                <a:gd name="T9" fmla="*/ 9 h 57"/>
                <a:gd name="T10" fmla="*/ 80 w 87"/>
                <a:gd name="T11" fmla="*/ 13 h 57"/>
                <a:gd name="T12" fmla="*/ 84 w 87"/>
                <a:gd name="T13" fmla="*/ 17 h 57"/>
                <a:gd name="T14" fmla="*/ 87 w 87"/>
                <a:gd name="T15" fmla="*/ 23 h 57"/>
                <a:gd name="T16" fmla="*/ 87 w 87"/>
                <a:gd name="T17" fmla="*/ 29 h 57"/>
                <a:gd name="T18" fmla="*/ 87 w 87"/>
                <a:gd name="T19" fmla="*/ 35 h 57"/>
                <a:gd name="T20" fmla="*/ 84 w 87"/>
                <a:gd name="T21" fmla="*/ 39 h 57"/>
                <a:gd name="T22" fmla="*/ 80 w 87"/>
                <a:gd name="T23" fmla="*/ 44 h 57"/>
                <a:gd name="T24" fmla="*/ 75 w 87"/>
                <a:gd name="T25" fmla="*/ 49 h 57"/>
                <a:gd name="T26" fmla="*/ 68 w 87"/>
                <a:gd name="T27" fmla="*/ 52 h 57"/>
                <a:gd name="T28" fmla="*/ 61 w 87"/>
                <a:gd name="T29" fmla="*/ 55 h 57"/>
                <a:gd name="T30" fmla="*/ 52 w 87"/>
                <a:gd name="T31" fmla="*/ 57 h 57"/>
                <a:gd name="T32" fmla="*/ 43 w 87"/>
                <a:gd name="T33" fmla="*/ 57 h 57"/>
                <a:gd name="T34" fmla="*/ 34 w 87"/>
                <a:gd name="T35" fmla="*/ 57 h 57"/>
                <a:gd name="T36" fmla="*/ 26 w 87"/>
                <a:gd name="T37" fmla="*/ 55 h 57"/>
                <a:gd name="T38" fmla="*/ 19 w 87"/>
                <a:gd name="T39" fmla="*/ 52 h 57"/>
                <a:gd name="T40" fmla="*/ 12 w 87"/>
                <a:gd name="T41" fmla="*/ 49 h 57"/>
                <a:gd name="T42" fmla="*/ 7 w 87"/>
                <a:gd name="T43" fmla="*/ 44 h 57"/>
                <a:gd name="T44" fmla="*/ 3 w 87"/>
                <a:gd name="T45" fmla="*/ 39 h 57"/>
                <a:gd name="T46" fmla="*/ 1 w 87"/>
                <a:gd name="T47" fmla="*/ 35 h 57"/>
                <a:gd name="T48" fmla="*/ 0 w 87"/>
                <a:gd name="T49" fmla="*/ 29 h 57"/>
                <a:gd name="T50" fmla="*/ 1 w 87"/>
                <a:gd name="T51" fmla="*/ 23 h 57"/>
                <a:gd name="T52" fmla="*/ 3 w 87"/>
                <a:gd name="T53" fmla="*/ 17 h 57"/>
                <a:gd name="T54" fmla="*/ 7 w 87"/>
                <a:gd name="T55" fmla="*/ 13 h 57"/>
                <a:gd name="T56" fmla="*/ 12 w 87"/>
                <a:gd name="T57" fmla="*/ 9 h 57"/>
                <a:gd name="T58" fmla="*/ 19 w 87"/>
                <a:gd name="T59" fmla="*/ 6 h 57"/>
                <a:gd name="T60" fmla="*/ 26 w 87"/>
                <a:gd name="T61" fmla="*/ 2 h 57"/>
                <a:gd name="T62" fmla="*/ 34 w 87"/>
                <a:gd name="T63" fmla="*/ 1 h 57"/>
                <a:gd name="T64" fmla="*/ 43 w 87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7">
                  <a:moveTo>
                    <a:pt x="43" y="0"/>
                  </a:moveTo>
                  <a:lnTo>
                    <a:pt x="52" y="1"/>
                  </a:lnTo>
                  <a:lnTo>
                    <a:pt x="61" y="2"/>
                  </a:lnTo>
                  <a:lnTo>
                    <a:pt x="68" y="6"/>
                  </a:lnTo>
                  <a:lnTo>
                    <a:pt x="75" y="9"/>
                  </a:lnTo>
                  <a:lnTo>
                    <a:pt x="80" y="13"/>
                  </a:lnTo>
                  <a:lnTo>
                    <a:pt x="84" y="17"/>
                  </a:lnTo>
                  <a:lnTo>
                    <a:pt x="87" y="23"/>
                  </a:lnTo>
                  <a:lnTo>
                    <a:pt x="87" y="29"/>
                  </a:lnTo>
                  <a:lnTo>
                    <a:pt x="87" y="35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9"/>
                  </a:lnTo>
                  <a:lnTo>
                    <a:pt x="68" y="52"/>
                  </a:lnTo>
                  <a:lnTo>
                    <a:pt x="61" y="55"/>
                  </a:lnTo>
                  <a:lnTo>
                    <a:pt x="52" y="57"/>
                  </a:lnTo>
                  <a:lnTo>
                    <a:pt x="43" y="57"/>
                  </a:lnTo>
                  <a:lnTo>
                    <a:pt x="34" y="57"/>
                  </a:lnTo>
                  <a:lnTo>
                    <a:pt x="26" y="55"/>
                  </a:lnTo>
                  <a:lnTo>
                    <a:pt x="19" y="52"/>
                  </a:lnTo>
                  <a:lnTo>
                    <a:pt x="12" y="49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3" y="17"/>
                  </a:lnTo>
                  <a:lnTo>
                    <a:pt x="7" y="13"/>
                  </a:lnTo>
                  <a:lnTo>
                    <a:pt x="12" y="9"/>
                  </a:lnTo>
                  <a:lnTo>
                    <a:pt x="19" y="6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23" name="Freeform 466"/>
            <p:cNvSpPr>
              <a:spLocks/>
            </p:cNvSpPr>
            <p:nvPr/>
          </p:nvSpPr>
          <p:spPr bwMode="auto">
            <a:xfrm>
              <a:off x="3573" y="1206"/>
              <a:ext cx="87" cy="57"/>
            </a:xfrm>
            <a:custGeom>
              <a:avLst/>
              <a:gdLst>
                <a:gd name="T0" fmla="*/ 43 w 87"/>
                <a:gd name="T1" fmla="*/ 0 h 57"/>
                <a:gd name="T2" fmla="*/ 52 w 87"/>
                <a:gd name="T3" fmla="*/ 1 h 57"/>
                <a:gd name="T4" fmla="*/ 61 w 87"/>
                <a:gd name="T5" fmla="*/ 2 h 57"/>
                <a:gd name="T6" fmla="*/ 68 w 87"/>
                <a:gd name="T7" fmla="*/ 6 h 57"/>
                <a:gd name="T8" fmla="*/ 75 w 87"/>
                <a:gd name="T9" fmla="*/ 9 h 57"/>
                <a:gd name="T10" fmla="*/ 80 w 87"/>
                <a:gd name="T11" fmla="*/ 13 h 57"/>
                <a:gd name="T12" fmla="*/ 84 w 87"/>
                <a:gd name="T13" fmla="*/ 17 h 57"/>
                <a:gd name="T14" fmla="*/ 87 w 87"/>
                <a:gd name="T15" fmla="*/ 23 h 57"/>
                <a:gd name="T16" fmla="*/ 87 w 87"/>
                <a:gd name="T17" fmla="*/ 29 h 57"/>
                <a:gd name="T18" fmla="*/ 87 w 87"/>
                <a:gd name="T19" fmla="*/ 35 h 57"/>
                <a:gd name="T20" fmla="*/ 84 w 87"/>
                <a:gd name="T21" fmla="*/ 39 h 57"/>
                <a:gd name="T22" fmla="*/ 80 w 87"/>
                <a:gd name="T23" fmla="*/ 44 h 57"/>
                <a:gd name="T24" fmla="*/ 75 w 87"/>
                <a:gd name="T25" fmla="*/ 49 h 57"/>
                <a:gd name="T26" fmla="*/ 68 w 87"/>
                <a:gd name="T27" fmla="*/ 52 h 57"/>
                <a:gd name="T28" fmla="*/ 61 w 87"/>
                <a:gd name="T29" fmla="*/ 55 h 57"/>
                <a:gd name="T30" fmla="*/ 52 w 87"/>
                <a:gd name="T31" fmla="*/ 57 h 57"/>
                <a:gd name="T32" fmla="*/ 43 w 87"/>
                <a:gd name="T33" fmla="*/ 57 h 57"/>
                <a:gd name="T34" fmla="*/ 34 w 87"/>
                <a:gd name="T35" fmla="*/ 57 h 57"/>
                <a:gd name="T36" fmla="*/ 26 w 87"/>
                <a:gd name="T37" fmla="*/ 55 h 57"/>
                <a:gd name="T38" fmla="*/ 19 w 87"/>
                <a:gd name="T39" fmla="*/ 52 h 57"/>
                <a:gd name="T40" fmla="*/ 12 w 87"/>
                <a:gd name="T41" fmla="*/ 49 h 57"/>
                <a:gd name="T42" fmla="*/ 7 w 87"/>
                <a:gd name="T43" fmla="*/ 44 h 57"/>
                <a:gd name="T44" fmla="*/ 3 w 87"/>
                <a:gd name="T45" fmla="*/ 39 h 57"/>
                <a:gd name="T46" fmla="*/ 1 w 87"/>
                <a:gd name="T47" fmla="*/ 35 h 57"/>
                <a:gd name="T48" fmla="*/ 0 w 87"/>
                <a:gd name="T49" fmla="*/ 29 h 57"/>
                <a:gd name="T50" fmla="*/ 1 w 87"/>
                <a:gd name="T51" fmla="*/ 23 h 57"/>
                <a:gd name="T52" fmla="*/ 3 w 87"/>
                <a:gd name="T53" fmla="*/ 17 h 57"/>
                <a:gd name="T54" fmla="*/ 7 w 87"/>
                <a:gd name="T55" fmla="*/ 13 h 57"/>
                <a:gd name="T56" fmla="*/ 12 w 87"/>
                <a:gd name="T57" fmla="*/ 9 h 57"/>
                <a:gd name="T58" fmla="*/ 19 w 87"/>
                <a:gd name="T59" fmla="*/ 6 h 57"/>
                <a:gd name="T60" fmla="*/ 26 w 87"/>
                <a:gd name="T61" fmla="*/ 2 h 57"/>
                <a:gd name="T62" fmla="*/ 34 w 87"/>
                <a:gd name="T63" fmla="*/ 1 h 57"/>
                <a:gd name="T64" fmla="*/ 43 w 87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7">
                  <a:moveTo>
                    <a:pt x="43" y="0"/>
                  </a:moveTo>
                  <a:lnTo>
                    <a:pt x="52" y="1"/>
                  </a:lnTo>
                  <a:lnTo>
                    <a:pt x="61" y="2"/>
                  </a:lnTo>
                  <a:lnTo>
                    <a:pt x="68" y="6"/>
                  </a:lnTo>
                  <a:lnTo>
                    <a:pt x="75" y="9"/>
                  </a:lnTo>
                  <a:lnTo>
                    <a:pt x="80" y="13"/>
                  </a:lnTo>
                  <a:lnTo>
                    <a:pt x="84" y="17"/>
                  </a:lnTo>
                  <a:lnTo>
                    <a:pt x="87" y="23"/>
                  </a:lnTo>
                  <a:lnTo>
                    <a:pt x="87" y="29"/>
                  </a:lnTo>
                  <a:lnTo>
                    <a:pt x="87" y="35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9"/>
                  </a:lnTo>
                  <a:lnTo>
                    <a:pt x="68" y="52"/>
                  </a:lnTo>
                  <a:lnTo>
                    <a:pt x="61" y="55"/>
                  </a:lnTo>
                  <a:lnTo>
                    <a:pt x="52" y="57"/>
                  </a:lnTo>
                  <a:lnTo>
                    <a:pt x="43" y="57"/>
                  </a:lnTo>
                  <a:lnTo>
                    <a:pt x="34" y="57"/>
                  </a:lnTo>
                  <a:lnTo>
                    <a:pt x="26" y="55"/>
                  </a:lnTo>
                  <a:lnTo>
                    <a:pt x="19" y="52"/>
                  </a:lnTo>
                  <a:lnTo>
                    <a:pt x="12" y="49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3" y="17"/>
                  </a:lnTo>
                  <a:lnTo>
                    <a:pt x="7" y="13"/>
                  </a:lnTo>
                  <a:lnTo>
                    <a:pt x="12" y="9"/>
                  </a:lnTo>
                  <a:lnTo>
                    <a:pt x="19" y="6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3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24" name="Freeform 467"/>
            <p:cNvSpPr>
              <a:spLocks/>
            </p:cNvSpPr>
            <p:nvPr/>
          </p:nvSpPr>
          <p:spPr bwMode="auto">
            <a:xfrm>
              <a:off x="3501" y="1300"/>
              <a:ext cx="203" cy="159"/>
            </a:xfrm>
            <a:custGeom>
              <a:avLst/>
              <a:gdLst>
                <a:gd name="T0" fmla="*/ 41 w 203"/>
                <a:gd name="T1" fmla="*/ 0 h 159"/>
                <a:gd name="T2" fmla="*/ 163 w 203"/>
                <a:gd name="T3" fmla="*/ 0 h 159"/>
                <a:gd name="T4" fmla="*/ 171 w 203"/>
                <a:gd name="T5" fmla="*/ 1 h 159"/>
                <a:gd name="T6" fmla="*/ 179 w 203"/>
                <a:gd name="T7" fmla="*/ 4 h 159"/>
                <a:gd name="T8" fmla="*/ 185 w 203"/>
                <a:gd name="T9" fmla="*/ 8 h 159"/>
                <a:gd name="T10" fmla="*/ 191 w 203"/>
                <a:gd name="T11" fmla="*/ 14 h 159"/>
                <a:gd name="T12" fmla="*/ 196 w 203"/>
                <a:gd name="T13" fmla="*/ 21 h 159"/>
                <a:gd name="T14" fmla="*/ 200 w 203"/>
                <a:gd name="T15" fmla="*/ 28 h 159"/>
                <a:gd name="T16" fmla="*/ 202 w 203"/>
                <a:gd name="T17" fmla="*/ 37 h 159"/>
                <a:gd name="T18" fmla="*/ 203 w 203"/>
                <a:gd name="T19" fmla="*/ 47 h 159"/>
                <a:gd name="T20" fmla="*/ 203 w 203"/>
                <a:gd name="T21" fmla="*/ 112 h 159"/>
                <a:gd name="T22" fmla="*/ 202 w 203"/>
                <a:gd name="T23" fmla="*/ 121 h 159"/>
                <a:gd name="T24" fmla="*/ 200 w 203"/>
                <a:gd name="T25" fmla="*/ 131 h 159"/>
                <a:gd name="T26" fmla="*/ 196 w 203"/>
                <a:gd name="T27" fmla="*/ 138 h 159"/>
                <a:gd name="T28" fmla="*/ 191 w 203"/>
                <a:gd name="T29" fmla="*/ 145 h 159"/>
                <a:gd name="T30" fmla="*/ 185 w 203"/>
                <a:gd name="T31" fmla="*/ 150 h 159"/>
                <a:gd name="T32" fmla="*/ 179 w 203"/>
                <a:gd name="T33" fmla="*/ 155 h 159"/>
                <a:gd name="T34" fmla="*/ 171 w 203"/>
                <a:gd name="T35" fmla="*/ 157 h 159"/>
                <a:gd name="T36" fmla="*/ 163 w 203"/>
                <a:gd name="T37" fmla="*/ 159 h 159"/>
                <a:gd name="T38" fmla="*/ 41 w 203"/>
                <a:gd name="T39" fmla="*/ 159 h 159"/>
                <a:gd name="T40" fmla="*/ 32 w 203"/>
                <a:gd name="T41" fmla="*/ 157 h 159"/>
                <a:gd name="T42" fmla="*/ 24 w 203"/>
                <a:gd name="T43" fmla="*/ 155 h 159"/>
                <a:gd name="T44" fmla="*/ 18 w 203"/>
                <a:gd name="T45" fmla="*/ 150 h 159"/>
                <a:gd name="T46" fmla="*/ 12 w 203"/>
                <a:gd name="T47" fmla="*/ 145 h 159"/>
                <a:gd name="T48" fmla="*/ 7 w 203"/>
                <a:gd name="T49" fmla="*/ 138 h 159"/>
                <a:gd name="T50" fmla="*/ 3 w 203"/>
                <a:gd name="T51" fmla="*/ 131 h 159"/>
                <a:gd name="T52" fmla="*/ 1 w 203"/>
                <a:gd name="T53" fmla="*/ 121 h 159"/>
                <a:gd name="T54" fmla="*/ 0 w 203"/>
                <a:gd name="T55" fmla="*/ 112 h 159"/>
                <a:gd name="T56" fmla="*/ 0 w 203"/>
                <a:gd name="T57" fmla="*/ 47 h 159"/>
                <a:gd name="T58" fmla="*/ 1 w 203"/>
                <a:gd name="T59" fmla="*/ 37 h 159"/>
                <a:gd name="T60" fmla="*/ 3 w 203"/>
                <a:gd name="T61" fmla="*/ 28 h 159"/>
                <a:gd name="T62" fmla="*/ 7 w 203"/>
                <a:gd name="T63" fmla="*/ 21 h 159"/>
                <a:gd name="T64" fmla="*/ 12 w 203"/>
                <a:gd name="T65" fmla="*/ 14 h 159"/>
                <a:gd name="T66" fmla="*/ 18 w 203"/>
                <a:gd name="T67" fmla="*/ 8 h 159"/>
                <a:gd name="T68" fmla="*/ 24 w 203"/>
                <a:gd name="T69" fmla="*/ 4 h 159"/>
                <a:gd name="T70" fmla="*/ 32 w 203"/>
                <a:gd name="T71" fmla="*/ 1 h 159"/>
                <a:gd name="T72" fmla="*/ 41 w 203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9">
                  <a:moveTo>
                    <a:pt x="41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9" y="4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200" y="28"/>
                  </a:lnTo>
                  <a:lnTo>
                    <a:pt x="202" y="37"/>
                  </a:lnTo>
                  <a:lnTo>
                    <a:pt x="203" y="47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200" y="131"/>
                  </a:lnTo>
                  <a:lnTo>
                    <a:pt x="196" y="138"/>
                  </a:lnTo>
                  <a:lnTo>
                    <a:pt x="191" y="145"/>
                  </a:lnTo>
                  <a:lnTo>
                    <a:pt x="185" y="150"/>
                  </a:lnTo>
                  <a:lnTo>
                    <a:pt x="179" y="155"/>
                  </a:lnTo>
                  <a:lnTo>
                    <a:pt x="171" y="157"/>
                  </a:lnTo>
                  <a:lnTo>
                    <a:pt x="163" y="159"/>
                  </a:lnTo>
                  <a:lnTo>
                    <a:pt x="41" y="159"/>
                  </a:lnTo>
                  <a:lnTo>
                    <a:pt x="32" y="157"/>
                  </a:lnTo>
                  <a:lnTo>
                    <a:pt x="24" y="155"/>
                  </a:lnTo>
                  <a:lnTo>
                    <a:pt x="18" y="150"/>
                  </a:lnTo>
                  <a:lnTo>
                    <a:pt x="12" y="145"/>
                  </a:lnTo>
                  <a:lnTo>
                    <a:pt x="7" y="138"/>
                  </a:lnTo>
                  <a:lnTo>
                    <a:pt x="3" y="131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7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8" y="8"/>
                  </a:lnTo>
                  <a:lnTo>
                    <a:pt x="24" y="4"/>
                  </a:lnTo>
                  <a:lnTo>
                    <a:pt x="32" y="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C3C3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25" name="Freeform 468"/>
            <p:cNvSpPr>
              <a:spLocks/>
            </p:cNvSpPr>
            <p:nvPr/>
          </p:nvSpPr>
          <p:spPr bwMode="auto">
            <a:xfrm>
              <a:off x="3501" y="1300"/>
              <a:ext cx="203" cy="159"/>
            </a:xfrm>
            <a:custGeom>
              <a:avLst/>
              <a:gdLst>
                <a:gd name="T0" fmla="*/ 41 w 203"/>
                <a:gd name="T1" fmla="*/ 0 h 159"/>
                <a:gd name="T2" fmla="*/ 163 w 203"/>
                <a:gd name="T3" fmla="*/ 0 h 159"/>
                <a:gd name="T4" fmla="*/ 171 w 203"/>
                <a:gd name="T5" fmla="*/ 1 h 159"/>
                <a:gd name="T6" fmla="*/ 179 w 203"/>
                <a:gd name="T7" fmla="*/ 4 h 159"/>
                <a:gd name="T8" fmla="*/ 185 w 203"/>
                <a:gd name="T9" fmla="*/ 8 h 159"/>
                <a:gd name="T10" fmla="*/ 191 w 203"/>
                <a:gd name="T11" fmla="*/ 14 h 159"/>
                <a:gd name="T12" fmla="*/ 196 w 203"/>
                <a:gd name="T13" fmla="*/ 21 h 159"/>
                <a:gd name="T14" fmla="*/ 200 w 203"/>
                <a:gd name="T15" fmla="*/ 28 h 159"/>
                <a:gd name="T16" fmla="*/ 202 w 203"/>
                <a:gd name="T17" fmla="*/ 37 h 159"/>
                <a:gd name="T18" fmla="*/ 203 w 203"/>
                <a:gd name="T19" fmla="*/ 47 h 159"/>
                <a:gd name="T20" fmla="*/ 203 w 203"/>
                <a:gd name="T21" fmla="*/ 112 h 159"/>
                <a:gd name="T22" fmla="*/ 202 w 203"/>
                <a:gd name="T23" fmla="*/ 121 h 159"/>
                <a:gd name="T24" fmla="*/ 200 w 203"/>
                <a:gd name="T25" fmla="*/ 131 h 159"/>
                <a:gd name="T26" fmla="*/ 196 w 203"/>
                <a:gd name="T27" fmla="*/ 138 h 159"/>
                <a:gd name="T28" fmla="*/ 191 w 203"/>
                <a:gd name="T29" fmla="*/ 145 h 159"/>
                <a:gd name="T30" fmla="*/ 185 w 203"/>
                <a:gd name="T31" fmla="*/ 150 h 159"/>
                <a:gd name="T32" fmla="*/ 179 w 203"/>
                <a:gd name="T33" fmla="*/ 155 h 159"/>
                <a:gd name="T34" fmla="*/ 171 w 203"/>
                <a:gd name="T35" fmla="*/ 157 h 159"/>
                <a:gd name="T36" fmla="*/ 163 w 203"/>
                <a:gd name="T37" fmla="*/ 159 h 159"/>
                <a:gd name="T38" fmla="*/ 41 w 203"/>
                <a:gd name="T39" fmla="*/ 159 h 159"/>
                <a:gd name="T40" fmla="*/ 32 w 203"/>
                <a:gd name="T41" fmla="*/ 157 h 159"/>
                <a:gd name="T42" fmla="*/ 24 w 203"/>
                <a:gd name="T43" fmla="*/ 155 h 159"/>
                <a:gd name="T44" fmla="*/ 18 w 203"/>
                <a:gd name="T45" fmla="*/ 150 h 159"/>
                <a:gd name="T46" fmla="*/ 12 w 203"/>
                <a:gd name="T47" fmla="*/ 145 h 159"/>
                <a:gd name="T48" fmla="*/ 7 w 203"/>
                <a:gd name="T49" fmla="*/ 138 h 159"/>
                <a:gd name="T50" fmla="*/ 3 w 203"/>
                <a:gd name="T51" fmla="*/ 131 h 159"/>
                <a:gd name="T52" fmla="*/ 1 w 203"/>
                <a:gd name="T53" fmla="*/ 121 h 159"/>
                <a:gd name="T54" fmla="*/ 0 w 203"/>
                <a:gd name="T55" fmla="*/ 112 h 159"/>
                <a:gd name="T56" fmla="*/ 0 w 203"/>
                <a:gd name="T57" fmla="*/ 47 h 159"/>
                <a:gd name="T58" fmla="*/ 1 w 203"/>
                <a:gd name="T59" fmla="*/ 37 h 159"/>
                <a:gd name="T60" fmla="*/ 3 w 203"/>
                <a:gd name="T61" fmla="*/ 28 h 159"/>
                <a:gd name="T62" fmla="*/ 7 w 203"/>
                <a:gd name="T63" fmla="*/ 21 h 159"/>
                <a:gd name="T64" fmla="*/ 12 w 203"/>
                <a:gd name="T65" fmla="*/ 14 h 159"/>
                <a:gd name="T66" fmla="*/ 18 w 203"/>
                <a:gd name="T67" fmla="*/ 8 h 159"/>
                <a:gd name="T68" fmla="*/ 24 w 203"/>
                <a:gd name="T69" fmla="*/ 4 h 159"/>
                <a:gd name="T70" fmla="*/ 32 w 203"/>
                <a:gd name="T71" fmla="*/ 1 h 159"/>
                <a:gd name="T72" fmla="*/ 41 w 203"/>
                <a:gd name="T73" fmla="*/ 0 h 1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9">
                  <a:moveTo>
                    <a:pt x="41" y="0"/>
                  </a:moveTo>
                  <a:lnTo>
                    <a:pt x="163" y="0"/>
                  </a:lnTo>
                  <a:lnTo>
                    <a:pt x="171" y="1"/>
                  </a:lnTo>
                  <a:lnTo>
                    <a:pt x="179" y="4"/>
                  </a:lnTo>
                  <a:lnTo>
                    <a:pt x="185" y="8"/>
                  </a:lnTo>
                  <a:lnTo>
                    <a:pt x="191" y="14"/>
                  </a:lnTo>
                  <a:lnTo>
                    <a:pt x="196" y="21"/>
                  </a:lnTo>
                  <a:lnTo>
                    <a:pt x="200" y="28"/>
                  </a:lnTo>
                  <a:lnTo>
                    <a:pt x="202" y="37"/>
                  </a:lnTo>
                  <a:lnTo>
                    <a:pt x="203" y="47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200" y="131"/>
                  </a:lnTo>
                  <a:lnTo>
                    <a:pt x="196" y="138"/>
                  </a:lnTo>
                  <a:lnTo>
                    <a:pt x="191" y="145"/>
                  </a:lnTo>
                  <a:lnTo>
                    <a:pt x="185" y="150"/>
                  </a:lnTo>
                  <a:lnTo>
                    <a:pt x="179" y="155"/>
                  </a:lnTo>
                  <a:lnTo>
                    <a:pt x="171" y="157"/>
                  </a:lnTo>
                  <a:lnTo>
                    <a:pt x="163" y="159"/>
                  </a:lnTo>
                  <a:lnTo>
                    <a:pt x="41" y="159"/>
                  </a:lnTo>
                  <a:lnTo>
                    <a:pt x="32" y="157"/>
                  </a:lnTo>
                  <a:lnTo>
                    <a:pt x="24" y="155"/>
                  </a:lnTo>
                  <a:lnTo>
                    <a:pt x="18" y="150"/>
                  </a:lnTo>
                  <a:lnTo>
                    <a:pt x="12" y="145"/>
                  </a:lnTo>
                  <a:lnTo>
                    <a:pt x="7" y="138"/>
                  </a:lnTo>
                  <a:lnTo>
                    <a:pt x="3" y="131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7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7" y="21"/>
                  </a:lnTo>
                  <a:lnTo>
                    <a:pt x="12" y="14"/>
                  </a:lnTo>
                  <a:lnTo>
                    <a:pt x="18" y="8"/>
                  </a:lnTo>
                  <a:lnTo>
                    <a:pt x="24" y="4"/>
                  </a:lnTo>
                  <a:lnTo>
                    <a:pt x="32" y="1"/>
                  </a:lnTo>
                  <a:lnTo>
                    <a:pt x="41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26" name="Freeform 469"/>
            <p:cNvSpPr>
              <a:spLocks/>
            </p:cNvSpPr>
            <p:nvPr/>
          </p:nvSpPr>
          <p:spPr bwMode="auto">
            <a:xfrm>
              <a:off x="3573" y="1363"/>
              <a:ext cx="87" cy="57"/>
            </a:xfrm>
            <a:custGeom>
              <a:avLst/>
              <a:gdLst>
                <a:gd name="T0" fmla="*/ 43 w 87"/>
                <a:gd name="T1" fmla="*/ 0 h 57"/>
                <a:gd name="T2" fmla="*/ 52 w 87"/>
                <a:gd name="T3" fmla="*/ 1 h 57"/>
                <a:gd name="T4" fmla="*/ 61 w 87"/>
                <a:gd name="T5" fmla="*/ 2 h 57"/>
                <a:gd name="T6" fmla="*/ 68 w 87"/>
                <a:gd name="T7" fmla="*/ 6 h 57"/>
                <a:gd name="T8" fmla="*/ 75 w 87"/>
                <a:gd name="T9" fmla="*/ 9 h 57"/>
                <a:gd name="T10" fmla="*/ 80 w 87"/>
                <a:gd name="T11" fmla="*/ 13 h 57"/>
                <a:gd name="T12" fmla="*/ 84 w 87"/>
                <a:gd name="T13" fmla="*/ 18 h 57"/>
                <a:gd name="T14" fmla="*/ 87 w 87"/>
                <a:gd name="T15" fmla="*/ 23 h 57"/>
                <a:gd name="T16" fmla="*/ 87 w 87"/>
                <a:gd name="T17" fmla="*/ 29 h 57"/>
                <a:gd name="T18" fmla="*/ 87 w 87"/>
                <a:gd name="T19" fmla="*/ 35 h 57"/>
                <a:gd name="T20" fmla="*/ 84 w 87"/>
                <a:gd name="T21" fmla="*/ 40 h 57"/>
                <a:gd name="T22" fmla="*/ 80 w 87"/>
                <a:gd name="T23" fmla="*/ 44 h 57"/>
                <a:gd name="T24" fmla="*/ 75 w 87"/>
                <a:gd name="T25" fmla="*/ 49 h 57"/>
                <a:gd name="T26" fmla="*/ 68 w 87"/>
                <a:gd name="T27" fmla="*/ 52 h 57"/>
                <a:gd name="T28" fmla="*/ 61 w 87"/>
                <a:gd name="T29" fmla="*/ 55 h 57"/>
                <a:gd name="T30" fmla="*/ 52 w 87"/>
                <a:gd name="T31" fmla="*/ 57 h 57"/>
                <a:gd name="T32" fmla="*/ 43 w 87"/>
                <a:gd name="T33" fmla="*/ 57 h 57"/>
                <a:gd name="T34" fmla="*/ 34 w 87"/>
                <a:gd name="T35" fmla="*/ 57 h 57"/>
                <a:gd name="T36" fmla="*/ 26 w 87"/>
                <a:gd name="T37" fmla="*/ 55 h 57"/>
                <a:gd name="T38" fmla="*/ 19 w 87"/>
                <a:gd name="T39" fmla="*/ 52 h 57"/>
                <a:gd name="T40" fmla="*/ 12 w 87"/>
                <a:gd name="T41" fmla="*/ 49 h 57"/>
                <a:gd name="T42" fmla="*/ 7 w 87"/>
                <a:gd name="T43" fmla="*/ 44 h 57"/>
                <a:gd name="T44" fmla="*/ 3 w 87"/>
                <a:gd name="T45" fmla="*/ 40 h 57"/>
                <a:gd name="T46" fmla="*/ 1 w 87"/>
                <a:gd name="T47" fmla="*/ 35 h 57"/>
                <a:gd name="T48" fmla="*/ 0 w 87"/>
                <a:gd name="T49" fmla="*/ 29 h 57"/>
                <a:gd name="T50" fmla="*/ 1 w 87"/>
                <a:gd name="T51" fmla="*/ 23 h 57"/>
                <a:gd name="T52" fmla="*/ 3 w 87"/>
                <a:gd name="T53" fmla="*/ 18 h 57"/>
                <a:gd name="T54" fmla="*/ 7 w 87"/>
                <a:gd name="T55" fmla="*/ 13 h 57"/>
                <a:gd name="T56" fmla="*/ 12 w 87"/>
                <a:gd name="T57" fmla="*/ 9 h 57"/>
                <a:gd name="T58" fmla="*/ 19 w 87"/>
                <a:gd name="T59" fmla="*/ 6 h 57"/>
                <a:gd name="T60" fmla="*/ 26 w 87"/>
                <a:gd name="T61" fmla="*/ 2 h 57"/>
                <a:gd name="T62" fmla="*/ 34 w 87"/>
                <a:gd name="T63" fmla="*/ 1 h 57"/>
                <a:gd name="T64" fmla="*/ 43 w 87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7">
                  <a:moveTo>
                    <a:pt x="43" y="0"/>
                  </a:moveTo>
                  <a:lnTo>
                    <a:pt x="52" y="1"/>
                  </a:lnTo>
                  <a:lnTo>
                    <a:pt x="61" y="2"/>
                  </a:lnTo>
                  <a:lnTo>
                    <a:pt x="68" y="6"/>
                  </a:lnTo>
                  <a:lnTo>
                    <a:pt x="75" y="9"/>
                  </a:lnTo>
                  <a:lnTo>
                    <a:pt x="80" y="13"/>
                  </a:lnTo>
                  <a:lnTo>
                    <a:pt x="84" y="18"/>
                  </a:lnTo>
                  <a:lnTo>
                    <a:pt x="87" y="23"/>
                  </a:lnTo>
                  <a:lnTo>
                    <a:pt x="87" y="29"/>
                  </a:lnTo>
                  <a:lnTo>
                    <a:pt x="87" y="35"/>
                  </a:lnTo>
                  <a:lnTo>
                    <a:pt x="84" y="40"/>
                  </a:lnTo>
                  <a:lnTo>
                    <a:pt x="80" y="44"/>
                  </a:lnTo>
                  <a:lnTo>
                    <a:pt x="75" y="49"/>
                  </a:lnTo>
                  <a:lnTo>
                    <a:pt x="68" y="52"/>
                  </a:lnTo>
                  <a:lnTo>
                    <a:pt x="61" y="55"/>
                  </a:lnTo>
                  <a:lnTo>
                    <a:pt x="52" y="57"/>
                  </a:lnTo>
                  <a:lnTo>
                    <a:pt x="43" y="57"/>
                  </a:lnTo>
                  <a:lnTo>
                    <a:pt x="34" y="57"/>
                  </a:lnTo>
                  <a:lnTo>
                    <a:pt x="26" y="55"/>
                  </a:lnTo>
                  <a:lnTo>
                    <a:pt x="19" y="52"/>
                  </a:lnTo>
                  <a:lnTo>
                    <a:pt x="12" y="49"/>
                  </a:lnTo>
                  <a:lnTo>
                    <a:pt x="7" y="44"/>
                  </a:lnTo>
                  <a:lnTo>
                    <a:pt x="3" y="40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3" y="18"/>
                  </a:lnTo>
                  <a:lnTo>
                    <a:pt x="7" y="13"/>
                  </a:lnTo>
                  <a:lnTo>
                    <a:pt x="12" y="9"/>
                  </a:lnTo>
                  <a:lnTo>
                    <a:pt x="19" y="6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27" name="Freeform 470"/>
            <p:cNvSpPr>
              <a:spLocks/>
            </p:cNvSpPr>
            <p:nvPr/>
          </p:nvSpPr>
          <p:spPr bwMode="auto">
            <a:xfrm>
              <a:off x="3573" y="1363"/>
              <a:ext cx="87" cy="57"/>
            </a:xfrm>
            <a:custGeom>
              <a:avLst/>
              <a:gdLst>
                <a:gd name="T0" fmla="*/ 43 w 87"/>
                <a:gd name="T1" fmla="*/ 0 h 57"/>
                <a:gd name="T2" fmla="*/ 52 w 87"/>
                <a:gd name="T3" fmla="*/ 1 h 57"/>
                <a:gd name="T4" fmla="*/ 61 w 87"/>
                <a:gd name="T5" fmla="*/ 2 h 57"/>
                <a:gd name="T6" fmla="*/ 68 w 87"/>
                <a:gd name="T7" fmla="*/ 6 h 57"/>
                <a:gd name="T8" fmla="*/ 75 w 87"/>
                <a:gd name="T9" fmla="*/ 9 h 57"/>
                <a:gd name="T10" fmla="*/ 80 w 87"/>
                <a:gd name="T11" fmla="*/ 13 h 57"/>
                <a:gd name="T12" fmla="*/ 84 w 87"/>
                <a:gd name="T13" fmla="*/ 18 h 57"/>
                <a:gd name="T14" fmla="*/ 87 w 87"/>
                <a:gd name="T15" fmla="*/ 23 h 57"/>
                <a:gd name="T16" fmla="*/ 87 w 87"/>
                <a:gd name="T17" fmla="*/ 29 h 57"/>
                <a:gd name="T18" fmla="*/ 87 w 87"/>
                <a:gd name="T19" fmla="*/ 35 h 57"/>
                <a:gd name="T20" fmla="*/ 84 w 87"/>
                <a:gd name="T21" fmla="*/ 40 h 57"/>
                <a:gd name="T22" fmla="*/ 80 w 87"/>
                <a:gd name="T23" fmla="*/ 44 h 57"/>
                <a:gd name="T24" fmla="*/ 75 w 87"/>
                <a:gd name="T25" fmla="*/ 49 h 57"/>
                <a:gd name="T26" fmla="*/ 68 w 87"/>
                <a:gd name="T27" fmla="*/ 52 h 57"/>
                <a:gd name="T28" fmla="*/ 61 w 87"/>
                <a:gd name="T29" fmla="*/ 55 h 57"/>
                <a:gd name="T30" fmla="*/ 52 w 87"/>
                <a:gd name="T31" fmla="*/ 57 h 57"/>
                <a:gd name="T32" fmla="*/ 43 w 87"/>
                <a:gd name="T33" fmla="*/ 57 h 57"/>
                <a:gd name="T34" fmla="*/ 34 w 87"/>
                <a:gd name="T35" fmla="*/ 57 h 57"/>
                <a:gd name="T36" fmla="*/ 26 w 87"/>
                <a:gd name="T37" fmla="*/ 55 h 57"/>
                <a:gd name="T38" fmla="*/ 19 w 87"/>
                <a:gd name="T39" fmla="*/ 52 h 57"/>
                <a:gd name="T40" fmla="*/ 12 w 87"/>
                <a:gd name="T41" fmla="*/ 49 h 57"/>
                <a:gd name="T42" fmla="*/ 7 w 87"/>
                <a:gd name="T43" fmla="*/ 44 h 57"/>
                <a:gd name="T44" fmla="*/ 3 w 87"/>
                <a:gd name="T45" fmla="*/ 40 h 57"/>
                <a:gd name="T46" fmla="*/ 1 w 87"/>
                <a:gd name="T47" fmla="*/ 35 h 57"/>
                <a:gd name="T48" fmla="*/ 0 w 87"/>
                <a:gd name="T49" fmla="*/ 29 h 57"/>
                <a:gd name="T50" fmla="*/ 1 w 87"/>
                <a:gd name="T51" fmla="*/ 23 h 57"/>
                <a:gd name="T52" fmla="*/ 3 w 87"/>
                <a:gd name="T53" fmla="*/ 18 h 57"/>
                <a:gd name="T54" fmla="*/ 7 w 87"/>
                <a:gd name="T55" fmla="*/ 13 h 57"/>
                <a:gd name="T56" fmla="*/ 12 w 87"/>
                <a:gd name="T57" fmla="*/ 9 h 57"/>
                <a:gd name="T58" fmla="*/ 19 w 87"/>
                <a:gd name="T59" fmla="*/ 6 h 57"/>
                <a:gd name="T60" fmla="*/ 26 w 87"/>
                <a:gd name="T61" fmla="*/ 2 h 57"/>
                <a:gd name="T62" fmla="*/ 34 w 87"/>
                <a:gd name="T63" fmla="*/ 1 h 57"/>
                <a:gd name="T64" fmla="*/ 43 w 87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7">
                  <a:moveTo>
                    <a:pt x="43" y="0"/>
                  </a:moveTo>
                  <a:lnTo>
                    <a:pt x="52" y="1"/>
                  </a:lnTo>
                  <a:lnTo>
                    <a:pt x="61" y="2"/>
                  </a:lnTo>
                  <a:lnTo>
                    <a:pt x="68" y="6"/>
                  </a:lnTo>
                  <a:lnTo>
                    <a:pt x="75" y="9"/>
                  </a:lnTo>
                  <a:lnTo>
                    <a:pt x="80" y="13"/>
                  </a:lnTo>
                  <a:lnTo>
                    <a:pt x="84" y="18"/>
                  </a:lnTo>
                  <a:lnTo>
                    <a:pt x="87" y="23"/>
                  </a:lnTo>
                  <a:lnTo>
                    <a:pt x="87" y="29"/>
                  </a:lnTo>
                  <a:lnTo>
                    <a:pt x="87" y="35"/>
                  </a:lnTo>
                  <a:lnTo>
                    <a:pt x="84" y="40"/>
                  </a:lnTo>
                  <a:lnTo>
                    <a:pt x="80" y="44"/>
                  </a:lnTo>
                  <a:lnTo>
                    <a:pt x="75" y="49"/>
                  </a:lnTo>
                  <a:lnTo>
                    <a:pt x="68" y="52"/>
                  </a:lnTo>
                  <a:lnTo>
                    <a:pt x="61" y="55"/>
                  </a:lnTo>
                  <a:lnTo>
                    <a:pt x="52" y="57"/>
                  </a:lnTo>
                  <a:lnTo>
                    <a:pt x="43" y="57"/>
                  </a:lnTo>
                  <a:lnTo>
                    <a:pt x="34" y="57"/>
                  </a:lnTo>
                  <a:lnTo>
                    <a:pt x="26" y="55"/>
                  </a:lnTo>
                  <a:lnTo>
                    <a:pt x="19" y="52"/>
                  </a:lnTo>
                  <a:lnTo>
                    <a:pt x="12" y="49"/>
                  </a:lnTo>
                  <a:lnTo>
                    <a:pt x="7" y="44"/>
                  </a:lnTo>
                  <a:lnTo>
                    <a:pt x="3" y="40"/>
                  </a:lnTo>
                  <a:lnTo>
                    <a:pt x="1" y="35"/>
                  </a:lnTo>
                  <a:lnTo>
                    <a:pt x="0" y="29"/>
                  </a:lnTo>
                  <a:lnTo>
                    <a:pt x="1" y="23"/>
                  </a:lnTo>
                  <a:lnTo>
                    <a:pt x="3" y="18"/>
                  </a:lnTo>
                  <a:lnTo>
                    <a:pt x="7" y="13"/>
                  </a:lnTo>
                  <a:lnTo>
                    <a:pt x="12" y="9"/>
                  </a:lnTo>
                  <a:lnTo>
                    <a:pt x="19" y="6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3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28" name="Freeform 471"/>
            <p:cNvSpPr>
              <a:spLocks/>
            </p:cNvSpPr>
            <p:nvPr/>
          </p:nvSpPr>
          <p:spPr bwMode="auto">
            <a:xfrm>
              <a:off x="3585" y="1848"/>
              <a:ext cx="104" cy="222"/>
            </a:xfrm>
            <a:custGeom>
              <a:avLst/>
              <a:gdLst>
                <a:gd name="T0" fmla="*/ 20 w 104"/>
                <a:gd name="T1" fmla="*/ 0 h 222"/>
                <a:gd name="T2" fmla="*/ 84 w 104"/>
                <a:gd name="T3" fmla="*/ 0 h 222"/>
                <a:gd name="T4" fmla="*/ 88 w 104"/>
                <a:gd name="T5" fmla="*/ 1 h 222"/>
                <a:gd name="T6" fmla="*/ 91 w 104"/>
                <a:gd name="T7" fmla="*/ 5 h 222"/>
                <a:gd name="T8" fmla="*/ 95 w 104"/>
                <a:gd name="T9" fmla="*/ 11 h 222"/>
                <a:gd name="T10" fmla="*/ 98 w 104"/>
                <a:gd name="T11" fmla="*/ 18 h 222"/>
                <a:gd name="T12" fmla="*/ 100 w 104"/>
                <a:gd name="T13" fmla="*/ 29 h 222"/>
                <a:gd name="T14" fmla="*/ 102 w 104"/>
                <a:gd name="T15" fmla="*/ 39 h 222"/>
                <a:gd name="T16" fmla="*/ 103 w 104"/>
                <a:gd name="T17" fmla="*/ 51 h 222"/>
                <a:gd name="T18" fmla="*/ 104 w 104"/>
                <a:gd name="T19" fmla="*/ 65 h 222"/>
                <a:gd name="T20" fmla="*/ 104 w 104"/>
                <a:gd name="T21" fmla="*/ 158 h 222"/>
                <a:gd name="T22" fmla="*/ 103 w 104"/>
                <a:gd name="T23" fmla="*/ 171 h 222"/>
                <a:gd name="T24" fmla="*/ 102 w 104"/>
                <a:gd name="T25" fmla="*/ 182 h 222"/>
                <a:gd name="T26" fmla="*/ 100 w 104"/>
                <a:gd name="T27" fmla="*/ 193 h 222"/>
                <a:gd name="T28" fmla="*/ 98 w 104"/>
                <a:gd name="T29" fmla="*/ 203 h 222"/>
                <a:gd name="T30" fmla="*/ 95 w 104"/>
                <a:gd name="T31" fmla="*/ 210 h 222"/>
                <a:gd name="T32" fmla="*/ 91 w 104"/>
                <a:gd name="T33" fmla="*/ 217 h 222"/>
                <a:gd name="T34" fmla="*/ 88 w 104"/>
                <a:gd name="T35" fmla="*/ 221 h 222"/>
                <a:gd name="T36" fmla="*/ 84 w 104"/>
                <a:gd name="T37" fmla="*/ 222 h 222"/>
                <a:gd name="T38" fmla="*/ 20 w 104"/>
                <a:gd name="T39" fmla="*/ 222 h 222"/>
                <a:gd name="T40" fmla="*/ 16 w 104"/>
                <a:gd name="T41" fmla="*/ 221 h 222"/>
                <a:gd name="T42" fmla="*/ 13 w 104"/>
                <a:gd name="T43" fmla="*/ 217 h 222"/>
                <a:gd name="T44" fmla="*/ 9 w 104"/>
                <a:gd name="T45" fmla="*/ 210 h 222"/>
                <a:gd name="T46" fmla="*/ 6 w 104"/>
                <a:gd name="T47" fmla="*/ 203 h 222"/>
                <a:gd name="T48" fmla="*/ 4 w 104"/>
                <a:gd name="T49" fmla="*/ 193 h 222"/>
                <a:gd name="T50" fmla="*/ 2 w 104"/>
                <a:gd name="T51" fmla="*/ 182 h 222"/>
                <a:gd name="T52" fmla="*/ 1 w 104"/>
                <a:gd name="T53" fmla="*/ 171 h 222"/>
                <a:gd name="T54" fmla="*/ 0 w 104"/>
                <a:gd name="T55" fmla="*/ 158 h 222"/>
                <a:gd name="T56" fmla="*/ 0 w 104"/>
                <a:gd name="T57" fmla="*/ 65 h 222"/>
                <a:gd name="T58" fmla="*/ 1 w 104"/>
                <a:gd name="T59" fmla="*/ 51 h 222"/>
                <a:gd name="T60" fmla="*/ 2 w 104"/>
                <a:gd name="T61" fmla="*/ 39 h 222"/>
                <a:gd name="T62" fmla="*/ 4 w 104"/>
                <a:gd name="T63" fmla="*/ 29 h 222"/>
                <a:gd name="T64" fmla="*/ 6 w 104"/>
                <a:gd name="T65" fmla="*/ 18 h 222"/>
                <a:gd name="T66" fmla="*/ 9 w 104"/>
                <a:gd name="T67" fmla="*/ 11 h 222"/>
                <a:gd name="T68" fmla="*/ 13 w 104"/>
                <a:gd name="T69" fmla="*/ 5 h 222"/>
                <a:gd name="T70" fmla="*/ 16 w 104"/>
                <a:gd name="T71" fmla="*/ 1 h 222"/>
                <a:gd name="T72" fmla="*/ 20 w 104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2">
                  <a:moveTo>
                    <a:pt x="20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1" y="5"/>
                  </a:lnTo>
                  <a:lnTo>
                    <a:pt x="95" y="11"/>
                  </a:lnTo>
                  <a:lnTo>
                    <a:pt x="98" y="18"/>
                  </a:lnTo>
                  <a:lnTo>
                    <a:pt x="100" y="29"/>
                  </a:lnTo>
                  <a:lnTo>
                    <a:pt x="102" y="39"/>
                  </a:lnTo>
                  <a:lnTo>
                    <a:pt x="103" y="51"/>
                  </a:lnTo>
                  <a:lnTo>
                    <a:pt x="104" y="65"/>
                  </a:lnTo>
                  <a:lnTo>
                    <a:pt x="104" y="158"/>
                  </a:lnTo>
                  <a:lnTo>
                    <a:pt x="103" y="171"/>
                  </a:lnTo>
                  <a:lnTo>
                    <a:pt x="102" y="182"/>
                  </a:lnTo>
                  <a:lnTo>
                    <a:pt x="100" y="193"/>
                  </a:lnTo>
                  <a:lnTo>
                    <a:pt x="98" y="203"/>
                  </a:lnTo>
                  <a:lnTo>
                    <a:pt x="95" y="210"/>
                  </a:lnTo>
                  <a:lnTo>
                    <a:pt x="91" y="217"/>
                  </a:lnTo>
                  <a:lnTo>
                    <a:pt x="88" y="221"/>
                  </a:lnTo>
                  <a:lnTo>
                    <a:pt x="84" y="222"/>
                  </a:lnTo>
                  <a:lnTo>
                    <a:pt x="20" y="222"/>
                  </a:lnTo>
                  <a:lnTo>
                    <a:pt x="16" y="221"/>
                  </a:lnTo>
                  <a:lnTo>
                    <a:pt x="13" y="217"/>
                  </a:lnTo>
                  <a:lnTo>
                    <a:pt x="9" y="210"/>
                  </a:lnTo>
                  <a:lnTo>
                    <a:pt x="6" y="203"/>
                  </a:lnTo>
                  <a:lnTo>
                    <a:pt x="4" y="193"/>
                  </a:lnTo>
                  <a:lnTo>
                    <a:pt x="2" y="182"/>
                  </a:lnTo>
                  <a:lnTo>
                    <a:pt x="1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1" y="51"/>
                  </a:lnTo>
                  <a:lnTo>
                    <a:pt x="2" y="39"/>
                  </a:lnTo>
                  <a:lnTo>
                    <a:pt x="4" y="29"/>
                  </a:lnTo>
                  <a:lnTo>
                    <a:pt x="6" y="18"/>
                  </a:lnTo>
                  <a:lnTo>
                    <a:pt x="9" y="11"/>
                  </a:lnTo>
                  <a:lnTo>
                    <a:pt x="13" y="5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84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29" name="Freeform 472"/>
            <p:cNvSpPr>
              <a:spLocks/>
            </p:cNvSpPr>
            <p:nvPr/>
          </p:nvSpPr>
          <p:spPr bwMode="auto">
            <a:xfrm>
              <a:off x="3585" y="1848"/>
              <a:ext cx="104" cy="222"/>
            </a:xfrm>
            <a:custGeom>
              <a:avLst/>
              <a:gdLst>
                <a:gd name="T0" fmla="*/ 20 w 104"/>
                <a:gd name="T1" fmla="*/ 0 h 222"/>
                <a:gd name="T2" fmla="*/ 84 w 104"/>
                <a:gd name="T3" fmla="*/ 0 h 222"/>
                <a:gd name="T4" fmla="*/ 88 w 104"/>
                <a:gd name="T5" fmla="*/ 1 h 222"/>
                <a:gd name="T6" fmla="*/ 91 w 104"/>
                <a:gd name="T7" fmla="*/ 5 h 222"/>
                <a:gd name="T8" fmla="*/ 95 w 104"/>
                <a:gd name="T9" fmla="*/ 11 h 222"/>
                <a:gd name="T10" fmla="*/ 98 w 104"/>
                <a:gd name="T11" fmla="*/ 18 h 222"/>
                <a:gd name="T12" fmla="*/ 100 w 104"/>
                <a:gd name="T13" fmla="*/ 29 h 222"/>
                <a:gd name="T14" fmla="*/ 102 w 104"/>
                <a:gd name="T15" fmla="*/ 39 h 222"/>
                <a:gd name="T16" fmla="*/ 103 w 104"/>
                <a:gd name="T17" fmla="*/ 51 h 222"/>
                <a:gd name="T18" fmla="*/ 104 w 104"/>
                <a:gd name="T19" fmla="*/ 65 h 222"/>
                <a:gd name="T20" fmla="*/ 104 w 104"/>
                <a:gd name="T21" fmla="*/ 158 h 222"/>
                <a:gd name="T22" fmla="*/ 103 w 104"/>
                <a:gd name="T23" fmla="*/ 171 h 222"/>
                <a:gd name="T24" fmla="*/ 102 w 104"/>
                <a:gd name="T25" fmla="*/ 182 h 222"/>
                <a:gd name="T26" fmla="*/ 100 w 104"/>
                <a:gd name="T27" fmla="*/ 193 h 222"/>
                <a:gd name="T28" fmla="*/ 98 w 104"/>
                <a:gd name="T29" fmla="*/ 203 h 222"/>
                <a:gd name="T30" fmla="*/ 95 w 104"/>
                <a:gd name="T31" fmla="*/ 210 h 222"/>
                <a:gd name="T32" fmla="*/ 91 w 104"/>
                <a:gd name="T33" fmla="*/ 217 h 222"/>
                <a:gd name="T34" fmla="*/ 88 w 104"/>
                <a:gd name="T35" fmla="*/ 221 h 222"/>
                <a:gd name="T36" fmla="*/ 84 w 104"/>
                <a:gd name="T37" fmla="*/ 222 h 222"/>
                <a:gd name="T38" fmla="*/ 20 w 104"/>
                <a:gd name="T39" fmla="*/ 222 h 222"/>
                <a:gd name="T40" fmla="*/ 16 w 104"/>
                <a:gd name="T41" fmla="*/ 221 h 222"/>
                <a:gd name="T42" fmla="*/ 13 w 104"/>
                <a:gd name="T43" fmla="*/ 217 h 222"/>
                <a:gd name="T44" fmla="*/ 9 w 104"/>
                <a:gd name="T45" fmla="*/ 210 h 222"/>
                <a:gd name="T46" fmla="*/ 6 w 104"/>
                <a:gd name="T47" fmla="*/ 203 h 222"/>
                <a:gd name="T48" fmla="*/ 4 w 104"/>
                <a:gd name="T49" fmla="*/ 193 h 222"/>
                <a:gd name="T50" fmla="*/ 2 w 104"/>
                <a:gd name="T51" fmla="*/ 182 h 222"/>
                <a:gd name="T52" fmla="*/ 1 w 104"/>
                <a:gd name="T53" fmla="*/ 171 h 222"/>
                <a:gd name="T54" fmla="*/ 0 w 104"/>
                <a:gd name="T55" fmla="*/ 158 h 222"/>
                <a:gd name="T56" fmla="*/ 0 w 104"/>
                <a:gd name="T57" fmla="*/ 65 h 222"/>
                <a:gd name="T58" fmla="*/ 1 w 104"/>
                <a:gd name="T59" fmla="*/ 51 h 222"/>
                <a:gd name="T60" fmla="*/ 2 w 104"/>
                <a:gd name="T61" fmla="*/ 39 h 222"/>
                <a:gd name="T62" fmla="*/ 4 w 104"/>
                <a:gd name="T63" fmla="*/ 29 h 222"/>
                <a:gd name="T64" fmla="*/ 6 w 104"/>
                <a:gd name="T65" fmla="*/ 18 h 222"/>
                <a:gd name="T66" fmla="*/ 9 w 104"/>
                <a:gd name="T67" fmla="*/ 11 h 222"/>
                <a:gd name="T68" fmla="*/ 13 w 104"/>
                <a:gd name="T69" fmla="*/ 5 h 222"/>
                <a:gd name="T70" fmla="*/ 16 w 104"/>
                <a:gd name="T71" fmla="*/ 1 h 222"/>
                <a:gd name="T72" fmla="*/ 20 w 104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2">
                  <a:moveTo>
                    <a:pt x="20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1" y="5"/>
                  </a:lnTo>
                  <a:lnTo>
                    <a:pt x="95" y="11"/>
                  </a:lnTo>
                  <a:lnTo>
                    <a:pt x="98" y="18"/>
                  </a:lnTo>
                  <a:lnTo>
                    <a:pt x="100" y="29"/>
                  </a:lnTo>
                  <a:lnTo>
                    <a:pt x="102" y="39"/>
                  </a:lnTo>
                  <a:lnTo>
                    <a:pt x="103" y="51"/>
                  </a:lnTo>
                  <a:lnTo>
                    <a:pt x="104" y="65"/>
                  </a:lnTo>
                  <a:lnTo>
                    <a:pt x="104" y="158"/>
                  </a:lnTo>
                  <a:lnTo>
                    <a:pt x="103" y="171"/>
                  </a:lnTo>
                  <a:lnTo>
                    <a:pt x="102" y="182"/>
                  </a:lnTo>
                  <a:lnTo>
                    <a:pt x="100" y="193"/>
                  </a:lnTo>
                  <a:lnTo>
                    <a:pt x="98" y="203"/>
                  </a:lnTo>
                  <a:lnTo>
                    <a:pt x="95" y="210"/>
                  </a:lnTo>
                  <a:lnTo>
                    <a:pt x="91" y="217"/>
                  </a:lnTo>
                  <a:lnTo>
                    <a:pt x="88" y="221"/>
                  </a:lnTo>
                  <a:lnTo>
                    <a:pt x="84" y="222"/>
                  </a:lnTo>
                  <a:lnTo>
                    <a:pt x="20" y="222"/>
                  </a:lnTo>
                  <a:lnTo>
                    <a:pt x="16" y="221"/>
                  </a:lnTo>
                  <a:lnTo>
                    <a:pt x="13" y="217"/>
                  </a:lnTo>
                  <a:lnTo>
                    <a:pt x="9" y="210"/>
                  </a:lnTo>
                  <a:lnTo>
                    <a:pt x="6" y="203"/>
                  </a:lnTo>
                  <a:lnTo>
                    <a:pt x="4" y="193"/>
                  </a:lnTo>
                  <a:lnTo>
                    <a:pt x="2" y="182"/>
                  </a:lnTo>
                  <a:lnTo>
                    <a:pt x="1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1" y="51"/>
                  </a:lnTo>
                  <a:lnTo>
                    <a:pt x="2" y="39"/>
                  </a:lnTo>
                  <a:lnTo>
                    <a:pt x="4" y="29"/>
                  </a:lnTo>
                  <a:lnTo>
                    <a:pt x="6" y="18"/>
                  </a:lnTo>
                  <a:lnTo>
                    <a:pt x="9" y="11"/>
                  </a:lnTo>
                  <a:lnTo>
                    <a:pt x="13" y="5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830" name="Freeform 473"/>
            <p:cNvSpPr>
              <a:spLocks/>
            </p:cNvSpPr>
            <p:nvPr/>
          </p:nvSpPr>
          <p:spPr bwMode="auto">
            <a:xfrm>
              <a:off x="3602" y="1905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39 w 65"/>
                <a:gd name="T5" fmla="*/ 1 h 127"/>
                <a:gd name="T6" fmla="*/ 42 w 65"/>
                <a:gd name="T7" fmla="*/ 2 h 127"/>
                <a:gd name="T8" fmla="*/ 45 w 65"/>
                <a:gd name="T9" fmla="*/ 4 h 127"/>
                <a:gd name="T10" fmla="*/ 50 w 65"/>
                <a:gd name="T11" fmla="*/ 10 h 127"/>
                <a:gd name="T12" fmla="*/ 55 w 65"/>
                <a:gd name="T13" fmla="*/ 18 h 127"/>
                <a:gd name="T14" fmla="*/ 59 w 65"/>
                <a:gd name="T15" fmla="*/ 28 h 127"/>
                <a:gd name="T16" fmla="*/ 62 w 65"/>
                <a:gd name="T17" fmla="*/ 38 h 127"/>
                <a:gd name="T18" fmla="*/ 64 w 65"/>
                <a:gd name="T19" fmla="*/ 51 h 127"/>
                <a:gd name="T20" fmla="*/ 65 w 65"/>
                <a:gd name="T21" fmla="*/ 64 h 127"/>
                <a:gd name="T22" fmla="*/ 64 w 65"/>
                <a:gd name="T23" fmla="*/ 76 h 127"/>
                <a:gd name="T24" fmla="*/ 62 w 65"/>
                <a:gd name="T25" fmla="*/ 88 h 127"/>
                <a:gd name="T26" fmla="*/ 59 w 65"/>
                <a:gd name="T27" fmla="*/ 99 h 127"/>
                <a:gd name="T28" fmla="*/ 55 w 65"/>
                <a:gd name="T29" fmla="*/ 108 h 127"/>
                <a:gd name="T30" fmla="*/ 50 w 65"/>
                <a:gd name="T31" fmla="*/ 116 h 127"/>
                <a:gd name="T32" fmla="*/ 45 w 65"/>
                <a:gd name="T33" fmla="*/ 122 h 127"/>
                <a:gd name="T34" fmla="*/ 42 w 65"/>
                <a:gd name="T35" fmla="*/ 124 h 127"/>
                <a:gd name="T36" fmla="*/ 39 w 65"/>
                <a:gd name="T37" fmla="*/ 125 h 127"/>
                <a:gd name="T38" fmla="*/ 36 w 65"/>
                <a:gd name="T39" fmla="*/ 127 h 127"/>
                <a:gd name="T40" fmla="*/ 33 w 65"/>
                <a:gd name="T41" fmla="*/ 127 h 127"/>
                <a:gd name="T42" fmla="*/ 29 w 65"/>
                <a:gd name="T43" fmla="*/ 127 h 127"/>
                <a:gd name="T44" fmla="*/ 25 w 65"/>
                <a:gd name="T45" fmla="*/ 125 h 127"/>
                <a:gd name="T46" fmla="*/ 22 w 65"/>
                <a:gd name="T47" fmla="*/ 124 h 127"/>
                <a:gd name="T48" fmla="*/ 19 w 65"/>
                <a:gd name="T49" fmla="*/ 122 h 127"/>
                <a:gd name="T50" fmla="*/ 14 w 65"/>
                <a:gd name="T51" fmla="*/ 116 h 127"/>
                <a:gd name="T52" fmla="*/ 9 w 65"/>
                <a:gd name="T53" fmla="*/ 108 h 127"/>
                <a:gd name="T54" fmla="*/ 5 w 65"/>
                <a:gd name="T55" fmla="*/ 99 h 127"/>
                <a:gd name="T56" fmla="*/ 2 w 65"/>
                <a:gd name="T57" fmla="*/ 88 h 127"/>
                <a:gd name="T58" fmla="*/ 0 w 65"/>
                <a:gd name="T59" fmla="*/ 76 h 127"/>
                <a:gd name="T60" fmla="*/ 0 w 65"/>
                <a:gd name="T61" fmla="*/ 64 h 127"/>
                <a:gd name="T62" fmla="*/ 0 w 65"/>
                <a:gd name="T63" fmla="*/ 51 h 127"/>
                <a:gd name="T64" fmla="*/ 2 w 65"/>
                <a:gd name="T65" fmla="*/ 38 h 127"/>
                <a:gd name="T66" fmla="*/ 5 w 65"/>
                <a:gd name="T67" fmla="*/ 28 h 127"/>
                <a:gd name="T68" fmla="*/ 9 w 65"/>
                <a:gd name="T69" fmla="*/ 18 h 127"/>
                <a:gd name="T70" fmla="*/ 14 w 65"/>
                <a:gd name="T71" fmla="*/ 10 h 127"/>
                <a:gd name="T72" fmla="*/ 19 w 65"/>
                <a:gd name="T73" fmla="*/ 4 h 127"/>
                <a:gd name="T74" fmla="*/ 22 w 65"/>
                <a:gd name="T75" fmla="*/ 2 h 127"/>
                <a:gd name="T76" fmla="*/ 25 w 65"/>
                <a:gd name="T77" fmla="*/ 1 h 127"/>
                <a:gd name="T78" fmla="*/ 29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59" y="28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9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29" y="127"/>
                  </a:lnTo>
                  <a:lnTo>
                    <a:pt x="25" y="125"/>
                  </a:lnTo>
                  <a:lnTo>
                    <a:pt x="22" y="124"/>
                  </a:lnTo>
                  <a:lnTo>
                    <a:pt x="19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5" y="99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38"/>
                  </a:lnTo>
                  <a:lnTo>
                    <a:pt x="5" y="28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19" y="4"/>
                  </a:lnTo>
                  <a:lnTo>
                    <a:pt x="22" y="2"/>
                  </a:lnTo>
                  <a:lnTo>
                    <a:pt x="25" y="1"/>
                  </a:lnTo>
                  <a:lnTo>
                    <a:pt x="29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31" name="Freeform 474"/>
            <p:cNvSpPr>
              <a:spLocks/>
            </p:cNvSpPr>
            <p:nvPr/>
          </p:nvSpPr>
          <p:spPr bwMode="auto">
            <a:xfrm>
              <a:off x="3602" y="1905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39 w 65"/>
                <a:gd name="T5" fmla="*/ 1 h 127"/>
                <a:gd name="T6" fmla="*/ 42 w 65"/>
                <a:gd name="T7" fmla="*/ 2 h 127"/>
                <a:gd name="T8" fmla="*/ 45 w 65"/>
                <a:gd name="T9" fmla="*/ 4 h 127"/>
                <a:gd name="T10" fmla="*/ 50 w 65"/>
                <a:gd name="T11" fmla="*/ 10 h 127"/>
                <a:gd name="T12" fmla="*/ 55 w 65"/>
                <a:gd name="T13" fmla="*/ 18 h 127"/>
                <a:gd name="T14" fmla="*/ 59 w 65"/>
                <a:gd name="T15" fmla="*/ 28 h 127"/>
                <a:gd name="T16" fmla="*/ 62 w 65"/>
                <a:gd name="T17" fmla="*/ 38 h 127"/>
                <a:gd name="T18" fmla="*/ 64 w 65"/>
                <a:gd name="T19" fmla="*/ 51 h 127"/>
                <a:gd name="T20" fmla="*/ 65 w 65"/>
                <a:gd name="T21" fmla="*/ 64 h 127"/>
                <a:gd name="T22" fmla="*/ 64 w 65"/>
                <a:gd name="T23" fmla="*/ 76 h 127"/>
                <a:gd name="T24" fmla="*/ 62 w 65"/>
                <a:gd name="T25" fmla="*/ 88 h 127"/>
                <a:gd name="T26" fmla="*/ 59 w 65"/>
                <a:gd name="T27" fmla="*/ 99 h 127"/>
                <a:gd name="T28" fmla="*/ 55 w 65"/>
                <a:gd name="T29" fmla="*/ 108 h 127"/>
                <a:gd name="T30" fmla="*/ 50 w 65"/>
                <a:gd name="T31" fmla="*/ 116 h 127"/>
                <a:gd name="T32" fmla="*/ 45 w 65"/>
                <a:gd name="T33" fmla="*/ 122 h 127"/>
                <a:gd name="T34" fmla="*/ 42 w 65"/>
                <a:gd name="T35" fmla="*/ 124 h 127"/>
                <a:gd name="T36" fmla="*/ 39 w 65"/>
                <a:gd name="T37" fmla="*/ 125 h 127"/>
                <a:gd name="T38" fmla="*/ 36 w 65"/>
                <a:gd name="T39" fmla="*/ 127 h 127"/>
                <a:gd name="T40" fmla="*/ 33 w 65"/>
                <a:gd name="T41" fmla="*/ 127 h 127"/>
                <a:gd name="T42" fmla="*/ 29 w 65"/>
                <a:gd name="T43" fmla="*/ 127 h 127"/>
                <a:gd name="T44" fmla="*/ 25 w 65"/>
                <a:gd name="T45" fmla="*/ 125 h 127"/>
                <a:gd name="T46" fmla="*/ 22 w 65"/>
                <a:gd name="T47" fmla="*/ 124 h 127"/>
                <a:gd name="T48" fmla="*/ 19 w 65"/>
                <a:gd name="T49" fmla="*/ 122 h 127"/>
                <a:gd name="T50" fmla="*/ 14 w 65"/>
                <a:gd name="T51" fmla="*/ 116 h 127"/>
                <a:gd name="T52" fmla="*/ 9 w 65"/>
                <a:gd name="T53" fmla="*/ 108 h 127"/>
                <a:gd name="T54" fmla="*/ 5 w 65"/>
                <a:gd name="T55" fmla="*/ 99 h 127"/>
                <a:gd name="T56" fmla="*/ 2 w 65"/>
                <a:gd name="T57" fmla="*/ 88 h 127"/>
                <a:gd name="T58" fmla="*/ 0 w 65"/>
                <a:gd name="T59" fmla="*/ 76 h 127"/>
                <a:gd name="T60" fmla="*/ 0 w 65"/>
                <a:gd name="T61" fmla="*/ 64 h 127"/>
                <a:gd name="T62" fmla="*/ 0 w 65"/>
                <a:gd name="T63" fmla="*/ 51 h 127"/>
                <a:gd name="T64" fmla="*/ 2 w 65"/>
                <a:gd name="T65" fmla="*/ 38 h 127"/>
                <a:gd name="T66" fmla="*/ 5 w 65"/>
                <a:gd name="T67" fmla="*/ 28 h 127"/>
                <a:gd name="T68" fmla="*/ 9 w 65"/>
                <a:gd name="T69" fmla="*/ 18 h 127"/>
                <a:gd name="T70" fmla="*/ 14 w 65"/>
                <a:gd name="T71" fmla="*/ 10 h 127"/>
                <a:gd name="T72" fmla="*/ 19 w 65"/>
                <a:gd name="T73" fmla="*/ 4 h 127"/>
                <a:gd name="T74" fmla="*/ 22 w 65"/>
                <a:gd name="T75" fmla="*/ 2 h 127"/>
                <a:gd name="T76" fmla="*/ 25 w 65"/>
                <a:gd name="T77" fmla="*/ 1 h 127"/>
                <a:gd name="T78" fmla="*/ 29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59" y="28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9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29" y="127"/>
                  </a:lnTo>
                  <a:lnTo>
                    <a:pt x="25" y="125"/>
                  </a:lnTo>
                  <a:lnTo>
                    <a:pt x="22" y="124"/>
                  </a:lnTo>
                  <a:lnTo>
                    <a:pt x="19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5" y="99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38"/>
                  </a:lnTo>
                  <a:lnTo>
                    <a:pt x="5" y="28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19" y="4"/>
                  </a:lnTo>
                  <a:lnTo>
                    <a:pt x="22" y="2"/>
                  </a:lnTo>
                  <a:lnTo>
                    <a:pt x="25" y="1"/>
                  </a:lnTo>
                  <a:lnTo>
                    <a:pt x="29" y="0"/>
                  </a:lnTo>
                  <a:lnTo>
                    <a:pt x="33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832" name="Freeform 475"/>
            <p:cNvSpPr>
              <a:spLocks/>
            </p:cNvSpPr>
            <p:nvPr/>
          </p:nvSpPr>
          <p:spPr bwMode="auto">
            <a:xfrm>
              <a:off x="3297" y="1393"/>
              <a:ext cx="104" cy="223"/>
            </a:xfrm>
            <a:custGeom>
              <a:avLst/>
              <a:gdLst>
                <a:gd name="T0" fmla="*/ 20 w 104"/>
                <a:gd name="T1" fmla="*/ 0 h 223"/>
                <a:gd name="T2" fmla="*/ 83 w 104"/>
                <a:gd name="T3" fmla="*/ 0 h 223"/>
                <a:gd name="T4" fmla="*/ 88 w 104"/>
                <a:gd name="T5" fmla="*/ 2 h 223"/>
                <a:gd name="T6" fmla="*/ 91 w 104"/>
                <a:gd name="T7" fmla="*/ 5 h 223"/>
                <a:gd name="T8" fmla="*/ 95 w 104"/>
                <a:gd name="T9" fmla="*/ 12 h 223"/>
                <a:gd name="T10" fmla="*/ 98 w 104"/>
                <a:gd name="T11" fmla="*/ 19 h 223"/>
                <a:gd name="T12" fmla="*/ 100 w 104"/>
                <a:gd name="T13" fmla="*/ 29 h 223"/>
                <a:gd name="T14" fmla="*/ 102 w 104"/>
                <a:gd name="T15" fmla="*/ 40 h 223"/>
                <a:gd name="T16" fmla="*/ 103 w 104"/>
                <a:gd name="T17" fmla="*/ 52 h 223"/>
                <a:gd name="T18" fmla="*/ 104 w 104"/>
                <a:gd name="T19" fmla="*/ 64 h 223"/>
                <a:gd name="T20" fmla="*/ 104 w 104"/>
                <a:gd name="T21" fmla="*/ 158 h 223"/>
                <a:gd name="T22" fmla="*/ 103 w 104"/>
                <a:gd name="T23" fmla="*/ 172 h 223"/>
                <a:gd name="T24" fmla="*/ 102 w 104"/>
                <a:gd name="T25" fmla="*/ 183 h 223"/>
                <a:gd name="T26" fmla="*/ 100 w 104"/>
                <a:gd name="T27" fmla="*/ 194 h 223"/>
                <a:gd name="T28" fmla="*/ 98 w 104"/>
                <a:gd name="T29" fmla="*/ 204 h 223"/>
                <a:gd name="T30" fmla="*/ 95 w 104"/>
                <a:gd name="T31" fmla="*/ 211 h 223"/>
                <a:gd name="T32" fmla="*/ 91 w 104"/>
                <a:gd name="T33" fmla="*/ 217 h 223"/>
                <a:gd name="T34" fmla="*/ 88 w 104"/>
                <a:gd name="T35" fmla="*/ 222 h 223"/>
                <a:gd name="T36" fmla="*/ 83 w 104"/>
                <a:gd name="T37" fmla="*/ 223 h 223"/>
                <a:gd name="T38" fmla="*/ 20 w 104"/>
                <a:gd name="T39" fmla="*/ 223 h 223"/>
                <a:gd name="T40" fmla="*/ 16 w 104"/>
                <a:gd name="T41" fmla="*/ 222 h 223"/>
                <a:gd name="T42" fmla="*/ 12 w 104"/>
                <a:gd name="T43" fmla="*/ 217 h 223"/>
                <a:gd name="T44" fmla="*/ 9 w 104"/>
                <a:gd name="T45" fmla="*/ 211 h 223"/>
                <a:gd name="T46" fmla="*/ 6 w 104"/>
                <a:gd name="T47" fmla="*/ 204 h 223"/>
                <a:gd name="T48" fmla="*/ 4 w 104"/>
                <a:gd name="T49" fmla="*/ 194 h 223"/>
                <a:gd name="T50" fmla="*/ 2 w 104"/>
                <a:gd name="T51" fmla="*/ 183 h 223"/>
                <a:gd name="T52" fmla="*/ 1 w 104"/>
                <a:gd name="T53" fmla="*/ 172 h 223"/>
                <a:gd name="T54" fmla="*/ 0 w 104"/>
                <a:gd name="T55" fmla="*/ 158 h 223"/>
                <a:gd name="T56" fmla="*/ 0 w 104"/>
                <a:gd name="T57" fmla="*/ 64 h 223"/>
                <a:gd name="T58" fmla="*/ 1 w 104"/>
                <a:gd name="T59" fmla="*/ 52 h 223"/>
                <a:gd name="T60" fmla="*/ 2 w 104"/>
                <a:gd name="T61" fmla="*/ 40 h 223"/>
                <a:gd name="T62" fmla="*/ 4 w 104"/>
                <a:gd name="T63" fmla="*/ 29 h 223"/>
                <a:gd name="T64" fmla="*/ 6 w 104"/>
                <a:gd name="T65" fmla="*/ 19 h 223"/>
                <a:gd name="T66" fmla="*/ 9 w 104"/>
                <a:gd name="T67" fmla="*/ 12 h 223"/>
                <a:gd name="T68" fmla="*/ 12 w 104"/>
                <a:gd name="T69" fmla="*/ 5 h 223"/>
                <a:gd name="T70" fmla="*/ 16 w 104"/>
                <a:gd name="T71" fmla="*/ 2 h 223"/>
                <a:gd name="T72" fmla="*/ 20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0" y="0"/>
                  </a:moveTo>
                  <a:lnTo>
                    <a:pt x="83" y="0"/>
                  </a:lnTo>
                  <a:lnTo>
                    <a:pt x="88" y="2"/>
                  </a:lnTo>
                  <a:lnTo>
                    <a:pt x="91" y="5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29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4"/>
                  </a:lnTo>
                  <a:lnTo>
                    <a:pt x="104" y="158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4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8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2"/>
                  </a:lnTo>
                  <a:lnTo>
                    <a:pt x="0" y="158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29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5"/>
                  </a:lnTo>
                  <a:lnTo>
                    <a:pt x="16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84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33" name="Freeform 476"/>
            <p:cNvSpPr>
              <a:spLocks/>
            </p:cNvSpPr>
            <p:nvPr/>
          </p:nvSpPr>
          <p:spPr bwMode="auto">
            <a:xfrm>
              <a:off x="3297" y="1393"/>
              <a:ext cx="104" cy="223"/>
            </a:xfrm>
            <a:custGeom>
              <a:avLst/>
              <a:gdLst>
                <a:gd name="T0" fmla="*/ 20 w 104"/>
                <a:gd name="T1" fmla="*/ 0 h 223"/>
                <a:gd name="T2" fmla="*/ 83 w 104"/>
                <a:gd name="T3" fmla="*/ 0 h 223"/>
                <a:gd name="T4" fmla="*/ 88 w 104"/>
                <a:gd name="T5" fmla="*/ 2 h 223"/>
                <a:gd name="T6" fmla="*/ 91 w 104"/>
                <a:gd name="T7" fmla="*/ 5 h 223"/>
                <a:gd name="T8" fmla="*/ 95 w 104"/>
                <a:gd name="T9" fmla="*/ 12 h 223"/>
                <a:gd name="T10" fmla="*/ 98 w 104"/>
                <a:gd name="T11" fmla="*/ 19 h 223"/>
                <a:gd name="T12" fmla="*/ 100 w 104"/>
                <a:gd name="T13" fmla="*/ 29 h 223"/>
                <a:gd name="T14" fmla="*/ 102 w 104"/>
                <a:gd name="T15" fmla="*/ 40 h 223"/>
                <a:gd name="T16" fmla="*/ 103 w 104"/>
                <a:gd name="T17" fmla="*/ 52 h 223"/>
                <a:gd name="T18" fmla="*/ 104 w 104"/>
                <a:gd name="T19" fmla="*/ 64 h 223"/>
                <a:gd name="T20" fmla="*/ 104 w 104"/>
                <a:gd name="T21" fmla="*/ 158 h 223"/>
                <a:gd name="T22" fmla="*/ 103 w 104"/>
                <a:gd name="T23" fmla="*/ 172 h 223"/>
                <a:gd name="T24" fmla="*/ 102 w 104"/>
                <a:gd name="T25" fmla="*/ 183 h 223"/>
                <a:gd name="T26" fmla="*/ 100 w 104"/>
                <a:gd name="T27" fmla="*/ 194 h 223"/>
                <a:gd name="T28" fmla="*/ 98 w 104"/>
                <a:gd name="T29" fmla="*/ 204 h 223"/>
                <a:gd name="T30" fmla="*/ 95 w 104"/>
                <a:gd name="T31" fmla="*/ 211 h 223"/>
                <a:gd name="T32" fmla="*/ 91 w 104"/>
                <a:gd name="T33" fmla="*/ 217 h 223"/>
                <a:gd name="T34" fmla="*/ 88 w 104"/>
                <a:gd name="T35" fmla="*/ 222 h 223"/>
                <a:gd name="T36" fmla="*/ 83 w 104"/>
                <a:gd name="T37" fmla="*/ 223 h 223"/>
                <a:gd name="T38" fmla="*/ 20 w 104"/>
                <a:gd name="T39" fmla="*/ 223 h 223"/>
                <a:gd name="T40" fmla="*/ 16 w 104"/>
                <a:gd name="T41" fmla="*/ 222 h 223"/>
                <a:gd name="T42" fmla="*/ 12 w 104"/>
                <a:gd name="T43" fmla="*/ 217 h 223"/>
                <a:gd name="T44" fmla="*/ 9 w 104"/>
                <a:gd name="T45" fmla="*/ 211 h 223"/>
                <a:gd name="T46" fmla="*/ 6 w 104"/>
                <a:gd name="T47" fmla="*/ 204 h 223"/>
                <a:gd name="T48" fmla="*/ 4 w 104"/>
                <a:gd name="T49" fmla="*/ 194 h 223"/>
                <a:gd name="T50" fmla="*/ 2 w 104"/>
                <a:gd name="T51" fmla="*/ 183 h 223"/>
                <a:gd name="T52" fmla="*/ 1 w 104"/>
                <a:gd name="T53" fmla="*/ 172 h 223"/>
                <a:gd name="T54" fmla="*/ 0 w 104"/>
                <a:gd name="T55" fmla="*/ 158 h 223"/>
                <a:gd name="T56" fmla="*/ 0 w 104"/>
                <a:gd name="T57" fmla="*/ 64 h 223"/>
                <a:gd name="T58" fmla="*/ 1 w 104"/>
                <a:gd name="T59" fmla="*/ 52 h 223"/>
                <a:gd name="T60" fmla="*/ 2 w 104"/>
                <a:gd name="T61" fmla="*/ 40 h 223"/>
                <a:gd name="T62" fmla="*/ 4 w 104"/>
                <a:gd name="T63" fmla="*/ 29 h 223"/>
                <a:gd name="T64" fmla="*/ 6 w 104"/>
                <a:gd name="T65" fmla="*/ 19 h 223"/>
                <a:gd name="T66" fmla="*/ 9 w 104"/>
                <a:gd name="T67" fmla="*/ 12 h 223"/>
                <a:gd name="T68" fmla="*/ 12 w 104"/>
                <a:gd name="T69" fmla="*/ 5 h 223"/>
                <a:gd name="T70" fmla="*/ 16 w 104"/>
                <a:gd name="T71" fmla="*/ 2 h 223"/>
                <a:gd name="T72" fmla="*/ 20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0" y="0"/>
                  </a:moveTo>
                  <a:lnTo>
                    <a:pt x="83" y="0"/>
                  </a:lnTo>
                  <a:lnTo>
                    <a:pt x="88" y="2"/>
                  </a:lnTo>
                  <a:lnTo>
                    <a:pt x="91" y="5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29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4"/>
                  </a:lnTo>
                  <a:lnTo>
                    <a:pt x="104" y="158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4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8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2"/>
                  </a:lnTo>
                  <a:lnTo>
                    <a:pt x="0" y="158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29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5"/>
                  </a:lnTo>
                  <a:lnTo>
                    <a:pt x="16" y="2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834" name="Freeform 477"/>
            <p:cNvSpPr>
              <a:spLocks/>
            </p:cNvSpPr>
            <p:nvPr/>
          </p:nvSpPr>
          <p:spPr bwMode="auto">
            <a:xfrm>
              <a:off x="3313" y="1450"/>
              <a:ext cx="65" cy="127"/>
            </a:xfrm>
            <a:custGeom>
              <a:avLst/>
              <a:gdLst>
                <a:gd name="T0" fmla="*/ 32 w 65"/>
                <a:gd name="T1" fmla="*/ 0 h 127"/>
                <a:gd name="T2" fmla="*/ 36 w 65"/>
                <a:gd name="T3" fmla="*/ 0 h 127"/>
                <a:gd name="T4" fmla="*/ 39 w 65"/>
                <a:gd name="T5" fmla="*/ 2 h 127"/>
                <a:gd name="T6" fmla="*/ 42 w 65"/>
                <a:gd name="T7" fmla="*/ 3 h 127"/>
                <a:gd name="T8" fmla="*/ 46 w 65"/>
                <a:gd name="T9" fmla="*/ 5 h 127"/>
                <a:gd name="T10" fmla="*/ 51 w 65"/>
                <a:gd name="T11" fmla="*/ 11 h 127"/>
                <a:gd name="T12" fmla="*/ 56 w 65"/>
                <a:gd name="T13" fmla="*/ 19 h 127"/>
                <a:gd name="T14" fmla="*/ 60 w 65"/>
                <a:gd name="T15" fmla="*/ 28 h 127"/>
                <a:gd name="T16" fmla="*/ 63 w 65"/>
                <a:gd name="T17" fmla="*/ 39 h 127"/>
                <a:gd name="T18" fmla="*/ 65 w 65"/>
                <a:gd name="T19" fmla="*/ 52 h 127"/>
                <a:gd name="T20" fmla="*/ 65 w 65"/>
                <a:gd name="T21" fmla="*/ 64 h 127"/>
                <a:gd name="T22" fmla="*/ 65 w 65"/>
                <a:gd name="T23" fmla="*/ 77 h 127"/>
                <a:gd name="T24" fmla="*/ 63 w 65"/>
                <a:gd name="T25" fmla="*/ 89 h 127"/>
                <a:gd name="T26" fmla="*/ 60 w 65"/>
                <a:gd name="T27" fmla="*/ 99 h 127"/>
                <a:gd name="T28" fmla="*/ 56 w 65"/>
                <a:gd name="T29" fmla="*/ 109 h 127"/>
                <a:gd name="T30" fmla="*/ 51 w 65"/>
                <a:gd name="T31" fmla="*/ 117 h 127"/>
                <a:gd name="T32" fmla="*/ 46 w 65"/>
                <a:gd name="T33" fmla="*/ 123 h 127"/>
                <a:gd name="T34" fmla="*/ 42 w 65"/>
                <a:gd name="T35" fmla="*/ 125 h 127"/>
                <a:gd name="T36" fmla="*/ 39 w 65"/>
                <a:gd name="T37" fmla="*/ 126 h 127"/>
                <a:gd name="T38" fmla="*/ 36 w 65"/>
                <a:gd name="T39" fmla="*/ 127 h 127"/>
                <a:gd name="T40" fmla="*/ 32 w 65"/>
                <a:gd name="T41" fmla="*/ 127 h 127"/>
                <a:gd name="T42" fmla="*/ 29 w 65"/>
                <a:gd name="T43" fmla="*/ 127 h 127"/>
                <a:gd name="T44" fmla="*/ 26 w 65"/>
                <a:gd name="T45" fmla="*/ 126 h 127"/>
                <a:gd name="T46" fmla="*/ 23 w 65"/>
                <a:gd name="T47" fmla="*/ 125 h 127"/>
                <a:gd name="T48" fmla="*/ 20 w 65"/>
                <a:gd name="T49" fmla="*/ 123 h 127"/>
                <a:gd name="T50" fmla="*/ 14 w 65"/>
                <a:gd name="T51" fmla="*/ 117 h 127"/>
                <a:gd name="T52" fmla="*/ 10 w 65"/>
                <a:gd name="T53" fmla="*/ 109 h 127"/>
                <a:gd name="T54" fmla="*/ 6 w 65"/>
                <a:gd name="T55" fmla="*/ 99 h 127"/>
                <a:gd name="T56" fmla="*/ 3 w 65"/>
                <a:gd name="T57" fmla="*/ 89 h 127"/>
                <a:gd name="T58" fmla="*/ 1 w 65"/>
                <a:gd name="T59" fmla="*/ 77 h 127"/>
                <a:gd name="T60" fmla="*/ 0 w 65"/>
                <a:gd name="T61" fmla="*/ 64 h 127"/>
                <a:gd name="T62" fmla="*/ 1 w 65"/>
                <a:gd name="T63" fmla="*/ 52 h 127"/>
                <a:gd name="T64" fmla="*/ 3 w 65"/>
                <a:gd name="T65" fmla="*/ 39 h 127"/>
                <a:gd name="T66" fmla="*/ 6 w 65"/>
                <a:gd name="T67" fmla="*/ 28 h 127"/>
                <a:gd name="T68" fmla="*/ 10 w 65"/>
                <a:gd name="T69" fmla="*/ 19 h 127"/>
                <a:gd name="T70" fmla="*/ 14 w 65"/>
                <a:gd name="T71" fmla="*/ 11 h 127"/>
                <a:gd name="T72" fmla="*/ 20 w 65"/>
                <a:gd name="T73" fmla="*/ 5 h 127"/>
                <a:gd name="T74" fmla="*/ 23 w 65"/>
                <a:gd name="T75" fmla="*/ 3 h 127"/>
                <a:gd name="T76" fmla="*/ 26 w 65"/>
                <a:gd name="T77" fmla="*/ 2 h 127"/>
                <a:gd name="T78" fmla="*/ 29 w 65"/>
                <a:gd name="T79" fmla="*/ 0 h 127"/>
                <a:gd name="T80" fmla="*/ 32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2" y="0"/>
                  </a:moveTo>
                  <a:lnTo>
                    <a:pt x="36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6" y="5"/>
                  </a:lnTo>
                  <a:lnTo>
                    <a:pt x="51" y="11"/>
                  </a:lnTo>
                  <a:lnTo>
                    <a:pt x="56" y="19"/>
                  </a:lnTo>
                  <a:lnTo>
                    <a:pt x="60" y="28"/>
                  </a:lnTo>
                  <a:lnTo>
                    <a:pt x="63" y="39"/>
                  </a:lnTo>
                  <a:lnTo>
                    <a:pt x="65" y="52"/>
                  </a:lnTo>
                  <a:lnTo>
                    <a:pt x="65" y="64"/>
                  </a:lnTo>
                  <a:lnTo>
                    <a:pt x="65" y="77"/>
                  </a:lnTo>
                  <a:lnTo>
                    <a:pt x="63" y="89"/>
                  </a:lnTo>
                  <a:lnTo>
                    <a:pt x="60" y="99"/>
                  </a:lnTo>
                  <a:lnTo>
                    <a:pt x="56" y="109"/>
                  </a:lnTo>
                  <a:lnTo>
                    <a:pt x="51" y="117"/>
                  </a:lnTo>
                  <a:lnTo>
                    <a:pt x="46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3"/>
                  </a:lnTo>
                  <a:lnTo>
                    <a:pt x="14" y="117"/>
                  </a:lnTo>
                  <a:lnTo>
                    <a:pt x="10" y="109"/>
                  </a:lnTo>
                  <a:lnTo>
                    <a:pt x="6" y="99"/>
                  </a:lnTo>
                  <a:lnTo>
                    <a:pt x="3" y="89"/>
                  </a:lnTo>
                  <a:lnTo>
                    <a:pt x="1" y="77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3" y="39"/>
                  </a:lnTo>
                  <a:lnTo>
                    <a:pt x="6" y="28"/>
                  </a:lnTo>
                  <a:lnTo>
                    <a:pt x="10" y="19"/>
                  </a:lnTo>
                  <a:lnTo>
                    <a:pt x="14" y="11"/>
                  </a:lnTo>
                  <a:lnTo>
                    <a:pt x="20" y="5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835" name="Freeform 478"/>
            <p:cNvSpPr>
              <a:spLocks/>
            </p:cNvSpPr>
            <p:nvPr/>
          </p:nvSpPr>
          <p:spPr bwMode="auto">
            <a:xfrm>
              <a:off x="3313" y="1450"/>
              <a:ext cx="65" cy="127"/>
            </a:xfrm>
            <a:custGeom>
              <a:avLst/>
              <a:gdLst>
                <a:gd name="T0" fmla="*/ 32 w 65"/>
                <a:gd name="T1" fmla="*/ 0 h 127"/>
                <a:gd name="T2" fmla="*/ 36 w 65"/>
                <a:gd name="T3" fmla="*/ 0 h 127"/>
                <a:gd name="T4" fmla="*/ 39 w 65"/>
                <a:gd name="T5" fmla="*/ 2 h 127"/>
                <a:gd name="T6" fmla="*/ 42 w 65"/>
                <a:gd name="T7" fmla="*/ 3 h 127"/>
                <a:gd name="T8" fmla="*/ 46 w 65"/>
                <a:gd name="T9" fmla="*/ 5 h 127"/>
                <a:gd name="T10" fmla="*/ 51 w 65"/>
                <a:gd name="T11" fmla="*/ 11 h 127"/>
                <a:gd name="T12" fmla="*/ 56 w 65"/>
                <a:gd name="T13" fmla="*/ 19 h 127"/>
                <a:gd name="T14" fmla="*/ 60 w 65"/>
                <a:gd name="T15" fmla="*/ 28 h 127"/>
                <a:gd name="T16" fmla="*/ 63 w 65"/>
                <a:gd name="T17" fmla="*/ 39 h 127"/>
                <a:gd name="T18" fmla="*/ 65 w 65"/>
                <a:gd name="T19" fmla="*/ 52 h 127"/>
                <a:gd name="T20" fmla="*/ 65 w 65"/>
                <a:gd name="T21" fmla="*/ 64 h 127"/>
                <a:gd name="T22" fmla="*/ 65 w 65"/>
                <a:gd name="T23" fmla="*/ 77 h 127"/>
                <a:gd name="T24" fmla="*/ 63 w 65"/>
                <a:gd name="T25" fmla="*/ 89 h 127"/>
                <a:gd name="T26" fmla="*/ 60 w 65"/>
                <a:gd name="T27" fmla="*/ 99 h 127"/>
                <a:gd name="T28" fmla="*/ 56 w 65"/>
                <a:gd name="T29" fmla="*/ 109 h 127"/>
                <a:gd name="T30" fmla="*/ 51 w 65"/>
                <a:gd name="T31" fmla="*/ 117 h 127"/>
                <a:gd name="T32" fmla="*/ 46 w 65"/>
                <a:gd name="T33" fmla="*/ 123 h 127"/>
                <a:gd name="T34" fmla="*/ 42 w 65"/>
                <a:gd name="T35" fmla="*/ 125 h 127"/>
                <a:gd name="T36" fmla="*/ 39 w 65"/>
                <a:gd name="T37" fmla="*/ 126 h 127"/>
                <a:gd name="T38" fmla="*/ 36 w 65"/>
                <a:gd name="T39" fmla="*/ 127 h 127"/>
                <a:gd name="T40" fmla="*/ 32 w 65"/>
                <a:gd name="T41" fmla="*/ 127 h 127"/>
                <a:gd name="T42" fmla="*/ 29 w 65"/>
                <a:gd name="T43" fmla="*/ 127 h 127"/>
                <a:gd name="T44" fmla="*/ 26 w 65"/>
                <a:gd name="T45" fmla="*/ 126 h 127"/>
                <a:gd name="T46" fmla="*/ 23 w 65"/>
                <a:gd name="T47" fmla="*/ 125 h 127"/>
                <a:gd name="T48" fmla="*/ 20 w 65"/>
                <a:gd name="T49" fmla="*/ 123 h 127"/>
                <a:gd name="T50" fmla="*/ 14 w 65"/>
                <a:gd name="T51" fmla="*/ 117 h 127"/>
                <a:gd name="T52" fmla="*/ 10 w 65"/>
                <a:gd name="T53" fmla="*/ 109 h 127"/>
                <a:gd name="T54" fmla="*/ 6 w 65"/>
                <a:gd name="T55" fmla="*/ 99 h 127"/>
                <a:gd name="T56" fmla="*/ 3 w 65"/>
                <a:gd name="T57" fmla="*/ 89 h 127"/>
                <a:gd name="T58" fmla="*/ 1 w 65"/>
                <a:gd name="T59" fmla="*/ 77 h 127"/>
                <a:gd name="T60" fmla="*/ 0 w 65"/>
                <a:gd name="T61" fmla="*/ 64 h 127"/>
                <a:gd name="T62" fmla="*/ 1 w 65"/>
                <a:gd name="T63" fmla="*/ 52 h 127"/>
                <a:gd name="T64" fmla="*/ 3 w 65"/>
                <a:gd name="T65" fmla="*/ 39 h 127"/>
                <a:gd name="T66" fmla="*/ 6 w 65"/>
                <a:gd name="T67" fmla="*/ 28 h 127"/>
                <a:gd name="T68" fmla="*/ 10 w 65"/>
                <a:gd name="T69" fmla="*/ 19 h 127"/>
                <a:gd name="T70" fmla="*/ 14 w 65"/>
                <a:gd name="T71" fmla="*/ 11 h 127"/>
                <a:gd name="T72" fmla="*/ 20 w 65"/>
                <a:gd name="T73" fmla="*/ 5 h 127"/>
                <a:gd name="T74" fmla="*/ 23 w 65"/>
                <a:gd name="T75" fmla="*/ 3 h 127"/>
                <a:gd name="T76" fmla="*/ 26 w 65"/>
                <a:gd name="T77" fmla="*/ 2 h 127"/>
                <a:gd name="T78" fmla="*/ 29 w 65"/>
                <a:gd name="T79" fmla="*/ 0 h 127"/>
                <a:gd name="T80" fmla="*/ 32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2" y="0"/>
                  </a:moveTo>
                  <a:lnTo>
                    <a:pt x="36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6" y="5"/>
                  </a:lnTo>
                  <a:lnTo>
                    <a:pt x="51" y="11"/>
                  </a:lnTo>
                  <a:lnTo>
                    <a:pt x="56" y="19"/>
                  </a:lnTo>
                  <a:lnTo>
                    <a:pt x="60" y="28"/>
                  </a:lnTo>
                  <a:lnTo>
                    <a:pt x="63" y="39"/>
                  </a:lnTo>
                  <a:lnTo>
                    <a:pt x="65" y="52"/>
                  </a:lnTo>
                  <a:lnTo>
                    <a:pt x="65" y="64"/>
                  </a:lnTo>
                  <a:lnTo>
                    <a:pt x="65" y="77"/>
                  </a:lnTo>
                  <a:lnTo>
                    <a:pt x="63" y="89"/>
                  </a:lnTo>
                  <a:lnTo>
                    <a:pt x="60" y="99"/>
                  </a:lnTo>
                  <a:lnTo>
                    <a:pt x="56" y="109"/>
                  </a:lnTo>
                  <a:lnTo>
                    <a:pt x="51" y="117"/>
                  </a:lnTo>
                  <a:lnTo>
                    <a:pt x="46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3"/>
                  </a:lnTo>
                  <a:lnTo>
                    <a:pt x="14" y="117"/>
                  </a:lnTo>
                  <a:lnTo>
                    <a:pt x="10" y="109"/>
                  </a:lnTo>
                  <a:lnTo>
                    <a:pt x="6" y="99"/>
                  </a:lnTo>
                  <a:lnTo>
                    <a:pt x="3" y="89"/>
                  </a:lnTo>
                  <a:lnTo>
                    <a:pt x="1" y="77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3" y="39"/>
                  </a:lnTo>
                  <a:lnTo>
                    <a:pt x="6" y="28"/>
                  </a:lnTo>
                  <a:lnTo>
                    <a:pt x="10" y="19"/>
                  </a:lnTo>
                  <a:lnTo>
                    <a:pt x="14" y="11"/>
                  </a:lnTo>
                  <a:lnTo>
                    <a:pt x="20" y="5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52341" name="Group 479"/>
          <p:cNvGrpSpPr>
            <a:grpSpLocks/>
          </p:cNvGrpSpPr>
          <p:nvPr/>
        </p:nvGrpSpPr>
        <p:grpSpPr bwMode="auto">
          <a:xfrm>
            <a:off x="6184900" y="2163763"/>
            <a:ext cx="1260475" cy="1911350"/>
            <a:chOff x="3896" y="1023"/>
            <a:chExt cx="794" cy="1204"/>
          </a:xfrm>
        </p:grpSpPr>
        <p:sp>
          <p:nvSpPr>
            <p:cNvPr id="52540" name="Freeform 480"/>
            <p:cNvSpPr>
              <a:spLocks/>
            </p:cNvSpPr>
            <p:nvPr/>
          </p:nvSpPr>
          <p:spPr bwMode="auto">
            <a:xfrm>
              <a:off x="3920" y="1848"/>
              <a:ext cx="103" cy="222"/>
            </a:xfrm>
            <a:custGeom>
              <a:avLst/>
              <a:gdLst>
                <a:gd name="T0" fmla="*/ 20 w 103"/>
                <a:gd name="T1" fmla="*/ 0 h 222"/>
                <a:gd name="T2" fmla="*/ 83 w 103"/>
                <a:gd name="T3" fmla="*/ 0 h 222"/>
                <a:gd name="T4" fmla="*/ 87 w 103"/>
                <a:gd name="T5" fmla="*/ 1 h 222"/>
                <a:gd name="T6" fmla="*/ 91 w 103"/>
                <a:gd name="T7" fmla="*/ 5 h 222"/>
                <a:gd name="T8" fmla="*/ 94 w 103"/>
                <a:gd name="T9" fmla="*/ 11 h 222"/>
                <a:gd name="T10" fmla="*/ 97 w 103"/>
                <a:gd name="T11" fmla="*/ 18 h 222"/>
                <a:gd name="T12" fmla="*/ 100 w 103"/>
                <a:gd name="T13" fmla="*/ 29 h 222"/>
                <a:gd name="T14" fmla="*/ 101 w 103"/>
                <a:gd name="T15" fmla="*/ 39 h 222"/>
                <a:gd name="T16" fmla="*/ 103 w 103"/>
                <a:gd name="T17" fmla="*/ 51 h 222"/>
                <a:gd name="T18" fmla="*/ 103 w 103"/>
                <a:gd name="T19" fmla="*/ 65 h 222"/>
                <a:gd name="T20" fmla="*/ 103 w 103"/>
                <a:gd name="T21" fmla="*/ 158 h 222"/>
                <a:gd name="T22" fmla="*/ 103 w 103"/>
                <a:gd name="T23" fmla="*/ 171 h 222"/>
                <a:gd name="T24" fmla="*/ 101 w 103"/>
                <a:gd name="T25" fmla="*/ 182 h 222"/>
                <a:gd name="T26" fmla="*/ 100 w 103"/>
                <a:gd name="T27" fmla="*/ 193 h 222"/>
                <a:gd name="T28" fmla="*/ 97 w 103"/>
                <a:gd name="T29" fmla="*/ 203 h 222"/>
                <a:gd name="T30" fmla="*/ 94 w 103"/>
                <a:gd name="T31" fmla="*/ 210 h 222"/>
                <a:gd name="T32" fmla="*/ 91 w 103"/>
                <a:gd name="T33" fmla="*/ 217 h 222"/>
                <a:gd name="T34" fmla="*/ 87 w 103"/>
                <a:gd name="T35" fmla="*/ 221 h 222"/>
                <a:gd name="T36" fmla="*/ 83 w 103"/>
                <a:gd name="T37" fmla="*/ 222 h 222"/>
                <a:gd name="T38" fmla="*/ 20 w 103"/>
                <a:gd name="T39" fmla="*/ 222 h 222"/>
                <a:gd name="T40" fmla="*/ 16 w 103"/>
                <a:gd name="T41" fmla="*/ 221 h 222"/>
                <a:gd name="T42" fmla="*/ 12 w 103"/>
                <a:gd name="T43" fmla="*/ 217 h 222"/>
                <a:gd name="T44" fmla="*/ 8 w 103"/>
                <a:gd name="T45" fmla="*/ 210 h 222"/>
                <a:gd name="T46" fmla="*/ 5 w 103"/>
                <a:gd name="T47" fmla="*/ 203 h 222"/>
                <a:gd name="T48" fmla="*/ 3 w 103"/>
                <a:gd name="T49" fmla="*/ 193 h 222"/>
                <a:gd name="T50" fmla="*/ 1 w 103"/>
                <a:gd name="T51" fmla="*/ 182 h 222"/>
                <a:gd name="T52" fmla="*/ 0 w 103"/>
                <a:gd name="T53" fmla="*/ 171 h 222"/>
                <a:gd name="T54" fmla="*/ 0 w 103"/>
                <a:gd name="T55" fmla="*/ 158 h 222"/>
                <a:gd name="T56" fmla="*/ 0 w 103"/>
                <a:gd name="T57" fmla="*/ 65 h 222"/>
                <a:gd name="T58" fmla="*/ 0 w 103"/>
                <a:gd name="T59" fmla="*/ 51 h 222"/>
                <a:gd name="T60" fmla="*/ 1 w 103"/>
                <a:gd name="T61" fmla="*/ 39 h 222"/>
                <a:gd name="T62" fmla="*/ 3 w 103"/>
                <a:gd name="T63" fmla="*/ 29 h 222"/>
                <a:gd name="T64" fmla="*/ 5 w 103"/>
                <a:gd name="T65" fmla="*/ 18 h 222"/>
                <a:gd name="T66" fmla="*/ 8 w 103"/>
                <a:gd name="T67" fmla="*/ 11 h 222"/>
                <a:gd name="T68" fmla="*/ 12 w 103"/>
                <a:gd name="T69" fmla="*/ 5 h 222"/>
                <a:gd name="T70" fmla="*/ 16 w 103"/>
                <a:gd name="T71" fmla="*/ 1 h 222"/>
                <a:gd name="T72" fmla="*/ 20 w 103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2">
                  <a:moveTo>
                    <a:pt x="2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4" y="11"/>
                  </a:lnTo>
                  <a:lnTo>
                    <a:pt x="97" y="18"/>
                  </a:lnTo>
                  <a:lnTo>
                    <a:pt x="100" y="29"/>
                  </a:lnTo>
                  <a:lnTo>
                    <a:pt x="101" y="39"/>
                  </a:lnTo>
                  <a:lnTo>
                    <a:pt x="103" y="51"/>
                  </a:lnTo>
                  <a:lnTo>
                    <a:pt x="103" y="65"/>
                  </a:lnTo>
                  <a:lnTo>
                    <a:pt x="103" y="158"/>
                  </a:lnTo>
                  <a:lnTo>
                    <a:pt x="103" y="171"/>
                  </a:lnTo>
                  <a:lnTo>
                    <a:pt x="101" y="182"/>
                  </a:lnTo>
                  <a:lnTo>
                    <a:pt x="100" y="193"/>
                  </a:lnTo>
                  <a:lnTo>
                    <a:pt x="97" y="203"/>
                  </a:lnTo>
                  <a:lnTo>
                    <a:pt x="94" y="210"/>
                  </a:lnTo>
                  <a:lnTo>
                    <a:pt x="91" y="217"/>
                  </a:lnTo>
                  <a:lnTo>
                    <a:pt x="87" y="221"/>
                  </a:lnTo>
                  <a:lnTo>
                    <a:pt x="83" y="222"/>
                  </a:lnTo>
                  <a:lnTo>
                    <a:pt x="20" y="222"/>
                  </a:lnTo>
                  <a:lnTo>
                    <a:pt x="16" y="221"/>
                  </a:lnTo>
                  <a:lnTo>
                    <a:pt x="12" y="217"/>
                  </a:lnTo>
                  <a:lnTo>
                    <a:pt x="8" y="210"/>
                  </a:lnTo>
                  <a:lnTo>
                    <a:pt x="5" y="203"/>
                  </a:lnTo>
                  <a:lnTo>
                    <a:pt x="3" y="193"/>
                  </a:lnTo>
                  <a:lnTo>
                    <a:pt x="1" y="182"/>
                  </a:lnTo>
                  <a:lnTo>
                    <a:pt x="0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1" y="39"/>
                  </a:lnTo>
                  <a:lnTo>
                    <a:pt x="3" y="29"/>
                  </a:lnTo>
                  <a:lnTo>
                    <a:pt x="5" y="18"/>
                  </a:lnTo>
                  <a:lnTo>
                    <a:pt x="8" y="11"/>
                  </a:lnTo>
                  <a:lnTo>
                    <a:pt x="12" y="5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41" name="Freeform 481"/>
            <p:cNvSpPr>
              <a:spLocks/>
            </p:cNvSpPr>
            <p:nvPr/>
          </p:nvSpPr>
          <p:spPr bwMode="auto">
            <a:xfrm>
              <a:off x="3920" y="1848"/>
              <a:ext cx="103" cy="222"/>
            </a:xfrm>
            <a:custGeom>
              <a:avLst/>
              <a:gdLst>
                <a:gd name="T0" fmla="*/ 20 w 103"/>
                <a:gd name="T1" fmla="*/ 0 h 222"/>
                <a:gd name="T2" fmla="*/ 83 w 103"/>
                <a:gd name="T3" fmla="*/ 0 h 222"/>
                <a:gd name="T4" fmla="*/ 87 w 103"/>
                <a:gd name="T5" fmla="*/ 1 h 222"/>
                <a:gd name="T6" fmla="*/ 91 w 103"/>
                <a:gd name="T7" fmla="*/ 5 h 222"/>
                <a:gd name="T8" fmla="*/ 94 w 103"/>
                <a:gd name="T9" fmla="*/ 11 h 222"/>
                <a:gd name="T10" fmla="*/ 97 w 103"/>
                <a:gd name="T11" fmla="*/ 18 h 222"/>
                <a:gd name="T12" fmla="*/ 100 w 103"/>
                <a:gd name="T13" fmla="*/ 29 h 222"/>
                <a:gd name="T14" fmla="*/ 101 w 103"/>
                <a:gd name="T15" fmla="*/ 39 h 222"/>
                <a:gd name="T16" fmla="*/ 103 w 103"/>
                <a:gd name="T17" fmla="*/ 51 h 222"/>
                <a:gd name="T18" fmla="*/ 103 w 103"/>
                <a:gd name="T19" fmla="*/ 65 h 222"/>
                <a:gd name="T20" fmla="*/ 103 w 103"/>
                <a:gd name="T21" fmla="*/ 158 h 222"/>
                <a:gd name="T22" fmla="*/ 103 w 103"/>
                <a:gd name="T23" fmla="*/ 171 h 222"/>
                <a:gd name="T24" fmla="*/ 101 w 103"/>
                <a:gd name="T25" fmla="*/ 182 h 222"/>
                <a:gd name="T26" fmla="*/ 100 w 103"/>
                <a:gd name="T27" fmla="*/ 193 h 222"/>
                <a:gd name="T28" fmla="*/ 97 w 103"/>
                <a:gd name="T29" fmla="*/ 203 h 222"/>
                <a:gd name="T30" fmla="*/ 94 w 103"/>
                <a:gd name="T31" fmla="*/ 210 h 222"/>
                <a:gd name="T32" fmla="*/ 91 w 103"/>
                <a:gd name="T33" fmla="*/ 217 h 222"/>
                <a:gd name="T34" fmla="*/ 87 w 103"/>
                <a:gd name="T35" fmla="*/ 221 h 222"/>
                <a:gd name="T36" fmla="*/ 83 w 103"/>
                <a:gd name="T37" fmla="*/ 222 h 222"/>
                <a:gd name="T38" fmla="*/ 20 w 103"/>
                <a:gd name="T39" fmla="*/ 222 h 222"/>
                <a:gd name="T40" fmla="*/ 16 w 103"/>
                <a:gd name="T41" fmla="*/ 221 h 222"/>
                <a:gd name="T42" fmla="*/ 12 w 103"/>
                <a:gd name="T43" fmla="*/ 217 h 222"/>
                <a:gd name="T44" fmla="*/ 8 w 103"/>
                <a:gd name="T45" fmla="*/ 210 h 222"/>
                <a:gd name="T46" fmla="*/ 5 w 103"/>
                <a:gd name="T47" fmla="*/ 203 h 222"/>
                <a:gd name="T48" fmla="*/ 3 w 103"/>
                <a:gd name="T49" fmla="*/ 193 h 222"/>
                <a:gd name="T50" fmla="*/ 1 w 103"/>
                <a:gd name="T51" fmla="*/ 182 h 222"/>
                <a:gd name="T52" fmla="*/ 0 w 103"/>
                <a:gd name="T53" fmla="*/ 171 h 222"/>
                <a:gd name="T54" fmla="*/ 0 w 103"/>
                <a:gd name="T55" fmla="*/ 158 h 222"/>
                <a:gd name="T56" fmla="*/ 0 w 103"/>
                <a:gd name="T57" fmla="*/ 65 h 222"/>
                <a:gd name="T58" fmla="*/ 0 w 103"/>
                <a:gd name="T59" fmla="*/ 51 h 222"/>
                <a:gd name="T60" fmla="*/ 1 w 103"/>
                <a:gd name="T61" fmla="*/ 39 h 222"/>
                <a:gd name="T62" fmla="*/ 3 w 103"/>
                <a:gd name="T63" fmla="*/ 29 h 222"/>
                <a:gd name="T64" fmla="*/ 5 w 103"/>
                <a:gd name="T65" fmla="*/ 18 h 222"/>
                <a:gd name="T66" fmla="*/ 8 w 103"/>
                <a:gd name="T67" fmla="*/ 11 h 222"/>
                <a:gd name="T68" fmla="*/ 12 w 103"/>
                <a:gd name="T69" fmla="*/ 5 h 222"/>
                <a:gd name="T70" fmla="*/ 16 w 103"/>
                <a:gd name="T71" fmla="*/ 1 h 222"/>
                <a:gd name="T72" fmla="*/ 20 w 103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2">
                  <a:moveTo>
                    <a:pt x="2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4" y="11"/>
                  </a:lnTo>
                  <a:lnTo>
                    <a:pt x="97" y="18"/>
                  </a:lnTo>
                  <a:lnTo>
                    <a:pt x="100" y="29"/>
                  </a:lnTo>
                  <a:lnTo>
                    <a:pt x="101" y="39"/>
                  </a:lnTo>
                  <a:lnTo>
                    <a:pt x="103" y="51"/>
                  </a:lnTo>
                  <a:lnTo>
                    <a:pt x="103" y="65"/>
                  </a:lnTo>
                  <a:lnTo>
                    <a:pt x="103" y="158"/>
                  </a:lnTo>
                  <a:lnTo>
                    <a:pt x="103" y="171"/>
                  </a:lnTo>
                  <a:lnTo>
                    <a:pt x="101" y="182"/>
                  </a:lnTo>
                  <a:lnTo>
                    <a:pt x="100" y="193"/>
                  </a:lnTo>
                  <a:lnTo>
                    <a:pt x="97" y="203"/>
                  </a:lnTo>
                  <a:lnTo>
                    <a:pt x="94" y="210"/>
                  </a:lnTo>
                  <a:lnTo>
                    <a:pt x="91" y="217"/>
                  </a:lnTo>
                  <a:lnTo>
                    <a:pt x="87" y="221"/>
                  </a:lnTo>
                  <a:lnTo>
                    <a:pt x="83" y="222"/>
                  </a:lnTo>
                  <a:lnTo>
                    <a:pt x="20" y="222"/>
                  </a:lnTo>
                  <a:lnTo>
                    <a:pt x="16" y="221"/>
                  </a:lnTo>
                  <a:lnTo>
                    <a:pt x="12" y="217"/>
                  </a:lnTo>
                  <a:lnTo>
                    <a:pt x="8" y="210"/>
                  </a:lnTo>
                  <a:lnTo>
                    <a:pt x="5" y="203"/>
                  </a:lnTo>
                  <a:lnTo>
                    <a:pt x="3" y="193"/>
                  </a:lnTo>
                  <a:lnTo>
                    <a:pt x="1" y="182"/>
                  </a:lnTo>
                  <a:lnTo>
                    <a:pt x="0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1" y="39"/>
                  </a:lnTo>
                  <a:lnTo>
                    <a:pt x="3" y="29"/>
                  </a:lnTo>
                  <a:lnTo>
                    <a:pt x="5" y="18"/>
                  </a:lnTo>
                  <a:lnTo>
                    <a:pt x="8" y="11"/>
                  </a:lnTo>
                  <a:lnTo>
                    <a:pt x="12" y="5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42" name="Freeform 482"/>
            <p:cNvSpPr>
              <a:spLocks/>
            </p:cNvSpPr>
            <p:nvPr/>
          </p:nvSpPr>
          <p:spPr bwMode="auto">
            <a:xfrm>
              <a:off x="3936" y="1905"/>
              <a:ext cx="65" cy="127"/>
            </a:xfrm>
            <a:custGeom>
              <a:avLst/>
              <a:gdLst>
                <a:gd name="T0" fmla="*/ 32 w 65"/>
                <a:gd name="T1" fmla="*/ 0 h 127"/>
                <a:gd name="T2" fmla="*/ 35 w 65"/>
                <a:gd name="T3" fmla="*/ 0 h 127"/>
                <a:gd name="T4" fmla="*/ 38 w 65"/>
                <a:gd name="T5" fmla="*/ 1 h 127"/>
                <a:gd name="T6" fmla="*/ 41 w 65"/>
                <a:gd name="T7" fmla="*/ 2 h 127"/>
                <a:gd name="T8" fmla="*/ 44 w 65"/>
                <a:gd name="T9" fmla="*/ 4 h 127"/>
                <a:gd name="T10" fmla="*/ 50 w 65"/>
                <a:gd name="T11" fmla="*/ 10 h 127"/>
                <a:gd name="T12" fmla="*/ 54 w 65"/>
                <a:gd name="T13" fmla="*/ 18 h 127"/>
                <a:gd name="T14" fmla="*/ 59 w 65"/>
                <a:gd name="T15" fmla="*/ 28 h 127"/>
                <a:gd name="T16" fmla="*/ 62 w 65"/>
                <a:gd name="T17" fmla="*/ 38 h 127"/>
                <a:gd name="T18" fmla="*/ 64 w 65"/>
                <a:gd name="T19" fmla="*/ 51 h 127"/>
                <a:gd name="T20" fmla="*/ 65 w 65"/>
                <a:gd name="T21" fmla="*/ 64 h 127"/>
                <a:gd name="T22" fmla="*/ 64 w 65"/>
                <a:gd name="T23" fmla="*/ 76 h 127"/>
                <a:gd name="T24" fmla="*/ 62 w 65"/>
                <a:gd name="T25" fmla="*/ 88 h 127"/>
                <a:gd name="T26" fmla="*/ 59 w 65"/>
                <a:gd name="T27" fmla="*/ 99 h 127"/>
                <a:gd name="T28" fmla="*/ 54 w 65"/>
                <a:gd name="T29" fmla="*/ 108 h 127"/>
                <a:gd name="T30" fmla="*/ 50 w 65"/>
                <a:gd name="T31" fmla="*/ 116 h 127"/>
                <a:gd name="T32" fmla="*/ 44 w 65"/>
                <a:gd name="T33" fmla="*/ 122 h 127"/>
                <a:gd name="T34" fmla="*/ 41 w 65"/>
                <a:gd name="T35" fmla="*/ 124 h 127"/>
                <a:gd name="T36" fmla="*/ 38 w 65"/>
                <a:gd name="T37" fmla="*/ 125 h 127"/>
                <a:gd name="T38" fmla="*/ 35 w 65"/>
                <a:gd name="T39" fmla="*/ 127 h 127"/>
                <a:gd name="T40" fmla="*/ 32 w 65"/>
                <a:gd name="T41" fmla="*/ 127 h 127"/>
                <a:gd name="T42" fmla="*/ 29 w 65"/>
                <a:gd name="T43" fmla="*/ 127 h 127"/>
                <a:gd name="T44" fmla="*/ 25 w 65"/>
                <a:gd name="T45" fmla="*/ 125 h 127"/>
                <a:gd name="T46" fmla="*/ 22 w 65"/>
                <a:gd name="T47" fmla="*/ 124 h 127"/>
                <a:gd name="T48" fmla="*/ 19 w 65"/>
                <a:gd name="T49" fmla="*/ 122 h 127"/>
                <a:gd name="T50" fmla="*/ 14 w 65"/>
                <a:gd name="T51" fmla="*/ 116 h 127"/>
                <a:gd name="T52" fmla="*/ 9 w 65"/>
                <a:gd name="T53" fmla="*/ 108 h 127"/>
                <a:gd name="T54" fmla="*/ 5 w 65"/>
                <a:gd name="T55" fmla="*/ 99 h 127"/>
                <a:gd name="T56" fmla="*/ 2 w 65"/>
                <a:gd name="T57" fmla="*/ 88 h 127"/>
                <a:gd name="T58" fmla="*/ 0 w 65"/>
                <a:gd name="T59" fmla="*/ 76 h 127"/>
                <a:gd name="T60" fmla="*/ 0 w 65"/>
                <a:gd name="T61" fmla="*/ 64 h 127"/>
                <a:gd name="T62" fmla="*/ 0 w 65"/>
                <a:gd name="T63" fmla="*/ 51 h 127"/>
                <a:gd name="T64" fmla="*/ 2 w 65"/>
                <a:gd name="T65" fmla="*/ 38 h 127"/>
                <a:gd name="T66" fmla="*/ 5 w 65"/>
                <a:gd name="T67" fmla="*/ 28 h 127"/>
                <a:gd name="T68" fmla="*/ 9 w 65"/>
                <a:gd name="T69" fmla="*/ 18 h 127"/>
                <a:gd name="T70" fmla="*/ 14 w 65"/>
                <a:gd name="T71" fmla="*/ 10 h 127"/>
                <a:gd name="T72" fmla="*/ 19 w 65"/>
                <a:gd name="T73" fmla="*/ 4 h 127"/>
                <a:gd name="T74" fmla="*/ 22 w 65"/>
                <a:gd name="T75" fmla="*/ 2 h 127"/>
                <a:gd name="T76" fmla="*/ 25 w 65"/>
                <a:gd name="T77" fmla="*/ 1 h 127"/>
                <a:gd name="T78" fmla="*/ 29 w 65"/>
                <a:gd name="T79" fmla="*/ 0 h 127"/>
                <a:gd name="T80" fmla="*/ 32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2" y="0"/>
                  </a:moveTo>
                  <a:lnTo>
                    <a:pt x="35" y="0"/>
                  </a:lnTo>
                  <a:lnTo>
                    <a:pt x="38" y="1"/>
                  </a:lnTo>
                  <a:lnTo>
                    <a:pt x="41" y="2"/>
                  </a:lnTo>
                  <a:lnTo>
                    <a:pt x="44" y="4"/>
                  </a:lnTo>
                  <a:lnTo>
                    <a:pt x="50" y="10"/>
                  </a:lnTo>
                  <a:lnTo>
                    <a:pt x="54" y="18"/>
                  </a:lnTo>
                  <a:lnTo>
                    <a:pt x="59" y="28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9"/>
                  </a:lnTo>
                  <a:lnTo>
                    <a:pt x="54" y="108"/>
                  </a:lnTo>
                  <a:lnTo>
                    <a:pt x="50" y="116"/>
                  </a:lnTo>
                  <a:lnTo>
                    <a:pt x="44" y="122"/>
                  </a:lnTo>
                  <a:lnTo>
                    <a:pt x="41" y="124"/>
                  </a:lnTo>
                  <a:lnTo>
                    <a:pt x="38" y="125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5" y="125"/>
                  </a:lnTo>
                  <a:lnTo>
                    <a:pt x="22" y="124"/>
                  </a:lnTo>
                  <a:lnTo>
                    <a:pt x="19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5" y="99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38"/>
                  </a:lnTo>
                  <a:lnTo>
                    <a:pt x="5" y="28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19" y="4"/>
                  </a:lnTo>
                  <a:lnTo>
                    <a:pt x="22" y="2"/>
                  </a:lnTo>
                  <a:lnTo>
                    <a:pt x="25" y="1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43" name="Freeform 483"/>
            <p:cNvSpPr>
              <a:spLocks/>
            </p:cNvSpPr>
            <p:nvPr/>
          </p:nvSpPr>
          <p:spPr bwMode="auto">
            <a:xfrm>
              <a:off x="3936" y="1905"/>
              <a:ext cx="65" cy="127"/>
            </a:xfrm>
            <a:custGeom>
              <a:avLst/>
              <a:gdLst>
                <a:gd name="T0" fmla="*/ 32 w 65"/>
                <a:gd name="T1" fmla="*/ 0 h 127"/>
                <a:gd name="T2" fmla="*/ 35 w 65"/>
                <a:gd name="T3" fmla="*/ 0 h 127"/>
                <a:gd name="T4" fmla="*/ 38 w 65"/>
                <a:gd name="T5" fmla="*/ 1 h 127"/>
                <a:gd name="T6" fmla="*/ 41 w 65"/>
                <a:gd name="T7" fmla="*/ 2 h 127"/>
                <a:gd name="T8" fmla="*/ 44 w 65"/>
                <a:gd name="T9" fmla="*/ 4 h 127"/>
                <a:gd name="T10" fmla="*/ 50 w 65"/>
                <a:gd name="T11" fmla="*/ 10 h 127"/>
                <a:gd name="T12" fmla="*/ 54 w 65"/>
                <a:gd name="T13" fmla="*/ 18 h 127"/>
                <a:gd name="T14" fmla="*/ 59 w 65"/>
                <a:gd name="T15" fmla="*/ 28 h 127"/>
                <a:gd name="T16" fmla="*/ 62 w 65"/>
                <a:gd name="T17" fmla="*/ 38 h 127"/>
                <a:gd name="T18" fmla="*/ 64 w 65"/>
                <a:gd name="T19" fmla="*/ 51 h 127"/>
                <a:gd name="T20" fmla="*/ 65 w 65"/>
                <a:gd name="T21" fmla="*/ 64 h 127"/>
                <a:gd name="T22" fmla="*/ 64 w 65"/>
                <a:gd name="T23" fmla="*/ 76 h 127"/>
                <a:gd name="T24" fmla="*/ 62 w 65"/>
                <a:gd name="T25" fmla="*/ 88 h 127"/>
                <a:gd name="T26" fmla="*/ 59 w 65"/>
                <a:gd name="T27" fmla="*/ 99 h 127"/>
                <a:gd name="T28" fmla="*/ 54 w 65"/>
                <a:gd name="T29" fmla="*/ 108 h 127"/>
                <a:gd name="T30" fmla="*/ 50 w 65"/>
                <a:gd name="T31" fmla="*/ 116 h 127"/>
                <a:gd name="T32" fmla="*/ 44 w 65"/>
                <a:gd name="T33" fmla="*/ 122 h 127"/>
                <a:gd name="T34" fmla="*/ 41 w 65"/>
                <a:gd name="T35" fmla="*/ 124 h 127"/>
                <a:gd name="T36" fmla="*/ 38 w 65"/>
                <a:gd name="T37" fmla="*/ 125 h 127"/>
                <a:gd name="T38" fmla="*/ 35 w 65"/>
                <a:gd name="T39" fmla="*/ 127 h 127"/>
                <a:gd name="T40" fmla="*/ 32 w 65"/>
                <a:gd name="T41" fmla="*/ 127 h 127"/>
                <a:gd name="T42" fmla="*/ 29 w 65"/>
                <a:gd name="T43" fmla="*/ 127 h 127"/>
                <a:gd name="T44" fmla="*/ 25 w 65"/>
                <a:gd name="T45" fmla="*/ 125 h 127"/>
                <a:gd name="T46" fmla="*/ 22 w 65"/>
                <a:gd name="T47" fmla="*/ 124 h 127"/>
                <a:gd name="T48" fmla="*/ 19 w 65"/>
                <a:gd name="T49" fmla="*/ 122 h 127"/>
                <a:gd name="T50" fmla="*/ 14 w 65"/>
                <a:gd name="T51" fmla="*/ 116 h 127"/>
                <a:gd name="T52" fmla="*/ 9 w 65"/>
                <a:gd name="T53" fmla="*/ 108 h 127"/>
                <a:gd name="T54" fmla="*/ 5 w 65"/>
                <a:gd name="T55" fmla="*/ 99 h 127"/>
                <a:gd name="T56" fmla="*/ 2 w 65"/>
                <a:gd name="T57" fmla="*/ 88 h 127"/>
                <a:gd name="T58" fmla="*/ 0 w 65"/>
                <a:gd name="T59" fmla="*/ 76 h 127"/>
                <a:gd name="T60" fmla="*/ 0 w 65"/>
                <a:gd name="T61" fmla="*/ 64 h 127"/>
                <a:gd name="T62" fmla="*/ 0 w 65"/>
                <a:gd name="T63" fmla="*/ 51 h 127"/>
                <a:gd name="T64" fmla="*/ 2 w 65"/>
                <a:gd name="T65" fmla="*/ 38 h 127"/>
                <a:gd name="T66" fmla="*/ 5 w 65"/>
                <a:gd name="T67" fmla="*/ 28 h 127"/>
                <a:gd name="T68" fmla="*/ 9 w 65"/>
                <a:gd name="T69" fmla="*/ 18 h 127"/>
                <a:gd name="T70" fmla="*/ 14 w 65"/>
                <a:gd name="T71" fmla="*/ 10 h 127"/>
                <a:gd name="T72" fmla="*/ 19 w 65"/>
                <a:gd name="T73" fmla="*/ 4 h 127"/>
                <a:gd name="T74" fmla="*/ 22 w 65"/>
                <a:gd name="T75" fmla="*/ 2 h 127"/>
                <a:gd name="T76" fmla="*/ 25 w 65"/>
                <a:gd name="T77" fmla="*/ 1 h 127"/>
                <a:gd name="T78" fmla="*/ 29 w 65"/>
                <a:gd name="T79" fmla="*/ 0 h 127"/>
                <a:gd name="T80" fmla="*/ 32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2" y="0"/>
                  </a:moveTo>
                  <a:lnTo>
                    <a:pt x="35" y="0"/>
                  </a:lnTo>
                  <a:lnTo>
                    <a:pt x="38" y="1"/>
                  </a:lnTo>
                  <a:lnTo>
                    <a:pt x="41" y="2"/>
                  </a:lnTo>
                  <a:lnTo>
                    <a:pt x="44" y="4"/>
                  </a:lnTo>
                  <a:lnTo>
                    <a:pt x="50" y="10"/>
                  </a:lnTo>
                  <a:lnTo>
                    <a:pt x="54" y="18"/>
                  </a:lnTo>
                  <a:lnTo>
                    <a:pt x="59" y="28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9"/>
                  </a:lnTo>
                  <a:lnTo>
                    <a:pt x="54" y="108"/>
                  </a:lnTo>
                  <a:lnTo>
                    <a:pt x="50" y="116"/>
                  </a:lnTo>
                  <a:lnTo>
                    <a:pt x="44" y="122"/>
                  </a:lnTo>
                  <a:lnTo>
                    <a:pt x="41" y="124"/>
                  </a:lnTo>
                  <a:lnTo>
                    <a:pt x="38" y="125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5" y="125"/>
                  </a:lnTo>
                  <a:lnTo>
                    <a:pt x="22" y="124"/>
                  </a:lnTo>
                  <a:lnTo>
                    <a:pt x="19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5" y="99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38"/>
                  </a:lnTo>
                  <a:lnTo>
                    <a:pt x="5" y="28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19" y="4"/>
                  </a:lnTo>
                  <a:lnTo>
                    <a:pt x="22" y="2"/>
                  </a:lnTo>
                  <a:lnTo>
                    <a:pt x="25" y="1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44" name="Freeform 484"/>
            <p:cNvSpPr>
              <a:spLocks/>
            </p:cNvSpPr>
            <p:nvPr/>
          </p:nvSpPr>
          <p:spPr bwMode="auto">
            <a:xfrm>
              <a:off x="4026" y="1848"/>
              <a:ext cx="103" cy="222"/>
            </a:xfrm>
            <a:custGeom>
              <a:avLst/>
              <a:gdLst>
                <a:gd name="T0" fmla="*/ 20 w 103"/>
                <a:gd name="T1" fmla="*/ 0 h 222"/>
                <a:gd name="T2" fmla="*/ 83 w 103"/>
                <a:gd name="T3" fmla="*/ 0 h 222"/>
                <a:gd name="T4" fmla="*/ 87 w 103"/>
                <a:gd name="T5" fmla="*/ 1 h 222"/>
                <a:gd name="T6" fmla="*/ 91 w 103"/>
                <a:gd name="T7" fmla="*/ 5 h 222"/>
                <a:gd name="T8" fmla="*/ 94 w 103"/>
                <a:gd name="T9" fmla="*/ 11 h 222"/>
                <a:gd name="T10" fmla="*/ 97 w 103"/>
                <a:gd name="T11" fmla="*/ 18 h 222"/>
                <a:gd name="T12" fmla="*/ 100 w 103"/>
                <a:gd name="T13" fmla="*/ 29 h 222"/>
                <a:gd name="T14" fmla="*/ 101 w 103"/>
                <a:gd name="T15" fmla="*/ 39 h 222"/>
                <a:gd name="T16" fmla="*/ 103 w 103"/>
                <a:gd name="T17" fmla="*/ 51 h 222"/>
                <a:gd name="T18" fmla="*/ 103 w 103"/>
                <a:gd name="T19" fmla="*/ 65 h 222"/>
                <a:gd name="T20" fmla="*/ 103 w 103"/>
                <a:gd name="T21" fmla="*/ 158 h 222"/>
                <a:gd name="T22" fmla="*/ 103 w 103"/>
                <a:gd name="T23" fmla="*/ 171 h 222"/>
                <a:gd name="T24" fmla="*/ 101 w 103"/>
                <a:gd name="T25" fmla="*/ 182 h 222"/>
                <a:gd name="T26" fmla="*/ 100 w 103"/>
                <a:gd name="T27" fmla="*/ 193 h 222"/>
                <a:gd name="T28" fmla="*/ 97 w 103"/>
                <a:gd name="T29" fmla="*/ 203 h 222"/>
                <a:gd name="T30" fmla="*/ 94 w 103"/>
                <a:gd name="T31" fmla="*/ 210 h 222"/>
                <a:gd name="T32" fmla="*/ 91 w 103"/>
                <a:gd name="T33" fmla="*/ 217 h 222"/>
                <a:gd name="T34" fmla="*/ 87 w 103"/>
                <a:gd name="T35" fmla="*/ 221 h 222"/>
                <a:gd name="T36" fmla="*/ 83 w 103"/>
                <a:gd name="T37" fmla="*/ 222 h 222"/>
                <a:gd name="T38" fmla="*/ 20 w 103"/>
                <a:gd name="T39" fmla="*/ 222 h 222"/>
                <a:gd name="T40" fmla="*/ 16 w 103"/>
                <a:gd name="T41" fmla="*/ 221 h 222"/>
                <a:gd name="T42" fmla="*/ 12 w 103"/>
                <a:gd name="T43" fmla="*/ 217 h 222"/>
                <a:gd name="T44" fmla="*/ 8 w 103"/>
                <a:gd name="T45" fmla="*/ 210 h 222"/>
                <a:gd name="T46" fmla="*/ 5 w 103"/>
                <a:gd name="T47" fmla="*/ 203 h 222"/>
                <a:gd name="T48" fmla="*/ 3 w 103"/>
                <a:gd name="T49" fmla="*/ 193 h 222"/>
                <a:gd name="T50" fmla="*/ 1 w 103"/>
                <a:gd name="T51" fmla="*/ 182 h 222"/>
                <a:gd name="T52" fmla="*/ 0 w 103"/>
                <a:gd name="T53" fmla="*/ 171 h 222"/>
                <a:gd name="T54" fmla="*/ 0 w 103"/>
                <a:gd name="T55" fmla="*/ 158 h 222"/>
                <a:gd name="T56" fmla="*/ 0 w 103"/>
                <a:gd name="T57" fmla="*/ 65 h 222"/>
                <a:gd name="T58" fmla="*/ 0 w 103"/>
                <a:gd name="T59" fmla="*/ 51 h 222"/>
                <a:gd name="T60" fmla="*/ 1 w 103"/>
                <a:gd name="T61" fmla="*/ 39 h 222"/>
                <a:gd name="T62" fmla="*/ 3 w 103"/>
                <a:gd name="T63" fmla="*/ 29 h 222"/>
                <a:gd name="T64" fmla="*/ 5 w 103"/>
                <a:gd name="T65" fmla="*/ 18 h 222"/>
                <a:gd name="T66" fmla="*/ 8 w 103"/>
                <a:gd name="T67" fmla="*/ 11 h 222"/>
                <a:gd name="T68" fmla="*/ 12 w 103"/>
                <a:gd name="T69" fmla="*/ 5 h 222"/>
                <a:gd name="T70" fmla="*/ 16 w 103"/>
                <a:gd name="T71" fmla="*/ 1 h 222"/>
                <a:gd name="T72" fmla="*/ 20 w 103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2">
                  <a:moveTo>
                    <a:pt x="2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4" y="11"/>
                  </a:lnTo>
                  <a:lnTo>
                    <a:pt x="97" y="18"/>
                  </a:lnTo>
                  <a:lnTo>
                    <a:pt x="100" y="29"/>
                  </a:lnTo>
                  <a:lnTo>
                    <a:pt x="101" y="39"/>
                  </a:lnTo>
                  <a:lnTo>
                    <a:pt x="103" y="51"/>
                  </a:lnTo>
                  <a:lnTo>
                    <a:pt x="103" y="65"/>
                  </a:lnTo>
                  <a:lnTo>
                    <a:pt x="103" y="158"/>
                  </a:lnTo>
                  <a:lnTo>
                    <a:pt x="103" y="171"/>
                  </a:lnTo>
                  <a:lnTo>
                    <a:pt x="101" y="182"/>
                  </a:lnTo>
                  <a:lnTo>
                    <a:pt x="100" y="193"/>
                  </a:lnTo>
                  <a:lnTo>
                    <a:pt x="97" y="203"/>
                  </a:lnTo>
                  <a:lnTo>
                    <a:pt x="94" y="210"/>
                  </a:lnTo>
                  <a:lnTo>
                    <a:pt x="91" y="217"/>
                  </a:lnTo>
                  <a:lnTo>
                    <a:pt x="87" y="221"/>
                  </a:lnTo>
                  <a:lnTo>
                    <a:pt x="83" y="222"/>
                  </a:lnTo>
                  <a:lnTo>
                    <a:pt x="20" y="222"/>
                  </a:lnTo>
                  <a:lnTo>
                    <a:pt x="16" y="221"/>
                  </a:lnTo>
                  <a:lnTo>
                    <a:pt x="12" y="217"/>
                  </a:lnTo>
                  <a:lnTo>
                    <a:pt x="8" y="210"/>
                  </a:lnTo>
                  <a:lnTo>
                    <a:pt x="5" y="203"/>
                  </a:lnTo>
                  <a:lnTo>
                    <a:pt x="3" y="193"/>
                  </a:lnTo>
                  <a:lnTo>
                    <a:pt x="1" y="182"/>
                  </a:lnTo>
                  <a:lnTo>
                    <a:pt x="0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1" y="39"/>
                  </a:lnTo>
                  <a:lnTo>
                    <a:pt x="3" y="29"/>
                  </a:lnTo>
                  <a:lnTo>
                    <a:pt x="5" y="18"/>
                  </a:lnTo>
                  <a:lnTo>
                    <a:pt x="8" y="11"/>
                  </a:lnTo>
                  <a:lnTo>
                    <a:pt x="12" y="5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45" name="Freeform 485"/>
            <p:cNvSpPr>
              <a:spLocks/>
            </p:cNvSpPr>
            <p:nvPr/>
          </p:nvSpPr>
          <p:spPr bwMode="auto">
            <a:xfrm>
              <a:off x="4026" y="1848"/>
              <a:ext cx="103" cy="222"/>
            </a:xfrm>
            <a:custGeom>
              <a:avLst/>
              <a:gdLst>
                <a:gd name="T0" fmla="*/ 20 w 103"/>
                <a:gd name="T1" fmla="*/ 0 h 222"/>
                <a:gd name="T2" fmla="*/ 83 w 103"/>
                <a:gd name="T3" fmla="*/ 0 h 222"/>
                <a:gd name="T4" fmla="*/ 87 w 103"/>
                <a:gd name="T5" fmla="*/ 1 h 222"/>
                <a:gd name="T6" fmla="*/ 91 w 103"/>
                <a:gd name="T7" fmla="*/ 5 h 222"/>
                <a:gd name="T8" fmla="*/ 94 w 103"/>
                <a:gd name="T9" fmla="*/ 11 h 222"/>
                <a:gd name="T10" fmla="*/ 97 w 103"/>
                <a:gd name="T11" fmla="*/ 18 h 222"/>
                <a:gd name="T12" fmla="*/ 100 w 103"/>
                <a:gd name="T13" fmla="*/ 29 h 222"/>
                <a:gd name="T14" fmla="*/ 101 w 103"/>
                <a:gd name="T15" fmla="*/ 39 h 222"/>
                <a:gd name="T16" fmla="*/ 103 w 103"/>
                <a:gd name="T17" fmla="*/ 51 h 222"/>
                <a:gd name="T18" fmla="*/ 103 w 103"/>
                <a:gd name="T19" fmla="*/ 65 h 222"/>
                <a:gd name="T20" fmla="*/ 103 w 103"/>
                <a:gd name="T21" fmla="*/ 158 h 222"/>
                <a:gd name="T22" fmla="*/ 103 w 103"/>
                <a:gd name="T23" fmla="*/ 171 h 222"/>
                <a:gd name="T24" fmla="*/ 101 w 103"/>
                <a:gd name="T25" fmla="*/ 182 h 222"/>
                <a:gd name="T26" fmla="*/ 100 w 103"/>
                <a:gd name="T27" fmla="*/ 193 h 222"/>
                <a:gd name="T28" fmla="*/ 97 w 103"/>
                <a:gd name="T29" fmla="*/ 203 h 222"/>
                <a:gd name="T30" fmla="*/ 94 w 103"/>
                <a:gd name="T31" fmla="*/ 210 h 222"/>
                <a:gd name="T32" fmla="*/ 91 w 103"/>
                <a:gd name="T33" fmla="*/ 217 h 222"/>
                <a:gd name="T34" fmla="*/ 87 w 103"/>
                <a:gd name="T35" fmla="*/ 221 h 222"/>
                <a:gd name="T36" fmla="*/ 83 w 103"/>
                <a:gd name="T37" fmla="*/ 222 h 222"/>
                <a:gd name="T38" fmla="*/ 20 w 103"/>
                <a:gd name="T39" fmla="*/ 222 h 222"/>
                <a:gd name="T40" fmla="*/ 16 w 103"/>
                <a:gd name="T41" fmla="*/ 221 h 222"/>
                <a:gd name="T42" fmla="*/ 12 w 103"/>
                <a:gd name="T43" fmla="*/ 217 h 222"/>
                <a:gd name="T44" fmla="*/ 8 w 103"/>
                <a:gd name="T45" fmla="*/ 210 h 222"/>
                <a:gd name="T46" fmla="*/ 5 w 103"/>
                <a:gd name="T47" fmla="*/ 203 h 222"/>
                <a:gd name="T48" fmla="*/ 3 w 103"/>
                <a:gd name="T49" fmla="*/ 193 h 222"/>
                <a:gd name="T50" fmla="*/ 1 w 103"/>
                <a:gd name="T51" fmla="*/ 182 h 222"/>
                <a:gd name="T52" fmla="*/ 0 w 103"/>
                <a:gd name="T53" fmla="*/ 171 h 222"/>
                <a:gd name="T54" fmla="*/ 0 w 103"/>
                <a:gd name="T55" fmla="*/ 158 h 222"/>
                <a:gd name="T56" fmla="*/ 0 w 103"/>
                <a:gd name="T57" fmla="*/ 65 h 222"/>
                <a:gd name="T58" fmla="*/ 0 w 103"/>
                <a:gd name="T59" fmla="*/ 51 h 222"/>
                <a:gd name="T60" fmla="*/ 1 w 103"/>
                <a:gd name="T61" fmla="*/ 39 h 222"/>
                <a:gd name="T62" fmla="*/ 3 w 103"/>
                <a:gd name="T63" fmla="*/ 29 h 222"/>
                <a:gd name="T64" fmla="*/ 5 w 103"/>
                <a:gd name="T65" fmla="*/ 18 h 222"/>
                <a:gd name="T66" fmla="*/ 8 w 103"/>
                <a:gd name="T67" fmla="*/ 11 h 222"/>
                <a:gd name="T68" fmla="*/ 12 w 103"/>
                <a:gd name="T69" fmla="*/ 5 h 222"/>
                <a:gd name="T70" fmla="*/ 16 w 103"/>
                <a:gd name="T71" fmla="*/ 1 h 222"/>
                <a:gd name="T72" fmla="*/ 20 w 103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2">
                  <a:moveTo>
                    <a:pt x="2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4" y="11"/>
                  </a:lnTo>
                  <a:lnTo>
                    <a:pt x="97" y="18"/>
                  </a:lnTo>
                  <a:lnTo>
                    <a:pt x="100" y="29"/>
                  </a:lnTo>
                  <a:lnTo>
                    <a:pt x="101" y="39"/>
                  </a:lnTo>
                  <a:lnTo>
                    <a:pt x="103" y="51"/>
                  </a:lnTo>
                  <a:lnTo>
                    <a:pt x="103" y="65"/>
                  </a:lnTo>
                  <a:lnTo>
                    <a:pt x="103" y="158"/>
                  </a:lnTo>
                  <a:lnTo>
                    <a:pt x="103" y="171"/>
                  </a:lnTo>
                  <a:lnTo>
                    <a:pt x="101" y="182"/>
                  </a:lnTo>
                  <a:lnTo>
                    <a:pt x="100" y="193"/>
                  </a:lnTo>
                  <a:lnTo>
                    <a:pt x="97" y="203"/>
                  </a:lnTo>
                  <a:lnTo>
                    <a:pt x="94" y="210"/>
                  </a:lnTo>
                  <a:lnTo>
                    <a:pt x="91" y="217"/>
                  </a:lnTo>
                  <a:lnTo>
                    <a:pt x="87" y="221"/>
                  </a:lnTo>
                  <a:lnTo>
                    <a:pt x="83" y="222"/>
                  </a:lnTo>
                  <a:lnTo>
                    <a:pt x="20" y="222"/>
                  </a:lnTo>
                  <a:lnTo>
                    <a:pt x="16" y="221"/>
                  </a:lnTo>
                  <a:lnTo>
                    <a:pt x="12" y="217"/>
                  </a:lnTo>
                  <a:lnTo>
                    <a:pt x="8" y="210"/>
                  </a:lnTo>
                  <a:lnTo>
                    <a:pt x="5" y="203"/>
                  </a:lnTo>
                  <a:lnTo>
                    <a:pt x="3" y="193"/>
                  </a:lnTo>
                  <a:lnTo>
                    <a:pt x="1" y="182"/>
                  </a:lnTo>
                  <a:lnTo>
                    <a:pt x="0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1" y="39"/>
                  </a:lnTo>
                  <a:lnTo>
                    <a:pt x="3" y="29"/>
                  </a:lnTo>
                  <a:lnTo>
                    <a:pt x="5" y="18"/>
                  </a:lnTo>
                  <a:lnTo>
                    <a:pt x="8" y="11"/>
                  </a:lnTo>
                  <a:lnTo>
                    <a:pt x="12" y="5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46" name="Freeform 486"/>
            <p:cNvSpPr>
              <a:spLocks/>
            </p:cNvSpPr>
            <p:nvPr/>
          </p:nvSpPr>
          <p:spPr bwMode="auto">
            <a:xfrm>
              <a:off x="4042" y="1905"/>
              <a:ext cx="65" cy="127"/>
            </a:xfrm>
            <a:custGeom>
              <a:avLst/>
              <a:gdLst>
                <a:gd name="T0" fmla="*/ 32 w 65"/>
                <a:gd name="T1" fmla="*/ 0 h 127"/>
                <a:gd name="T2" fmla="*/ 35 w 65"/>
                <a:gd name="T3" fmla="*/ 0 h 127"/>
                <a:gd name="T4" fmla="*/ 38 w 65"/>
                <a:gd name="T5" fmla="*/ 1 h 127"/>
                <a:gd name="T6" fmla="*/ 42 w 65"/>
                <a:gd name="T7" fmla="*/ 2 h 127"/>
                <a:gd name="T8" fmla="*/ 45 w 65"/>
                <a:gd name="T9" fmla="*/ 4 h 127"/>
                <a:gd name="T10" fmla="*/ 51 w 65"/>
                <a:gd name="T11" fmla="*/ 10 h 127"/>
                <a:gd name="T12" fmla="*/ 55 w 65"/>
                <a:gd name="T13" fmla="*/ 18 h 127"/>
                <a:gd name="T14" fmla="*/ 59 w 65"/>
                <a:gd name="T15" fmla="*/ 28 h 127"/>
                <a:gd name="T16" fmla="*/ 62 w 65"/>
                <a:gd name="T17" fmla="*/ 38 h 127"/>
                <a:gd name="T18" fmla="*/ 64 w 65"/>
                <a:gd name="T19" fmla="*/ 51 h 127"/>
                <a:gd name="T20" fmla="*/ 65 w 65"/>
                <a:gd name="T21" fmla="*/ 64 h 127"/>
                <a:gd name="T22" fmla="*/ 64 w 65"/>
                <a:gd name="T23" fmla="*/ 76 h 127"/>
                <a:gd name="T24" fmla="*/ 62 w 65"/>
                <a:gd name="T25" fmla="*/ 88 h 127"/>
                <a:gd name="T26" fmla="*/ 59 w 65"/>
                <a:gd name="T27" fmla="*/ 99 h 127"/>
                <a:gd name="T28" fmla="*/ 55 w 65"/>
                <a:gd name="T29" fmla="*/ 108 h 127"/>
                <a:gd name="T30" fmla="*/ 51 w 65"/>
                <a:gd name="T31" fmla="*/ 116 h 127"/>
                <a:gd name="T32" fmla="*/ 45 w 65"/>
                <a:gd name="T33" fmla="*/ 122 h 127"/>
                <a:gd name="T34" fmla="*/ 42 w 65"/>
                <a:gd name="T35" fmla="*/ 124 h 127"/>
                <a:gd name="T36" fmla="*/ 38 w 65"/>
                <a:gd name="T37" fmla="*/ 125 h 127"/>
                <a:gd name="T38" fmla="*/ 35 w 65"/>
                <a:gd name="T39" fmla="*/ 127 h 127"/>
                <a:gd name="T40" fmla="*/ 32 w 65"/>
                <a:gd name="T41" fmla="*/ 127 h 127"/>
                <a:gd name="T42" fmla="*/ 29 w 65"/>
                <a:gd name="T43" fmla="*/ 127 h 127"/>
                <a:gd name="T44" fmla="*/ 25 w 65"/>
                <a:gd name="T45" fmla="*/ 125 h 127"/>
                <a:gd name="T46" fmla="*/ 22 w 65"/>
                <a:gd name="T47" fmla="*/ 124 h 127"/>
                <a:gd name="T48" fmla="*/ 19 w 65"/>
                <a:gd name="T49" fmla="*/ 122 h 127"/>
                <a:gd name="T50" fmla="*/ 14 w 65"/>
                <a:gd name="T51" fmla="*/ 116 h 127"/>
                <a:gd name="T52" fmla="*/ 9 w 65"/>
                <a:gd name="T53" fmla="*/ 108 h 127"/>
                <a:gd name="T54" fmla="*/ 5 w 65"/>
                <a:gd name="T55" fmla="*/ 99 h 127"/>
                <a:gd name="T56" fmla="*/ 2 w 65"/>
                <a:gd name="T57" fmla="*/ 88 h 127"/>
                <a:gd name="T58" fmla="*/ 1 w 65"/>
                <a:gd name="T59" fmla="*/ 76 h 127"/>
                <a:gd name="T60" fmla="*/ 0 w 65"/>
                <a:gd name="T61" fmla="*/ 64 h 127"/>
                <a:gd name="T62" fmla="*/ 1 w 65"/>
                <a:gd name="T63" fmla="*/ 51 h 127"/>
                <a:gd name="T64" fmla="*/ 2 w 65"/>
                <a:gd name="T65" fmla="*/ 38 h 127"/>
                <a:gd name="T66" fmla="*/ 5 w 65"/>
                <a:gd name="T67" fmla="*/ 28 h 127"/>
                <a:gd name="T68" fmla="*/ 9 w 65"/>
                <a:gd name="T69" fmla="*/ 18 h 127"/>
                <a:gd name="T70" fmla="*/ 14 w 65"/>
                <a:gd name="T71" fmla="*/ 10 h 127"/>
                <a:gd name="T72" fmla="*/ 19 w 65"/>
                <a:gd name="T73" fmla="*/ 4 h 127"/>
                <a:gd name="T74" fmla="*/ 22 w 65"/>
                <a:gd name="T75" fmla="*/ 2 h 127"/>
                <a:gd name="T76" fmla="*/ 25 w 65"/>
                <a:gd name="T77" fmla="*/ 1 h 127"/>
                <a:gd name="T78" fmla="*/ 29 w 65"/>
                <a:gd name="T79" fmla="*/ 0 h 127"/>
                <a:gd name="T80" fmla="*/ 32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2" y="0"/>
                  </a:moveTo>
                  <a:lnTo>
                    <a:pt x="35" y="0"/>
                  </a:lnTo>
                  <a:lnTo>
                    <a:pt x="38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1" y="10"/>
                  </a:lnTo>
                  <a:lnTo>
                    <a:pt x="55" y="18"/>
                  </a:lnTo>
                  <a:lnTo>
                    <a:pt x="59" y="28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9"/>
                  </a:lnTo>
                  <a:lnTo>
                    <a:pt x="55" y="108"/>
                  </a:lnTo>
                  <a:lnTo>
                    <a:pt x="51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8" y="125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5" y="125"/>
                  </a:lnTo>
                  <a:lnTo>
                    <a:pt x="22" y="124"/>
                  </a:lnTo>
                  <a:lnTo>
                    <a:pt x="19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5" y="99"/>
                  </a:lnTo>
                  <a:lnTo>
                    <a:pt x="2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2" y="38"/>
                  </a:lnTo>
                  <a:lnTo>
                    <a:pt x="5" y="28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19" y="4"/>
                  </a:lnTo>
                  <a:lnTo>
                    <a:pt x="22" y="2"/>
                  </a:lnTo>
                  <a:lnTo>
                    <a:pt x="25" y="1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47" name="Freeform 487"/>
            <p:cNvSpPr>
              <a:spLocks/>
            </p:cNvSpPr>
            <p:nvPr/>
          </p:nvSpPr>
          <p:spPr bwMode="auto">
            <a:xfrm>
              <a:off x="4042" y="1905"/>
              <a:ext cx="65" cy="127"/>
            </a:xfrm>
            <a:custGeom>
              <a:avLst/>
              <a:gdLst>
                <a:gd name="T0" fmla="*/ 32 w 65"/>
                <a:gd name="T1" fmla="*/ 0 h 127"/>
                <a:gd name="T2" fmla="*/ 35 w 65"/>
                <a:gd name="T3" fmla="*/ 0 h 127"/>
                <a:gd name="T4" fmla="*/ 38 w 65"/>
                <a:gd name="T5" fmla="*/ 1 h 127"/>
                <a:gd name="T6" fmla="*/ 42 w 65"/>
                <a:gd name="T7" fmla="*/ 2 h 127"/>
                <a:gd name="T8" fmla="*/ 45 w 65"/>
                <a:gd name="T9" fmla="*/ 4 h 127"/>
                <a:gd name="T10" fmla="*/ 51 w 65"/>
                <a:gd name="T11" fmla="*/ 10 h 127"/>
                <a:gd name="T12" fmla="*/ 55 w 65"/>
                <a:gd name="T13" fmla="*/ 18 h 127"/>
                <a:gd name="T14" fmla="*/ 59 w 65"/>
                <a:gd name="T15" fmla="*/ 28 h 127"/>
                <a:gd name="T16" fmla="*/ 62 w 65"/>
                <a:gd name="T17" fmla="*/ 38 h 127"/>
                <a:gd name="T18" fmla="*/ 64 w 65"/>
                <a:gd name="T19" fmla="*/ 51 h 127"/>
                <a:gd name="T20" fmla="*/ 65 w 65"/>
                <a:gd name="T21" fmla="*/ 64 h 127"/>
                <a:gd name="T22" fmla="*/ 64 w 65"/>
                <a:gd name="T23" fmla="*/ 76 h 127"/>
                <a:gd name="T24" fmla="*/ 62 w 65"/>
                <a:gd name="T25" fmla="*/ 88 h 127"/>
                <a:gd name="T26" fmla="*/ 59 w 65"/>
                <a:gd name="T27" fmla="*/ 99 h 127"/>
                <a:gd name="T28" fmla="*/ 55 w 65"/>
                <a:gd name="T29" fmla="*/ 108 h 127"/>
                <a:gd name="T30" fmla="*/ 51 w 65"/>
                <a:gd name="T31" fmla="*/ 116 h 127"/>
                <a:gd name="T32" fmla="*/ 45 w 65"/>
                <a:gd name="T33" fmla="*/ 122 h 127"/>
                <a:gd name="T34" fmla="*/ 42 w 65"/>
                <a:gd name="T35" fmla="*/ 124 h 127"/>
                <a:gd name="T36" fmla="*/ 38 w 65"/>
                <a:gd name="T37" fmla="*/ 125 h 127"/>
                <a:gd name="T38" fmla="*/ 35 w 65"/>
                <a:gd name="T39" fmla="*/ 127 h 127"/>
                <a:gd name="T40" fmla="*/ 32 w 65"/>
                <a:gd name="T41" fmla="*/ 127 h 127"/>
                <a:gd name="T42" fmla="*/ 29 w 65"/>
                <a:gd name="T43" fmla="*/ 127 h 127"/>
                <a:gd name="T44" fmla="*/ 25 w 65"/>
                <a:gd name="T45" fmla="*/ 125 h 127"/>
                <a:gd name="T46" fmla="*/ 22 w 65"/>
                <a:gd name="T47" fmla="*/ 124 h 127"/>
                <a:gd name="T48" fmla="*/ 19 w 65"/>
                <a:gd name="T49" fmla="*/ 122 h 127"/>
                <a:gd name="T50" fmla="*/ 14 w 65"/>
                <a:gd name="T51" fmla="*/ 116 h 127"/>
                <a:gd name="T52" fmla="*/ 9 w 65"/>
                <a:gd name="T53" fmla="*/ 108 h 127"/>
                <a:gd name="T54" fmla="*/ 5 w 65"/>
                <a:gd name="T55" fmla="*/ 99 h 127"/>
                <a:gd name="T56" fmla="*/ 2 w 65"/>
                <a:gd name="T57" fmla="*/ 88 h 127"/>
                <a:gd name="T58" fmla="*/ 1 w 65"/>
                <a:gd name="T59" fmla="*/ 76 h 127"/>
                <a:gd name="T60" fmla="*/ 0 w 65"/>
                <a:gd name="T61" fmla="*/ 64 h 127"/>
                <a:gd name="T62" fmla="*/ 1 w 65"/>
                <a:gd name="T63" fmla="*/ 51 h 127"/>
                <a:gd name="T64" fmla="*/ 2 w 65"/>
                <a:gd name="T65" fmla="*/ 38 h 127"/>
                <a:gd name="T66" fmla="*/ 5 w 65"/>
                <a:gd name="T67" fmla="*/ 28 h 127"/>
                <a:gd name="T68" fmla="*/ 9 w 65"/>
                <a:gd name="T69" fmla="*/ 18 h 127"/>
                <a:gd name="T70" fmla="*/ 14 w 65"/>
                <a:gd name="T71" fmla="*/ 10 h 127"/>
                <a:gd name="T72" fmla="*/ 19 w 65"/>
                <a:gd name="T73" fmla="*/ 4 h 127"/>
                <a:gd name="T74" fmla="*/ 22 w 65"/>
                <a:gd name="T75" fmla="*/ 2 h 127"/>
                <a:gd name="T76" fmla="*/ 25 w 65"/>
                <a:gd name="T77" fmla="*/ 1 h 127"/>
                <a:gd name="T78" fmla="*/ 29 w 65"/>
                <a:gd name="T79" fmla="*/ 0 h 127"/>
                <a:gd name="T80" fmla="*/ 32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2" y="0"/>
                  </a:moveTo>
                  <a:lnTo>
                    <a:pt x="35" y="0"/>
                  </a:lnTo>
                  <a:lnTo>
                    <a:pt x="38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1" y="10"/>
                  </a:lnTo>
                  <a:lnTo>
                    <a:pt x="55" y="18"/>
                  </a:lnTo>
                  <a:lnTo>
                    <a:pt x="59" y="28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9"/>
                  </a:lnTo>
                  <a:lnTo>
                    <a:pt x="55" y="108"/>
                  </a:lnTo>
                  <a:lnTo>
                    <a:pt x="51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8" y="125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5" y="125"/>
                  </a:lnTo>
                  <a:lnTo>
                    <a:pt x="22" y="124"/>
                  </a:lnTo>
                  <a:lnTo>
                    <a:pt x="19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5" y="99"/>
                  </a:lnTo>
                  <a:lnTo>
                    <a:pt x="2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2" y="38"/>
                  </a:lnTo>
                  <a:lnTo>
                    <a:pt x="5" y="28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19" y="4"/>
                  </a:lnTo>
                  <a:lnTo>
                    <a:pt x="22" y="2"/>
                  </a:lnTo>
                  <a:lnTo>
                    <a:pt x="25" y="1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48" name="Freeform 488"/>
            <p:cNvSpPr>
              <a:spLocks/>
            </p:cNvSpPr>
            <p:nvPr/>
          </p:nvSpPr>
          <p:spPr bwMode="auto">
            <a:xfrm>
              <a:off x="4132" y="1848"/>
              <a:ext cx="103" cy="222"/>
            </a:xfrm>
            <a:custGeom>
              <a:avLst/>
              <a:gdLst>
                <a:gd name="T0" fmla="*/ 20 w 103"/>
                <a:gd name="T1" fmla="*/ 0 h 222"/>
                <a:gd name="T2" fmla="*/ 83 w 103"/>
                <a:gd name="T3" fmla="*/ 0 h 222"/>
                <a:gd name="T4" fmla="*/ 87 w 103"/>
                <a:gd name="T5" fmla="*/ 1 h 222"/>
                <a:gd name="T6" fmla="*/ 91 w 103"/>
                <a:gd name="T7" fmla="*/ 5 h 222"/>
                <a:gd name="T8" fmla="*/ 94 w 103"/>
                <a:gd name="T9" fmla="*/ 11 h 222"/>
                <a:gd name="T10" fmla="*/ 97 w 103"/>
                <a:gd name="T11" fmla="*/ 18 h 222"/>
                <a:gd name="T12" fmla="*/ 100 w 103"/>
                <a:gd name="T13" fmla="*/ 29 h 222"/>
                <a:gd name="T14" fmla="*/ 102 w 103"/>
                <a:gd name="T15" fmla="*/ 39 h 222"/>
                <a:gd name="T16" fmla="*/ 103 w 103"/>
                <a:gd name="T17" fmla="*/ 51 h 222"/>
                <a:gd name="T18" fmla="*/ 103 w 103"/>
                <a:gd name="T19" fmla="*/ 65 h 222"/>
                <a:gd name="T20" fmla="*/ 103 w 103"/>
                <a:gd name="T21" fmla="*/ 158 h 222"/>
                <a:gd name="T22" fmla="*/ 103 w 103"/>
                <a:gd name="T23" fmla="*/ 171 h 222"/>
                <a:gd name="T24" fmla="*/ 102 w 103"/>
                <a:gd name="T25" fmla="*/ 182 h 222"/>
                <a:gd name="T26" fmla="*/ 100 w 103"/>
                <a:gd name="T27" fmla="*/ 193 h 222"/>
                <a:gd name="T28" fmla="*/ 97 w 103"/>
                <a:gd name="T29" fmla="*/ 203 h 222"/>
                <a:gd name="T30" fmla="*/ 94 w 103"/>
                <a:gd name="T31" fmla="*/ 210 h 222"/>
                <a:gd name="T32" fmla="*/ 91 w 103"/>
                <a:gd name="T33" fmla="*/ 217 h 222"/>
                <a:gd name="T34" fmla="*/ 87 w 103"/>
                <a:gd name="T35" fmla="*/ 221 h 222"/>
                <a:gd name="T36" fmla="*/ 83 w 103"/>
                <a:gd name="T37" fmla="*/ 222 h 222"/>
                <a:gd name="T38" fmla="*/ 20 w 103"/>
                <a:gd name="T39" fmla="*/ 222 h 222"/>
                <a:gd name="T40" fmla="*/ 16 w 103"/>
                <a:gd name="T41" fmla="*/ 221 h 222"/>
                <a:gd name="T42" fmla="*/ 12 w 103"/>
                <a:gd name="T43" fmla="*/ 217 h 222"/>
                <a:gd name="T44" fmla="*/ 9 w 103"/>
                <a:gd name="T45" fmla="*/ 210 h 222"/>
                <a:gd name="T46" fmla="*/ 6 w 103"/>
                <a:gd name="T47" fmla="*/ 203 h 222"/>
                <a:gd name="T48" fmla="*/ 3 w 103"/>
                <a:gd name="T49" fmla="*/ 193 h 222"/>
                <a:gd name="T50" fmla="*/ 1 w 103"/>
                <a:gd name="T51" fmla="*/ 182 h 222"/>
                <a:gd name="T52" fmla="*/ 0 w 103"/>
                <a:gd name="T53" fmla="*/ 171 h 222"/>
                <a:gd name="T54" fmla="*/ 0 w 103"/>
                <a:gd name="T55" fmla="*/ 158 h 222"/>
                <a:gd name="T56" fmla="*/ 0 w 103"/>
                <a:gd name="T57" fmla="*/ 65 h 222"/>
                <a:gd name="T58" fmla="*/ 0 w 103"/>
                <a:gd name="T59" fmla="*/ 51 h 222"/>
                <a:gd name="T60" fmla="*/ 1 w 103"/>
                <a:gd name="T61" fmla="*/ 39 h 222"/>
                <a:gd name="T62" fmla="*/ 3 w 103"/>
                <a:gd name="T63" fmla="*/ 29 h 222"/>
                <a:gd name="T64" fmla="*/ 6 w 103"/>
                <a:gd name="T65" fmla="*/ 18 h 222"/>
                <a:gd name="T66" fmla="*/ 9 w 103"/>
                <a:gd name="T67" fmla="*/ 11 h 222"/>
                <a:gd name="T68" fmla="*/ 12 w 103"/>
                <a:gd name="T69" fmla="*/ 5 h 222"/>
                <a:gd name="T70" fmla="*/ 16 w 103"/>
                <a:gd name="T71" fmla="*/ 1 h 222"/>
                <a:gd name="T72" fmla="*/ 20 w 103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2">
                  <a:moveTo>
                    <a:pt x="2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4" y="11"/>
                  </a:lnTo>
                  <a:lnTo>
                    <a:pt x="97" y="18"/>
                  </a:lnTo>
                  <a:lnTo>
                    <a:pt x="100" y="29"/>
                  </a:lnTo>
                  <a:lnTo>
                    <a:pt x="102" y="39"/>
                  </a:lnTo>
                  <a:lnTo>
                    <a:pt x="103" y="51"/>
                  </a:lnTo>
                  <a:lnTo>
                    <a:pt x="103" y="65"/>
                  </a:lnTo>
                  <a:lnTo>
                    <a:pt x="103" y="158"/>
                  </a:lnTo>
                  <a:lnTo>
                    <a:pt x="103" y="171"/>
                  </a:lnTo>
                  <a:lnTo>
                    <a:pt x="102" y="182"/>
                  </a:lnTo>
                  <a:lnTo>
                    <a:pt x="100" y="193"/>
                  </a:lnTo>
                  <a:lnTo>
                    <a:pt x="97" y="203"/>
                  </a:lnTo>
                  <a:lnTo>
                    <a:pt x="94" y="210"/>
                  </a:lnTo>
                  <a:lnTo>
                    <a:pt x="91" y="217"/>
                  </a:lnTo>
                  <a:lnTo>
                    <a:pt x="87" y="221"/>
                  </a:lnTo>
                  <a:lnTo>
                    <a:pt x="83" y="222"/>
                  </a:lnTo>
                  <a:lnTo>
                    <a:pt x="20" y="222"/>
                  </a:lnTo>
                  <a:lnTo>
                    <a:pt x="16" y="221"/>
                  </a:lnTo>
                  <a:lnTo>
                    <a:pt x="12" y="217"/>
                  </a:lnTo>
                  <a:lnTo>
                    <a:pt x="9" y="210"/>
                  </a:lnTo>
                  <a:lnTo>
                    <a:pt x="6" y="203"/>
                  </a:lnTo>
                  <a:lnTo>
                    <a:pt x="3" y="193"/>
                  </a:lnTo>
                  <a:lnTo>
                    <a:pt x="1" y="182"/>
                  </a:lnTo>
                  <a:lnTo>
                    <a:pt x="0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1" y="39"/>
                  </a:lnTo>
                  <a:lnTo>
                    <a:pt x="3" y="29"/>
                  </a:lnTo>
                  <a:lnTo>
                    <a:pt x="6" y="18"/>
                  </a:lnTo>
                  <a:lnTo>
                    <a:pt x="9" y="11"/>
                  </a:lnTo>
                  <a:lnTo>
                    <a:pt x="12" y="5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49" name="Freeform 489"/>
            <p:cNvSpPr>
              <a:spLocks/>
            </p:cNvSpPr>
            <p:nvPr/>
          </p:nvSpPr>
          <p:spPr bwMode="auto">
            <a:xfrm>
              <a:off x="4132" y="1848"/>
              <a:ext cx="103" cy="222"/>
            </a:xfrm>
            <a:custGeom>
              <a:avLst/>
              <a:gdLst>
                <a:gd name="T0" fmla="*/ 20 w 103"/>
                <a:gd name="T1" fmla="*/ 0 h 222"/>
                <a:gd name="T2" fmla="*/ 83 w 103"/>
                <a:gd name="T3" fmla="*/ 0 h 222"/>
                <a:gd name="T4" fmla="*/ 87 w 103"/>
                <a:gd name="T5" fmla="*/ 1 h 222"/>
                <a:gd name="T6" fmla="*/ 91 w 103"/>
                <a:gd name="T7" fmla="*/ 5 h 222"/>
                <a:gd name="T8" fmla="*/ 94 w 103"/>
                <a:gd name="T9" fmla="*/ 11 h 222"/>
                <a:gd name="T10" fmla="*/ 97 w 103"/>
                <a:gd name="T11" fmla="*/ 18 h 222"/>
                <a:gd name="T12" fmla="*/ 100 w 103"/>
                <a:gd name="T13" fmla="*/ 29 h 222"/>
                <a:gd name="T14" fmla="*/ 102 w 103"/>
                <a:gd name="T15" fmla="*/ 39 h 222"/>
                <a:gd name="T16" fmla="*/ 103 w 103"/>
                <a:gd name="T17" fmla="*/ 51 h 222"/>
                <a:gd name="T18" fmla="*/ 103 w 103"/>
                <a:gd name="T19" fmla="*/ 65 h 222"/>
                <a:gd name="T20" fmla="*/ 103 w 103"/>
                <a:gd name="T21" fmla="*/ 158 h 222"/>
                <a:gd name="T22" fmla="*/ 103 w 103"/>
                <a:gd name="T23" fmla="*/ 171 h 222"/>
                <a:gd name="T24" fmla="*/ 102 w 103"/>
                <a:gd name="T25" fmla="*/ 182 h 222"/>
                <a:gd name="T26" fmla="*/ 100 w 103"/>
                <a:gd name="T27" fmla="*/ 193 h 222"/>
                <a:gd name="T28" fmla="*/ 97 w 103"/>
                <a:gd name="T29" fmla="*/ 203 h 222"/>
                <a:gd name="T30" fmla="*/ 94 w 103"/>
                <a:gd name="T31" fmla="*/ 210 h 222"/>
                <a:gd name="T32" fmla="*/ 91 w 103"/>
                <a:gd name="T33" fmla="*/ 217 h 222"/>
                <a:gd name="T34" fmla="*/ 87 w 103"/>
                <a:gd name="T35" fmla="*/ 221 h 222"/>
                <a:gd name="T36" fmla="*/ 83 w 103"/>
                <a:gd name="T37" fmla="*/ 222 h 222"/>
                <a:gd name="T38" fmla="*/ 20 w 103"/>
                <a:gd name="T39" fmla="*/ 222 h 222"/>
                <a:gd name="T40" fmla="*/ 16 w 103"/>
                <a:gd name="T41" fmla="*/ 221 h 222"/>
                <a:gd name="T42" fmla="*/ 12 w 103"/>
                <a:gd name="T43" fmla="*/ 217 h 222"/>
                <a:gd name="T44" fmla="*/ 9 w 103"/>
                <a:gd name="T45" fmla="*/ 210 h 222"/>
                <a:gd name="T46" fmla="*/ 6 w 103"/>
                <a:gd name="T47" fmla="*/ 203 h 222"/>
                <a:gd name="T48" fmla="*/ 3 w 103"/>
                <a:gd name="T49" fmla="*/ 193 h 222"/>
                <a:gd name="T50" fmla="*/ 1 w 103"/>
                <a:gd name="T51" fmla="*/ 182 h 222"/>
                <a:gd name="T52" fmla="*/ 0 w 103"/>
                <a:gd name="T53" fmla="*/ 171 h 222"/>
                <a:gd name="T54" fmla="*/ 0 w 103"/>
                <a:gd name="T55" fmla="*/ 158 h 222"/>
                <a:gd name="T56" fmla="*/ 0 w 103"/>
                <a:gd name="T57" fmla="*/ 65 h 222"/>
                <a:gd name="T58" fmla="*/ 0 w 103"/>
                <a:gd name="T59" fmla="*/ 51 h 222"/>
                <a:gd name="T60" fmla="*/ 1 w 103"/>
                <a:gd name="T61" fmla="*/ 39 h 222"/>
                <a:gd name="T62" fmla="*/ 3 w 103"/>
                <a:gd name="T63" fmla="*/ 29 h 222"/>
                <a:gd name="T64" fmla="*/ 6 w 103"/>
                <a:gd name="T65" fmla="*/ 18 h 222"/>
                <a:gd name="T66" fmla="*/ 9 w 103"/>
                <a:gd name="T67" fmla="*/ 11 h 222"/>
                <a:gd name="T68" fmla="*/ 12 w 103"/>
                <a:gd name="T69" fmla="*/ 5 h 222"/>
                <a:gd name="T70" fmla="*/ 16 w 103"/>
                <a:gd name="T71" fmla="*/ 1 h 222"/>
                <a:gd name="T72" fmla="*/ 20 w 103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2">
                  <a:moveTo>
                    <a:pt x="2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4" y="11"/>
                  </a:lnTo>
                  <a:lnTo>
                    <a:pt x="97" y="18"/>
                  </a:lnTo>
                  <a:lnTo>
                    <a:pt x="100" y="29"/>
                  </a:lnTo>
                  <a:lnTo>
                    <a:pt x="102" y="39"/>
                  </a:lnTo>
                  <a:lnTo>
                    <a:pt x="103" y="51"/>
                  </a:lnTo>
                  <a:lnTo>
                    <a:pt x="103" y="65"/>
                  </a:lnTo>
                  <a:lnTo>
                    <a:pt x="103" y="158"/>
                  </a:lnTo>
                  <a:lnTo>
                    <a:pt x="103" y="171"/>
                  </a:lnTo>
                  <a:lnTo>
                    <a:pt x="102" y="182"/>
                  </a:lnTo>
                  <a:lnTo>
                    <a:pt x="100" y="193"/>
                  </a:lnTo>
                  <a:lnTo>
                    <a:pt x="97" y="203"/>
                  </a:lnTo>
                  <a:lnTo>
                    <a:pt x="94" y="210"/>
                  </a:lnTo>
                  <a:lnTo>
                    <a:pt x="91" y="217"/>
                  </a:lnTo>
                  <a:lnTo>
                    <a:pt x="87" y="221"/>
                  </a:lnTo>
                  <a:lnTo>
                    <a:pt x="83" y="222"/>
                  </a:lnTo>
                  <a:lnTo>
                    <a:pt x="20" y="222"/>
                  </a:lnTo>
                  <a:lnTo>
                    <a:pt x="16" y="221"/>
                  </a:lnTo>
                  <a:lnTo>
                    <a:pt x="12" y="217"/>
                  </a:lnTo>
                  <a:lnTo>
                    <a:pt x="9" y="210"/>
                  </a:lnTo>
                  <a:lnTo>
                    <a:pt x="6" y="203"/>
                  </a:lnTo>
                  <a:lnTo>
                    <a:pt x="3" y="193"/>
                  </a:lnTo>
                  <a:lnTo>
                    <a:pt x="1" y="182"/>
                  </a:lnTo>
                  <a:lnTo>
                    <a:pt x="0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1" y="39"/>
                  </a:lnTo>
                  <a:lnTo>
                    <a:pt x="3" y="29"/>
                  </a:lnTo>
                  <a:lnTo>
                    <a:pt x="6" y="18"/>
                  </a:lnTo>
                  <a:lnTo>
                    <a:pt x="9" y="11"/>
                  </a:lnTo>
                  <a:lnTo>
                    <a:pt x="12" y="5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50" name="Freeform 490"/>
            <p:cNvSpPr>
              <a:spLocks/>
            </p:cNvSpPr>
            <p:nvPr/>
          </p:nvSpPr>
          <p:spPr bwMode="auto">
            <a:xfrm>
              <a:off x="4148" y="1905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39 w 65"/>
                <a:gd name="T5" fmla="*/ 1 h 127"/>
                <a:gd name="T6" fmla="*/ 42 w 65"/>
                <a:gd name="T7" fmla="*/ 2 h 127"/>
                <a:gd name="T8" fmla="*/ 45 w 65"/>
                <a:gd name="T9" fmla="*/ 4 h 127"/>
                <a:gd name="T10" fmla="*/ 51 w 65"/>
                <a:gd name="T11" fmla="*/ 10 h 127"/>
                <a:gd name="T12" fmla="*/ 56 w 65"/>
                <a:gd name="T13" fmla="*/ 18 h 127"/>
                <a:gd name="T14" fmla="*/ 59 w 65"/>
                <a:gd name="T15" fmla="*/ 28 h 127"/>
                <a:gd name="T16" fmla="*/ 62 w 65"/>
                <a:gd name="T17" fmla="*/ 38 h 127"/>
                <a:gd name="T18" fmla="*/ 64 w 65"/>
                <a:gd name="T19" fmla="*/ 51 h 127"/>
                <a:gd name="T20" fmla="*/ 65 w 65"/>
                <a:gd name="T21" fmla="*/ 64 h 127"/>
                <a:gd name="T22" fmla="*/ 64 w 65"/>
                <a:gd name="T23" fmla="*/ 76 h 127"/>
                <a:gd name="T24" fmla="*/ 62 w 65"/>
                <a:gd name="T25" fmla="*/ 88 h 127"/>
                <a:gd name="T26" fmla="*/ 59 w 65"/>
                <a:gd name="T27" fmla="*/ 99 h 127"/>
                <a:gd name="T28" fmla="*/ 56 w 65"/>
                <a:gd name="T29" fmla="*/ 108 h 127"/>
                <a:gd name="T30" fmla="*/ 51 w 65"/>
                <a:gd name="T31" fmla="*/ 116 h 127"/>
                <a:gd name="T32" fmla="*/ 45 w 65"/>
                <a:gd name="T33" fmla="*/ 122 h 127"/>
                <a:gd name="T34" fmla="*/ 42 w 65"/>
                <a:gd name="T35" fmla="*/ 124 h 127"/>
                <a:gd name="T36" fmla="*/ 39 w 65"/>
                <a:gd name="T37" fmla="*/ 125 h 127"/>
                <a:gd name="T38" fmla="*/ 36 w 65"/>
                <a:gd name="T39" fmla="*/ 127 h 127"/>
                <a:gd name="T40" fmla="*/ 33 w 65"/>
                <a:gd name="T41" fmla="*/ 127 h 127"/>
                <a:gd name="T42" fmla="*/ 30 w 65"/>
                <a:gd name="T43" fmla="*/ 127 h 127"/>
                <a:gd name="T44" fmla="*/ 26 w 65"/>
                <a:gd name="T45" fmla="*/ 125 h 127"/>
                <a:gd name="T46" fmla="*/ 22 w 65"/>
                <a:gd name="T47" fmla="*/ 124 h 127"/>
                <a:gd name="T48" fmla="*/ 19 w 65"/>
                <a:gd name="T49" fmla="*/ 122 h 127"/>
                <a:gd name="T50" fmla="*/ 14 w 65"/>
                <a:gd name="T51" fmla="*/ 116 h 127"/>
                <a:gd name="T52" fmla="*/ 9 w 65"/>
                <a:gd name="T53" fmla="*/ 108 h 127"/>
                <a:gd name="T54" fmla="*/ 5 w 65"/>
                <a:gd name="T55" fmla="*/ 99 h 127"/>
                <a:gd name="T56" fmla="*/ 2 w 65"/>
                <a:gd name="T57" fmla="*/ 88 h 127"/>
                <a:gd name="T58" fmla="*/ 1 w 65"/>
                <a:gd name="T59" fmla="*/ 76 h 127"/>
                <a:gd name="T60" fmla="*/ 0 w 65"/>
                <a:gd name="T61" fmla="*/ 64 h 127"/>
                <a:gd name="T62" fmla="*/ 1 w 65"/>
                <a:gd name="T63" fmla="*/ 51 h 127"/>
                <a:gd name="T64" fmla="*/ 2 w 65"/>
                <a:gd name="T65" fmla="*/ 38 h 127"/>
                <a:gd name="T66" fmla="*/ 5 w 65"/>
                <a:gd name="T67" fmla="*/ 28 h 127"/>
                <a:gd name="T68" fmla="*/ 9 w 65"/>
                <a:gd name="T69" fmla="*/ 18 h 127"/>
                <a:gd name="T70" fmla="*/ 14 w 65"/>
                <a:gd name="T71" fmla="*/ 10 h 127"/>
                <a:gd name="T72" fmla="*/ 19 w 65"/>
                <a:gd name="T73" fmla="*/ 4 h 127"/>
                <a:gd name="T74" fmla="*/ 22 w 65"/>
                <a:gd name="T75" fmla="*/ 2 h 127"/>
                <a:gd name="T76" fmla="*/ 26 w 65"/>
                <a:gd name="T77" fmla="*/ 1 h 127"/>
                <a:gd name="T78" fmla="*/ 30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1" y="10"/>
                  </a:lnTo>
                  <a:lnTo>
                    <a:pt x="56" y="18"/>
                  </a:lnTo>
                  <a:lnTo>
                    <a:pt x="59" y="28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9"/>
                  </a:lnTo>
                  <a:lnTo>
                    <a:pt x="56" y="108"/>
                  </a:lnTo>
                  <a:lnTo>
                    <a:pt x="51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30" y="127"/>
                  </a:lnTo>
                  <a:lnTo>
                    <a:pt x="26" y="125"/>
                  </a:lnTo>
                  <a:lnTo>
                    <a:pt x="22" y="124"/>
                  </a:lnTo>
                  <a:lnTo>
                    <a:pt x="19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5" y="99"/>
                  </a:lnTo>
                  <a:lnTo>
                    <a:pt x="2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2" y="38"/>
                  </a:lnTo>
                  <a:lnTo>
                    <a:pt x="5" y="28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19" y="4"/>
                  </a:lnTo>
                  <a:lnTo>
                    <a:pt x="22" y="2"/>
                  </a:lnTo>
                  <a:lnTo>
                    <a:pt x="26" y="1"/>
                  </a:lnTo>
                  <a:lnTo>
                    <a:pt x="3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51" name="Freeform 491"/>
            <p:cNvSpPr>
              <a:spLocks/>
            </p:cNvSpPr>
            <p:nvPr/>
          </p:nvSpPr>
          <p:spPr bwMode="auto">
            <a:xfrm>
              <a:off x="4148" y="1905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39 w 65"/>
                <a:gd name="T5" fmla="*/ 1 h 127"/>
                <a:gd name="T6" fmla="*/ 42 w 65"/>
                <a:gd name="T7" fmla="*/ 2 h 127"/>
                <a:gd name="T8" fmla="*/ 45 w 65"/>
                <a:gd name="T9" fmla="*/ 4 h 127"/>
                <a:gd name="T10" fmla="*/ 51 w 65"/>
                <a:gd name="T11" fmla="*/ 10 h 127"/>
                <a:gd name="T12" fmla="*/ 56 w 65"/>
                <a:gd name="T13" fmla="*/ 18 h 127"/>
                <a:gd name="T14" fmla="*/ 59 w 65"/>
                <a:gd name="T15" fmla="*/ 28 h 127"/>
                <a:gd name="T16" fmla="*/ 62 w 65"/>
                <a:gd name="T17" fmla="*/ 38 h 127"/>
                <a:gd name="T18" fmla="*/ 64 w 65"/>
                <a:gd name="T19" fmla="*/ 51 h 127"/>
                <a:gd name="T20" fmla="*/ 65 w 65"/>
                <a:gd name="T21" fmla="*/ 64 h 127"/>
                <a:gd name="T22" fmla="*/ 64 w 65"/>
                <a:gd name="T23" fmla="*/ 76 h 127"/>
                <a:gd name="T24" fmla="*/ 62 w 65"/>
                <a:gd name="T25" fmla="*/ 88 h 127"/>
                <a:gd name="T26" fmla="*/ 59 w 65"/>
                <a:gd name="T27" fmla="*/ 99 h 127"/>
                <a:gd name="T28" fmla="*/ 56 w 65"/>
                <a:gd name="T29" fmla="*/ 108 h 127"/>
                <a:gd name="T30" fmla="*/ 51 w 65"/>
                <a:gd name="T31" fmla="*/ 116 h 127"/>
                <a:gd name="T32" fmla="*/ 45 w 65"/>
                <a:gd name="T33" fmla="*/ 122 h 127"/>
                <a:gd name="T34" fmla="*/ 42 w 65"/>
                <a:gd name="T35" fmla="*/ 124 h 127"/>
                <a:gd name="T36" fmla="*/ 39 w 65"/>
                <a:gd name="T37" fmla="*/ 125 h 127"/>
                <a:gd name="T38" fmla="*/ 36 w 65"/>
                <a:gd name="T39" fmla="*/ 127 h 127"/>
                <a:gd name="T40" fmla="*/ 33 w 65"/>
                <a:gd name="T41" fmla="*/ 127 h 127"/>
                <a:gd name="T42" fmla="*/ 30 w 65"/>
                <a:gd name="T43" fmla="*/ 127 h 127"/>
                <a:gd name="T44" fmla="*/ 26 w 65"/>
                <a:gd name="T45" fmla="*/ 125 h 127"/>
                <a:gd name="T46" fmla="*/ 22 w 65"/>
                <a:gd name="T47" fmla="*/ 124 h 127"/>
                <a:gd name="T48" fmla="*/ 19 w 65"/>
                <a:gd name="T49" fmla="*/ 122 h 127"/>
                <a:gd name="T50" fmla="*/ 14 w 65"/>
                <a:gd name="T51" fmla="*/ 116 h 127"/>
                <a:gd name="T52" fmla="*/ 9 w 65"/>
                <a:gd name="T53" fmla="*/ 108 h 127"/>
                <a:gd name="T54" fmla="*/ 5 w 65"/>
                <a:gd name="T55" fmla="*/ 99 h 127"/>
                <a:gd name="T56" fmla="*/ 2 w 65"/>
                <a:gd name="T57" fmla="*/ 88 h 127"/>
                <a:gd name="T58" fmla="*/ 1 w 65"/>
                <a:gd name="T59" fmla="*/ 76 h 127"/>
                <a:gd name="T60" fmla="*/ 0 w 65"/>
                <a:gd name="T61" fmla="*/ 64 h 127"/>
                <a:gd name="T62" fmla="*/ 1 w 65"/>
                <a:gd name="T63" fmla="*/ 51 h 127"/>
                <a:gd name="T64" fmla="*/ 2 w 65"/>
                <a:gd name="T65" fmla="*/ 38 h 127"/>
                <a:gd name="T66" fmla="*/ 5 w 65"/>
                <a:gd name="T67" fmla="*/ 28 h 127"/>
                <a:gd name="T68" fmla="*/ 9 w 65"/>
                <a:gd name="T69" fmla="*/ 18 h 127"/>
                <a:gd name="T70" fmla="*/ 14 w 65"/>
                <a:gd name="T71" fmla="*/ 10 h 127"/>
                <a:gd name="T72" fmla="*/ 19 w 65"/>
                <a:gd name="T73" fmla="*/ 4 h 127"/>
                <a:gd name="T74" fmla="*/ 22 w 65"/>
                <a:gd name="T75" fmla="*/ 2 h 127"/>
                <a:gd name="T76" fmla="*/ 26 w 65"/>
                <a:gd name="T77" fmla="*/ 1 h 127"/>
                <a:gd name="T78" fmla="*/ 30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1" y="10"/>
                  </a:lnTo>
                  <a:lnTo>
                    <a:pt x="56" y="18"/>
                  </a:lnTo>
                  <a:lnTo>
                    <a:pt x="59" y="28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9"/>
                  </a:lnTo>
                  <a:lnTo>
                    <a:pt x="56" y="108"/>
                  </a:lnTo>
                  <a:lnTo>
                    <a:pt x="51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30" y="127"/>
                  </a:lnTo>
                  <a:lnTo>
                    <a:pt x="26" y="125"/>
                  </a:lnTo>
                  <a:lnTo>
                    <a:pt x="22" y="124"/>
                  </a:lnTo>
                  <a:lnTo>
                    <a:pt x="19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5" y="99"/>
                  </a:lnTo>
                  <a:lnTo>
                    <a:pt x="2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2" y="38"/>
                  </a:lnTo>
                  <a:lnTo>
                    <a:pt x="5" y="28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19" y="4"/>
                  </a:lnTo>
                  <a:lnTo>
                    <a:pt x="22" y="2"/>
                  </a:lnTo>
                  <a:lnTo>
                    <a:pt x="26" y="1"/>
                  </a:lnTo>
                  <a:lnTo>
                    <a:pt x="30" y="0"/>
                  </a:lnTo>
                  <a:lnTo>
                    <a:pt x="33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52" name="Freeform 492"/>
            <p:cNvSpPr>
              <a:spLocks/>
            </p:cNvSpPr>
            <p:nvPr/>
          </p:nvSpPr>
          <p:spPr bwMode="auto">
            <a:xfrm>
              <a:off x="4238" y="1848"/>
              <a:ext cx="103" cy="222"/>
            </a:xfrm>
            <a:custGeom>
              <a:avLst/>
              <a:gdLst>
                <a:gd name="T0" fmla="*/ 20 w 103"/>
                <a:gd name="T1" fmla="*/ 0 h 222"/>
                <a:gd name="T2" fmla="*/ 83 w 103"/>
                <a:gd name="T3" fmla="*/ 0 h 222"/>
                <a:gd name="T4" fmla="*/ 87 w 103"/>
                <a:gd name="T5" fmla="*/ 1 h 222"/>
                <a:gd name="T6" fmla="*/ 91 w 103"/>
                <a:gd name="T7" fmla="*/ 5 h 222"/>
                <a:gd name="T8" fmla="*/ 94 w 103"/>
                <a:gd name="T9" fmla="*/ 11 h 222"/>
                <a:gd name="T10" fmla="*/ 97 w 103"/>
                <a:gd name="T11" fmla="*/ 18 h 222"/>
                <a:gd name="T12" fmla="*/ 100 w 103"/>
                <a:gd name="T13" fmla="*/ 29 h 222"/>
                <a:gd name="T14" fmla="*/ 102 w 103"/>
                <a:gd name="T15" fmla="*/ 39 h 222"/>
                <a:gd name="T16" fmla="*/ 103 w 103"/>
                <a:gd name="T17" fmla="*/ 51 h 222"/>
                <a:gd name="T18" fmla="*/ 103 w 103"/>
                <a:gd name="T19" fmla="*/ 65 h 222"/>
                <a:gd name="T20" fmla="*/ 103 w 103"/>
                <a:gd name="T21" fmla="*/ 158 h 222"/>
                <a:gd name="T22" fmla="*/ 103 w 103"/>
                <a:gd name="T23" fmla="*/ 171 h 222"/>
                <a:gd name="T24" fmla="*/ 102 w 103"/>
                <a:gd name="T25" fmla="*/ 182 h 222"/>
                <a:gd name="T26" fmla="*/ 100 w 103"/>
                <a:gd name="T27" fmla="*/ 193 h 222"/>
                <a:gd name="T28" fmla="*/ 97 w 103"/>
                <a:gd name="T29" fmla="*/ 203 h 222"/>
                <a:gd name="T30" fmla="*/ 94 w 103"/>
                <a:gd name="T31" fmla="*/ 210 h 222"/>
                <a:gd name="T32" fmla="*/ 91 w 103"/>
                <a:gd name="T33" fmla="*/ 217 h 222"/>
                <a:gd name="T34" fmla="*/ 87 w 103"/>
                <a:gd name="T35" fmla="*/ 221 h 222"/>
                <a:gd name="T36" fmla="*/ 83 w 103"/>
                <a:gd name="T37" fmla="*/ 222 h 222"/>
                <a:gd name="T38" fmla="*/ 20 w 103"/>
                <a:gd name="T39" fmla="*/ 222 h 222"/>
                <a:gd name="T40" fmla="*/ 16 w 103"/>
                <a:gd name="T41" fmla="*/ 221 h 222"/>
                <a:gd name="T42" fmla="*/ 12 w 103"/>
                <a:gd name="T43" fmla="*/ 217 h 222"/>
                <a:gd name="T44" fmla="*/ 9 w 103"/>
                <a:gd name="T45" fmla="*/ 210 h 222"/>
                <a:gd name="T46" fmla="*/ 6 w 103"/>
                <a:gd name="T47" fmla="*/ 203 h 222"/>
                <a:gd name="T48" fmla="*/ 3 w 103"/>
                <a:gd name="T49" fmla="*/ 193 h 222"/>
                <a:gd name="T50" fmla="*/ 1 w 103"/>
                <a:gd name="T51" fmla="*/ 182 h 222"/>
                <a:gd name="T52" fmla="*/ 0 w 103"/>
                <a:gd name="T53" fmla="*/ 171 h 222"/>
                <a:gd name="T54" fmla="*/ 0 w 103"/>
                <a:gd name="T55" fmla="*/ 158 h 222"/>
                <a:gd name="T56" fmla="*/ 0 w 103"/>
                <a:gd name="T57" fmla="*/ 65 h 222"/>
                <a:gd name="T58" fmla="*/ 0 w 103"/>
                <a:gd name="T59" fmla="*/ 51 h 222"/>
                <a:gd name="T60" fmla="*/ 1 w 103"/>
                <a:gd name="T61" fmla="*/ 39 h 222"/>
                <a:gd name="T62" fmla="*/ 3 w 103"/>
                <a:gd name="T63" fmla="*/ 29 h 222"/>
                <a:gd name="T64" fmla="*/ 6 w 103"/>
                <a:gd name="T65" fmla="*/ 18 h 222"/>
                <a:gd name="T66" fmla="*/ 9 w 103"/>
                <a:gd name="T67" fmla="*/ 11 h 222"/>
                <a:gd name="T68" fmla="*/ 12 w 103"/>
                <a:gd name="T69" fmla="*/ 5 h 222"/>
                <a:gd name="T70" fmla="*/ 16 w 103"/>
                <a:gd name="T71" fmla="*/ 1 h 222"/>
                <a:gd name="T72" fmla="*/ 20 w 103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2">
                  <a:moveTo>
                    <a:pt x="2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4" y="11"/>
                  </a:lnTo>
                  <a:lnTo>
                    <a:pt x="97" y="18"/>
                  </a:lnTo>
                  <a:lnTo>
                    <a:pt x="100" y="29"/>
                  </a:lnTo>
                  <a:lnTo>
                    <a:pt x="102" y="39"/>
                  </a:lnTo>
                  <a:lnTo>
                    <a:pt x="103" y="51"/>
                  </a:lnTo>
                  <a:lnTo>
                    <a:pt x="103" y="65"/>
                  </a:lnTo>
                  <a:lnTo>
                    <a:pt x="103" y="158"/>
                  </a:lnTo>
                  <a:lnTo>
                    <a:pt x="103" y="171"/>
                  </a:lnTo>
                  <a:lnTo>
                    <a:pt x="102" y="182"/>
                  </a:lnTo>
                  <a:lnTo>
                    <a:pt x="100" y="193"/>
                  </a:lnTo>
                  <a:lnTo>
                    <a:pt x="97" y="203"/>
                  </a:lnTo>
                  <a:lnTo>
                    <a:pt x="94" y="210"/>
                  </a:lnTo>
                  <a:lnTo>
                    <a:pt x="91" y="217"/>
                  </a:lnTo>
                  <a:lnTo>
                    <a:pt x="87" y="221"/>
                  </a:lnTo>
                  <a:lnTo>
                    <a:pt x="83" y="222"/>
                  </a:lnTo>
                  <a:lnTo>
                    <a:pt x="20" y="222"/>
                  </a:lnTo>
                  <a:lnTo>
                    <a:pt x="16" y="221"/>
                  </a:lnTo>
                  <a:lnTo>
                    <a:pt x="12" y="217"/>
                  </a:lnTo>
                  <a:lnTo>
                    <a:pt x="9" y="210"/>
                  </a:lnTo>
                  <a:lnTo>
                    <a:pt x="6" y="203"/>
                  </a:lnTo>
                  <a:lnTo>
                    <a:pt x="3" y="193"/>
                  </a:lnTo>
                  <a:lnTo>
                    <a:pt x="1" y="182"/>
                  </a:lnTo>
                  <a:lnTo>
                    <a:pt x="0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1" y="39"/>
                  </a:lnTo>
                  <a:lnTo>
                    <a:pt x="3" y="29"/>
                  </a:lnTo>
                  <a:lnTo>
                    <a:pt x="6" y="18"/>
                  </a:lnTo>
                  <a:lnTo>
                    <a:pt x="9" y="11"/>
                  </a:lnTo>
                  <a:lnTo>
                    <a:pt x="12" y="5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53" name="Freeform 493"/>
            <p:cNvSpPr>
              <a:spLocks/>
            </p:cNvSpPr>
            <p:nvPr/>
          </p:nvSpPr>
          <p:spPr bwMode="auto">
            <a:xfrm>
              <a:off x="4238" y="1848"/>
              <a:ext cx="103" cy="222"/>
            </a:xfrm>
            <a:custGeom>
              <a:avLst/>
              <a:gdLst>
                <a:gd name="T0" fmla="*/ 20 w 103"/>
                <a:gd name="T1" fmla="*/ 0 h 222"/>
                <a:gd name="T2" fmla="*/ 83 w 103"/>
                <a:gd name="T3" fmla="*/ 0 h 222"/>
                <a:gd name="T4" fmla="*/ 87 w 103"/>
                <a:gd name="T5" fmla="*/ 1 h 222"/>
                <a:gd name="T6" fmla="*/ 91 w 103"/>
                <a:gd name="T7" fmla="*/ 5 h 222"/>
                <a:gd name="T8" fmla="*/ 94 w 103"/>
                <a:gd name="T9" fmla="*/ 11 h 222"/>
                <a:gd name="T10" fmla="*/ 97 w 103"/>
                <a:gd name="T11" fmla="*/ 18 h 222"/>
                <a:gd name="T12" fmla="*/ 100 w 103"/>
                <a:gd name="T13" fmla="*/ 29 h 222"/>
                <a:gd name="T14" fmla="*/ 102 w 103"/>
                <a:gd name="T15" fmla="*/ 39 h 222"/>
                <a:gd name="T16" fmla="*/ 103 w 103"/>
                <a:gd name="T17" fmla="*/ 51 h 222"/>
                <a:gd name="T18" fmla="*/ 103 w 103"/>
                <a:gd name="T19" fmla="*/ 65 h 222"/>
                <a:gd name="T20" fmla="*/ 103 w 103"/>
                <a:gd name="T21" fmla="*/ 158 h 222"/>
                <a:gd name="T22" fmla="*/ 103 w 103"/>
                <a:gd name="T23" fmla="*/ 171 h 222"/>
                <a:gd name="T24" fmla="*/ 102 w 103"/>
                <a:gd name="T25" fmla="*/ 182 h 222"/>
                <a:gd name="T26" fmla="*/ 100 w 103"/>
                <a:gd name="T27" fmla="*/ 193 h 222"/>
                <a:gd name="T28" fmla="*/ 97 w 103"/>
                <a:gd name="T29" fmla="*/ 203 h 222"/>
                <a:gd name="T30" fmla="*/ 94 w 103"/>
                <a:gd name="T31" fmla="*/ 210 h 222"/>
                <a:gd name="T32" fmla="*/ 91 w 103"/>
                <a:gd name="T33" fmla="*/ 217 h 222"/>
                <a:gd name="T34" fmla="*/ 87 w 103"/>
                <a:gd name="T35" fmla="*/ 221 h 222"/>
                <a:gd name="T36" fmla="*/ 83 w 103"/>
                <a:gd name="T37" fmla="*/ 222 h 222"/>
                <a:gd name="T38" fmla="*/ 20 w 103"/>
                <a:gd name="T39" fmla="*/ 222 h 222"/>
                <a:gd name="T40" fmla="*/ 16 w 103"/>
                <a:gd name="T41" fmla="*/ 221 h 222"/>
                <a:gd name="T42" fmla="*/ 12 w 103"/>
                <a:gd name="T43" fmla="*/ 217 h 222"/>
                <a:gd name="T44" fmla="*/ 9 w 103"/>
                <a:gd name="T45" fmla="*/ 210 h 222"/>
                <a:gd name="T46" fmla="*/ 6 w 103"/>
                <a:gd name="T47" fmla="*/ 203 h 222"/>
                <a:gd name="T48" fmla="*/ 3 w 103"/>
                <a:gd name="T49" fmla="*/ 193 h 222"/>
                <a:gd name="T50" fmla="*/ 1 w 103"/>
                <a:gd name="T51" fmla="*/ 182 h 222"/>
                <a:gd name="T52" fmla="*/ 0 w 103"/>
                <a:gd name="T53" fmla="*/ 171 h 222"/>
                <a:gd name="T54" fmla="*/ 0 w 103"/>
                <a:gd name="T55" fmla="*/ 158 h 222"/>
                <a:gd name="T56" fmla="*/ 0 w 103"/>
                <a:gd name="T57" fmla="*/ 65 h 222"/>
                <a:gd name="T58" fmla="*/ 0 w 103"/>
                <a:gd name="T59" fmla="*/ 51 h 222"/>
                <a:gd name="T60" fmla="*/ 1 w 103"/>
                <a:gd name="T61" fmla="*/ 39 h 222"/>
                <a:gd name="T62" fmla="*/ 3 w 103"/>
                <a:gd name="T63" fmla="*/ 29 h 222"/>
                <a:gd name="T64" fmla="*/ 6 w 103"/>
                <a:gd name="T65" fmla="*/ 18 h 222"/>
                <a:gd name="T66" fmla="*/ 9 w 103"/>
                <a:gd name="T67" fmla="*/ 11 h 222"/>
                <a:gd name="T68" fmla="*/ 12 w 103"/>
                <a:gd name="T69" fmla="*/ 5 h 222"/>
                <a:gd name="T70" fmla="*/ 16 w 103"/>
                <a:gd name="T71" fmla="*/ 1 h 222"/>
                <a:gd name="T72" fmla="*/ 20 w 103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2">
                  <a:moveTo>
                    <a:pt x="2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4" y="11"/>
                  </a:lnTo>
                  <a:lnTo>
                    <a:pt x="97" y="18"/>
                  </a:lnTo>
                  <a:lnTo>
                    <a:pt x="100" y="29"/>
                  </a:lnTo>
                  <a:lnTo>
                    <a:pt x="102" y="39"/>
                  </a:lnTo>
                  <a:lnTo>
                    <a:pt x="103" y="51"/>
                  </a:lnTo>
                  <a:lnTo>
                    <a:pt x="103" y="65"/>
                  </a:lnTo>
                  <a:lnTo>
                    <a:pt x="103" y="158"/>
                  </a:lnTo>
                  <a:lnTo>
                    <a:pt x="103" y="171"/>
                  </a:lnTo>
                  <a:lnTo>
                    <a:pt x="102" y="182"/>
                  </a:lnTo>
                  <a:lnTo>
                    <a:pt x="100" y="193"/>
                  </a:lnTo>
                  <a:lnTo>
                    <a:pt x="97" y="203"/>
                  </a:lnTo>
                  <a:lnTo>
                    <a:pt x="94" y="210"/>
                  </a:lnTo>
                  <a:lnTo>
                    <a:pt x="91" y="217"/>
                  </a:lnTo>
                  <a:lnTo>
                    <a:pt x="87" y="221"/>
                  </a:lnTo>
                  <a:lnTo>
                    <a:pt x="83" y="222"/>
                  </a:lnTo>
                  <a:lnTo>
                    <a:pt x="20" y="222"/>
                  </a:lnTo>
                  <a:lnTo>
                    <a:pt x="16" y="221"/>
                  </a:lnTo>
                  <a:lnTo>
                    <a:pt x="12" y="217"/>
                  </a:lnTo>
                  <a:lnTo>
                    <a:pt x="9" y="210"/>
                  </a:lnTo>
                  <a:lnTo>
                    <a:pt x="6" y="203"/>
                  </a:lnTo>
                  <a:lnTo>
                    <a:pt x="3" y="193"/>
                  </a:lnTo>
                  <a:lnTo>
                    <a:pt x="1" y="182"/>
                  </a:lnTo>
                  <a:lnTo>
                    <a:pt x="0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1" y="39"/>
                  </a:lnTo>
                  <a:lnTo>
                    <a:pt x="3" y="29"/>
                  </a:lnTo>
                  <a:lnTo>
                    <a:pt x="6" y="18"/>
                  </a:lnTo>
                  <a:lnTo>
                    <a:pt x="9" y="11"/>
                  </a:lnTo>
                  <a:lnTo>
                    <a:pt x="12" y="5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54" name="Freeform 494"/>
            <p:cNvSpPr>
              <a:spLocks/>
            </p:cNvSpPr>
            <p:nvPr/>
          </p:nvSpPr>
          <p:spPr bwMode="auto">
            <a:xfrm>
              <a:off x="4254" y="1905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39 w 65"/>
                <a:gd name="T5" fmla="*/ 1 h 127"/>
                <a:gd name="T6" fmla="*/ 43 w 65"/>
                <a:gd name="T7" fmla="*/ 2 h 127"/>
                <a:gd name="T8" fmla="*/ 45 w 65"/>
                <a:gd name="T9" fmla="*/ 4 h 127"/>
                <a:gd name="T10" fmla="*/ 51 w 65"/>
                <a:gd name="T11" fmla="*/ 10 h 127"/>
                <a:gd name="T12" fmla="*/ 56 w 65"/>
                <a:gd name="T13" fmla="*/ 18 h 127"/>
                <a:gd name="T14" fmla="*/ 60 w 65"/>
                <a:gd name="T15" fmla="*/ 28 h 127"/>
                <a:gd name="T16" fmla="*/ 62 w 65"/>
                <a:gd name="T17" fmla="*/ 38 h 127"/>
                <a:gd name="T18" fmla="*/ 64 w 65"/>
                <a:gd name="T19" fmla="*/ 51 h 127"/>
                <a:gd name="T20" fmla="*/ 65 w 65"/>
                <a:gd name="T21" fmla="*/ 64 h 127"/>
                <a:gd name="T22" fmla="*/ 64 w 65"/>
                <a:gd name="T23" fmla="*/ 76 h 127"/>
                <a:gd name="T24" fmla="*/ 62 w 65"/>
                <a:gd name="T25" fmla="*/ 88 h 127"/>
                <a:gd name="T26" fmla="*/ 60 w 65"/>
                <a:gd name="T27" fmla="*/ 99 h 127"/>
                <a:gd name="T28" fmla="*/ 56 w 65"/>
                <a:gd name="T29" fmla="*/ 108 h 127"/>
                <a:gd name="T30" fmla="*/ 51 w 65"/>
                <a:gd name="T31" fmla="*/ 116 h 127"/>
                <a:gd name="T32" fmla="*/ 45 w 65"/>
                <a:gd name="T33" fmla="*/ 122 h 127"/>
                <a:gd name="T34" fmla="*/ 43 w 65"/>
                <a:gd name="T35" fmla="*/ 124 h 127"/>
                <a:gd name="T36" fmla="*/ 39 w 65"/>
                <a:gd name="T37" fmla="*/ 125 h 127"/>
                <a:gd name="T38" fmla="*/ 36 w 65"/>
                <a:gd name="T39" fmla="*/ 127 h 127"/>
                <a:gd name="T40" fmla="*/ 33 w 65"/>
                <a:gd name="T41" fmla="*/ 127 h 127"/>
                <a:gd name="T42" fmla="*/ 30 w 65"/>
                <a:gd name="T43" fmla="*/ 127 h 127"/>
                <a:gd name="T44" fmla="*/ 27 w 65"/>
                <a:gd name="T45" fmla="*/ 125 h 127"/>
                <a:gd name="T46" fmla="*/ 24 w 65"/>
                <a:gd name="T47" fmla="*/ 124 h 127"/>
                <a:gd name="T48" fmla="*/ 21 w 65"/>
                <a:gd name="T49" fmla="*/ 122 h 127"/>
                <a:gd name="T50" fmla="*/ 15 w 65"/>
                <a:gd name="T51" fmla="*/ 116 h 127"/>
                <a:gd name="T52" fmla="*/ 10 w 65"/>
                <a:gd name="T53" fmla="*/ 108 h 127"/>
                <a:gd name="T54" fmla="*/ 5 w 65"/>
                <a:gd name="T55" fmla="*/ 99 h 127"/>
                <a:gd name="T56" fmla="*/ 3 w 65"/>
                <a:gd name="T57" fmla="*/ 88 h 127"/>
                <a:gd name="T58" fmla="*/ 1 w 65"/>
                <a:gd name="T59" fmla="*/ 76 h 127"/>
                <a:gd name="T60" fmla="*/ 0 w 65"/>
                <a:gd name="T61" fmla="*/ 64 h 127"/>
                <a:gd name="T62" fmla="*/ 1 w 65"/>
                <a:gd name="T63" fmla="*/ 51 h 127"/>
                <a:gd name="T64" fmla="*/ 3 w 65"/>
                <a:gd name="T65" fmla="*/ 38 h 127"/>
                <a:gd name="T66" fmla="*/ 5 w 65"/>
                <a:gd name="T67" fmla="*/ 28 h 127"/>
                <a:gd name="T68" fmla="*/ 10 w 65"/>
                <a:gd name="T69" fmla="*/ 18 h 127"/>
                <a:gd name="T70" fmla="*/ 15 w 65"/>
                <a:gd name="T71" fmla="*/ 10 h 127"/>
                <a:gd name="T72" fmla="*/ 21 w 65"/>
                <a:gd name="T73" fmla="*/ 4 h 127"/>
                <a:gd name="T74" fmla="*/ 24 w 65"/>
                <a:gd name="T75" fmla="*/ 2 h 127"/>
                <a:gd name="T76" fmla="*/ 27 w 65"/>
                <a:gd name="T77" fmla="*/ 1 h 127"/>
                <a:gd name="T78" fmla="*/ 30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3" y="2"/>
                  </a:lnTo>
                  <a:lnTo>
                    <a:pt x="45" y="4"/>
                  </a:lnTo>
                  <a:lnTo>
                    <a:pt x="51" y="10"/>
                  </a:lnTo>
                  <a:lnTo>
                    <a:pt x="56" y="18"/>
                  </a:lnTo>
                  <a:lnTo>
                    <a:pt x="60" y="28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60" y="99"/>
                  </a:lnTo>
                  <a:lnTo>
                    <a:pt x="56" y="108"/>
                  </a:lnTo>
                  <a:lnTo>
                    <a:pt x="51" y="116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39" y="125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30" y="127"/>
                  </a:lnTo>
                  <a:lnTo>
                    <a:pt x="27" y="125"/>
                  </a:lnTo>
                  <a:lnTo>
                    <a:pt x="24" y="124"/>
                  </a:lnTo>
                  <a:lnTo>
                    <a:pt x="21" y="122"/>
                  </a:lnTo>
                  <a:lnTo>
                    <a:pt x="15" y="116"/>
                  </a:lnTo>
                  <a:lnTo>
                    <a:pt x="10" y="108"/>
                  </a:lnTo>
                  <a:lnTo>
                    <a:pt x="5" y="99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5" y="28"/>
                  </a:lnTo>
                  <a:lnTo>
                    <a:pt x="10" y="18"/>
                  </a:lnTo>
                  <a:lnTo>
                    <a:pt x="15" y="10"/>
                  </a:lnTo>
                  <a:lnTo>
                    <a:pt x="21" y="4"/>
                  </a:lnTo>
                  <a:lnTo>
                    <a:pt x="24" y="2"/>
                  </a:lnTo>
                  <a:lnTo>
                    <a:pt x="27" y="1"/>
                  </a:lnTo>
                  <a:lnTo>
                    <a:pt x="3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55" name="Freeform 495"/>
            <p:cNvSpPr>
              <a:spLocks/>
            </p:cNvSpPr>
            <p:nvPr/>
          </p:nvSpPr>
          <p:spPr bwMode="auto">
            <a:xfrm>
              <a:off x="4254" y="1905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39 w 65"/>
                <a:gd name="T5" fmla="*/ 1 h 127"/>
                <a:gd name="T6" fmla="*/ 43 w 65"/>
                <a:gd name="T7" fmla="*/ 2 h 127"/>
                <a:gd name="T8" fmla="*/ 45 w 65"/>
                <a:gd name="T9" fmla="*/ 4 h 127"/>
                <a:gd name="T10" fmla="*/ 51 w 65"/>
                <a:gd name="T11" fmla="*/ 10 h 127"/>
                <a:gd name="T12" fmla="*/ 56 w 65"/>
                <a:gd name="T13" fmla="*/ 18 h 127"/>
                <a:gd name="T14" fmla="*/ 60 w 65"/>
                <a:gd name="T15" fmla="*/ 28 h 127"/>
                <a:gd name="T16" fmla="*/ 62 w 65"/>
                <a:gd name="T17" fmla="*/ 38 h 127"/>
                <a:gd name="T18" fmla="*/ 64 w 65"/>
                <a:gd name="T19" fmla="*/ 51 h 127"/>
                <a:gd name="T20" fmla="*/ 65 w 65"/>
                <a:gd name="T21" fmla="*/ 64 h 127"/>
                <a:gd name="T22" fmla="*/ 64 w 65"/>
                <a:gd name="T23" fmla="*/ 76 h 127"/>
                <a:gd name="T24" fmla="*/ 62 w 65"/>
                <a:gd name="T25" fmla="*/ 88 h 127"/>
                <a:gd name="T26" fmla="*/ 60 w 65"/>
                <a:gd name="T27" fmla="*/ 99 h 127"/>
                <a:gd name="T28" fmla="*/ 56 w 65"/>
                <a:gd name="T29" fmla="*/ 108 h 127"/>
                <a:gd name="T30" fmla="*/ 51 w 65"/>
                <a:gd name="T31" fmla="*/ 116 h 127"/>
                <a:gd name="T32" fmla="*/ 45 w 65"/>
                <a:gd name="T33" fmla="*/ 122 h 127"/>
                <a:gd name="T34" fmla="*/ 43 w 65"/>
                <a:gd name="T35" fmla="*/ 124 h 127"/>
                <a:gd name="T36" fmla="*/ 39 w 65"/>
                <a:gd name="T37" fmla="*/ 125 h 127"/>
                <a:gd name="T38" fmla="*/ 36 w 65"/>
                <a:gd name="T39" fmla="*/ 127 h 127"/>
                <a:gd name="T40" fmla="*/ 33 w 65"/>
                <a:gd name="T41" fmla="*/ 127 h 127"/>
                <a:gd name="T42" fmla="*/ 30 w 65"/>
                <a:gd name="T43" fmla="*/ 127 h 127"/>
                <a:gd name="T44" fmla="*/ 27 w 65"/>
                <a:gd name="T45" fmla="*/ 125 h 127"/>
                <a:gd name="T46" fmla="*/ 24 w 65"/>
                <a:gd name="T47" fmla="*/ 124 h 127"/>
                <a:gd name="T48" fmla="*/ 21 w 65"/>
                <a:gd name="T49" fmla="*/ 122 h 127"/>
                <a:gd name="T50" fmla="*/ 15 w 65"/>
                <a:gd name="T51" fmla="*/ 116 h 127"/>
                <a:gd name="T52" fmla="*/ 10 w 65"/>
                <a:gd name="T53" fmla="*/ 108 h 127"/>
                <a:gd name="T54" fmla="*/ 5 w 65"/>
                <a:gd name="T55" fmla="*/ 99 h 127"/>
                <a:gd name="T56" fmla="*/ 3 w 65"/>
                <a:gd name="T57" fmla="*/ 88 h 127"/>
                <a:gd name="T58" fmla="*/ 1 w 65"/>
                <a:gd name="T59" fmla="*/ 76 h 127"/>
                <a:gd name="T60" fmla="*/ 0 w 65"/>
                <a:gd name="T61" fmla="*/ 64 h 127"/>
                <a:gd name="T62" fmla="*/ 1 w 65"/>
                <a:gd name="T63" fmla="*/ 51 h 127"/>
                <a:gd name="T64" fmla="*/ 3 w 65"/>
                <a:gd name="T65" fmla="*/ 38 h 127"/>
                <a:gd name="T66" fmla="*/ 5 w 65"/>
                <a:gd name="T67" fmla="*/ 28 h 127"/>
                <a:gd name="T68" fmla="*/ 10 w 65"/>
                <a:gd name="T69" fmla="*/ 18 h 127"/>
                <a:gd name="T70" fmla="*/ 15 w 65"/>
                <a:gd name="T71" fmla="*/ 10 h 127"/>
                <a:gd name="T72" fmla="*/ 21 w 65"/>
                <a:gd name="T73" fmla="*/ 4 h 127"/>
                <a:gd name="T74" fmla="*/ 24 w 65"/>
                <a:gd name="T75" fmla="*/ 2 h 127"/>
                <a:gd name="T76" fmla="*/ 27 w 65"/>
                <a:gd name="T77" fmla="*/ 1 h 127"/>
                <a:gd name="T78" fmla="*/ 30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3" y="2"/>
                  </a:lnTo>
                  <a:lnTo>
                    <a:pt x="45" y="4"/>
                  </a:lnTo>
                  <a:lnTo>
                    <a:pt x="51" y="10"/>
                  </a:lnTo>
                  <a:lnTo>
                    <a:pt x="56" y="18"/>
                  </a:lnTo>
                  <a:lnTo>
                    <a:pt x="60" y="28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60" y="99"/>
                  </a:lnTo>
                  <a:lnTo>
                    <a:pt x="56" y="108"/>
                  </a:lnTo>
                  <a:lnTo>
                    <a:pt x="51" y="116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39" y="125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30" y="127"/>
                  </a:lnTo>
                  <a:lnTo>
                    <a:pt x="27" y="125"/>
                  </a:lnTo>
                  <a:lnTo>
                    <a:pt x="24" y="124"/>
                  </a:lnTo>
                  <a:lnTo>
                    <a:pt x="21" y="122"/>
                  </a:lnTo>
                  <a:lnTo>
                    <a:pt x="15" y="116"/>
                  </a:lnTo>
                  <a:lnTo>
                    <a:pt x="10" y="108"/>
                  </a:lnTo>
                  <a:lnTo>
                    <a:pt x="5" y="99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5" y="28"/>
                  </a:lnTo>
                  <a:lnTo>
                    <a:pt x="10" y="18"/>
                  </a:lnTo>
                  <a:lnTo>
                    <a:pt x="15" y="10"/>
                  </a:lnTo>
                  <a:lnTo>
                    <a:pt x="21" y="4"/>
                  </a:lnTo>
                  <a:lnTo>
                    <a:pt x="24" y="2"/>
                  </a:lnTo>
                  <a:lnTo>
                    <a:pt x="27" y="1"/>
                  </a:lnTo>
                  <a:lnTo>
                    <a:pt x="30" y="0"/>
                  </a:lnTo>
                  <a:lnTo>
                    <a:pt x="33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56" name="Freeform 496"/>
            <p:cNvSpPr>
              <a:spLocks/>
            </p:cNvSpPr>
            <p:nvPr/>
          </p:nvSpPr>
          <p:spPr bwMode="auto">
            <a:xfrm>
              <a:off x="3896" y="2070"/>
              <a:ext cx="203" cy="157"/>
            </a:xfrm>
            <a:custGeom>
              <a:avLst/>
              <a:gdLst>
                <a:gd name="T0" fmla="*/ 40 w 203"/>
                <a:gd name="T1" fmla="*/ 0 h 157"/>
                <a:gd name="T2" fmla="*/ 163 w 203"/>
                <a:gd name="T3" fmla="*/ 0 h 157"/>
                <a:gd name="T4" fmla="*/ 171 w 203"/>
                <a:gd name="T5" fmla="*/ 0 h 157"/>
                <a:gd name="T6" fmla="*/ 178 w 203"/>
                <a:gd name="T7" fmla="*/ 3 h 157"/>
                <a:gd name="T8" fmla="*/ 185 w 203"/>
                <a:gd name="T9" fmla="*/ 7 h 157"/>
                <a:gd name="T10" fmla="*/ 191 w 203"/>
                <a:gd name="T11" fmla="*/ 13 h 157"/>
                <a:gd name="T12" fmla="*/ 196 w 203"/>
                <a:gd name="T13" fmla="*/ 20 h 157"/>
                <a:gd name="T14" fmla="*/ 200 w 203"/>
                <a:gd name="T15" fmla="*/ 28 h 157"/>
                <a:gd name="T16" fmla="*/ 202 w 203"/>
                <a:gd name="T17" fmla="*/ 36 h 157"/>
                <a:gd name="T18" fmla="*/ 203 w 203"/>
                <a:gd name="T19" fmla="*/ 45 h 157"/>
                <a:gd name="T20" fmla="*/ 203 w 203"/>
                <a:gd name="T21" fmla="*/ 112 h 157"/>
                <a:gd name="T22" fmla="*/ 202 w 203"/>
                <a:gd name="T23" fmla="*/ 121 h 157"/>
                <a:gd name="T24" fmla="*/ 200 w 203"/>
                <a:gd name="T25" fmla="*/ 129 h 157"/>
                <a:gd name="T26" fmla="*/ 196 w 203"/>
                <a:gd name="T27" fmla="*/ 137 h 157"/>
                <a:gd name="T28" fmla="*/ 191 w 203"/>
                <a:gd name="T29" fmla="*/ 143 h 157"/>
                <a:gd name="T30" fmla="*/ 185 w 203"/>
                <a:gd name="T31" fmla="*/ 149 h 157"/>
                <a:gd name="T32" fmla="*/ 178 w 203"/>
                <a:gd name="T33" fmla="*/ 154 h 157"/>
                <a:gd name="T34" fmla="*/ 171 w 203"/>
                <a:gd name="T35" fmla="*/ 156 h 157"/>
                <a:gd name="T36" fmla="*/ 163 w 203"/>
                <a:gd name="T37" fmla="*/ 157 h 157"/>
                <a:gd name="T38" fmla="*/ 40 w 203"/>
                <a:gd name="T39" fmla="*/ 157 h 157"/>
                <a:gd name="T40" fmla="*/ 32 w 203"/>
                <a:gd name="T41" fmla="*/ 156 h 157"/>
                <a:gd name="T42" fmla="*/ 25 w 203"/>
                <a:gd name="T43" fmla="*/ 154 h 157"/>
                <a:gd name="T44" fmla="*/ 18 w 203"/>
                <a:gd name="T45" fmla="*/ 149 h 157"/>
                <a:gd name="T46" fmla="*/ 12 w 203"/>
                <a:gd name="T47" fmla="*/ 143 h 157"/>
                <a:gd name="T48" fmla="*/ 7 w 203"/>
                <a:gd name="T49" fmla="*/ 137 h 157"/>
                <a:gd name="T50" fmla="*/ 3 w 203"/>
                <a:gd name="T51" fmla="*/ 129 h 157"/>
                <a:gd name="T52" fmla="*/ 0 w 203"/>
                <a:gd name="T53" fmla="*/ 121 h 157"/>
                <a:gd name="T54" fmla="*/ 0 w 203"/>
                <a:gd name="T55" fmla="*/ 112 h 157"/>
                <a:gd name="T56" fmla="*/ 0 w 203"/>
                <a:gd name="T57" fmla="*/ 45 h 157"/>
                <a:gd name="T58" fmla="*/ 0 w 203"/>
                <a:gd name="T59" fmla="*/ 36 h 157"/>
                <a:gd name="T60" fmla="*/ 3 w 203"/>
                <a:gd name="T61" fmla="*/ 28 h 157"/>
                <a:gd name="T62" fmla="*/ 7 w 203"/>
                <a:gd name="T63" fmla="*/ 20 h 157"/>
                <a:gd name="T64" fmla="*/ 12 w 203"/>
                <a:gd name="T65" fmla="*/ 13 h 157"/>
                <a:gd name="T66" fmla="*/ 18 w 203"/>
                <a:gd name="T67" fmla="*/ 7 h 157"/>
                <a:gd name="T68" fmla="*/ 25 w 203"/>
                <a:gd name="T69" fmla="*/ 3 h 157"/>
                <a:gd name="T70" fmla="*/ 32 w 203"/>
                <a:gd name="T71" fmla="*/ 0 h 157"/>
                <a:gd name="T72" fmla="*/ 40 w 203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7">
                  <a:moveTo>
                    <a:pt x="40" y="0"/>
                  </a:moveTo>
                  <a:lnTo>
                    <a:pt x="163" y="0"/>
                  </a:lnTo>
                  <a:lnTo>
                    <a:pt x="171" y="0"/>
                  </a:lnTo>
                  <a:lnTo>
                    <a:pt x="178" y="3"/>
                  </a:lnTo>
                  <a:lnTo>
                    <a:pt x="185" y="7"/>
                  </a:lnTo>
                  <a:lnTo>
                    <a:pt x="191" y="13"/>
                  </a:lnTo>
                  <a:lnTo>
                    <a:pt x="196" y="20"/>
                  </a:lnTo>
                  <a:lnTo>
                    <a:pt x="200" y="28"/>
                  </a:lnTo>
                  <a:lnTo>
                    <a:pt x="202" y="36"/>
                  </a:lnTo>
                  <a:lnTo>
                    <a:pt x="203" y="45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200" y="129"/>
                  </a:lnTo>
                  <a:lnTo>
                    <a:pt x="196" y="137"/>
                  </a:lnTo>
                  <a:lnTo>
                    <a:pt x="191" y="143"/>
                  </a:lnTo>
                  <a:lnTo>
                    <a:pt x="185" y="149"/>
                  </a:lnTo>
                  <a:lnTo>
                    <a:pt x="178" y="154"/>
                  </a:lnTo>
                  <a:lnTo>
                    <a:pt x="171" y="156"/>
                  </a:lnTo>
                  <a:lnTo>
                    <a:pt x="163" y="157"/>
                  </a:lnTo>
                  <a:lnTo>
                    <a:pt x="40" y="157"/>
                  </a:lnTo>
                  <a:lnTo>
                    <a:pt x="32" y="156"/>
                  </a:lnTo>
                  <a:lnTo>
                    <a:pt x="25" y="154"/>
                  </a:lnTo>
                  <a:lnTo>
                    <a:pt x="18" y="149"/>
                  </a:lnTo>
                  <a:lnTo>
                    <a:pt x="12" y="143"/>
                  </a:lnTo>
                  <a:lnTo>
                    <a:pt x="7" y="137"/>
                  </a:lnTo>
                  <a:lnTo>
                    <a:pt x="3" y="129"/>
                  </a:lnTo>
                  <a:lnTo>
                    <a:pt x="0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3" y="28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5" y="3"/>
                  </a:lnTo>
                  <a:lnTo>
                    <a:pt x="3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AA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57" name="Freeform 497"/>
            <p:cNvSpPr>
              <a:spLocks/>
            </p:cNvSpPr>
            <p:nvPr/>
          </p:nvSpPr>
          <p:spPr bwMode="auto">
            <a:xfrm>
              <a:off x="3896" y="2070"/>
              <a:ext cx="203" cy="157"/>
            </a:xfrm>
            <a:custGeom>
              <a:avLst/>
              <a:gdLst>
                <a:gd name="T0" fmla="*/ 40 w 203"/>
                <a:gd name="T1" fmla="*/ 0 h 157"/>
                <a:gd name="T2" fmla="*/ 163 w 203"/>
                <a:gd name="T3" fmla="*/ 0 h 157"/>
                <a:gd name="T4" fmla="*/ 171 w 203"/>
                <a:gd name="T5" fmla="*/ 0 h 157"/>
                <a:gd name="T6" fmla="*/ 178 w 203"/>
                <a:gd name="T7" fmla="*/ 3 h 157"/>
                <a:gd name="T8" fmla="*/ 185 w 203"/>
                <a:gd name="T9" fmla="*/ 7 h 157"/>
                <a:gd name="T10" fmla="*/ 191 w 203"/>
                <a:gd name="T11" fmla="*/ 13 h 157"/>
                <a:gd name="T12" fmla="*/ 196 w 203"/>
                <a:gd name="T13" fmla="*/ 20 h 157"/>
                <a:gd name="T14" fmla="*/ 200 w 203"/>
                <a:gd name="T15" fmla="*/ 28 h 157"/>
                <a:gd name="T16" fmla="*/ 202 w 203"/>
                <a:gd name="T17" fmla="*/ 36 h 157"/>
                <a:gd name="T18" fmla="*/ 203 w 203"/>
                <a:gd name="T19" fmla="*/ 45 h 157"/>
                <a:gd name="T20" fmla="*/ 203 w 203"/>
                <a:gd name="T21" fmla="*/ 112 h 157"/>
                <a:gd name="T22" fmla="*/ 202 w 203"/>
                <a:gd name="T23" fmla="*/ 121 h 157"/>
                <a:gd name="T24" fmla="*/ 200 w 203"/>
                <a:gd name="T25" fmla="*/ 129 h 157"/>
                <a:gd name="T26" fmla="*/ 196 w 203"/>
                <a:gd name="T27" fmla="*/ 137 h 157"/>
                <a:gd name="T28" fmla="*/ 191 w 203"/>
                <a:gd name="T29" fmla="*/ 143 h 157"/>
                <a:gd name="T30" fmla="*/ 185 w 203"/>
                <a:gd name="T31" fmla="*/ 149 h 157"/>
                <a:gd name="T32" fmla="*/ 178 w 203"/>
                <a:gd name="T33" fmla="*/ 154 h 157"/>
                <a:gd name="T34" fmla="*/ 171 w 203"/>
                <a:gd name="T35" fmla="*/ 156 h 157"/>
                <a:gd name="T36" fmla="*/ 163 w 203"/>
                <a:gd name="T37" fmla="*/ 157 h 157"/>
                <a:gd name="T38" fmla="*/ 40 w 203"/>
                <a:gd name="T39" fmla="*/ 157 h 157"/>
                <a:gd name="T40" fmla="*/ 32 w 203"/>
                <a:gd name="T41" fmla="*/ 156 h 157"/>
                <a:gd name="T42" fmla="*/ 25 w 203"/>
                <a:gd name="T43" fmla="*/ 154 h 157"/>
                <a:gd name="T44" fmla="*/ 18 w 203"/>
                <a:gd name="T45" fmla="*/ 149 h 157"/>
                <a:gd name="T46" fmla="*/ 12 w 203"/>
                <a:gd name="T47" fmla="*/ 143 h 157"/>
                <a:gd name="T48" fmla="*/ 7 w 203"/>
                <a:gd name="T49" fmla="*/ 137 h 157"/>
                <a:gd name="T50" fmla="*/ 3 w 203"/>
                <a:gd name="T51" fmla="*/ 129 h 157"/>
                <a:gd name="T52" fmla="*/ 0 w 203"/>
                <a:gd name="T53" fmla="*/ 121 h 157"/>
                <a:gd name="T54" fmla="*/ 0 w 203"/>
                <a:gd name="T55" fmla="*/ 112 h 157"/>
                <a:gd name="T56" fmla="*/ 0 w 203"/>
                <a:gd name="T57" fmla="*/ 45 h 157"/>
                <a:gd name="T58" fmla="*/ 0 w 203"/>
                <a:gd name="T59" fmla="*/ 36 h 157"/>
                <a:gd name="T60" fmla="*/ 3 w 203"/>
                <a:gd name="T61" fmla="*/ 28 h 157"/>
                <a:gd name="T62" fmla="*/ 7 w 203"/>
                <a:gd name="T63" fmla="*/ 20 h 157"/>
                <a:gd name="T64" fmla="*/ 12 w 203"/>
                <a:gd name="T65" fmla="*/ 13 h 157"/>
                <a:gd name="T66" fmla="*/ 18 w 203"/>
                <a:gd name="T67" fmla="*/ 7 h 157"/>
                <a:gd name="T68" fmla="*/ 25 w 203"/>
                <a:gd name="T69" fmla="*/ 3 h 157"/>
                <a:gd name="T70" fmla="*/ 32 w 203"/>
                <a:gd name="T71" fmla="*/ 0 h 157"/>
                <a:gd name="T72" fmla="*/ 40 w 203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7">
                  <a:moveTo>
                    <a:pt x="40" y="0"/>
                  </a:moveTo>
                  <a:lnTo>
                    <a:pt x="163" y="0"/>
                  </a:lnTo>
                  <a:lnTo>
                    <a:pt x="171" y="0"/>
                  </a:lnTo>
                  <a:lnTo>
                    <a:pt x="178" y="3"/>
                  </a:lnTo>
                  <a:lnTo>
                    <a:pt x="185" y="7"/>
                  </a:lnTo>
                  <a:lnTo>
                    <a:pt x="191" y="13"/>
                  </a:lnTo>
                  <a:lnTo>
                    <a:pt x="196" y="20"/>
                  </a:lnTo>
                  <a:lnTo>
                    <a:pt x="200" y="28"/>
                  </a:lnTo>
                  <a:lnTo>
                    <a:pt x="202" y="36"/>
                  </a:lnTo>
                  <a:lnTo>
                    <a:pt x="203" y="45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200" y="129"/>
                  </a:lnTo>
                  <a:lnTo>
                    <a:pt x="196" y="137"/>
                  </a:lnTo>
                  <a:lnTo>
                    <a:pt x="191" y="143"/>
                  </a:lnTo>
                  <a:lnTo>
                    <a:pt x="185" y="149"/>
                  </a:lnTo>
                  <a:lnTo>
                    <a:pt x="178" y="154"/>
                  </a:lnTo>
                  <a:lnTo>
                    <a:pt x="171" y="156"/>
                  </a:lnTo>
                  <a:lnTo>
                    <a:pt x="163" y="157"/>
                  </a:lnTo>
                  <a:lnTo>
                    <a:pt x="40" y="157"/>
                  </a:lnTo>
                  <a:lnTo>
                    <a:pt x="32" y="156"/>
                  </a:lnTo>
                  <a:lnTo>
                    <a:pt x="25" y="154"/>
                  </a:lnTo>
                  <a:lnTo>
                    <a:pt x="18" y="149"/>
                  </a:lnTo>
                  <a:lnTo>
                    <a:pt x="12" y="143"/>
                  </a:lnTo>
                  <a:lnTo>
                    <a:pt x="7" y="137"/>
                  </a:lnTo>
                  <a:lnTo>
                    <a:pt x="3" y="129"/>
                  </a:lnTo>
                  <a:lnTo>
                    <a:pt x="0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3" y="28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5" y="3"/>
                  </a:lnTo>
                  <a:lnTo>
                    <a:pt x="32" y="0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58" name="Freeform 498"/>
            <p:cNvSpPr>
              <a:spLocks/>
            </p:cNvSpPr>
            <p:nvPr/>
          </p:nvSpPr>
          <p:spPr bwMode="auto">
            <a:xfrm>
              <a:off x="3967" y="2133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3 w 88"/>
                <a:gd name="T3" fmla="*/ 0 h 56"/>
                <a:gd name="T4" fmla="*/ 61 w 88"/>
                <a:gd name="T5" fmla="*/ 2 h 56"/>
                <a:gd name="T6" fmla="*/ 69 w 88"/>
                <a:gd name="T7" fmla="*/ 4 h 56"/>
                <a:gd name="T8" fmla="*/ 75 w 88"/>
                <a:gd name="T9" fmla="*/ 8 h 56"/>
                <a:gd name="T10" fmla="*/ 80 w 88"/>
                <a:gd name="T11" fmla="*/ 11 h 56"/>
                <a:gd name="T12" fmla="*/ 84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4 h 56"/>
                <a:gd name="T20" fmla="*/ 84 w 88"/>
                <a:gd name="T21" fmla="*/ 39 h 56"/>
                <a:gd name="T22" fmla="*/ 80 w 88"/>
                <a:gd name="T23" fmla="*/ 44 h 56"/>
                <a:gd name="T24" fmla="*/ 75 w 88"/>
                <a:gd name="T25" fmla="*/ 48 h 56"/>
                <a:gd name="T26" fmla="*/ 69 w 88"/>
                <a:gd name="T27" fmla="*/ 51 h 56"/>
                <a:gd name="T28" fmla="*/ 61 w 88"/>
                <a:gd name="T29" fmla="*/ 55 h 56"/>
                <a:gd name="T30" fmla="*/ 53 w 88"/>
                <a:gd name="T31" fmla="*/ 56 h 56"/>
                <a:gd name="T32" fmla="*/ 44 w 88"/>
                <a:gd name="T33" fmla="*/ 56 h 56"/>
                <a:gd name="T34" fmla="*/ 36 w 88"/>
                <a:gd name="T35" fmla="*/ 56 h 56"/>
                <a:gd name="T36" fmla="*/ 27 w 88"/>
                <a:gd name="T37" fmla="*/ 55 h 56"/>
                <a:gd name="T38" fmla="*/ 19 w 88"/>
                <a:gd name="T39" fmla="*/ 51 h 56"/>
                <a:gd name="T40" fmla="*/ 13 w 88"/>
                <a:gd name="T41" fmla="*/ 48 h 56"/>
                <a:gd name="T42" fmla="*/ 7 w 88"/>
                <a:gd name="T43" fmla="*/ 44 h 56"/>
                <a:gd name="T44" fmla="*/ 3 w 88"/>
                <a:gd name="T45" fmla="*/ 39 h 56"/>
                <a:gd name="T46" fmla="*/ 1 w 88"/>
                <a:gd name="T47" fmla="*/ 34 h 56"/>
                <a:gd name="T48" fmla="*/ 0 w 88"/>
                <a:gd name="T49" fmla="*/ 28 h 56"/>
                <a:gd name="T50" fmla="*/ 1 w 88"/>
                <a:gd name="T51" fmla="*/ 22 h 56"/>
                <a:gd name="T52" fmla="*/ 3 w 88"/>
                <a:gd name="T53" fmla="*/ 17 h 56"/>
                <a:gd name="T54" fmla="*/ 7 w 88"/>
                <a:gd name="T55" fmla="*/ 11 h 56"/>
                <a:gd name="T56" fmla="*/ 13 w 88"/>
                <a:gd name="T57" fmla="*/ 8 h 56"/>
                <a:gd name="T58" fmla="*/ 19 w 88"/>
                <a:gd name="T59" fmla="*/ 4 h 56"/>
                <a:gd name="T60" fmla="*/ 27 w 88"/>
                <a:gd name="T61" fmla="*/ 2 h 56"/>
                <a:gd name="T62" fmla="*/ 36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9" y="4"/>
                  </a:lnTo>
                  <a:lnTo>
                    <a:pt x="75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8"/>
                  </a:lnTo>
                  <a:lnTo>
                    <a:pt x="69" y="51"/>
                  </a:lnTo>
                  <a:lnTo>
                    <a:pt x="61" y="55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6" y="56"/>
                  </a:lnTo>
                  <a:lnTo>
                    <a:pt x="27" y="55"/>
                  </a:lnTo>
                  <a:lnTo>
                    <a:pt x="19" y="51"/>
                  </a:lnTo>
                  <a:lnTo>
                    <a:pt x="13" y="48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3" y="17"/>
                  </a:lnTo>
                  <a:lnTo>
                    <a:pt x="7" y="11"/>
                  </a:lnTo>
                  <a:lnTo>
                    <a:pt x="13" y="8"/>
                  </a:lnTo>
                  <a:lnTo>
                    <a:pt x="19" y="4"/>
                  </a:lnTo>
                  <a:lnTo>
                    <a:pt x="27" y="2"/>
                  </a:lnTo>
                  <a:lnTo>
                    <a:pt x="36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59" name="Freeform 499"/>
            <p:cNvSpPr>
              <a:spLocks/>
            </p:cNvSpPr>
            <p:nvPr/>
          </p:nvSpPr>
          <p:spPr bwMode="auto">
            <a:xfrm>
              <a:off x="3967" y="2133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3 w 88"/>
                <a:gd name="T3" fmla="*/ 0 h 56"/>
                <a:gd name="T4" fmla="*/ 61 w 88"/>
                <a:gd name="T5" fmla="*/ 2 h 56"/>
                <a:gd name="T6" fmla="*/ 69 w 88"/>
                <a:gd name="T7" fmla="*/ 4 h 56"/>
                <a:gd name="T8" fmla="*/ 75 w 88"/>
                <a:gd name="T9" fmla="*/ 8 h 56"/>
                <a:gd name="T10" fmla="*/ 80 w 88"/>
                <a:gd name="T11" fmla="*/ 11 h 56"/>
                <a:gd name="T12" fmla="*/ 84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4 h 56"/>
                <a:gd name="T20" fmla="*/ 84 w 88"/>
                <a:gd name="T21" fmla="*/ 39 h 56"/>
                <a:gd name="T22" fmla="*/ 80 w 88"/>
                <a:gd name="T23" fmla="*/ 44 h 56"/>
                <a:gd name="T24" fmla="*/ 75 w 88"/>
                <a:gd name="T25" fmla="*/ 48 h 56"/>
                <a:gd name="T26" fmla="*/ 69 w 88"/>
                <a:gd name="T27" fmla="*/ 51 h 56"/>
                <a:gd name="T28" fmla="*/ 61 w 88"/>
                <a:gd name="T29" fmla="*/ 55 h 56"/>
                <a:gd name="T30" fmla="*/ 53 w 88"/>
                <a:gd name="T31" fmla="*/ 56 h 56"/>
                <a:gd name="T32" fmla="*/ 44 w 88"/>
                <a:gd name="T33" fmla="*/ 56 h 56"/>
                <a:gd name="T34" fmla="*/ 36 w 88"/>
                <a:gd name="T35" fmla="*/ 56 h 56"/>
                <a:gd name="T36" fmla="*/ 27 w 88"/>
                <a:gd name="T37" fmla="*/ 55 h 56"/>
                <a:gd name="T38" fmla="*/ 19 w 88"/>
                <a:gd name="T39" fmla="*/ 51 h 56"/>
                <a:gd name="T40" fmla="*/ 13 w 88"/>
                <a:gd name="T41" fmla="*/ 48 h 56"/>
                <a:gd name="T42" fmla="*/ 7 w 88"/>
                <a:gd name="T43" fmla="*/ 44 h 56"/>
                <a:gd name="T44" fmla="*/ 3 w 88"/>
                <a:gd name="T45" fmla="*/ 39 h 56"/>
                <a:gd name="T46" fmla="*/ 1 w 88"/>
                <a:gd name="T47" fmla="*/ 34 h 56"/>
                <a:gd name="T48" fmla="*/ 0 w 88"/>
                <a:gd name="T49" fmla="*/ 28 h 56"/>
                <a:gd name="T50" fmla="*/ 1 w 88"/>
                <a:gd name="T51" fmla="*/ 22 h 56"/>
                <a:gd name="T52" fmla="*/ 3 w 88"/>
                <a:gd name="T53" fmla="*/ 17 h 56"/>
                <a:gd name="T54" fmla="*/ 7 w 88"/>
                <a:gd name="T55" fmla="*/ 11 h 56"/>
                <a:gd name="T56" fmla="*/ 13 w 88"/>
                <a:gd name="T57" fmla="*/ 8 h 56"/>
                <a:gd name="T58" fmla="*/ 19 w 88"/>
                <a:gd name="T59" fmla="*/ 4 h 56"/>
                <a:gd name="T60" fmla="*/ 27 w 88"/>
                <a:gd name="T61" fmla="*/ 2 h 56"/>
                <a:gd name="T62" fmla="*/ 36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9" y="4"/>
                  </a:lnTo>
                  <a:lnTo>
                    <a:pt x="75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8"/>
                  </a:lnTo>
                  <a:lnTo>
                    <a:pt x="69" y="51"/>
                  </a:lnTo>
                  <a:lnTo>
                    <a:pt x="61" y="55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6" y="56"/>
                  </a:lnTo>
                  <a:lnTo>
                    <a:pt x="27" y="55"/>
                  </a:lnTo>
                  <a:lnTo>
                    <a:pt x="19" y="51"/>
                  </a:lnTo>
                  <a:lnTo>
                    <a:pt x="13" y="48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3" y="17"/>
                  </a:lnTo>
                  <a:lnTo>
                    <a:pt x="7" y="11"/>
                  </a:lnTo>
                  <a:lnTo>
                    <a:pt x="13" y="8"/>
                  </a:lnTo>
                  <a:lnTo>
                    <a:pt x="19" y="4"/>
                  </a:lnTo>
                  <a:lnTo>
                    <a:pt x="27" y="2"/>
                  </a:lnTo>
                  <a:lnTo>
                    <a:pt x="36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60" name="Freeform 500"/>
            <p:cNvSpPr>
              <a:spLocks/>
            </p:cNvSpPr>
            <p:nvPr/>
          </p:nvSpPr>
          <p:spPr bwMode="auto">
            <a:xfrm>
              <a:off x="4094" y="2070"/>
              <a:ext cx="202" cy="157"/>
            </a:xfrm>
            <a:custGeom>
              <a:avLst/>
              <a:gdLst>
                <a:gd name="T0" fmla="*/ 39 w 202"/>
                <a:gd name="T1" fmla="*/ 0 h 157"/>
                <a:gd name="T2" fmla="*/ 162 w 202"/>
                <a:gd name="T3" fmla="*/ 0 h 157"/>
                <a:gd name="T4" fmla="*/ 171 w 202"/>
                <a:gd name="T5" fmla="*/ 0 h 157"/>
                <a:gd name="T6" fmla="*/ 178 w 202"/>
                <a:gd name="T7" fmla="*/ 3 h 157"/>
                <a:gd name="T8" fmla="*/ 185 w 202"/>
                <a:gd name="T9" fmla="*/ 7 h 157"/>
                <a:gd name="T10" fmla="*/ 191 w 202"/>
                <a:gd name="T11" fmla="*/ 13 h 157"/>
                <a:gd name="T12" fmla="*/ 195 w 202"/>
                <a:gd name="T13" fmla="*/ 20 h 157"/>
                <a:gd name="T14" fmla="*/ 199 w 202"/>
                <a:gd name="T15" fmla="*/ 28 h 157"/>
                <a:gd name="T16" fmla="*/ 201 w 202"/>
                <a:gd name="T17" fmla="*/ 36 h 157"/>
                <a:gd name="T18" fmla="*/ 202 w 202"/>
                <a:gd name="T19" fmla="*/ 45 h 157"/>
                <a:gd name="T20" fmla="*/ 202 w 202"/>
                <a:gd name="T21" fmla="*/ 112 h 157"/>
                <a:gd name="T22" fmla="*/ 201 w 202"/>
                <a:gd name="T23" fmla="*/ 121 h 157"/>
                <a:gd name="T24" fmla="*/ 199 w 202"/>
                <a:gd name="T25" fmla="*/ 129 h 157"/>
                <a:gd name="T26" fmla="*/ 195 w 202"/>
                <a:gd name="T27" fmla="*/ 137 h 157"/>
                <a:gd name="T28" fmla="*/ 191 w 202"/>
                <a:gd name="T29" fmla="*/ 143 h 157"/>
                <a:gd name="T30" fmla="*/ 185 w 202"/>
                <a:gd name="T31" fmla="*/ 149 h 157"/>
                <a:gd name="T32" fmla="*/ 178 w 202"/>
                <a:gd name="T33" fmla="*/ 154 h 157"/>
                <a:gd name="T34" fmla="*/ 171 w 202"/>
                <a:gd name="T35" fmla="*/ 156 h 157"/>
                <a:gd name="T36" fmla="*/ 162 w 202"/>
                <a:gd name="T37" fmla="*/ 157 h 157"/>
                <a:gd name="T38" fmla="*/ 39 w 202"/>
                <a:gd name="T39" fmla="*/ 157 h 157"/>
                <a:gd name="T40" fmla="*/ 31 w 202"/>
                <a:gd name="T41" fmla="*/ 156 h 157"/>
                <a:gd name="T42" fmla="*/ 24 w 202"/>
                <a:gd name="T43" fmla="*/ 154 h 157"/>
                <a:gd name="T44" fmla="*/ 17 w 202"/>
                <a:gd name="T45" fmla="*/ 149 h 157"/>
                <a:gd name="T46" fmla="*/ 11 w 202"/>
                <a:gd name="T47" fmla="*/ 143 h 157"/>
                <a:gd name="T48" fmla="*/ 6 w 202"/>
                <a:gd name="T49" fmla="*/ 137 h 157"/>
                <a:gd name="T50" fmla="*/ 3 w 202"/>
                <a:gd name="T51" fmla="*/ 129 h 157"/>
                <a:gd name="T52" fmla="*/ 0 w 202"/>
                <a:gd name="T53" fmla="*/ 121 h 157"/>
                <a:gd name="T54" fmla="*/ 0 w 202"/>
                <a:gd name="T55" fmla="*/ 112 h 157"/>
                <a:gd name="T56" fmla="*/ 0 w 202"/>
                <a:gd name="T57" fmla="*/ 45 h 157"/>
                <a:gd name="T58" fmla="*/ 0 w 202"/>
                <a:gd name="T59" fmla="*/ 36 h 157"/>
                <a:gd name="T60" fmla="*/ 3 w 202"/>
                <a:gd name="T61" fmla="*/ 28 h 157"/>
                <a:gd name="T62" fmla="*/ 6 w 202"/>
                <a:gd name="T63" fmla="*/ 20 h 157"/>
                <a:gd name="T64" fmla="*/ 11 w 202"/>
                <a:gd name="T65" fmla="*/ 13 h 157"/>
                <a:gd name="T66" fmla="*/ 17 w 202"/>
                <a:gd name="T67" fmla="*/ 7 h 157"/>
                <a:gd name="T68" fmla="*/ 24 w 202"/>
                <a:gd name="T69" fmla="*/ 3 h 157"/>
                <a:gd name="T70" fmla="*/ 31 w 202"/>
                <a:gd name="T71" fmla="*/ 0 h 157"/>
                <a:gd name="T72" fmla="*/ 39 w 202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7">
                  <a:moveTo>
                    <a:pt x="39" y="0"/>
                  </a:moveTo>
                  <a:lnTo>
                    <a:pt x="162" y="0"/>
                  </a:lnTo>
                  <a:lnTo>
                    <a:pt x="171" y="0"/>
                  </a:lnTo>
                  <a:lnTo>
                    <a:pt x="178" y="3"/>
                  </a:lnTo>
                  <a:lnTo>
                    <a:pt x="185" y="7"/>
                  </a:lnTo>
                  <a:lnTo>
                    <a:pt x="191" y="13"/>
                  </a:lnTo>
                  <a:lnTo>
                    <a:pt x="195" y="20"/>
                  </a:lnTo>
                  <a:lnTo>
                    <a:pt x="199" y="28"/>
                  </a:lnTo>
                  <a:lnTo>
                    <a:pt x="201" y="36"/>
                  </a:lnTo>
                  <a:lnTo>
                    <a:pt x="202" y="45"/>
                  </a:lnTo>
                  <a:lnTo>
                    <a:pt x="202" y="112"/>
                  </a:lnTo>
                  <a:lnTo>
                    <a:pt x="201" y="121"/>
                  </a:lnTo>
                  <a:lnTo>
                    <a:pt x="199" y="129"/>
                  </a:lnTo>
                  <a:lnTo>
                    <a:pt x="195" y="137"/>
                  </a:lnTo>
                  <a:lnTo>
                    <a:pt x="191" y="143"/>
                  </a:lnTo>
                  <a:lnTo>
                    <a:pt x="185" y="149"/>
                  </a:lnTo>
                  <a:lnTo>
                    <a:pt x="178" y="154"/>
                  </a:lnTo>
                  <a:lnTo>
                    <a:pt x="171" y="156"/>
                  </a:lnTo>
                  <a:lnTo>
                    <a:pt x="162" y="157"/>
                  </a:lnTo>
                  <a:lnTo>
                    <a:pt x="39" y="157"/>
                  </a:lnTo>
                  <a:lnTo>
                    <a:pt x="31" y="156"/>
                  </a:lnTo>
                  <a:lnTo>
                    <a:pt x="24" y="154"/>
                  </a:lnTo>
                  <a:lnTo>
                    <a:pt x="17" y="149"/>
                  </a:lnTo>
                  <a:lnTo>
                    <a:pt x="11" y="143"/>
                  </a:lnTo>
                  <a:lnTo>
                    <a:pt x="6" y="137"/>
                  </a:lnTo>
                  <a:lnTo>
                    <a:pt x="3" y="129"/>
                  </a:lnTo>
                  <a:lnTo>
                    <a:pt x="0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3" y="28"/>
                  </a:lnTo>
                  <a:lnTo>
                    <a:pt x="6" y="20"/>
                  </a:lnTo>
                  <a:lnTo>
                    <a:pt x="11" y="13"/>
                  </a:lnTo>
                  <a:lnTo>
                    <a:pt x="17" y="7"/>
                  </a:lnTo>
                  <a:lnTo>
                    <a:pt x="24" y="3"/>
                  </a:lnTo>
                  <a:lnTo>
                    <a:pt x="31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AA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61" name="Freeform 501"/>
            <p:cNvSpPr>
              <a:spLocks/>
            </p:cNvSpPr>
            <p:nvPr/>
          </p:nvSpPr>
          <p:spPr bwMode="auto">
            <a:xfrm>
              <a:off x="4094" y="2070"/>
              <a:ext cx="202" cy="157"/>
            </a:xfrm>
            <a:custGeom>
              <a:avLst/>
              <a:gdLst>
                <a:gd name="T0" fmla="*/ 39 w 202"/>
                <a:gd name="T1" fmla="*/ 0 h 157"/>
                <a:gd name="T2" fmla="*/ 162 w 202"/>
                <a:gd name="T3" fmla="*/ 0 h 157"/>
                <a:gd name="T4" fmla="*/ 171 w 202"/>
                <a:gd name="T5" fmla="*/ 0 h 157"/>
                <a:gd name="T6" fmla="*/ 178 w 202"/>
                <a:gd name="T7" fmla="*/ 3 h 157"/>
                <a:gd name="T8" fmla="*/ 185 w 202"/>
                <a:gd name="T9" fmla="*/ 7 h 157"/>
                <a:gd name="T10" fmla="*/ 191 w 202"/>
                <a:gd name="T11" fmla="*/ 13 h 157"/>
                <a:gd name="T12" fmla="*/ 195 w 202"/>
                <a:gd name="T13" fmla="*/ 20 h 157"/>
                <a:gd name="T14" fmla="*/ 199 w 202"/>
                <a:gd name="T15" fmla="*/ 28 h 157"/>
                <a:gd name="T16" fmla="*/ 201 w 202"/>
                <a:gd name="T17" fmla="*/ 36 h 157"/>
                <a:gd name="T18" fmla="*/ 202 w 202"/>
                <a:gd name="T19" fmla="*/ 45 h 157"/>
                <a:gd name="T20" fmla="*/ 202 w 202"/>
                <a:gd name="T21" fmla="*/ 112 h 157"/>
                <a:gd name="T22" fmla="*/ 201 w 202"/>
                <a:gd name="T23" fmla="*/ 121 h 157"/>
                <a:gd name="T24" fmla="*/ 199 w 202"/>
                <a:gd name="T25" fmla="*/ 129 h 157"/>
                <a:gd name="T26" fmla="*/ 195 w 202"/>
                <a:gd name="T27" fmla="*/ 137 h 157"/>
                <a:gd name="T28" fmla="*/ 191 w 202"/>
                <a:gd name="T29" fmla="*/ 143 h 157"/>
                <a:gd name="T30" fmla="*/ 185 w 202"/>
                <a:gd name="T31" fmla="*/ 149 h 157"/>
                <a:gd name="T32" fmla="*/ 178 w 202"/>
                <a:gd name="T33" fmla="*/ 154 h 157"/>
                <a:gd name="T34" fmla="*/ 171 w 202"/>
                <a:gd name="T35" fmla="*/ 156 h 157"/>
                <a:gd name="T36" fmla="*/ 162 w 202"/>
                <a:gd name="T37" fmla="*/ 157 h 157"/>
                <a:gd name="T38" fmla="*/ 39 w 202"/>
                <a:gd name="T39" fmla="*/ 157 h 157"/>
                <a:gd name="T40" fmla="*/ 31 w 202"/>
                <a:gd name="T41" fmla="*/ 156 h 157"/>
                <a:gd name="T42" fmla="*/ 24 w 202"/>
                <a:gd name="T43" fmla="*/ 154 h 157"/>
                <a:gd name="T44" fmla="*/ 17 w 202"/>
                <a:gd name="T45" fmla="*/ 149 h 157"/>
                <a:gd name="T46" fmla="*/ 11 w 202"/>
                <a:gd name="T47" fmla="*/ 143 h 157"/>
                <a:gd name="T48" fmla="*/ 6 w 202"/>
                <a:gd name="T49" fmla="*/ 137 h 157"/>
                <a:gd name="T50" fmla="*/ 3 w 202"/>
                <a:gd name="T51" fmla="*/ 129 h 157"/>
                <a:gd name="T52" fmla="*/ 0 w 202"/>
                <a:gd name="T53" fmla="*/ 121 h 157"/>
                <a:gd name="T54" fmla="*/ 0 w 202"/>
                <a:gd name="T55" fmla="*/ 112 h 157"/>
                <a:gd name="T56" fmla="*/ 0 w 202"/>
                <a:gd name="T57" fmla="*/ 45 h 157"/>
                <a:gd name="T58" fmla="*/ 0 w 202"/>
                <a:gd name="T59" fmla="*/ 36 h 157"/>
                <a:gd name="T60" fmla="*/ 3 w 202"/>
                <a:gd name="T61" fmla="*/ 28 h 157"/>
                <a:gd name="T62" fmla="*/ 6 w 202"/>
                <a:gd name="T63" fmla="*/ 20 h 157"/>
                <a:gd name="T64" fmla="*/ 11 w 202"/>
                <a:gd name="T65" fmla="*/ 13 h 157"/>
                <a:gd name="T66" fmla="*/ 17 w 202"/>
                <a:gd name="T67" fmla="*/ 7 h 157"/>
                <a:gd name="T68" fmla="*/ 24 w 202"/>
                <a:gd name="T69" fmla="*/ 3 h 157"/>
                <a:gd name="T70" fmla="*/ 31 w 202"/>
                <a:gd name="T71" fmla="*/ 0 h 157"/>
                <a:gd name="T72" fmla="*/ 39 w 202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7">
                  <a:moveTo>
                    <a:pt x="39" y="0"/>
                  </a:moveTo>
                  <a:lnTo>
                    <a:pt x="162" y="0"/>
                  </a:lnTo>
                  <a:lnTo>
                    <a:pt x="171" y="0"/>
                  </a:lnTo>
                  <a:lnTo>
                    <a:pt x="178" y="3"/>
                  </a:lnTo>
                  <a:lnTo>
                    <a:pt x="185" y="7"/>
                  </a:lnTo>
                  <a:lnTo>
                    <a:pt x="191" y="13"/>
                  </a:lnTo>
                  <a:lnTo>
                    <a:pt x="195" y="20"/>
                  </a:lnTo>
                  <a:lnTo>
                    <a:pt x="199" y="28"/>
                  </a:lnTo>
                  <a:lnTo>
                    <a:pt x="201" y="36"/>
                  </a:lnTo>
                  <a:lnTo>
                    <a:pt x="202" y="45"/>
                  </a:lnTo>
                  <a:lnTo>
                    <a:pt x="202" y="112"/>
                  </a:lnTo>
                  <a:lnTo>
                    <a:pt x="201" y="121"/>
                  </a:lnTo>
                  <a:lnTo>
                    <a:pt x="199" y="129"/>
                  </a:lnTo>
                  <a:lnTo>
                    <a:pt x="195" y="137"/>
                  </a:lnTo>
                  <a:lnTo>
                    <a:pt x="191" y="143"/>
                  </a:lnTo>
                  <a:lnTo>
                    <a:pt x="185" y="149"/>
                  </a:lnTo>
                  <a:lnTo>
                    <a:pt x="178" y="154"/>
                  </a:lnTo>
                  <a:lnTo>
                    <a:pt x="171" y="156"/>
                  </a:lnTo>
                  <a:lnTo>
                    <a:pt x="162" y="157"/>
                  </a:lnTo>
                  <a:lnTo>
                    <a:pt x="39" y="157"/>
                  </a:lnTo>
                  <a:lnTo>
                    <a:pt x="31" y="156"/>
                  </a:lnTo>
                  <a:lnTo>
                    <a:pt x="24" y="154"/>
                  </a:lnTo>
                  <a:lnTo>
                    <a:pt x="17" y="149"/>
                  </a:lnTo>
                  <a:lnTo>
                    <a:pt x="11" y="143"/>
                  </a:lnTo>
                  <a:lnTo>
                    <a:pt x="6" y="137"/>
                  </a:lnTo>
                  <a:lnTo>
                    <a:pt x="3" y="129"/>
                  </a:lnTo>
                  <a:lnTo>
                    <a:pt x="0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3" y="28"/>
                  </a:lnTo>
                  <a:lnTo>
                    <a:pt x="6" y="20"/>
                  </a:lnTo>
                  <a:lnTo>
                    <a:pt x="11" y="13"/>
                  </a:lnTo>
                  <a:lnTo>
                    <a:pt x="17" y="7"/>
                  </a:lnTo>
                  <a:lnTo>
                    <a:pt x="24" y="3"/>
                  </a:lnTo>
                  <a:lnTo>
                    <a:pt x="31" y="0"/>
                  </a:lnTo>
                  <a:lnTo>
                    <a:pt x="39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62" name="Freeform 502"/>
            <p:cNvSpPr>
              <a:spLocks/>
            </p:cNvSpPr>
            <p:nvPr/>
          </p:nvSpPr>
          <p:spPr bwMode="auto">
            <a:xfrm>
              <a:off x="4164" y="2133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3 w 88"/>
                <a:gd name="T3" fmla="*/ 0 h 56"/>
                <a:gd name="T4" fmla="*/ 61 w 88"/>
                <a:gd name="T5" fmla="*/ 2 h 56"/>
                <a:gd name="T6" fmla="*/ 69 w 88"/>
                <a:gd name="T7" fmla="*/ 4 h 56"/>
                <a:gd name="T8" fmla="*/ 75 w 88"/>
                <a:gd name="T9" fmla="*/ 8 h 56"/>
                <a:gd name="T10" fmla="*/ 80 w 88"/>
                <a:gd name="T11" fmla="*/ 11 h 56"/>
                <a:gd name="T12" fmla="*/ 84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4 h 56"/>
                <a:gd name="T20" fmla="*/ 84 w 88"/>
                <a:gd name="T21" fmla="*/ 39 h 56"/>
                <a:gd name="T22" fmla="*/ 80 w 88"/>
                <a:gd name="T23" fmla="*/ 44 h 56"/>
                <a:gd name="T24" fmla="*/ 75 w 88"/>
                <a:gd name="T25" fmla="*/ 48 h 56"/>
                <a:gd name="T26" fmla="*/ 69 w 88"/>
                <a:gd name="T27" fmla="*/ 51 h 56"/>
                <a:gd name="T28" fmla="*/ 61 w 88"/>
                <a:gd name="T29" fmla="*/ 55 h 56"/>
                <a:gd name="T30" fmla="*/ 53 w 88"/>
                <a:gd name="T31" fmla="*/ 56 h 56"/>
                <a:gd name="T32" fmla="*/ 44 w 88"/>
                <a:gd name="T33" fmla="*/ 56 h 56"/>
                <a:gd name="T34" fmla="*/ 36 w 88"/>
                <a:gd name="T35" fmla="*/ 56 h 56"/>
                <a:gd name="T36" fmla="*/ 28 w 88"/>
                <a:gd name="T37" fmla="*/ 55 h 56"/>
                <a:gd name="T38" fmla="*/ 20 w 88"/>
                <a:gd name="T39" fmla="*/ 51 h 56"/>
                <a:gd name="T40" fmla="*/ 14 w 88"/>
                <a:gd name="T41" fmla="*/ 48 h 56"/>
                <a:gd name="T42" fmla="*/ 9 w 88"/>
                <a:gd name="T43" fmla="*/ 44 h 56"/>
                <a:gd name="T44" fmla="*/ 3 w 88"/>
                <a:gd name="T45" fmla="*/ 39 h 56"/>
                <a:gd name="T46" fmla="*/ 1 w 88"/>
                <a:gd name="T47" fmla="*/ 34 h 56"/>
                <a:gd name="T48" fmla="*/ 0 w 88"/>
                <a:gd name="T49" fmla="*/ 28 h 56"/>
                <a:gd name="T50" fmla="*/ 1 w 88"/>
                <a:gd name="T51" fmla="*/ 22 h 56"/>
                <a:gd name="T52" fmla="*/ 3 w 88"/>
                <a:gd name="T53" fmla="*/ 17 h 56"/>
                <a:gd name="T54" fmla="*/ 9 w 88"/>
                <a:gd name="T55" fmla="*/ 11 h 56"/>
                <a:gd name="T56" fmla="*/ 14 w 88"/>
                <a:gd name="T57" fmla="*/ 8 h 56"/>
                <a:gd name="T58" fmla="*/ 20 w 88"/>
                <a:gd name="T59" fmla="*/ 4 h 56"/>
                <a:gd name="T60" fmla="*/ 28 w 88"/>
                <a:gd name="T61" fmla="*/ 2 h 56"/>
                <a:gd name="T62" fmla="*/ 36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9" y="4"/>
                  </a:lnTo>
                  <a:lnTo>
                    <a:pt x="75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8"/>
                  </a:lnTo>
                  <a:lnTo>
                    <a:pt x="69" y="51"/>
                  </a:lnTo>
                  <a:lnTo>
                    <a:pt x="61" y="55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6" y="56"/>
                  </a:lnTo>
                  <a:lnTo>
                    <a:pt x="28" y="55"/>
                  </a:lnTo>
                  <a:lnTo>
                    <a:pt x="20" y="51"/>
                  </a:lnTo>
                  <a:lnTo>
                    <a:pt x="14" y="48"/>
                  </a:lnTo>
                  <a:lnTo>
                    <a:pt x="9" y="44"/>
                  </a:lnTo>
                  <a:lnTo>
                    <a:pt x="3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3" y="17"/>
                  </a:lnTo>
                  <a:lnTo>
                    <a:pt x="9" y="11"/>
                  </a:lnTo>
                  <a:lnTo>
                    <a:pt x="14" y="8"/>
                  </a:lnTo>
                  <a:lnTo>
                    <a:pt x="20" y="4"/>
                  </a:lnTo>
                  <a:lnTo>
                    <a:pt x="28" y="2"/>
                  </a:lnTo>
                  <a:lnTo>
                    <a:pt x="36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63" name="Freeform 503"/>
            <p:cNvSpPr>
              <a:spLocks/>
            </p:cNvSpPr>
            <p:nvPr/>
          </p:nvSpPr>
          <p:spPr bwMode="auto">
            <a:xfrm>
              <a:off x="4164" y="2133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3 w 88"/>
                <a:gd name="T3" fmla="*/ 0 h 56"/>
                <a:gd name="T4" fmla="*/ 61 w 88"/>
                <a:gd name="T5" fmla="*/ 2 h 56"/>
                <a:gd name="T6" fmla="*/ 69 w 88"/>
                <a:gd name="T7" fmla="*/ 4 h 56"/>
                <a:gd name="T8" fmla="*/ 75 w 88"/>
                <a:gd name="T9" fmla="*/ 8 h 56"/>
                <a:gd name="T10" fmla="*/ 80 w 88"/>
                <a:gd name="T11" fmla="*/ 11 h 56"/>
                <a:gd name="T12" fmla="*/ 84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4 h 56"/>
                <a:gd name="T20" fmla="*/ 84 w 88"/>
                <a:gd name="T21" fmla="*/ 39 h 56"/>
                <a:gd name="T22" fmla="*/ 80 w 88"/>
                <a:gd name="T23" fmla="*/ 44 h 56"/>
                <a:gd name="T24" fmla="*/ 75 w 88"/>
                <a:gd name="T25" fmla="*/ 48 h 56"/>
                <a:gd name="T26" fmla="*/ 69 w 88"/>
                <a:gd name="T27" fmla="*/ 51 h 56"/>
                <a:gd name="T28" fmla="*/ 61 w 88"/>
                <a:gd name="T29" fmla="*/ 55 h 56"/>
                <a:gd name="T30" fmla="*/ 53 w 88"/>
                <a:gd name="T31" fmla="*/ 56 h 56"/>
                <a:gd name="T32" fmla="*/ 44 w 88"/>
                <a:gd name="T33" fmla="*/ 56 h 56"/>
                <a:gd name="T34" fmla="*/ 36 w 88"/>
                <a:gd name="T35" fmla="*/ 56 h 56"/>
                <a:gd name="T36" fmla="*/ 28 w 88"/>
                <a:gd name="T37" fmla="*/ 55 h 56"/>
                <a:gd name="T38" fmla="*/ 20 w 88"/>
                <a:gd name="T39" fmla="*/ 51 h 56"/>
                <a:gd name="T40" fmla="*/ 14 w 88"/>
                <a:gd name="T41" fmla="*/ 48 h 56"/>
                <a:gd name="T42" fmla="*/ 9 w 88"/>
                <a:gd name="T43" fmla="*/ 44 h 56"/>
                <a:gd name="T44" fmla="*/ 3 w 88"/>
                <a:gd name="T45" fmla="*/ 39 h 56"/>
                <a:gd name="T46" fmla="*/ 1 w 88"/>
                <a:gd name="T47" fmla="*/ 34 h 56"/>
                <a:gd name="T48" fmla="*/ 0 w 88"/>
                <a:gd name="T49" fmla="*/ 28 h 56"/>
                <a:gd name="T50" fmla="*/ 1 w 88"/>
                <a:gd name="T51" fmla="*/ 22 h 56"/>
                <a:gd name="T52" fmla="*/ 3 w 88"/>
                <a:gd name="T53" fmla="*/ 17 h 56"/>
                <a:gd name="T54" fmla="*/ 9 w 88"/>
                <a:gd name="T55" fmla="*/ 11 h 56"/>
                <a:gd name="T56" fmla="*/ 14 w 88"/>
                <a:gd name="T57" fmla="*/ 8 h 56"/>
                <a:gd name="T58" fmla="*/ 20 w 88"/>
                <a:gd name="T59" fmla="*/ 4 h 56"/>
                <a:gd name="T60" fmla="*/ 28 w 88"/>
                <a:gd name="T61" fmla="*/ 2 h 56"/>
                <a:gd name="T62" fmla="*/ 36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9" y="4"/>
                  </a:lnTo>
                  <a:lnTo>
                    <a:pt x="75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8"/>
                  </a:lnTo>
                  <a:lnTo>
                    <a:pt x="69" y="51"/>
                  </a:lnTo>
                  <a:lnTo>
                    <a:pt x="61" y="55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6" y="56"/>
                  </a:lnTo>
                  <a:lnTo>
                    <a:pt x="28" y="55"/>
                  </a:lnTo>
                  <a:lnTo>
                    <a:pt x="20" y="51"/>
                  </a:lnTo>
                  <a:lnTo>
                    <a:pt x="14" y="48"/>
                  </a:lnTo>
                  <a:lnTo>
                    <a:pt x="9" y="44"/>
                  </a:lnTo>
                  <a:lnTo>
                    <a:pt x="3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3" y="17"/>
                  </a:lnTo>
                  <a:lnTo>
                    <a:pt x="9" y="11"/>
                  </a:lnTo>
                  <a:lnTo>
                    <a:pt x="14" y="8"/>
                  </a:lnTo>
                  <a:lnTo>
                    <a:pt x="20" y="4"/>
                  </a:lnTo>
                  <a:lnTo>
                    <a:pt x="28" y="2"/>
                  </a:lnTo>
                  <a:lnTo>
                    <a:pt x="36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64" name="Freeform 504"/>
            <p:cNvSpPr>
              <a:spLocks/>
            </p:cNvSpPr>
            <p:nvPr/>
          </p:nvSpPr>
          <p:spPr bwMode="auto">
            <a:xfrm>
              <a:off x="4291" y="2070"/>
              <a:ext cx="202" cy="157"/>
            </a:xfrm>
            <a:custGeom>
              <a:avLst/>
              <a:gdLst>
                <a:gd name="T0" fmla="*/ 39 w 202"/>
                <a:gd name="T1" fmla="*/ 0 h 157"/>
                <a:gd name="T2" fmla="*/ 163 w 202"/>
                <a:gd name="T3" fmla="*/ 0 h 157"/>
                <a:gd name="T4" fmla="*/ 171 w 202"/>
                <a:gd name="T5" fmla="*/ 0 h 157"/>
                <a:gd name="T6" fmla="*/ 178 w 202"/>
                <a:gd name="T7" fmla="*/ 3 h 157"/>
                <a:gd name="T8" fmla="*/ 185 w 202"/>
                <a:gd name="T9" fmla="*/ 7 h 157"/>
                <a:gd name="T10" fmla="*/ 191 w 202"/>
                <a:gd name="T11" fmla="*/ 13 h 157"/>
                <a:gd name="T12" fmla="*/ 196 w 202"/>
                <a:gd name="T13" fmla="*/ 20 h 157"/>
                <a:gd name="T14" fmla="*/ 199 w 202"/>
                <a:gd name="T15" fmla="*/ 28 h 157"/>
                <a:gd name="T16" fmla="*/ 201 w 202"/>
                <a:gd name="T17" fmla="*/ 36 h 157"/>
                <a:gd name="T18" fmla="*/ 202 w 202"/>
                <a:gd name="T19" fmla="*/ 45 h 157"/>
                <a:gd name="T20" fmla="*/ 202 w 202"/>
                <a:gd name="T21" fmla="*/ 112 h 157"/>
                <a:gd name="T22" fmla="*/ 201 w 202"/>
                <a:gd name="T23" fmla="*/ 121 h 157"/>
                <a:gd name="T24" fmla="*/ 199 w 202"/>
                <a:gd name="T25" fmla="*/ 129 h 157"/>
                <a:gd name="T26" fmla="*/ 196 w 202"/>
                <a:gd name="T27" fmla="*/ 137 h 157"/>
                <a:gd name="T28" fmla="*/ 191 w 202"/>
                <a:gd name="T29" fmla="*/ 143 h 157"/>
                <a:gd name="T30" fmla="*/ 185 w 202"/>
                <a:gd name="T31" fmla="*/ 149 h 157"/>
                <a:gd name="T32" fmla="*/ 178 w 202"/>
                <a:gd name="T33" fmla="*/ 154 h 157"/>
                <a:gd name="T34" fmla="*/ 171 w 202"/>
                <a:gd name="T35" fmla="*/ 156 h 157"/>
                <a:gd name="T36" fmla="*/ 163 w 202"/>
                <a:gd name="T37" fmla="*/ 157 h 157"/>
                <a:gd name="T38" fmla="*/ 39 w 202"/>
                <a:gd name="T39" fmla="*/ 157 h 157"/>
                <a:gd name="T40" fmla="*/ 31 w 202"/>
                <a:gd name="T41" fmla="*/ 156 h 157"/>
                <a:gd name="T42" fmla="*/ 24 w 202"/>
                <a:gd name="T43" fmla="*/ 154 h 157"/>
                <a:gd name="T44" fmla="*/ 17 w 202"/>
                <a:gd name="T45" fmla="*/ 149 h 157"/>
                <a:gd name="T46" fmla="*/ 11 w 202"/>
                <a:gd name="T47" fmla="*/ 143 h 157"/>
                <a:gd name="T48" fmla="*/ 6 w 202"/>
                <a:gd name="T49" fmla="*/ 137 h 157"/>
                <a:gd name="T50" fmla="*/ 3 w 202"/>
                <a:gd name="T51" fmla="*/ 129 h 157"/>
                <a:gd name="T52" fmla="*/ 1 w 202"/>
                <a:gd name="T53" fmla="*/ 121 h 157"/>
                <a:gd name="T54" fmla="*/ 0 w 202"/>
                <a:gd name="T55" fmla="*/ 112 h 157"/>
                <a:gd name="T56" fmla="*/ 0 w 202"/>
                <a:gd name="T57" fmla="*/ 45 h 157"/>
                <a:gd name="T58" fmla="*/ 1 w 202"/>
                <a:gd name="T59" fmla="*/ 36 h 157"/>
                <a:gd name="T60" fmla="*/ 3 w 202"/>
                <a:gd name="T61" fmla="*/ 28 h 157"/>
                <a:gd name="T62" fmla="*/ 6 w 202"/>
                <a:gd name="T63" fmla="*/ 20 h 157"/>
                <a:gd name="T64" fmla="*/ 11 w 202"/>
                <a:gd name="T65" fmla="*/ 13 h 157"/>
                <a:gd name="T66" fmla="*/ 17 w 202"/>
                <a:gd name="T67" fmla="*/ 7 h 157"/>
                <a:gd name="T68" fmla="*/ 24 w 202"/>
                <a:gd name="T69" fmla="*/ 3 h 157"/>
                <a:gd name="T70" fmla="*/ 31 w 202"/>
                <a:gd name="T71" fmla="*/ 0 h 157"/>
                <a:gd name="T72" fmla="*/ 39 w 202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7">
                  <a:moveTo>
                    <a:pt x="39" y="0"/>
                  </a:moveTo>
                  <a:lnTo>
                    <a:pt x="163" y="0"/>
                  </a:lnTo>
                  <a:lnTo>
                    <a:pt x="171" y="0"/>
                  </a:lnTo>
                  <a:lnTo>
                    <a:pt x="178" y="3"/>
                  </a:lnTo>
                  <a:lnTo>
                    <a:pt x="185" y="7"/>
                  </a:lnTo>
                  <a:lnTo>
                    <a:pt x="191" y="13"/>
                  </a:lnTo>
                  <a:lnTo>
                    <a:pt x="196" y="20"/>
                  </a:lnTo>
                  <a:lnTo>
                    <a:pt x="199" y="28"/>
                  </a:lnTo>
                  <a:lnTo>
                    <a:pt x="201" y="36"/>
                  </a:lnTo>
                  <a:lnTo>
                    <a:pt x="202" y="45"/>
                  </a:lnTo>
                  <a:lnTo>
                    <a:pt x="202" y="112"/>
                  </a:lnTo>
                  <a:lnTo>
                    <a:pt x="201" y="121"/>
                  </a:lnTo>
                  <a:lnTo>
                    <a:pt x="199" y="129"/>
                  </a:lnTo>
                  <a:lnTo>
                    <a:pt x="196" y="137"/>
                  </a:lnTo>
                  <a:lnTo>
                    <a:pt x="191" y="143"/>
                  </a:lnTo>
                  <a:lnTo>
                    <a:pt x="185" y="149"/>
                  </a:lnTo>
                  <a:lnTo>
                    <a:pt x="178" y="154"/>
                  </a:lnTo>
                  <a:lnTo>
                    <a:pt x="171" y="156"/>
                  </a:lnTo>
                  <a:lnTo>
                    <a:pt x="163" y="157"/>
                  </a:lnTo>
                  <a:lnTo>
                    <a:pt x="39" y="157"/>
                  </a:lnTo>
                  <a:lnTo>
                    <a:pt x="31" y="156"/>
                  </a:lnTo>
                  <a:lnTo>
                    <a:pt x="24" y="154"/>
                  </a:lnTo>
                  <a:lnTo>
                    <a:pt x="17" y="149"/>
                  </a:lnTo>
                  <a:lnTo>
                    <a:pt x="11" y="143"/>
                  </a:lnTo>
                  <a:lnTo>
                    <a:pt x="6" y="137"/>
                  </a:lnTo>
                  <a:lnTo>
                    <a:pt x="3" y="129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6" y="20"/>
                  </a:lnTo>
                  <a:lnTo>
                    <a:pt x="11" y="13"/>
                  </a:lnTo>
                  <a:lnTo>
                    <a:pt x="17" y="7"/>
                  </a:lnTo>
                  <a:lnTo>
                    <a:pt x="24" y="3"/>
                  </a:lnTo>
                  <a:lnTo>
                    <a:pt x="31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AA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65" name="Freeform 505"/>
            <p:cNvSpPr>
              <a:spLocks/>
            </p:cNvSpPr>
            <p:nvPr/>
          </p:nvSpPr>
          <p:spPr bwMode="auto">
            <a:xfrm>
              <a:off x="4291" y="2070"/>
              <a:ext cx="202" cy="157"/>
            </a:xfrm>
            <a:custGeom>
              <a:avLst/>
              <a:gdLst>
                <a:gd name="T0" fmla="*/ 39 w 202"/>
                <a:gd name="T1" fmla="*/ 0 h 157"/>
                <a:gd name="T2" fmla="*/ 163 w 202"/>
                <a:gd name="T3" fmla="*/ 0 h 157"/>
                <a:gd name="T4" fmla="*/ 171 w 202"/>
                <a:gd name="T5" fmla="*/ 0 h 157"/>
                <a:gd name="T6" fmla="*/ 178 w 202"/>
                <a:gd name="T7" fmla="*/ 3 h 157"/>
                <a:gd name="T8" fmla="*/ 185 w 202"/>
                <a:gd name="T9" fmla="*/ 7 h 157"/>
                <a:gd name="T10" fmla="*/ 191 w 202"/>
                <a:gd name="T11" fmla="*/ 13 h 157"/>
                <a:gd name="T12" fmla="*/ 196 w 202"/>
                <a:gd name="T13" fmla="*/ 20 h 157"/>
                <a:gd name="T14" fmla="*/ 199 w 202"/>
                <a:gd name="T15" fmla="*/ 28 h 157"/>
                <a:gd name="T16" fmla="*/ 201 w 202"/>
                <a:gd name="T17" fmla="*/ 36 h 157"/>
                <a:gd name="T18" fmla="*/ 202 w 202"/>
                <a:gd name="T19" fmla="*/ 45 h 157"/>
                <a:gd name="T20" fmla="*/ 202 w 202"/>
                <a:gd name="T21" fmla="*/ 112 h 157"/>
                <a:gd name="T22" fmla="*/ 201 w 202"/>
                <a:gd name="T23" fmla="*/ 121 h 157"/>
                <a:gd name="T24" fmla="*/ 199 w 202"/>
                <a:gd name="T25" fmla="*/ 129 h 157"/>
                <a:gd name="T26" fmla="*/ 196 w 202"/>
                <a:gd name="T27" fmla="*/ 137 h 157"/>
                <a:gd name="T28" fmla="*/ 191 w 202"/>
                <a:gd name="T29" fmla="*/ 143 h 157"/>
                <a:gd name="T30" fmla="*/ 185 w 202"/>
                <a:gd name="T31" fmla="*/ 149 h 157"/>
                <a:gd name="T32" fmla="*/ 178 w 202"/>
                <a:gd name="T33" fmla="*/ 154 h 157"/>
                <a:gd name="T34" fmla="*/ 171 w 202"/>
                <a:gd name="T35" fmla="*/ 156 h 157"/>
                <a:gd name="T36" fmla="*/ 163 w 202"/>
                <a:gd name="T37" fmla="*/ 157 h 157"/>
                <a:gd name="T38" fmla="*/ 39 w 202"/>
                <a:gd name="T39" fmla="*/ 157 h 157"/>
                <a:gd name="T40" fmla="*/ 31 w 202"/>
                <a:gd name="T41" fmla="*/ 156 h 157"/>
                <a:gd name="T42" fmla="*/ 24 w 202"/>
                <a:gd name="T43" fmla="*/ 154 h 157"/>
                <a:gd name="T44" fmla="*/ 17 w 202"/>
                <a:gd name="T45" fmla="*/ 149 h 157"/>
                <a:gd name="T46" fmla="*/ 11 w 202"/>
                <a:gd name="T47" fmla="*/ 143 h 157"/>
                <a:gd name="T48" fmla="*/ 6 w 202"/>
                <a:gd name="T49" fmla="*/ 137 h 157"/>
                <a:gd name="T50" fmla="*/ 3 w 202"/>
                <a:gd name="T51" fmla="*/ 129 h 157"/>
                <a:gd name="T52" fmla="*/ 1 w 202"/>
                <a:gd name="T53" fmla="*/ 121 h 157"/>
                <a:gd name="T54" fmla="*/ 0 w 202"/>
                <a:gd name="T55" fmla="*/ 112 h 157"/>
                <a:gd name="T56" fmla="*/ 0 w 202"/>
                <a:gd name="T57" fmla="*/ 45 h 157"/>
                <a:gd name="T58" fmla="*/ 1 w 202"/>
                <a:gd name="T59" fmla="*/ 36 h 157"/>
                <a:gd name="T60" fmla="*/ 3 w 202"/>
                <a:gd name="T61" fmla="*/ 28 h 157"/>
                <a:gd name="T62" fmla="*/ 6 w 202"/>
                <a:gd name="T63" fmla="*/ 20 h 157"/>
                <a:gd name="T64" fmla="*/ 11 w 202"/>
                <a:gd name="T65" fmla="*/ 13 h 157"/>
                <a:gd name="T66" fmla="*/ 17 w 202"/>
                <a:gd name="T67" fmla="*/ 7 h 157"/>
                <a:gd name="T68" fmla="*/ 24 w 202"/>
                <a:gd name="T69" fmla="*/ 3 h 157"/>
                <a:gd name="T70" fmla="*/ 31 w 202"/>
                <a:gd name="T71" fmla="*/ 0 h 157"/>
                <a:gd name="T72" fmla="*/ 39 w 202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7">
                  <a:moveTo>
                    <a:pt x="39" y="0"/>
                  </a:moveTo>
                  <a:lnTo>
                    <a:pt x="163" y="0"/>
                  </a:lnTo>
                  <a:lnTo>
                    <a:pt x="171" y="0"/>
                  </a:lnTo>
                  <a:lnTo>
                    <a:pt x="178" y="3"/>
                  </a:lnTo>
                  <a:lnTo>
                    <a:pt x="185" y="7"/>
                  </a:lnTo>
                  <a:lnTo>
                    <a:pt x="191" y="13"/>
                  </a:lnTo>
                  <a:lnTo>
                    <a:pt x="196" y="20"/>
                  </a:lnTo>
                  <a:lnTo>
                    <a:pt x="199" y="28"/>
                  </a:lnTo>
                  <a:lnTo>
                    <a:pt x="201" y="36"/>
                  </a:lnTo>
                  <a:lnTo>
                    <a:pt x="202" y="45"/>
                  </a:lnTo>
                  <a:lnTo>
                    <a:pt x="202" y="112"/>
                  </a:lnTo>
                  <a:lnTo>
                    <a:pt x="201" y="121"/>
                  </a:lnTo>
                  <a:lnTo>
                    <a:pt x="199" y="129"/>
                  </a:lnTo>
                  <a:lnTo>
                    <a:pt x="196" y="137"/>
                  </a:lnTo>
                  <a:lnTo>
                    <a:pt x="191" y="143"/>
                  </a:lnTo>
                  <a:lnTo>
                    <a:pt x="185" y="149"/>
                  </a:lnTo>
                  <a:lnTo>
                    <a:pt x="178" y="154"/>
                  </a:lnTo>
                  <a:lnTo>
                    <a:pt x="171" y="156"/>
                  </a:lnTo>
                  <a:lnTo>
                    <a:pt x="163" y="157"/>
                  </a:lnTo>
                  <a:lnTo>
                    <a:pt x="39" y="157"/>
                  </a:lnTo>
                  <a:lnTo>
                    <a:pt x="31" y="156"/>
                  </a:lnTo>
                  <a:lnTo>
                    <a:pt x="24" y="154"/>
                  </a:lnTo>
                  <a:lnTo>
                    <a:pt x="17" y="149"/>
                  </a:lnTo>
                  <a:lnTo>
                    <a:pt x="11" y="143"/>
                  </a:lnTo>
                  <a:lnTo>
                    <a:pt x="6" y="137"/>
                  </a:lnTo>
                  <a:lnTo>
                    <a:pt x="3" y="129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6" y="20"/>
                  </a:lnTo>
                  <a:lnTo>
                    <a:pt x="11" y="13"/>
                  </a:lnTo>
                  <a:lnTo>
                    <a:pt x="17" y="7"/>
                  </a:lnTo>
                  <a:lnTo>
                    <a:pt x="24" y="3"/>
                  </a:lnTo>
                  <a:lnTo>
                    <a:pt x="31" y="0"/>
                  </a:lnTo>
                  <a:lnTo>
                    <a:pt x="39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66" name="Freeform 506"/>
            <p:cNvSpPr>
              <a:spLocks/>
            </p:cNvSpPr>
            <p:nvPr/>
          </p:nvSpPr>
          <p:spPr bwMode="auto">
            <a:xfrm>
              <a:off x="4362" y="2133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2 w 88"/>
                <a:gd name="T3" fmla="*/ 0 h 56"/>
                <a:gd name="T4" fmla="*/ 60 w 88"/>
                <a:gd name="T5" fmla="*/ 2 h 56"/>
                <a:gd name="T6" fmla="*/ 68 w 88"/>
                <a:gd name="T7" fmla="*/ 4 h 56"/>
                <a:gd name="T8" fmla="*/ 74 w 88"/>
                <a:gd name="T9" fmla="*/ 8 h 56"/>
                <a:gd name="T10" fmla="*/ 79 w 88"/>
                <a:gd name="T11" fmla="*/ 11 h 56"/>
                <a:gd name="T12" fmla="*/ 85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4 h 56"/>
                <a:gd name="T20" fmla="*/ 85 w 88"/>
                <a:gd name="T21" fmla="*/ 39 h 56"/>
                <a:gd name="T22" fmla="*/ 79 w 88"/>
                <a:gd name="T23" fmla="*/ 44 h 56"/>
                <a:gd name="T24" fmla="*/ 74 w 88"/>
                <a:gd name="T25" fmla="*/ 48 h 56"/>
                <a:gd name="T26" fmla="*/ 68 w 88"/>
                <a:gd name="T27" fmla="*/ 51 h 56"/>
                <a:gd name="T28" fmla="*/ 60 w 88"/>
                <a:gd name="T29" fmla="*/ 55 h 56"/>
                <a:gd name="T30" fmla="*/ 52 w 88"/>
                <a:gd name="T31" fmla="*/ 56 h 56"/>
                <a:gd name="T32" fmla="*/ 44 w 88"/>
                <a:gd name="T33" fmla="*/ 56 h 56"/>
                <a:gd name="T34" fmla="*/ 35 w 88"/>
                <a:gd name="T35" fmla="*/ 56 h 56"/>
                <a:gd name="T36" fmla="*/ 27 w 88"/>
                <a:gd name="T37" fmla="*/ 55 h 56"/>
                <a:gd name="T38" fmla="*/ 19 w 88"/>
                <a:gd name="T39" fmla="*/ 51 h 56"/>
                <a:gd name="T40" fmla="*/ 13 w 88"/>
                <a:gd name="T41" fmla="*/ 48 h 56"/>
                <a:gd name="T42" fmla="*/ 8 w 88"/>
                <a:gd name="T43" fmla="*/ 44 h 56"/>
                <a:gd name="T44" fmla="*/ 4 w 88"/>
                <a:gd name="T45" fmla="*/ 39 h 56"/>
                <a:gd name="T46" fmla="*/ 1 w 88"/>
                <a:gd name="T47" fmla="*/ 34 h 56"/>
                <a:gd name="T48" fmla="*/ 0 w 88"/>
                <a:gd name="T49" fmla="*/ 28 h 56"/>
                <a:gd name="T50" fmla="*/ 1 w 88"/>
                <a:gd name="T51" fmla="*/ 22 h 56"/>
                <a:gd name="T52" fmla="*/ 4 w 88"/>
                <a:gd name="T53" fmla="*/ 17 h 56"/>
                <a:gd name="T54" fmla="*/ 8 w 88"/>
                <a:gd name="T55" fmla="*/ 11 h 56"/>
                <a:gd name="T56" fmla="*/ 13 w 88"/>
                <a:gd name="T57" fmla="*/ 8 h 56"/>
                <a:gd name="T58" fmla="*/ 19 w 88"/>
                <a:gd name="T59" fmla="*/ 4 h 56"/>
                <a:gd name="T60" fmla="*/ 27 w 88"/>
                <a:gd name="T61" fmla="*/ 2 h 56"/>
                <a:gd name="T62" fmla="*/ 35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2" y="0"/>
                  </a:lnTo>
                  <a:lnTo>
                    <a:pt x="60" y="2"/>
                  </a:lnTo>
                  <a:lnTo>
                    <a:pt x="68" y="4"/>
                  </a:lnTo>
                  <a:lnTo>
                    <a:pt x="74" y="8"/>
                  </a:lnTo>
                  <a:lnTo>
                    <a:pt x="79" y="11"/>
                  </a:lnTo>
                  <a:lnTo>
                    <a:pt x="85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5" y="39"/>
                  </a:lnTo>
                  <a:lnTo>
                    <a:pt x="79" y="44"/>
                  </a:lnTo>
                  <a:lnTo>
                    <a:pt x="74" y="48"/>
                  </a:lnTo>
                  <a:lnTo>
                    <a:pt x="68" y="51"/>
                  </a:lnTo>
                  <a:lnTo>
                    <a:pt x="60" y="55"/>
                  </a:lnTo>
                  <a:lnTo>
                    <a:pt x="52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5"/>
                  </a:lnTo>
                  <a:lnTo>
                    <a:pt x="19" y="51"/>
                  </a:lnTo>
                  <a:lnTo>
                    <a:pt x="13" y="48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3" y="8"/>
                  </a:lnTo>
                  <a:lnTo>
                    <a:pt x="19" y="4"/>
                  </a:lnTo>
                  <a:lnTo>
                    <a:pt x="27" y="2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67" name="Freeform 507"/>
            <p:cNvSpPr>
              <a:spLocks/>
            </p:cNvSpPr>
            <p:nvPr/>
          </p:nvSpPr>
          <p:spPr bwMode="auto">
            <a:xfrm>
              <a:off x="4362" y="2133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2 w 88"/>
                <a:gd name="T3" fmla="*/ 0 h 56"/>
                <a:gd name="T4" fmla="*/ 60 w 88"/>
                <a:gd name="T5" fmla="*/ 2 h 56"/>
                <a:gd name="T6" fmla="*/ 68 w 88"/>
                <a:gd name="T7" fmla="*/ 4 h 56"/>
                <a:gd name="T8" fmla="*/ 74 w 88"/>
                <a:gd name="T9" fmla="*/ 8 h 56"/>
                <a:gd name="T10" fmla="*/ 79 w 88"/>
                <a:gd name="T11" fmla="*/ 11 h 56"/>
                <a:gd name="T12" fmla="*/ 85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4 h 56"/>
                <a:gd name="T20" fmla="*/ 85 w 88"/>
                <a:gd name="T21" fmla="*/ 39 h 56"/>
                <a:gd name="T22" fmla="*/ 79 w 88"/>
                <a:gd name="T23" fmla="*/ 44 h 56"/>
                <a:gd name="T24" fmla="*/ 74 w 88"/>
                <a:gd name="T25" fmla="*/ 48 h 56"/>
                <a:gd name="T26" fmla="*/ 68 w 88"/>
                <a:gd name="T27" fmla="*/ 51 h 56"/>
                <a:gd name="T28" fmla="*/ 60 w 88"/>
                <a:gd name="T29" fmla="*/ 55 h 56"/>
                <a:gd name="T30" fmla="*/ 52 w 88"/>
                <a:gd name="T31" fmla="*/ 56 h 56"/>
                <a:gd name="T32" fmla="*/ 44 w 88"/>
                <a:gd name="T33" fmla="*/ 56 h 56"/>
                <a:gd name="T34" fmla="*/ 35 w 88"/>
                <a:gd name="T35" fmla="*/ 56 h 56"/>
                <a:gd name="T36" fmla="*/ 27 w 88"/>
                <a:gd name="T37" fmla="*/ 55 h 56"/>
                <a:gd name="T38" fmla="*/ 19 w 88"/>
                <a:gd name="T39" fmla="*/ 51 h 56"/>
                <a:gd name="T40" fmla="*/ 13 w 88"/>
                <a:gd name="T41" fmla="*/ 48 h 56"/>
                <a:gd name="T42" fmla="*/ 8 w 88"/>
                <a:gd name="T43" fmla="*/ 44 h 56"/>
                <a:gd name="T44" fmla="*/ 4 w 88"/>
                <a:gd name="T45" fmla="*/ 39 h 56"/>
                <a:gd name="T46" fmla="*/ 1 w 88"/>
                <a:gd name="T47" fmla="*/ 34 h 56"/>
                <a:gd name="T48" fmla="*/ 0 w 88"/>
                <a:gd name="T49" fmla="*/ 28 h 56"/>
                <a:gd name="T50" fmla="*/ 1 w 88"/>
                <a:gd name="T51" fmla="*/ 22 h 56"/>
                <a:gd name="T52" fmla="*/ 4 w 88"/>
                <a:gd name="T53" fmla="*/ 17 h 56"/>
                <a:gd name="T54" fmla="*/ 8 w 88"/>
                <a:gd name="T55" fmla="*/ 11 h 56"/>
                <a:gd name="T56" fmla="*/ 13 w 88"/>
                <a:gd name="T57" fmla="*/ 8 h 56"/>
                <a:gd name="T58" fmla="*/ 19 w 88"/>
                <a:gd name="T59" fmla="*/ 4 h 56"/>
                <a:gd name="T60" fmla="*/ 27 w 88"/>
                <a:gd name="T61" fmla="*/ 2 h 56"/>
                <a:gd name="T62" fmla="*/ 35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2" y="0"/>
                  </a:lnTo>
                  <a:lnTo>
                    <a:pt x="60" y="2"/>
                  </a:lnTo>
                  <a:lnTo>
                    <a:pt x="68" y="4"/>
                  </a:lnTo>
                  <a:lnTo>
                    <a:pt x="74" y="8"/>
                  </a:lnTo>
                  <a:lnTo>
                    <a:pt x="79" y="11"/>
                  </a:lnTo>
                  <a:lnTo>
                    <a:pt x="85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5" y="39"/>
                  </a:lnTo>
                  <a:lnTo>
                    <a:pt x="79" y="44"/>
                  </a:lnTo>
                  <a:lnTo>
                    <a:pt x="74" y="48"/>
                  </a:lnTo>
                  <a:lnTo>
                    <a:pt x="68" y="51"/>
                  </a:lnTo>
                  <a:lnTo>
                    <a:pt x="60" y="55"/>
                  </a:lnTo>
                  <a:lnTo>
                    <a:pt x="52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5"/>
                  </a:lnTo>
                  <a:lnTo>
                    <a:pt x="19" y="51"/>
                  </a:lnTo>
                  <a:lnTo>
                    <a:pt x="13" y="48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3" y="8"/>
                  </a:lnTo>
                  <a:lnTo>
                    <a:pt x="19" y="4"/>
                  </a:lnTo>
                  <a:lnTo>
                    <a:pt x="27" y="2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68" name="Freeform 508"/>
            <p:cNvSpPr>
              <a:spLocks/>
            </p:cNvSpPr>
            <p:nvPr/>
          </p:nvSpPr>
          <p:spPr bwMode="auto">
            <a:xfrm>
              <a:off x="4488" y="2070"/>
              <a:ext cx="202" cy="157"/>
            </a:xfrm>
            <a:custGeom>
              <a:avLst/>
              <a:gdLst>
                <a:gd name="T0" fmla="*/ 39 w 202"/>
                <a:gd name="T1" fmla="*/ 0 h 157"/>
                <a:gd name="T2" fmla="*/ 163 w 202"/>
                <a:gd name="T3" fmla="*/ 0 h 157"/>
                <a:gd name="T4" fmla="*/ 171 w 202"/>
                <a:gd name="T5" fmla="*/ 0 h 157"/>
                <a:gd name="T6" fmla="*/ 178 w 202"/>
                <a:gd name="T7" fmla="*/ 3 h 157"/>
                <a:gd name="T8" fmla="*/ 185 w 202"/>
                <a:gd name="T9" fmla="*/ 7 h 157"/>
                <a:gd name="T10" fmla="*/ 191 w 202"/>
                <a:gd name="T11" fmla="*/ 13 h 157"/>
                <a:gd name="T12" fmla="*/ 196 w 202"/>
                <a:gd name="T13" fmla="*/ 20 h 157"/>
                <a:gd name="T14" fmla="*/ 199 w 202"/>
                <a:gd name="T15" fmla="*/ 28 h 157"/>
                <a:gd name="T16" fmla="*/ 202 w 202"/>
                <a:gd name="T17" fmla="*/ 36 h 157"/>
                <a:gd name="T18" fmla="*/ 202 w 202"/>
                <a:gd name="T19" fmla="*/ 45 h 157"/>
                <a:gd name="T20" fmla="*/ 202 w 202"/>
                <a:gd name="T21" fmla="*/ 112 h 157"/>
                <a:gd name="T22" fmla="*/ 202 w 202"/>
                <a:gd name="T23" fmla="*/ 121 h 157"/>
                <a:gd name="T24" fmla="*/ 199 w 202"/>
                <a:gd name="T25" fmla="*/ 129 h 157"/>
                <a:gd name="T26" fmla="*/ 196 w 202"/>
                <a:gd name="T27" fmla="*/ 137 h 157"/>
                <a:gd name="T28" fmla="*/ 191 w 202"/>
                <a:gd name="T29" fmla="*/ 143 h 157"/>
                <a:gd name="T30" fmla="*/ 185 w 202"/>
                <a:gd name="T31" fmla="*/ 149 h 157"/>
                <a:gd name="T32" fmla="*/ 178 w 202"/>
                <a:gd name="T33" fmla="*/ 154 h 157"/>
                <a:gd name="T34" fmla="*/ 171 w 202"/>
                <a:gd name="T35" fmla="*/ 156 h 157"/>
                <a:gd name="T36" fmla="*/ 163 w 202"/>
                <a:gd name="T37" fmla="*/ 157 h 157"/>
                <a:gd name="T38" fmla="*/ 39 w 202"/>
                <a:gd name="T39" fmla="*/ 157 h 157"/>
                <a:gd name="T40" fmla="*/ 31 w 202"/>
                <a:gd name="T41" fmla="*/ 156 h 157"/>
                <a:gd name="T42" fmla="*/ 24 w 202"/>
                <a:gd name="T43" fmla="*/ 154 h 157"/>
                <a:gd name="T44" fmla="*/ 17 w 202"/>
                <a:gd name="T45" fmla="*/ 149 h 157"/>
                <a:gd name="T46" fmla="*/ 11 w 202"/>
                <a:gd name="T47" fmla="*/ 143 h 157"/>
                <a:gd name="T48" fmla="*/ 7 w 202"/>
                <a:gd name="T49" fmla="*/ 137 h 157"/>
                <a:gd name="T50" fmla="*/ 3 w 202"/>
                <a:gd name="T51" fmla="*/ 129 h 157"/>
                <a:gd name="T52" fmla="*/ 1 w 202"/>
                <a:gd name="T53" fmla="*/ 121 h 157"/>
                <a:gd name="T54" fmla="*/ 0 w 202"/>
                <a:gd name="T55" fmla="*/ 112 h 157"/>
                <a:gd name="T56" fmla="*/ 0 w 202"/>
                <a:gd name="T57" fmla="*/ 45 h 157"/>
                <a:gd name="T58" fmla="*/ 1 w 202"/>
                <a:gd name="T59" fmla="*/ 36 h 157"/>
                <a:gd name="T60" fmla="*/ 3 w 202"/>
                <a:gd name="T61" fmla="*/ 28 h 157"/>
                <a:gd name="T62" fmla="*/ 7 w 202"/>
                <a:gd name="T63" fmla="*/ 20 h 157"/>
                <a:gd name="T64" fmla="*/ 11 w 202"/>
                <a:gd name="T65" fmla="*/ 13 h 157"/>
                <a:gd name="T66" fmla="*/ 17 w 202"/>
                <a:gd name="T67" fmla="*/ 7 h 157"/>
                <a:gd name="T68" fmla="*/ 24 w 202"/>
                <a:gd name="T69" fmla="*/ 3 h 157"/>
                <a:gd name="T70" fmla="*/ 31 w 202"/>
                <a:gd name="T71" fmla="*/ 0 h 157"/>
                <a:gd name="T72" fmla="*/ 39 w 202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7">
                  <a:moveTo>
                    <a:pt x="39" y="0"/>
                  </a:moveTo>
                  <a:lnTo>
                    <a:pt x="163" y="0"/>
                  </a:lnTo>
                  <a:lnTo>
                    <a:pt x="171" y="0"/>
                  </a:lnTo>
                  <a:lnTo>
                    <a:pt x="178" y="3"/>
                  </a:lnTo>
                  <a:lnTo>
                    <a:pt x="185" y="7"/>
                  </a:lnTo>
                  <a:lnTo>
                    <a:pt x="191" y="13"/>
                  </a:lnTo>
                  <a:lnTo>
                    <a:pt x="196" y="20"/>
                  </a:lnTo>
                  <a:lnTo>
                    <a:pt x="199" y="28"/>
                  </a:lnTo>
                  <a:lnTo>
                    <a:pt x="202" y="36"/>
                  </a:lnTo>
                  <a:lnTo>
                    <a:pt x="202" y="45"/>
                  </a:lnTo>
                  <a:lnTo>
                    <a:pt x="202" y="112"/>
                  </a:lnTo>
                  <a:lnTo>
                    <a:pt x="202" y="121"/>
                  </a:lnTo>
                  <a:lnTo>
                    <a:pt x="199" y="129"/>
                  </a:lnTo>
                  <a:lnTo>
                    <a:pt x="196" y="137"/>
                  </a:lnTo>
                  <a:lnTo>
                    <a:pt x="191" y="143"/>
                  </a:lnTo>
                  <a:lnTo>
                    <a:pt x="185" y="149"/>
                  </a:lnTo>
                  <a:lnTo>
                    <a:pt x="178" y="154"/>
                  </a:lnTo>
                  <a:lnTo>
                    <a:pt x="171" y="156"/>
                  </a:lnTo>
                  <a:lnTo>
                    <a:pt x="163" y="157"/>
                  </a:lnTo>
                  <a:lnTo>
                    <a:pt x="39" y="157"/>
                  </a:lnTo>
                  <a:lnTo>
                    <a:pt x="31" y="156"/>
                  </a:lnTo>
                  <a:lnTo>
                    <a:pt x="24" y="154"/>
                  </a:lnTo>
                  <a:lnTo>
                    <a:pt x="17" y="149"/>
                  </a:lnTo>
                  <a:lnTo>
                    <a:pt x="11" y="143"/>
                  </a:lnTo>
                  <a:lnTo>
                    <a:pt x="7" y="137"/>
                  </a:lnTo>
                  <a:lnTo>
                    <a:pt x="3" y="129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7" y="20"/>
                  </a:lnTo>
                  <a:lnTo>
                    <a:pt x="11" y="13"/>
                  </a:lnTo>
                  <a:lnTo>
                    <a:pt x="17" y="7"/>
                  </a:lnTo>
                  <a:lnTo>
                    <a:pt x="24" y="3"/>
                  </a:lnTo>
                  <a:lnTo>
                    <a:pt x="31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AA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69" name="Freeform 509"/>
            <p:cNvSpPr>
              <a:spLocks/>
            </p:cNvSpPr>
            <p:nvPr/>
          </p:nvSpPr>
          <p:spPr bwMode="auto">
            <a:xfrm>
              <a:off x="4488" y="2070"/>
              <a:ext cx="202" cy="157"/>
            </a:xfrm>
            <a:custGeom>
              <a:avLst/>
              <a:gdLst>
                <a:gd name="T0" fmla="*/ 39 w 202"/>
                <a:gd name="T1" fmla="*/ 0 h 157"/>
                <a:gd name="T2" fmla="*/ 163 w 202"/>
                <a:gd name="T3" fmla="*/ 0 h 157"/>
                <a:gd name="T4" fmla="*/ 171 w 202"/>
                <a:gd name="T5" fmla="*/ 0 h 157"/>
                <a:gd name="T6" fmla="*/ 178 w 202"/>
                <a:gd name="T7" fmla="*/ 3 h 157"/>
                <a:gd name="T8" fmla="*/ 185 w 202"/>
                <a:gd name="T9" fmla="*/ 7 h 157"/>
                <a:gd name="T10" fmla="*/ 191 w 202"/>
                <a:gd name="T11" fmla="*/ 13 h 157"/>
                <a:gd name="T12" fmla="*/ 196 w 202"/>
                <a:gd name="T13" fmla="*/ 20 h 157"/>
                <a:gd name="T14" fmla="*/ 199 w 202"/>
                <a:gd name="T15" fmla="*/ 28 h 157"/>
                <a:gd name="T16" fmla="*/ 202 w 202"/>
                <a:gd name="T17" fmla="*/ 36 h 157"/>
                <a:gd name="T18" fmla="*/ 202 w 202"/>
                <a:gd name="T19" fmla="*/ 45 h 157"/>
                <a:gd name="T20" fmla="*/ 202 w 202"/>
                <a:gd name="T21" fmla="*/ 112 h 157"/>
                <a:gd name="T22" fmla="*/ 202 w 202"/>
                <a:gd name="T23" fmla="*/ 121 h 157"/>
                <a:gd name="T24" fmla="*/ 199 w 202"/>
                <a:gd name="T25" fmla="*/ 129 h 157"/>
                <a:gd name="T26" fmla="*/ 196 w 202"/>
                <a:gd name="T27" fmla="*/ 137 h 157"/>
                <a:gd name="T28" fmla="*/ 191 w 202"/>
                <a:gd name="T29" fmla="*/ 143 h 157"/>
                <a:gd name="T30" fmla="*/ 185 w 202"/>
                <a:gd name="T31" fmla="*/ 149 h 157"/>
                <a:gd name="T32" fmla="*/ 178 w 202"/>
                <a:gd name="T33" fmla="*/ 154 h 157"/>
                <a:gd name="T34" fmla="*/ 171 w 202"/>
                <a:gd name="T35" fmla="*/ 156 h 157"/>
                <a:gd name="T36" fmla="*/ 163 w 202"/>
                <a:gd name="T37" fmla="*/ 157 h 157"/>
                <a:gd name="T38" fmla="*/ 39 w 202"/>
                <a:gd name="T39" fmla="*/ 157 h 157"/>
                <a:gd name="T40" fmla="*/ 31 w 202"/>
                <a:gd name="T41" fmla="*/ 156 h 157"/>
                <a:gd name="T42" fmla="*/ 24 w 202"/>
                <a:gd name="T43" fmla="*/ 154 h 157"/>
                <a:gd name="T44" fmla="*/ 17 w 202"/>
                <a:gd name="T45" fmla="*/ 149 h 157"/>
                <a:gd name="T46" fmla="*/ 11 w 202"/>
                <a:gd name="T47" fmla="*/ 143 h 157"/>
                <a:gd name="T48" fmla="*/ 7 w 202"/>
                <a:gd name="T49" fmla="*/ 137 h 157"/>
                <a:gd name="T50" fmla="*/ 3 w 202"/>
                <a:gd name="T51" fmla="*/ 129 h 157"/>
                <a:gd name="T52" fmla="*/ 1 w 202"/>
                <a:gd name="T53" fmla="*/ 121 h 157"/>
                <a:gd name="T54" fmla="*/ 0 w 202"/>
                <a:gd name="T55" fmla="*/ 112 h 157"/>
                <a:gd name="T56" fmla="*/ 0 w 202"/>
                <a:gd name="T57" fmla="*/ 45 h 157"/>
                <a:gd name="T58" fmla="*/ 1 w 202"/>
                <a:gd name="T59" fmla="*/ 36 h 157"/>
                <a:gd name="T60" fmla="*/ 3 w 202"/>
                <a:gd name="T61" fmla="*/ 28 h 157"/>
                <a:gd name="T62" fmla="*/ 7 w 202"/>
                <a:gd name="T63" fmla="*/ 20 h 157"/>
                <a:gd name="T64" fmla="*/ 11 w 202"/>
                <a:gd name="T65" fmla="*/ 13 h 157"/>
                <a:gd name="T66" fmla="*/ 17 w 202"/>
                <a:gd name="T67" fmla="*/ 7 h 157"/>
                <a:gd name="T68" fmla="*/ 24 w 202"/>
                <a:gd name="T69" fmla="*/ 3 h 157"/>
                <a:gd name="T70" fmla="*/ 31 w 202"/>
                <a:gd name="T71" fmla="*/ 0 h 157"/>
                <a:gd name="T72" fmla="*/ 39 w 202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7">
                  <a:moveTo>
                    <a:pt x="39" y="0"/>
                  </a:moveTo>
                  <a:lnTo>
                    <a:pt x="163" y="0"/>
                  </a:lnTo>
                  <a:lnTo>
                    <a:pt x="171" y="0"/>
                  </a:lnTo>
                  <a:lnTo>
                    <a:pt x="178" y="3"/>
                  </a:lnTo>
                  <a:lnTo>
                    <a:pt x="185" y="7"/>
                  </a:lnTo>
                  <a:lnTo>
                    <a:pt x="191" y="13"/>
                  </a:lnTo>
                  <a:lnTo>
                    <a:pt x="196" y="20"/>
                  </a:lnTo>
                  <a:lnTo>
                    <a:pt x="199" y="28"/>
                  </a:lnTo>
                  <a:lnTo>
                    <a:pt x="202" y="36"/>
                  </a:lnTo>
                  <a:lnTo>
                    <a:pt x="202" y="45"/>
                  </a:lnTo>
                  <a:lnTo>
                    <a:pt x="202" y="112"/>
                  </a:lnTo>
                  <a:lnTo>
                    <a:pt x="202" y="121"/>
                  </a:lnTo>
                  <a:lnTo>
                    <a:pt x="199" y="129"/>
                  </a:lnTo>
                  <a:lnTo>
                    <a:pt x="196" y="137"/>
                  </a:lnTo>
                  <a:lnTo>
                    <a:pt x="191" y="143"/>
                  </a:lnTo>
                  <a:lnTo>
                    <a:pt x="185" y="149"/>
                  </a:lnTo>
                  <a:lnTo>
                    <a:pt x="178" y="154"/>
                  </a:lnTo>
                  <a:lnTo>
                    <a:pt x="171" y="156"/>
                  </a:lnTo>
                  <a:lnTo>
                    <a:pt x="163" y="157"/>
                  </a:lnTo>
                  <a:lnTo>
                    <a:pt x="39" y="157"/>
                  </a:lnTo>
                  <a:lnTo>
                    <a:pt x="31" y="156"/>
                  </a:lnTo>
                  <a:lnTo>
                    <a:pt x="24" y="154"/>
                  </a:lnTo>
                  <a:lnTo>
                    <a:pt x="17" y="149"/>
                  </a:lnTo>
                  <a:lnTo>
                    <a:pt x="11" y="143"/>
                  </a:lnTo>
                  <a:lnTo>
                    <a:pt x="7" y="137"/>
                  </a:lnTo>
                  <a:lnTo>
                    <a:pt x="3" y="129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7" y="20"/>
                  </a:lnTo>
                  <a:lnTo>
                    <a:pt x="11" y="13"/>
                  </a:lnTo>
                  <a:lnTo>
                    <a:pt x="17" y="7"/>
                  </a:lnTo>
                  <a:lnTo>
                    <a:pt x="24" y="3"/>
                  </a:lnTo>
                  <a:lnTo>
                    <a:pt x="31" y="0"/>
                  </a:lnTo>
                  <a:lnTo>
                    <a:pt x="39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70" name="Freeform 510"/>
            <p:cNvSpPr>
              <a:spLocks/>
            </p:cNvSpPr>
            <p:nvPr/>
          </p:nvSpPr>
          <p:spPr bwMode="auto">
            <a:xfrm>
              <a:off x="4559" y="2133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2 w 88"/>
                <a:gd name="T3" fmla="*/ 0 h 56"/>
                <a:gd name="T4" fmla="*/ 61 w 88"/>
                <a:gd name="T5" fmla="*/ 2 h 56"/>
                <a:gd name="T6" fmla="*/ 69 w 88"/>
                <a:gd name="T7" fmla="*/ 4 h 56"/>
                <a:gd name="T8" fmla="*/ 75 w 88"/>
                <a:gd name="T9" fmla="*/ 8 h 56"/>
                <a:gd name="T10" fmla="*/ 81 w 88"/>
                <a:gd name="T11" fmla="*/ 11 h 56"/>
                <a:gd name="T12" fmla="*/ 85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4 h 56"/>
                <a:gd name="T20" fmla="*/ 85 w 88"/>
                <a:gd name="T21" fmla="*/ 39 h 56"/>
                <a:gd name="T22" fmla="*/ 81 w 88"/>
                <a:gd name="T23" fmla="*/ 44 h 56"/>
                <a:gd name="T24" fmla="*/ 75 w 88"/>
                <a:gd name="T25" fmla="*/ 48 h 56"/>
                <a:gd name="T26" fmla="*/ 69 w 88"/>
                <a:gd name="T27" fmla="*/ 51 h 56"/>
                <a:gd name="T28" fmla="*/ 61 w 88"/>
                <a:gd name="T29" fmla="*/ 55 h 56"/>
                <a:gd name="T30" fmla="*/ 52 w 88"/>
                <a:gd name="T31" fmla="*/ 56 h 56"/>
                <a:gd name="T32" fmla="*/ 44 w 88"/>
                <a:gd name="T33" fmla="*/ 56 h 56"/>
                <a:gd name="T34" fmla="*/ 35 w 88"/>
                <a:gd name="T35" fmla="*/ 56 h 56"/>
                <a:gd name="T36" fmla="*/ 27 w 88"/>
                <a:gd name="T37" fmla="*/ 55 h 56"/>
                <a:gd name="T38" fmla="*/ 19 w 88"/>
                <a:gd name="T39" fmla="*/ 51 h 56"/>
                <a:gd name="T40" fmla="*/ 13 w 88"/>
                <a:gd name="T41" fmla="*/ 48 h 56"/>
                <a:gd name="T42" fmla="*/ 8 w 88"/>
                <a:gd name="T43" fmla="*/ 44 h 56"/>
                <a:gd name="T44" fmla="*/ 4 w 88"/>
                <a:gd name="T45" fmla="*/ 39 h 56"/>
                <a:gd name="T46" fmla="*/ 1 w 88"/>
                <a:gd name="T47" fmla="*/ 34 h 56"/>
                <a:gd name="T48" fmla="*/ 0 w 88"/>
                <a:gd name="T49" fmla="*/ 28 h 56"/>
                <a:gd name="T50" fmla="*/ 1 w 88"/>
                <a:gd name="T51" fmla="*/ 22 h 56"/>
                <a:gd name="T52" fmla="*/ 4 w 88"/>
                <a:gd name="T53" fmla="*/ 17 h 56"/>
                <a:gd name="T54" fmla="*/ 8 w 88"/>
                <a:gd name="T55" fmla="*/ 11 h 56"/>
                <a:gd name="T56" fmla="*/ 13 w 88"/>
                <a:gd name="T57" fmla="*/ 8 h 56"/>
                <a:gd name="T58" fmla="*/ 19 w 88"/>
                <a:gd name="T59" fmla="*/ 4 h 56"/>
                <a:gd name="T60" fmla="*/ 27 w 88"/>
                <a:gd name="T61" fmla="*/ 2 h 56"/>
                <a:gd name="T62" fmla="*/ 35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2" y="0"/>
                  </a:lnTo>
                  <a:lnTo>
                    <a:pt x="61" y="2"/>
                  </a:lnTo>
                  <a:lnTo>
                    <a:pt x="69" y="4"/>
                  </a:lnTo>
                  <a:lnTo>
                    <a:pt x="75" y="8"/>
                  </a:lnTo>
                  <a:lnTo>
                    <a:pt x="81" y="11"/>
                  </a:lnTo>
                  <a:lnTo>
                    <a:pt x="85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5" y="39"/>
                  </a:lnTo>
                  <a:lnTo>
                    <a:pt x="81" y="44"/>
                  </a:lnTo>
                  <a:lnTo>
                    <a:pt x="75" y="48"/>
                  </a:lnTo>
                  <a:lnTo>
                    <a:pt x="69" y="51"/>
                  </a:lnTo>
                  <a:lnTo>
                    <a:pt x="61" y="55"/>
                  </a:lnTo>
                  <a:lnTo>
                    <a:pt x="52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5"/>
                  </a:lnTo>
                  <a:lnTo>
                    <a:pt x="19" y="51"/>
                  </a:lnTo>
                  <a:lnTo>
                    <a:pt x="13" y="48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3" y="8"/>
                  </a:lnTo>
                  <a:lnTo>
                    <a:pt x="19" y="4"/>
                  </a:lnTo>
                  <a:lnTo>
                    <a:pt x="27" y="2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71" name="Freeform 511"/>
            <p:cNvSpPr>
              <a:spLocks/>
            </p:cNvSpPr>
            <p:nvPr/>
          </p:nvSpPr>
          <p:spPr bwMode="auto">
            <a:xfrm>
              <a:off x="4559" y="2133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2 w 88"/>
                <a:gd name="T3" fmla="*/ 0 h 56"/>
                <a:gd name="T4" fmla="*/ 61 w 88"/>
                <a:gd name="T5" fmla="*/ 2 h 56"/>
                <a:gd name="T6" fmla="*/ 69 w 88"/>
                <a:gd name="T7" fmla="*/ 4 h 56"/>
                <a:gd name="T8" fmla="*/ 75 w 88"/>
                <a:gd name="T9" fmla="*/ 8 h 56"/>
                <a:gd name="T10" fmla="*/ 81 w 88"/>
                <a:gd name="T11" fmla="*/ 11 h 56"/>
                <a:gd name="T12" fmla="*/ 85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4 h 56"/>
                <a:gd name="T20" fmla="*/ 85 w 88"/>
                <a:gd name="T21" fmla="*/ 39 h 56"/>
                <a:gd name="T22" fmla="*/ 81 w 88"/>
                <a:gd name="T23" fmla="*/ 44 h 56"/>
                <a:gd name="T24" fmla="*/ 75 w 88"/>
                <a:gd name="T25" fmla="*/ 48 h 56"/>
                <a:gd name="T26" fmla="*/ 69 w 88"/>
                <a:gd name="T27" fmla="*/ 51 h 56"/>
                <a:gd name="T28" fmla="*/ 61 w 88"/>
                <a:gd name="T29" fmla="*/ 55 h 56"/>
                <a:gd name="T30" fmla="*/ 52 w 88"/>
                <a:gd name="T31" fmla="*/ 56 h 56"/>
                <a:gd name="T32" fmla="*/ 44 w 88"/>
                <a:gd name="T33" fmla="*/ 56 h 56"/>
                <a:gd name="T34" fmla="*/ 35 w 88"/>
                <a:gd name="T35" fmla="*/ 56 h 56"/>
                <a:gd name="T36" fmla="*/ 27 w 88"/>
                <a:gd name="T37" fmla="*/ 55 h 56"/>
                <a:gd name="T38" fmla="*/ 19 w 88"/>
                <a:gd name="T39" fmla="*/ 51 h 56"/>
                <a:gd name="T40" fmla="*/ 13 w 88"/>
                <a:gd name="T41" fmla="*/ 48 h 56"/>
                <a:gd name="T42" fmla="*/ 8 w 88"/>
                <a:gd name="T43" fmla="*/ 44 h 56"/>
                <a:gd name="T44" fmla="*/ 4 w 88"/>
                <a:gd name="T45" fmla="*/ 39 h 56"/>
                <a:gd name="T46" fmla="*/ 1 w 88"/>
                <a:gd name="T47" fmla="*/ 34 h 56"/>
                <a:gd name="T48" fmla="*/ 0 w 88"/>
                <a:gd name="T49" fmla="*/ 28 h 56"/>
                <a:gd name="T50" fmla="*/ 1 w 88"/>
                <a:gd name="T51" fmla="*/ 22 h 56"/>
                <a:gd name="T52" fmla="*/ 4 w 88"/>
                <a:gd name="T53" fmla="*/ 17 h 56"/>
                <a:gd name="T54" fmla="*/ 8 w 88"/>
                <a:gd name="T55" fmla="*/ 11 h 56"/>
                <a:gd name="T56" fmla="*/ 13 w 88"/>
                <a:gd name="T57" fmla="*/ 8 h 56"/>
                <a:gd name="T58" fmla="*/ 19 w 88"/>
                <a:gd name="T59" fmla="*/ 4 h 56"/>
                <a:gd name="T60" fmla="*/ 27 w 88"/>
                <a:gd name="T61" fmla="*/ 2 h 56"/>
                <a:gd name="T62" fmla="*/ 35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2" y="0"/>
                  </a:lnTo>
                  <a:lnTo>
                    <a:pt x="61" y="2"/>
                  </a:lnTo>
                  <a:lnTo>
                    <a:pt x="69" y="4"/>
                  </a:lnTo>
                  <a:lnTo>
                    <a:pt x="75" y="8"/>
                  </a:lnTo>
                  <a:lnTo>
                    <a:pt x="81" y="11"/>
                  </a:lnTo>
                  <a:lnTo>
                    <a:pt x="85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5" y="39"/>
                  </a:lnTo>
                  <a:lnTo>
                    <a:pt x="81" y="44"/>
                  </a:lnTo>
                  <a:lnTo>
                    <a:pt x="75" y="48"/>
                  </a:lnTo>
                  <a:lnTo>
                    <a:pt x="69" y="51"/>
                  </a:lnTo>
                  <a:lnTo>
                    <a:pt x="61" y="55"/>
                  </a:lnTo>
                  <a:lnTo>
                    <a:pt x="52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5"/>
                  </a:lnTo>
                  <a:lnTo>
                    <a:pt x="19" y="51"/>
                  </a:lnTo>
                  <a:lnTo>
                    <a:pt x="13" y="48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3" y="8"/>
                  </a:lnTo>
                  <a:lnTo>
                    <a:pt x="19" y="4"/>
                  </a:lnTo>
                  <a:lnTo>
                    <a:pt x="27" y="2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72" name="Freeform 512"/>
            <p:cNvSpPr>
              <a:spLocks/>
            </p:cNvSpPr>
            <p:nvPr/>
          </p:nvSpPr>
          <p:spPr bwMode="auto">
            <a:xfrm>
              <a:off x="4344" y="1848"/>
              <a:ext cx="104" cy="222"/>
            </a:xfrm>
            <a:custGeom>
              <a:avLst/>
              <a:gdLst>
                <a:gd name="T0" fmla="*/ 21 w 104"/>
                <a:gd name="T1" fmla="*/ 0 h 222"/>
                <a:gd name="T2" fmla="*/ 83 w 104"/>
                <a:gd name="T3" fmla="*/ 0 h 222"/>
                <a:gd name="T4" fmla="*/ 87 w 104"/>
                <a:gd name="T5" fmla="*/ 1 h 222"/>
                <a:gd name="T6" fmla="*/ 91 w 104"/>
                <a:gd name="T7" fmla="*/ 5 h 222"/>
                <a:gd name="T8" fmla="*/ 94 w 104"/>
                <a:gd name="T9" fmla="*/ 11 h 222"/>
                <a:gd name="T10" fmla="*/ 97 w 104"/>
                <a:gd name="T11" fmla="*/ 18 h 222"/>
                <a:gd name="T12" fmla="*/ 101 w 104"/>
                <a:gd name="T13" fmla="*/ 29 h 222"/>
                <a:gd name="T14" fmla="*/ 103 w 104"/>
                <a:gd name="T15" fmla="*/ 39 h 222"/>
                <a:gd name="T16" fmla="*/ 104 w 104"/>
                <a:gd name="T17" fmla="*/ 51 h 222"/>
                <a:gd name="T18" fmla="*/ 104 w 104"/>
                <a:gd name="T19" fmla="*/ 65 h 222"/>
                <a:gd name="T20" fmla="*/ 104 w 104"/>
                <a:gd name="T21" fmla="*/ 158 h 222"/>
                <a:gd name="T22" fmla="*/ 104 w 104"/>
                <a:gd name="T23" fmla="*/ 171 h 222"/>
                <a:gd name="T24" fmla="*/ 103 w 104"/>
                <a:gd name="T25" fmla="*/ 182 h 222"/>
                <a:gd name="T26" fmla="*/ 101 w 104"/>
                <a:gd name="T27" fmla="*/ 193 h 222"/>
                <a:gd name="T28" fmla="*/ 97 w 104"/>
                <a:gd name="T29" fmla="*/ 203 h 222"/>
                <a:gd name="T30" fmla="*/ 94 w 104"/>
                <a:gd name="T31" fmla="*/ 210 h 222"/>
                <a:gd name="T32" fmla="*/ 91 w 104"/>
                <a:gd name="T33" fmla="*/ 217 h 222"/>
                <a:gd name="T34" fmla="*/ 87 w 104"/>
                <a:gd name="T35" fmla="*/ 221 h 222"/>
                <a:gd name="T36" fmla="*/ 83 w 104"/>
                <a:gd name="T37" fmla="*/ 222 h 222"/>
                <a:gd name="T38" fmla="*/ 21 w 104"/>
                <a:gd name="T39" fmla="*/ 222 h 222"/>
                <a:gd name="T40" fmla="*/ 17 w 104"/>
                <a:gd name="T41" fmla="*/ 221 h 222"/>
                <a:gd name="T42" fmla="*/ 13 w 104"/>
                <a:gd name="T43" fmla="*/ 217 h 222"/>
                <a:gd name="T44" fmla="*/ 9 w 104"/>
                <a:gd name="T45" fmla="*/ 210 h 222"/>
                <a:gd name="T46" fmla="*/ 6 w 104"/>
                <a:gd name="T47" fmla="*/ 203 h 222"/>
                <a:gd name="T48" fmla="*/ 3 w 104"/>
                <a:gd name="T49" fmla="*/ 193 h 222"/>
                <a:gd name="T50" fmla="*/ 1 w 104"/>
                <a:gd name="T51" fmla="*/ 182 h 222"/>
                <a:gd name="T52" fmla="*/ 0 w 104"/>
                <a:gd name="T53" fmla="*/ 171 h 222"/>
                <a:gd name="T54" fmla="*/ 0 w 104"/>
                <a:gd name="T55" fmla="*/ 158 h 222"/>
                <a:gd name="T56" fmla="*/ 0 w 104"/>
                <a:gd name="T57" fmla="*/ 65 h 222"/>
                <a:gd name="T58" fmla="*/ 0 w 104"/>
                <a:gd name="T59" fmla="*/ 51 h 222"/>
                <a:gd name="T60" fmla="*/ 1 w 104"/>
                <a:gd name="T61" fmla="*/ 39 h 222"/>
                <a:gd name="T62" fmla="*/ 3 w 104"/>
                <a:gd name="T63" fmla="*/ 29 h 222"/>
                <a:gd name="T64" fmla="*/ 6 w 104"/>
                <a:gd name="T65" fmla="*/ 18 h 222"/>
                <a:gd name="T66" fmla="*/ 9 w 104"/>
                <a:gd name="T67" fmla="*/ 11 h 222"/>
                <a:gd name="T68" fmla="*/ 13 w 104"/>
                <a:gd name="T69" fmla="*/ 5 h 222"/>
                <a:gd name="T70" fmla="*/ 17 w 104"/>
                <a:gd name="T71" fmla="*/ 1 h 222"/>
                <a:gd name="T72" fmla="*/ 21 w 104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2">
                  <a:moveTo>
                    <a:pt x="21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4" y="11"/>
                  </a:lnTo>
                  <a:lnTo>
                    <a:pt x="97" y="18"/>
                  </a:lnTo>
                  <a:lnTo>
                    <a:pt x="101" y="29"/>
                  </a:lnTo>
                  <a:lnTo>
                    <a:pt x="103" y="39"/>
                  </a:lnTo>
                  <a:lnTo>
                    <a:pt x="104" y="51"/>
                  </a:lnTo>
                  <a:lnTo>
                    <a:pt x="104" y="65"/>
                  </a:lnTo>
                  <a:lnTo>
                    <a:pt x="104" y="158"/>
                  </a:lnTo>
                  <a:lnTo>
                    <a:pt x="104" y="171"/>
                  </a:lnTo>
                  <a:lnTo>
                    <a:pt x="103" y="182"/>
                  </a:lnTo>
                  <a:lnTo>
                    <a:pt x="101" y="193"/>
                  </a:lnTo>
                  <a:lnTo>
                    <a:pt x="97" y="203"/>
                  </a:lnTo>
                  <a:lnTo>
                    <a:pt x="94" y="210"/>
                  </a:lnTo>
                  <a:lnTo>
                    <a:pt x="91" y="217"/>
                  </a:lnTo>
                  <a:lnTo>
                    <a:pt x="87" y="221"/>
                  </a:lnTo>
                  <a:lnTo>
                    <a:pt x="83" y="222"/>
                  </a:lnTo>
                  <a:lnTo>
                    <a:pt x="21" y="222"/>
                  </a:lnTo>
                  <a:lnTo>
                    <a:pt x="17" y="221"/>
                  </a:lnTo>
                  <a:lnTo>
                    <a:pt x="13" y="217"/>
                  </a:lnTo>
                  <a:lnTo>
                    <a:pt x="9" y="210"/>
                  </a:lnTo>
                  <a:lnTo>
                    <a:pt x="6" y="203"/>
                  </a:lnTo>
                  <a:lnTo>
                    <a:pt x="3" y="193"/>
                  </a:lnTo>
                  <a:lnTo>
                    <a:pt x="1" y="182"/>
                  </a:lnTo>
                  <a:lnTo>
                    <a:pt x="0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1" y="39"/>
                  </a:lnTo>
                  <a:lnTo>
                    <a:pt x="3" y="29"/>
                  </a:lnTo>
                  <a:lnTo>
                    <a:pt x="6" y="18"/>
                  </a:lnTo>
                  <a:lnTo>
                    <a:pt x="9" y="11"/>
                  </a:lnTo>
                  <a:lnTo>
                    <a:pt x="13" y="5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73" name="Freeform 513"/>
            <p:cNvSpPr>
              <a:spLocks/>
            </p:cNvSpPr>
            <p:nvPr/>
          </p:nvSpPr>
          <p:spPr bwMode="auto">
            <a:xfrm>
              <a:off x="4344" y="1848"/>
              <a:ext cx="104" cy="222"/>
            </a:xfrm>
            <a:custGeom>
              <a:avLst/>
              <a:gdLst>
                <a:gd name="T0" fmla="*/ 21 w 104"/>
                <a:gd name="T1" fmla="*/ 0 h 222"/>
                <a:gd name="T2" fmla="*/ 83 w 104"/>
                <a:gd name="T3" fmla="*/ 0 h 222"/>
                <a:gd name="T4" fmla="*/ 87 w 104"/>
                <a:gd name="T5" fmla="*/ 1 h 222"/>
                <a:gd name="T6" fmla="*/ 91 w 104"/>
                <a:gd name="T7" fmla="*/ 5 h 222"/>
                <a:gd name="T8" fmla="*/ 94 w 104"/>
                <a:gd name="T9" fmla="*/ 11 h 222"/>
                <a:gd name="T10" fmla="*/ 97 w 104"/>
                <a:gd name="T11" fmla="*/ 18 h 222"/>
                <a:gd name="T12" fmla="*/ 101 w 104"/>
                <a:gd name="T13" fmla="*/ 29 h 222"/>
                <a:gd name="T14" fmla="*/ 103 w 104"/>
                <a:gd name="T15" fmla="*/ 39 h 222"/>
                <a:gd name="T16" fmla="*/ 104 w 104"/>
                <a:gd name="T17" fmla="*/ 51 h 222"/>
                <a:gd name="T18" fmla="*/ 104 w 104"/>
                <a:gd name="T19" fmla="*/ 65 h 222"/>
                <a:gd name="T20" fmla="*/ 104 w 104"/>
                <a:gd name="T21" fmla="*/ 158 h 222"/>
                <a:gd name="T22" fmla="*/ 104 w 104"/>
                <a:gd name="T23" fmla="*/ 171 h 222"/>
                <a:gd name="T24" fmla="*/ 103 w 104"/>
                <a:gd name="T25" fmla="*/ 182 h 222"/>
                <a:gd name="T26" fmla="*/ 101 w 104"/>
                <a:gd name="T27" fmla="*/ 193 h 222"/>
                <a:gd name="T28" fmla="*/ 97 w 104"/>
                <a:gd name="T29" fmla="*/ 203 h 222"/>
                <a:gd name="T30" fmla="*/ 94 w 104"/>
                <a:gd name="T31" fmla="*/ 210 h 222"/>
                <a:gd name="T32" fmla="*/ 91 w 104"/>
                <a:gd name="T33" fmla="*/ 217 h 222"/>
                <a:gd name="T34" fmla="*/ 87 w 104"/>
                <a:gd name="T35" fmla="*/ 221 h 222"/>
                <a:gd name="T36" fmla="*/ 83 w 104"/>
                <a:gd name="T37" fmla="*/ 222 h 222"/>
                <a:gd name="T38" fmla="*/ 21 w 104"/>
                <a:gd name="T39" fmla="*/ 222 h 222"/>
                <a:gd name="T40" fmla="*/ 17 w 104"/>
                <a:gd name="T41" fmla="*/ 221 h 222"/>
                <a:gd name="T42" fmla="*/ 13 w 104"/>
                <a:gd name="T43" fmla="*/ 217 h 222"/>
                <a:gd name="T44" fmla="*/ 9 w 104"/>
                <a:gd name="T45" fmla="*/ 210 h 222"/>
                <a:gd name="T46" fmla="*/ 6 w 104"/>
                <a:gd name="T47" fmla="*/ 203 h 222"/>
                <a:gd name="T48" fmla="*/ 3 w 104"/>
                <a:gd name="T49" fmla="*/ 193 h 222"/>
                <a:gd name="T50" fmla="*/ 1 w 104"/>
                <a:gd name="T51" fmla="*/ 182 h 222"/>
                <a:gd name="T52" fmla="*/ 0 w 104"/>
                <a:gd name="T53" fmla="*/ 171 h 222"/>
                <a:gd name="T54" fmla="*/ 0 w 104"/>
                <a:gd name="T55" fmla="*/ 158 h 222"/>
                <a:gd name="T56" fmla="*/ 0 w 104"/>
                <a:gd name="T57" fmla="*/ 65 h 222"/>
                <a:gd name="T58" fmla="*/ 0 w 104"/>
                <a:gd name="T59" fmla="*/ 51 h 222"/>
                <a:gd name="T60" fmla="*/ 1 w 104"/>
                <a:gd name="T61" fmla="*/ 39 h 222"/>
                <a:gd name="T62" fmla="*/ 3 w 104"/>
                <a:gd name="T63" fmla="*/ 29 h 222"/>
                <a:gd name="T64" fmla="*/ 6 w 104"/>
                <a:gd name="T65" fmla="*/ 18 h 222"/>
                <a:gd name="T66" fmla="*/ 9 w 104"/>
                <a:gd name="T67" fmla="*/ 11 h 222"/>
                <a:gd name="T68" fmla="*/ 13 w 104"/>
                <a:gd name="T69" fmla="*/ 5 h 222"/>
                <a:gd name="T70" fmla="*/ 17 w 104"/>
                <a:gd name="T71" fmla="*/ 1 h 222"/>
                <a:gd name="T72" fmla="*/ 21 w 104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2">
                  <a:moveTo>
                    <a:pt x="21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4" y="11"/>
                  </a:lnTo>
                  <a:lnTo>
                    <a:pt x="97" y="18"/>
                  </a:lnTo>
                  <a:lnTo>
                    <a:pt x="101" y="29"/>
                  </a:lnTo>
                  <a:lnTo>
                    <a:pt x="103" y="39"/>
                  </a:lnTo>
                  <a:lnTo>
                    <a:pt x="104" y="51"/>
                  </a:lnTo>
                  <a:lnTo>
                    <a:pt x="104" y="65"/>
                  </a:lnTo>
                  <a:lnTo>
                    <a:pt x="104" y="158"/>
                  </a:lnTo>
                  <a:lnTo>
                    <a:pt x="104" y="171"/>
                  </a:lnTo>
                  <a:lnTo>
                    <a:pt x="103" y="182"/>
                  </a:lnTo>
                  <a:lnTo>
                    <a:pt x="101" y="193"/>
                  </a:lnTo>
                  <a:lnTo>
                    <a:pt x="97" y="203"/>
                  </a:lnTo>
                  <a:lnTo>
                    <a:pt x="94" y="210"/>
                  </a:lnTo>
                  <a:lnTo>
                    <a:pt x="91" y="217"/>
                  </a:lnTo>
                  <a:lnTo>
                    <a:pt x="87" y="221"/>
                  </a:lnTo>
                  <a:lnTo>
                    <a:pt x="83" y="222"/>
                  </a:lnTo>
                  <a:lnTo>
                    <a:pt x="21" y="222"/>
                  </a:lnTo>
                  <a:lnTo>
                    <a:pt x="17" y="221"/>
                  </a:lnTo>
                  <a:lnTo>
                    <a:pt x="13" y="217"/>
                  </a:lnTo>
                  <a:lnTo>
                    <a:pt x="9" y="210"/>
                  </a:lnTo>
                  <a:lnTo>
                    <a:pt x="6" y="203"/>
                  </a:lnTo>
                  <a:lnTo>
                    <a:pt x="3" y="193"/>
                  </a:lnTo>
                  <a:lnTo>
                    <a:pt x="1" y="182"/>
                  </a:lnTo>
                  <a:lnTo>
                    <a:pt x="0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1" y="39"/>
                  </a:lnTo>
                  <a:lnTo>
                    <a:pt x="3" y="29"/>
                  </a:lnTo>
                  <a:lnTo>
                    <a:pt x="6" y="18"/>
                  </a:lnTo>
                  <a:lnTo>
                    <a:pt x="9" y="11"/>
                  </a:lnTo>
                  <a:lnTo>
                    <a:pt x="13" y="5"/>
                  </a:lnTo>
                  <a:lnTo>
                    <a:pt x="17" y="1"/>
                  </a:lnTo>
                  <a:lnTo>
                    <a:pt x="21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74" name="Freeform 514"/>
            <p:cNvSpPr>
              <a:spLocks/>
            </p:cNvSpPr>
            <p:nvPr/>
          </p:nvSpPr>
          <p:spPr bwMode="auto">
            <a:xfrm>
              <a:off x="4361" y="1905"/>
              <a:ext cx="64" cy="127"/>
            </a:xfrm>
            <a:custGeom>
              <a:avLst/>
              <a:gdLst>
                <a:gd name="T0" fmla="*/ 32 w 64"/>
                <a:gd name="T1" fmla="*/ 0 h 127"/>
                <a:gd name="T2" fmla="*/ 35 w 64"/>
                <a:gd name="T3" fmla="*/ 0 h 127"/>
                <a:gd name="T4" fmla="*/ 39 w 64"/>
                <a:gd name="T5" fmla="*/ 1 h 127"/>
                <a:gd name="T6" fmla="*/ 42 w 64"/>
                <a:gd name="T7" fmla="*/ 2 h 127"/>
                <a:gd name="T8" fmla="*/ 45 w 64"/>
                <a:gd name="T9" fmla="*/ 4 h 127"/>
                <a:gd name="T10" fmla="*/ 50 w 64"/>
                <a:gd name="T11" fmla="*/ 10 h 127"/>
                <a:gd name="T12" fmla="*/ 55 w 64"/>
                <a:gd name="T13" fmla="*/ 18 h 127"/>
                <a:gd name="T14" fmla="*/ 59 w 64"/>
                <a:gd name="T15" fmla="*/ 28 h 127"/>
                <a:gd name="T16" fmla="*/ 62 w 64"/>
                <a:gd name="T17" fmla="*/ 38 h 127"/>
                <a:gd name="T18" fmla="*/ 63 w 64"/>
                <a:gd name="T19" fmla="*/ 51 h 127"/>
                <a:gd name="T20" fmla="*/ 64 w 64"/>
                <a:gd name="T21" fmla="*/ 64 h 127"/>
                <a:gd name="T22" fmla="*/ 63 w 64"/>
                <a:gd name="T23" fmla="*/ 76 h 127"/>
                <a:gd name="T24" fmla="*/ 62 w 64"/>
                <a:gd name="T25" fmla="*/ 88 h 127"/>
                <a:gd name="T26" fmla="*/ 59 w 64"/>
                <a:gd name="T27" fmla="*/ 99 h 127"/>
                <a:gd name="T28" fmla="*/ 55 w 64"/>
                <a:gd name="T29" fmla="*/ 108 h 127"/>
                <a:gd name="T30" fmla="*/ 50 w 64"/>
                <a:gd name="T31" fmla="*/ 116 h 127"/>
                <a:gd name="T32" fmla="*/ 45 w 64"/>
                <a:gd name="T33" fmla="*/ 122 h 127"/>
                <a:gd name="T34" fmla="*/ 42 w 64"/>
                <a:gd name="T35" fmla="*/ 124 h 127"/>
                <a:gd name="T36" fmla="*/ 39 w 64"/>
                <a:gd name="T37" fmla="*/ 125 h 127"/>
                <a:gd name="T38" fmla="*/ 35 w 64"/>
                <a:gd name="T39" fmla="*/ 127 h 127"/>
                <a:gd name="T40" fmla="*/ 32 w 64"/>
                <a:gd name="T41" fmla="*/ 127 h 127"/>
                <a:gd name="T42" fmla="*/ 29 w 64"/>
                <a:gd name="T43" fmla="*/ 127 h 127"/>
                <a:gd name="T44" fmla="*/ 26 w 64"/>
                <a:gd name="T45" fmla="*/ 125 h 127"/>
                <a:gd name="T46" fmla="*/ 23 w 64"/>
                <a:gd name="T47" fmla="*/ 124 h 127"/>
                <a:gd name="T48" fmla="*/ 20 w 64"/>
                <a:gd name="T49" fmla="*/ 122 h 127"/>
                <a:gd name="T50" fmla="*/ 14 w 64"/>
                <a:gd name="T51" fmla="*/ 116 h 127"/>
                <a:gd name="T52" fmla="*/ 9 w 64"/>
                <a:gd name="T53" fmla="*/ 108 h 127"/>
                <a:gd name="T54" fmla="*/ 6 w 64"/>
                <a:gd name="T55" fmla="*/ 99 h 127"/>
                <a:gd name="T56" fmla="*/ 3 w 64"/>
                <a:gd name="T57" fmla="*/ 88 h 127"/>
                <a:gd name="T58" fmla="*/ 1 w 64"/>
                <a:gd name="T59" fmla="*/ 76 h 127"/>
                <a:gd name="T60" fmla="*/ 0 w 64"/>
                <a:gd name="T61" fmla="*/ 64 h 127"/>
                <a:gd name="T62" fmla="*/ 1 w 64"/>
                <a:gd name="T63" fmla="*/ 51 h 127"/>
                <a:gd name="T64" fmla="*/ 3 w 64"/>
                <a:gd name="T65" fmla="*/ 38 h 127"/>
                <a:gd name="T66" fmla="*/ 6 w 64"/>
                <a:gd name="T67" fmla="*/ 28 h 127"/>
                <a:gd name="T68" fmla="*/ 9 w 64"/>
                <a:gd name="T69" fmla="*/ 18 h 127"/>
                <a:gd name="T70" fmla="*/ 14 w 64"/>
                <a:gd name="T71" fmla="*/ 10 h 127"/>
                <a:gd name="T72" fmla="*/ 20 w 64"/>
                <a:gd name="T73" fmla="*/ 4 h 127"/>
                <a:gd name="T74" fmla="*/ 23 w 64"/>
                <a:gd name="T75" fmla="*/ 2 h 127"/>
                <a:gd name="T76" fmla="*/ 26 w 64"/>
                <a:gd name="T77" fmla="*/ 1 h 127"/>
                <a:gd name="T78" fmla="*/ 29 w 64"/>
                <a:gd name="T79" fmla="*/ 0 h 127"/>
                <a:gd name="T80" fmla="*/ 32 w 64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7">
                  <a:moveTo>
                    <a:pt x="32" y="0"/>
                  </a:moveTo>
                  <a:lnTo>
                    <a:pt x="35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59" y="28"/>
                  </a:lnTo>
                  <a:lnTo>
                    <a:pt x="62" y="38"/>
                  </a:lnTo>
                  <a:lnTo>
                    <a:pt x="63" y="51"/>
                  </a:lnTo>
                  <a:lnTo>
                    <a:pt x="64" y="64"/>
                  </a:lnTo>
                  <a:lnTo>
                    <a:pt x="63" y="76"/>
                  </a:lnTo>
                  <a:lnTo>
                    <a:pt x="62" y="88"/>
                  </a:lnTo>
                  <a:lnTo>
                    <a:pt x="59" y="99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6" y="99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8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75" name="Freeform 515"/>
            <p:cNvSpPr>
              <a:spLocks/>
            </p:cNvSpPr>
            <p:nvPr/>
          </p:nvSpPr>
          <p:spPr bwMode="auto">
            <a:xfrm>
              <a:off x="4361" y="1905"/>
              <a:ext cx="64" cy="127"/>
            </a:xfrm>
            <a:custGeom>
              <a:avLst/>
              <a:gdLst>
                <a:gd name="T0" fmla="*/ 32 w 64"/>
                <a:gd name="T1" fmla="*/ 0 h 127"/>
                <a:gd name="T2" fmla="*/ 35 w 64"/>
                <a:gd name="T3" fmla="*/ 0 h 127"/>
                <a:gd name="T4" fmla="*/ 39 w 64"/>
                <a:gd name="T5" fmla="*/ 1 h 127"/>
                <a:gd name="T6" fmla="*/ 42 w 64"/>
                <a:gd name="T7" fmla="*/ 2 h 127"/>
                <a:gd name="T8" fmla="*/ 45 w 64"/>
                <a:gd name="T9" fmla="*/ 4 h 127"/>
                <a:gd name="T10" fmla="*/ 50 w 64"/>
                <a:gd name="T11" fmla="*/ 10 h 127"/>
                <a:gd name="T12" fmla="*/ 55 w 64"/>
                <a:gd name="T13" fmla="*/ 18 h 127"/>
                <a:gd name="T14" fmla="*/ 59 w 64"/>
                <a:gd name="T15" fmla="*/ 28 h 127"/>
                <a:gd name="T16" fmla="*/ 62 w 64"/>
                <a:gd name="T17" fmla="*/ 38 h 127"/>
                <a:gd name="T18" fmla="*/ 63 w 64"/>
                <a:gd name="T19" fmla="*/ 51 h 127"/>
                <a:gd name="T20" fmla="*/ 64 w 64"/>
                <a:gd name="T21" fmla="*/ 64 h 127"/>
                <a:gd name="T22" fmla="*/ 63 w 64"/>
                <a:gd name="T23" fmla="*/ 76 h 127"/>
                <a:gd name="T24" fmla="*/ 62 w 64"/>
                <a:gd name="T25" fmla="*/ 88 h 127"/>
                <a:gd name="T26" fmla="*/ 59 w 64"/>
                <a:gd name="T27" fmla="*/ 99 h 127"/>
                <a:gd name="T28" fmla="*/ 55 w 64"/>
                <a:gd name="T29" fmla="*/ 108 h 127"/>
                <a:gd name="T30" fmla="*/ 50 w 64"/>
                <a:gd name="T31" fmla="*/ 116 h 127"/>
                <a:gd name="T32" fmla="*/ 45 w 64"/>
                <a:gd name="T33" fmla="*/ 122 h 127"/>
                <a:gd name="T34" fmla="*/ 42 w 64"/>
                <a:gd name="T35" fmla="*/ 124 h 127"/>
                <a:gd name="T36" fmla="*/ 39 w 64"/>
                <a:gd name="T37" fmla="*/ 125 h 127"/>
                <a:gd name="T38" fmla="*/ 35 w 64"/>
                <a:gd name="T39" fmla="*/ 127 h 127"/>
                <a:gd name="T40" fmla="*/ 32 w 64"/>
                <a:gd name="T41" fmla="*/ 127 h 127"/>
                <a:gd name="T42" fmla="*/ 29 w 64"/>
                <a:gd name="T43" fmla="*/ 127 h 127"/>
                <a:gd name="T44" fmla="*/ 26 w 64"/>
                <a:gd name="T45" fmla="*/ 125 h 127"/>
                <a:gd name="T46" fmla="*/ 23 w 64"/>
                <a:gd name="T47" fmla="*/ 124 h 127"/>
                <a:gd name="T48" fmla="*/ 20 w 64"/>
                <a:gd name="T49" fmla="*/ 122 h 127"/>
                <a:gd name="T50" fmla="*/ 14 w 64"/>
                <a:gd name="T51" fmla="*/ 116 h 127"/>
                <a:gd name="T52" fmla="*/ 9 w 64"/>
                <a:gd name="T53" fmla="*/ 108 h 127"/>
                <a:gd name="T54" fmla="*/ 6 w 64"/>
                <a:gd name="T55" fmla="*/ 99 h 127"/>
                <a:gd name="T56" fmla="*/ 3 w 64"/>
                <a:gd name="T57" fmla="*/ 88 h 127"/>
                <a:gd name="T58" fmla="*/ 1 w 64"/>
                <a:gd name="T59" fmla="*/ 76 h 127"/>
                <a:gd name="T60" fmla="*/ 0 w 64"/>
                <a:gd name="T61" fmla="*/ 64 h 127"/>
                <a:gd name="T62" fmla="*/ 1 w 64"/>
                <a:gd name="T63" fmla="*/ 51 h 127"/>
                <a:gd name="T64" fmla="*/ 3 w 64"/>
                <a:gd name="T65" fmla="*/ 38 h 127"/>
                <a:gd name="T66" fmla="*/ 6 w 64"/>
                <a:gd name="T67" fmla="*/ 28 h 127"/>
                <a:gd name="T68" fmla="*/ 9 w 64"/>
                <a:gd name="T69" fmla="*/ 18 h 127"/>
                <a:gd name="T70" fmla="*/ 14 w 64"/>
                <a:gd name="T71" fmla="*/ 10 h 127"/>
                <a:gd name="T72" fmla="*/ 20 w 64"/>
                <a:gd name="T73" fmla="*/ 4 h 127"/>
                <a:gd name="T74" fmla="*/ 23 w 64"/>
                <a:gd name="T75" fmla="*/ 2 h 127"/>
                <a:gd name="T76" fmla="*/ 26 w 64"/>
                <a:gd name="T77" fmla="*/ 1 h 127"/>
                <a:gd name="T78" fmla="*/ 29 w 64"/>
                <a:gd name="T79" fmla="*/ 0 h 127"/>
                <a:gd name="T80" fmla="*/ 32 w 64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7">
                  <a:moveTo>
                    <a:pt x="32" y="0"/>
                  </a:moveTo>
                  <a:lnTo>
                    <a:pt x="35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59" y="28"/>
                  </a:lnTo>
                  <a:lnTo>
                    <a:pt x="62" y="38"/>
                  </a:lnTo>
                  <a:lnTo>
                    <a:pt x="63" y="51"/>
                  </a:lnTo>
                  <a:lnTo>
                    <a:pt x="64" y="64"/>
                  </a:lnTo>
                  <a:lnTo>
                    <a:pt x="63" y="76"/>
                  </a:lnTo>
                  <a:lnTo>
                    <a:pt x="62" y="88"/>
                  </a:lnTo>
                  <a:lnTo>
                    <a:pt x="59" y="99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6" y="99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8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76" name="Freeform 516"/>
            <p:cNvSpPr>
              <a:spLocks/>
            </p:cNvSpPr>
            <p:nvPr/>
          </p:nvSpPr>
          <p:spPr bwMode="auto">
            <a:xfrm>
              <a:off x="4451" y="1848"/>
              <a:ext cx="103" cy="222"/>
            </a:xfrm>
            <a:custGeom>
              <a:avLst/>
              <a:gdLst>
                <a:gd name="T0" fmla="*/ 20 w 103"/>
                <a:gd name="T1" fmla="*/ 0 h 222"/>
                <a:gd name="T2" fmla="*/ 82 w 103"/>
                <a:gd name="T3" fmla="*/ 0 h 222"/>
                <a:gd name="T4" fmla="*/ 87 w 103"/>
                <a:gd name="T5" fmla="*/ 1 h 222"/>
                <a:gd name="T6" fmla="*/ 91 w 103"/>
                <a:gd name="T7" fmla="*/ 5 h 222"/>
                <a:gd name="T8" fmla="*/ 94 w 103"/>
                <a:gd name="T9" fmla="*/ 11 h 222"/>
                <a:gd name="T10" fmla="*/ 97 w 103"/>
                <a:gd name="T11" fmla="*/ 18 h 222"/>
                <a:gd name="T12" fmla="*/ 100 w 103"/>
                <a:gd name="T13" fmla="*/ 29 h 222"/>
                <a:gd name="T14" fmla="*/ 102 w 103"/>
                <a:gd name="T15" fmla="*/ 39 h 222"/>
                <a:gd name="T16" fmla="*/ 103 w 103"/>
                <a:gd name="T17" fmla="*/ 51 h 222"/>
                <a:gd name="T18" fmla="*/ 103 w 103"/>
                <a:gd name="T19" fmla="*/ 65 h 222"/>
                <a:gd name="T20" fmla="*/ 103 w 103"/>
                <a:gd name="T21" fmla="*/ 158 h 222"/>
                <a:gd name="T22" fmla="*/ 103 w 103"/>
                <a:gd name="T23" fmla="*/ 171 h 222"/>
                <a:gd name="T24" fmla="*/ 102 w 103"/>
                <a:gd name="T25" fmla="*/ 182 h 222"/>
                <a:gd name="T26" fmla="*/ 100 w 103"/>
                <a:gd name="T27" fmla="*/ 193 h 222"/>
                <a:gd name="T28" fmla="*/ 97 w 103"/>
                <a:gd name="T29" fmla="*/ 203 h 222"/>
                <a:gd name="T30" fmla="*/ 94 w 103"/>
                <a:gd name="T31" fmla="*/ 210 h 222"/>
                <a:gd name="T32" fmla="*/ 91 w 103"/>
                <a:gd name="T33" fmla="*/ 217 h 222"/>
                <a:gd name="T34" fmla="*/ 87 w 103"/>
                <a:gd name="T35" fmla="*/ 221 h 222"/>
                <a:gd name="T36" fmla="*/ 82 w 103"/>
                <a:gd name="T37" fmla="*/ 222 h 222"/>
                <a:gd name="T38" fmla="*/ 20 w 103"/>
                <a:gd name="T39" fmla="*/ 222 h 222"/>
                <a:gd name="T40" fmla="*/ 16 w 103"/>
                <a:gd name="T41" fmla="*/ 221 h 222"/>
                <a:gd name="T42" fmla="*/ 12 w 103"/>
                <a:gd name="T43" fmla="*/ 217 h 222"/>
                <a:gd name="T44" fmla="*/ 9 w 103"/>
                <a:gd name="T45" fmla="*/ 210 h 222"/>
                <a:gd name="T46" fmla="*/ 6 w 103"/>
                <a:gd name="T47" fmla="*/ 203 h 222"/>
                <a:gd name="T48" fmla="*/ 3 w 103"/>
                <a:gd name="T49" fmla="*/ 193 h 222"/>
                <a:gd name="T50" fmla="*/ 1 w 103"/>
                <a:gd name="T51" fmla="*/ 182 h 222"/>
                <a:gd name="T52" fmla="*/ 0 w 103"/>
                <a:gd name="T53" fmla="*/ 171 h 222"/>
                <a:gd name="T54" fmla="*/ 0 w 103"/>
                <a:gd name="T55" fmla="*/ 158 h 222"/>
                <a:gd name="T56" fmla="*/ 0 w 103"/>
                <a:gd name="T57" fmla="*/ 65 h 222"/>
                <a:gd name="T58" fmla="*/ 0 w 103"/>
                <a:gd name="T59" fmla="*/ 51 h 222"/>
                <a:gd name="T60" fmla="*/ 1 w 103"/>
                <a:gd name="T61" fmla="*/ 39 h 222"/>
                <a:gd name="T62" fmla="*/ 3 w 103"/>
                <a:gd name="T63" fmla="*/ 29 h 222"/>
                <a:gd name="T64" fmla="*/ 6 w 103"/>
                <a:gd name="T65" fmla="*/ 18 h 222"/>
                <a:gd name="T66" fmla="*/ 9 w 103"/>
                <a:gd name="T67" fmla="*/ 11 h 222"/>
                <a:gd name="T68" fmla="*/ 12 w 103"/>
                <a:gd name="T69" fmla="*/ 5 h 222"/>
                <a:gd name="T70" fmla="*/ 16 w 103"/>
                <a:gd name="T71" fmla="*/ 1 h 222"/>
                <a:gd name="T72" fmla="*/ 20 w 103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2">
                  <a:moveTo>
                    <a:pt x="20" y="0"/>
                  </a:moveTo>
                  <a:lnTo>
                    <a:pt x="82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4" y="11"/>
                  </a:lnTo>
                  <a:lnTo>
                    <a:pt x="97" y="18"/>
                  </a:lnTo>
                  <a:lnTo>
                    <a:pt x="100" y="29"/>
                  </a:lnTo>
                  <a:lnTo>
                    <a:pt x="102" y="39"/>
                  </a:lnTo>
                  <a:lnTo>
                    <a:pt x="103" y="51"/>
                  </a:lnTo>
                  <a:lnTo>
                    <a:pt x="103" y="65"/>
                  </a:lnTo>
                  <a:lnTo>
                    <a:pt x="103" y="158"/>
                  </a:lnTo>
                  <a:lnTo>
                    <a:pt x="103" y="171"/>
                  </a:lnTo>
                  <a:lnTo>
                    <a:pt x="102" y="182"/>
                  </a:lnTo>
                  <a:lnTo>
                    <a:pt x="100" y="193"/>
                  </a:lnTo>
                  <a:lnTo>
                    <a:pt x="97" y="203"/>
                  </a:lnTo>
                  <a:lnTo>
                    <a:pt x="94" y="210"/>
                  </a:lnTo>
                  <a:lnTo>
                    <a:pt x="91" y="217"/>
                  </a:lnTo>
                  <a:lnTo>
                    <a:pt x="87" y="221"/>
                  </a:lnTo>
                  <a:lnTo>
                    <a:pt x="82" y="222"/>
                  </a:lnTo>
                  <a:lnTo>
                    <a:pt x="20" y="222"/>
                  </a:lnTo>
                  <a:lnTo>
                    <a:pt x="16" y="221"/>
                  </a:lnTo>
                  <a:lnTo>
                    <a:pt x="12" y="217"/>
                  </a:lnTo>
                  <a:lnTo>
                    <a:pt x="9" y="210"/>
                  </a:lnTo>
                  <a:lnTo>
                    <a:pt x="6" y="203"/>
                  </a:lnTo>
                  <a:lnTo>
                    <a:pt x="3" y="193"/>
                  </a:lnTo>
                  <a:lnTo>
                    <a:pt x="1" y="182"/>
                  </a:lnTo>
                  <a:lnTo>
                    <a:pt x="0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1" y="39"/>
                  </a:lnTo>
                  <a:lnTo>
                    <a:pt x="3" y="29"/>
                  </a:lnTo>
                  <a:lnTo>
                    <a:pt x="6" y="18"/>
                  </a:lnTo>
                  <a:lnTo>
                    <a:pt x="9" y="11"/>
                  </a:lnTo>
                  <a:lnTo>
                    <a:pt x="12" y="5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77" name="Freeform 517"/>
            <p:cNvSpPr>
              <a:spLocks/>
            </p:cNvSpPr>
            <p:nvPr/>
          </p:nvSpPr>
          <p:spPr bwMode="auto">
            <a:xfrm>
              <a:off x="4451" y="1848"/>
              <a:ext cx="103" cy="222"/>
            </a:xfrm>
            <a:custGeom>
              <a:avLst/>
              <a:gdLst>
                <a:gd name="T0" fmla="*/ 20 w 103"/>
                <a:gd name="T1" fmla="*/ 0 h 222"/>
                <a:gd name="T2" fmla="*/ 82 w 103"/>
                <a:gd name="T3" fmla="*/ 0 h 222"/>
                <a:gd name="T4" fmla="*/ 87 w 103"/>
                <a:gd name="T5" fmla="*/ 1 h 222"/>
                <a:gd name="T6" fmla="*/ 91 w 103"/>
                <a:gd name="T7" fmla="*/ 5 h 222"/>
                <a:gd name="T8" fmla="*/ 94 w 103"/>
                <a:gd name="T9" fmla="*/ 11 h 222"/>
                <a:gd name="T10" fmla="*/ 97 w 103"/>
                <a:gd name="T11" fmla="*/ 18 h 222"/>
                <a:gd name="T12" fmla="*/ 100 w 103"/>
                <a:gd name="T13" fmla="*/ 29 h 222"/>
                <a:gd name="T14" fmla="*/ 102 w 103"/>
                <a:gd name="T15" fmla="*/ 39 h 222"/>
                <a:gd name="T16" fmla="*/ 103 w 103"/>
                <a:gd name="T17" fmla="*/ 51 h 222"/>
                <a:gd name="T18" fmla="*/ 103 w 103"/>
                <a:gd name="T19" fmla="*/ 65 h 222"/>
                <a:gd name="T20" fmla="*/ 103 w 103"/>
                <a:gd name="T21" fmla="*/ 158 h 222"/>
                <a:gd name="T22" fmla="*/ 103 w 103"/>
                <a:gd name="T23" fmla="*/ 171 h 222"/>
                <a:gd name="T24" fmla="*/ 102 w 103"/>
                <a:gd name="T25" fmla="*/ 182 h 222"/>
                <a:gd name="T26" fmla="*/ 100 w 103"/>
                <a:gd name="T27" fmla="*/ 193 h 222"/>
                <a:gd name="T28" fmla="*/ 97 w 103"/>
                <a:gd name="T29" fmla="*/ 203 h 222"/>
                <a:gd name="T30" fmla="*/ 94 w 103"/>
                <a:gd name="T31" fmla="*/ 210 h 222"/>
                <a:gd name="T32" fmla="*/ 91 w 103"/>
                <a:gd name="T33" fmla="*/ 217 h 222"/>
                <a:gd name="T34" fmla="*/ 87 w 103"/>
                <a:gd name="T35" fmla="*/ 221 h 222"/>
                <a:gd name="T36" fmla="*/ 82 w 103"/>
                <a:gd name="T37" fmla="*/ 222 h 222"/>
                <a:gd name="T38" fmla="*/ 20 w 103"/>
                <a:gd name="T39" fmla="*/ 222 h 222"/>
                <a:gd name="T40" fmla="*/ 16 w 103"/>
                <a:gd name="T41" fmla="*/ 221 h 222"/>
                <a:gd name="T42" fmla="*/ 12 w 103"/>
                <a:gd name="T43" fmla="*/ 217 h 222"/>
                <a:gd name="T44" fmla="*/ 9 w 103"/>
                <a:gd name="T45" fmla="*/ 210 h 222"/>
                <a:gd name="T46" fmla="*/ 6 w 103"/>
                <a:gd name="T47" fmla="*/ 203 h 222"/>
                <a:gd name="T48" fmla="*/ 3 w 103"/>
                <a:gd name="T49" fmla="*/ 193 h 222"/>
                <a:gd name="T50" fmla="*/ 1 w 103"/>
                <a:gd name="T51" fmla="*/ 182 h 222"/>
                <a:gd name="T52" fmla="*/ 0 w 103"/>
                <a:gd name="T53" fmla="*/ 171 h 222"/>
                <a:gd name="T54" fmla="*/ 0 w 103"/>
                <a:gd name="T55" fmla="*/ 158 h 222"/>
                <a:gd name="T56" fmla="*/ 0 w 103"/>
                <a:gd name="T57" fmla="*/ 65 h 222"/>
                <a:gd name="T58" fmla="*/ 0 w 103"/>
                <a:gd name="T59" fmla="*/ 51 h 222"/>
                <a:gd name="T60" fmla="*/ 1 w 103"/>
                <a:gd name="T61" fmla="*/ 39 h 222"/>
                <a:gd name="T62" fmla="*/ 3 w 103"/>
                <a:gd name="T63" fmla="*/ 29 h 222"/>
                <a:gd name="T64" fmla="*/ 6 w 103"/>
                <a:gd name="T65" fmla="*/ 18 h 222"/>
                <a:gd name="T66" fmla="*/ 9 w 103"/>
                <a:gd name="T67" fmla="*/ 11 h 222"/>
                <a:gd name="T68" fmla="*/ 12 w 103"/>
                <a:gd name="T69" fmla="*/ 5 h 222"/>
                <a:gd name="T70" fmla="*/ 16 w 103"/>
                <a:gd name="T71" fmla="*/ 1 h 222"/>
                <a:gd name="T72" fmla="*/ 20 w 103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2">
                  <a:moveTo>
                    <a:pt x="20" y="0"/>
                  </a:moveTo>
                  <a:lnTo>
                    <a:pt x="82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4" y="11"/>
                  </a:lnTo>
                  <a:lnTo>
                    <a:pt x="97" y="18"/>
                  </a:lnTo>
                  <a:lnTo>
                    <a:pt x="100" y="29"/>
                  </a:lnTo>
                  <a:lnTo>
                    <a:pt x="102" y="39"/>
                  </a:lnTo>
                  <a:lnTo>
                    <a:pt x="103" y="51"/>
                  </a:lnTo>
                  <a:lnTo>
                    <a:pt x="103" y="65"/>
                  </a:lnTo>
                  <a:lnTo>
                    <a:pt x="103" y="158"/>
                  </a:lnTo>
                  <a:lnTo>
                    <a:pt x="103" y="171"/>
                  </a:lnTo>
                  <a:lnTo>
                    <a:pt x="102" y="182"/>
                  </a:lnTo>
                  <a:lnTo>
                    <a:pt x="100" y="193"/>
                  </a:lnTo>
                  <a:lnTo>
                    <a:pt x="97" y="203"/>
                  </a:lnTo>
                  <a:lnTo>
                    <a:pt x="94" y="210"/>
                  </a:lnTo>
                  <a:lnTo>
                    <a:pt x="91" y="217"/>
                  </a:lnTo>
                  <a:lnTo>
                    <a:pt x="87" y="221"/>
                  </a:lnTo>
                  <a:lnTo>
                    <a:pt x="82" y="222"/>
                  </a:lnTo>
                  <a:lnTo>
                    <a:pt x="20" y="222"/>
                  </a:lnTo>
                  <a:lnTo>
                    <a:pt x="16" y="221"/>
                  </a:lnTo>
                  <a:lnTo>
                    <a:pt x="12" y="217"/>
                  </a:lnTo>
                  <a:lnTo>
                    <a:pt x="9" y="210"/>
                  </a:lnTo>
                  <a:lnTo>
                    <a:pt x="6" y="203"/>
                  </a:lnTo>
                  <a:lnTo>
                    <a:pt x="3" y="193"/>
                  </a:lnTo>
                  <a:lnTo>
                    <a:pt x="1" y="182"/>
                  </a:lnTo>
                  <a:lnTo>
                    <a:pt x="0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1" y="39"/>
                  </a:lnTo>
                  <a:lnTo>
                    <a:pt x="3" y="29"/>
                  </a:lnTo>
                  <a:lnTo>
                    <a:pt x="6" y="18"/>
                  </a:lnTo>
                  <a:lnTo>
                    <a:pt x="9" y="11"/>
                  </a:lnTo>
                  <a:lnTo>
                    <a:pt x="12" y="5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78" name="Freeform 518"/>
            <p:cNvSpPr>
              <a:spLocks/>
            </p:cNvSpPr>
            <p:nvPr/>
          </p:nvSpPr>
          <p:spPr bwMode="auto">
            <a:xfrm>
              <a:off x="4467" y="1905"/>
              <a:ext cx="64" cy="127"/>
            </a:xfrm>
            <a:custGeom>
              <a:avLst/>
              <a:gdLst>
                <a:gd name="T0" fmla="*/ 32 w 64"/>
                <a:gd name="T1" fmla="*/ 0 h 127"/>
                <a:gd name="T2" fmla="*/ 35 w 64"/>
                <a:gd name="T3" fmla="*/ 0 h 127"/>
                <a:gd name="T4" fmla="*/ 39 w 64"/>
                <a:gd name="T5" fmla="*/ 1 h 127"/>
                <a:gd name="T6" fmla="*/ 42 w 64"/>
                <a:gd name="T7" fmla="*/ 2 h 127"/>
                <a:gd name="T8" fmla="*/ 45 w 64"/>
                <a:gd name="T9" fmla="*/ 4 h 127"/>
                <a:gd name="T10" fmla="*/ 50 w 64"/>
                <a:gd name="T11" fmla="*/ 10 h 127"/>
                <a:gd name="T12" fmla="*/ 55 w 64"/>
                <a:gd name="T13" fmla="*/ 18 h 127"/>
                <a:gd name="T14" fmla="*/ 59 w 64"/>
                <a:gd name="T15" fmla="*/ 28 h 127"/>
                <a:gd name="T16" fmla="*/ 62 w 64"/>
                <a:gd name="T17" fmla="*/ 38 h 127"/>
                <a:gd name="T18" fmla="*/ 64 w 64"/>
                <a:gd name="T19" fmla="*/ 51 h 127"/>
                <a:gd name="T20" fmla="*/ 64 w 64"/>
                <a:gd name="T21" fmla="*/ 64 h 127"/>
                <a:gd name="T22" fmla="*/ 64 w 64"/>
                <a:gd name="T23" fmla="*/ 76 h 127"/>
                <a:gd name="T24" fmla="*/ 62 w 64"/>
                <a:gd name="T25" fmla="*/ 88 h 127"/>
                <a:gd name="T26" fmla="*/ 59 w 64"/>
                <a:gd name="T27" fmla="*/ 99 h 127"/>
                <a:gd name="T28" fmla="*/ 55 w 64"/>
                <a:gd name="T29" fmla="*/ 108 h 127"/>
                <a:gd name="T30" fmla="*/ 50 w 64"/>
                <a:gd name="T31" fmla="*/ 116 h 127"/>
                <a:gd name="T32" fmla="*/ 45 w 64"/>
                <a:gd name="T33" fmla="*/ 122 h 127"/>
                <a:gd name="T34" fmla="*/ 42 w 64"/>
                <a:gd name="T35" fmla="*/ 124 h 127"/>
                <a:gd name="T36" fmla="*/ 39 w 64"/>
                <a:gd name="T37" fmla="*/ 125 h 127"/>
                <a:gd name="T38" fmla="*/ 35 w 64"/>
                <a:gd name="T39" fmla="*/ 127 h 127"/>
                <a:gd name="T40" fmla="*/ 32 w 64"/>
                <a:gd name="T41" fmla="*/ 127 h 127"/>
                <a:gd name="T42" fmla="*/ 29 w 64"/>
                <a:gd name="T43" fmla="*/ 127 h 127"/>
                <a:gd name="T44" fmla="*/ 26 w 64"/>
                <a:gd name="T45" fmla="*/ 125 h 127"/>
                <a:gd name="T46" fmla="*/ 23 w 64"/>
                <a:gd name="T47" fmla="*/ 124 h 127"/>
                <a:gd name="T48" fmla="*/ 20 w 64"/>
                <a:gd name="T49" fmla="*/ 122 h 127"/>
                <a:gd name="T50" fmla="*/ 14 w 64"/>
                <a:gd name="T51" fmla="*/ 116 h 127"/>
                <a:gd name="T52" fmla="*/ 10 w 64"/>
                <a:gd name="T53" fmla="*/ 108 h 127"/>
                <a:gd name="T54" fmla="*/ 6 w 64"/>
                <a:gd name="T55" fmla="*/ 99 h 127"/>
                <a:gd name="T56" fmla="*/ 3 w 64"/>
                <a:gd name="T57" fmla="*/ 88 h 127"/>
                <a:gd name="T58" fmla="*/ 1 w 64"/>
                <a:gd name="T59" fmla="*/ 76 h 127"/>
                <a:gd name="T60" fmla="*/ 0 w 64"/>
                <a:gd name="T61" fmla="*/ 64 h 127"/>
                <a:gd name="T62" fmla="*/ 1 w 64"/>
                <a:gd name="T63" fmla="*/ 51 h 127"/>
                <a:gd name="T64" fmla="*/ 3 w 64"/>
                <a:gd name="T65" fmla="*/ 38 h 127"/>
                <a:gd name="T66" fmla="*/ 6 w 64"/>
                <a:gd name="T67" fmla="*/ 28 h 127"/>
                <a:gd name="T68" fmla="*/ 10 w 64"/>
                <a:gd name="T69" fmla="*/ 18 h 127"/>
                <a:gd name="T70" fmla="*/ 14 w 64"/>
                <a:gd name="T71" fmla="*/ 10 h 127"/>
                <a:gd name="T72" fmla="*/ 20 w 64"/>
                <a:gd name="T73" fmla="*/ 4 h 127"/>
                <a:gd name="T74" fmla="*/ 23 w 64"/>
                <a:gd name="T75" fmla="*/ 2 h 127"/>
                <a:gd name="T76" fmla="*/ 26 w 64"/>
                <a:gd name="T77" fmla="*/ 1 h 127"/>
                <a:gd name="T78" fmla="*/ 29 w 64"/>
                <a:gd name="T79" fmla="*/ 0 h 127"/>
                <a:gd name="T80" fmla="*/ 32 w 64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7">
                  <a:moveTo>
                    <a:pt x="32" y="0"/>
                  </a:moveTo>
                  <a:lnTo>
                    <a:pt x="35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59" y="28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4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9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4" y="116"/>
                  </a:lnTo>
                  <a:lnTo>
                    <a:pt x="10" y="108"/>
                  </a:lnTo>
                  <a:lnTo>
                    <a:pt x="6" y="99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8"/>
                  </a:lnTo>
                  <a:lnTo>
                    <a:pt x="10" y="18"/>
                  </a:lnTo>
                  <a:lnTo>
                    <a:pt x="14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79" name="Freeform 519"/>
            <p:cNvSpPr>
              <a:spLocks/>
            </p:cNvSpPr>
            <p:nvPr/>
          </p:nvSpPr>
          <p:spPr bwMode="auto">
            <a:xfrm>
              <a:off x="4467" y="1905"/>
              <a:ext cx="64" cy="127"/>
            </a:xfrm>
            <a:custGeom>
              <a:avLst/>
              <a:gdLst>
                <a:gd name="T0" fmla="*/ 32 w 64"/>
                <a:gd name="T1" fmla="*/ 0 h 127"/>
                <a:gd name="T2" fmla="*/ 35 w 64"/>
                <a:gd name="T3" fmla="*/ 0 h 127"/>
                <a:gd name="T4" fmla="*/ 39 w 64"/>
                <a:gd name="T5" fmla="*/ 1 h 127"/>
                <a:gd name="T6" fmla="*/ 42 w 64"/>
                <a:gd name="T7" fmla="*/ 2 h 127"/>
                <a:gd name="T8" fmla="*/ 45 w 64"/>
                <a:gd name="T9" fmla="*/ 4 h 127"/>
                <a:gd name="T10" fmla="*/ 50 w 64"/>
                <a:gd name="T11" fmla="*/ 10 h 127"/>
                <a:gd name="T12" fmla="*/ 55 w 64"/>
                <a:gd name="T13" fmla="*/ 18 h 127"/>
                <a:gd name="T14" fmla="*/ 59 w 64"/>
                <a:gd name="T15" fmla="*/ 28 h 127"/>
                <a:gd name="T16" fmla="*/ 62 w 64"/>
                <a:gd name="T17" fmla="*/ 38 h 127"/>
                <a:gd name="T18" fmla="*/ 64 w 64"/>
                <a:gd name="T19" fmla="*/ 51 h 127"/>
                <a:gd name="T20" fmla="*/ 64 w 64"/>
                <a:gd name="T21" fmla="*/ 64 h 127"/>
                <a:gd name="T22" fmla="*/ 64 w 64"/>
                <a:gd name="T23" fmla="*/ 76 h 127"/>
                <a:gd name="T24" fmla="*/ 62 w 64"/>
                <a:gd name="T25" fmla="*/ 88 h 127"/>
                <a:gd name="T26" fmla="*/ 59 w 64"/>
                <a:gd name="T27" fmla="*/ 99 h 127"/>
                <a:gd name="T28" fmla="*/ 55 w 64"/>
                <a:gd name="T29" fmla="*/ 108 h 127"/>
                <a:gd name="T30" fmla="*/ 50 w 64"/>
                <a:gd name="T31" fmla="*/ 116 h 127"/>
                <a:gd name="T32" fmla="*/ 45 w 64"/>
                <a:gd name="T33" fmla="*/ 122 h 127"/>
                <a:gd name="T34" fmla="*/ 42 w 64"/>
                <a:gd name="T35" fmla="*/ 124 h 127"/>
                <a:gd name="T36" fmla="*/ 39 w 64"/>
                <a:gd name="T37" fmla="*/ 125 h 127"/>
                <a:gd name="T38" fmla="*/ 35 w 64"/>
                <a:gd name="T39" fmla="*/ 127 h 127"/>
                <a:gd name="T40" fmla="*/ 32 w 64"/>
                <a:gd name="T41" fmla="*/ 127 h 127"/>
                <a:gd name="T42" fmla="*/ 29 w 64"/>
                <a:gd name="T43" fmla="*/ 127 h 127"/>
                <a:gd name="T44" fmla="*/ 26 w 64"/>
                <a:gd name="T45" fmla="*/ 125 h 127"/>
                <a:gd name="T46" fmla="*/ 23 w 64"/>
                <a:gd name="T47" fmla="*/ 124 h 127"/>
                <a:gd name="T48" fmla="*/ 20 w 64"/>
                <a:gd name="T49" fmla="*/ 122 h 127"/>
                <a:gd name="T50" fmla="*/ 14 w 64"/>
                <a:gd name="T51" fmla="*/ 116 h 127"/>
                <a:gd name="T52" fmla="*/ 10 w 64"/>
                <a:gd name="T53" fmla="*/ 108 h 127"/>
                <a:gd name="T54" fmla="*/ 6 w 64"/>
                <a:gd name="T55" fmla="*/ 99 h 127"/>
                <a:gd name="T56" fmla="*/ 3 w 64"/>
                <a:gd name="T57" fmla="*/ 88 h 127"/>
                <a:gd name="T58" fmla="*/ 1 w 64"/>
                <a:gd name="T59" fmla="*/ 76 h 127"/>
                <a:gd name="T60" fmla="*/ 0 w 64"/>
                <a:gd name="T61" fmla="*/ 64 h 127"/>
                <a:gd name="T62" fmla="*/ 1 w 64"/>
                <a:gd name="T63" fmla="*/ 51 h 127"/>
                <a:gd name="T64" fmla="*/ 3 w 64"/>
                <a:gd name="T65" fmla="*/ 38 h 127"/>
                <a:gd name="T66" fmla="*/ 6 w 64"/>
                <a:gd name="T67" fmla="*/ 28 h 127"/>
                <a:gd name="T68" fmla="*/ 10 w 64"/>
                <a:gd name="T69" fmla="*/ 18 h 127"/>
                <a:gd name="T70" fmla="*/ 14 w 64"/>
                <a:gd name="T71" fmla="*/ 10 h 127"/>
                <a:gd name="T72" fmla="*/ 20 w 64"/>
                <a:gd name="T73" fmla="*/ 4 h 127"/>
                <a:gd name="T74" fmla="*/ 23 w 64"/>
                <a:gd name="T75" fmla="*/ 2 h 127"/>
                <a:gd name="T76" fmla="*/ 26 w 64"/>
                <a:gd name="T77" fmla="*/ 1 h 127"/>
                <a:gd name="T78" fmla="*/ 29 w 64"/>
                <a:gd name="T79" fmla="*/ 0 h 127"/>
                <a:gd name="T80" fmla="*/ 32 w 64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7">
                  <a:moveTo>
                    <a:pt x="32" y="0"/>
                  </a:moveTo>
                  <a:lnTo>
                    <a:pt x="35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59" y="28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4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9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4" y="116"/>
                  </a:lnTo>
                  <a:lnTo>
                    <a:pt x="10" y="108"/>
                  </a:lnTo>
                  <a:lnTo>
                    <a:pt x="6" y="99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8"/>
                  </a:lnTo>
                  <a:lnTo>
                    <a:pt x="10" y="18"/>
                  </a:lnTo>
                  <a:lnTo>
                    <a:pt x="14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80" name="Freeform 520"/>
            <p:cNvSpPr>
              <a:spLocks/>
            </p:cNvSpPr>
            <p:nvPr/>
          </p:nvSpPr>
          <p:spPr bwMode="auto">
            <a:xfrm>
              <a:off x="3920" y="1620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3 w 103"/>
                <a:gd name="T3" fmla="*/ 0 h 223"/>
                <a:gd name="T4" fmla="*/ 87 w 103"/>
                <a:gd name="T5" fmla="*/ 2 h 223"/>
                <a:gd name="T6" fmla="*/ 91 w 103"/>
                <a:gd name="T7" fmla="*/ 6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30 h 223"/>
                <a:gd name="T14" fmla="*/ 101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9 h 223"/>
                <a:gd name="T22" fmla="*/ 103 w 103"/>
                <a:gd name="T23" fmla="*/ 172 h 223"/>
                <a:gd name="T24" fmla="*/ 101 w 103"/>
                <a:gd name="T25" fmla="*/ 183 h 223"/>
                <a:gd name="T26" fmla="*/ 100 w 103"/>
                <a:gd name="T27" fmla="*/ 194 h 223"/>
                <a:gd name="T28" fmla="*/ 97 w 103"/>
                <a:gd name="T29" fmla="*/ 204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8 w 103"/>
                <a:gd name="T45" fmla="*/ 211 h 223"/>
                <a:gd name="T46" fmla="*/ 5 w 103"/>
                <a:gd name="T47" fmla="*/ 204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2 h 223"/>
                <a:gd name="T54" fmla="*/ 0 w 103"/>
                <a:gd name="T55" fmla="*/ 159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30 h 223"/>
                <a:gd name="T64" fmla="*/ 5 w 103"/>
                <a:gd name="T65" fmla="*/ 19 h 223"/>
                <a:gd name="T66" fmla="*/ 8 w 103"/>
                <a:gd name="T67" fmla="*/ 12 h 223"/>
                <a:gd name="T68" fmla="*/ 12 w 103"/>
                <a:gd name="T69" fmla="*/ 6 h 223"/>
                <a:gd name="T70" fmla="*/ 16 w 103"/>
                <a:gd name="T71" fmla="*/ 2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6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30"/>
                  </a:lnTo>
                  <a:lnTo>
                    <a:pt x="101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9"/>
                  </a:lnTo>
                  <a:lnTo>
                    <a:pt x="103" y="172"/>
                  </a:lnTo>
                  <a:lnTo>
                    <a:pt x="101" y="183"/>
                  </a:lnTo>
                  <a:lnTo>
                    <a:pt x="100" y="194"/>
                  </a:lnTo>
                  <a:lnTo>
                    <a:pt x="97" y="204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8" y="211"/>
                  </a:lnTo>
                  <a:lnTo>
                    <a:pt x="5" y="204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30"/>
                  </a:lnTo>
                  <a:lnTo>
                    <a:pt x="5" y="19"/>
                  </a:lnTo>
                  <a:lnTo>
                    <a:pt x="8" y="12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81" name="Freeform 521"/>
            <p:cNvSpPr>
              <a:spLocks/>
            </p:cNvSpPr>
            <p:nvPr/>
          </p:nvSpPr>
          <p:spPr bwMode="auto">
            <a:xfrm>
              <a:off x="3920" y="1620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3 w 103"/>
                <a:gd name="T3" fmla="*/ 0 h 223"/>
                <a:gd name="T4" fmla="*/ 87 w 103"/>
                <a:gd name="T5" fmla="*/ 2 h 223"/>
                <a:gd name="T6" fmla="*/ 91 w 103"/>
                <a:gd name="T7" fmla="*/ 6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30 h 223"/>
                <a:gd name="T14" fmla="*/ 101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9 h 223"/>
                <a:gd name="T22" fmla="*/ 103 w 103"/>
                <a:gd name="T23" fmla="*/ 172 h 223"/>
                <a:gd name="T24" fmla="*/ 101 w 103"/>
                <a:gd name="T25" fmla="*/ 183 h 223"/>
                <a:gd name="T26" fmla="*/ 100 w 103"/>
                <a:gd name="T27" fmla="*/ 194 h 223"/>
                <a:gd name="T28" fmla="*/ 97 w 103"/>
                <a:gd name="T29" fmla="*/ 204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8 w 103"/>
                <a:gd name="T45" fmla="*/ 211 h 223"/>
                <a:gd name="T46" fmla="*/ 5 w 103"/>
                <a:gd name="T47" fmla="*/ 204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2 h 223"/>
                <a:gd name="T54" fmla="*/ 0 w 103"/>
                <a:gd name="T55" fmla="*/ 159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30 h 223"/>
                <a:gd name="T64" fmla="*/ 5 w 103"/>
                <a:gd name="T65" fmla="*/ 19 h 223"/>
                <a:gd name="T66" fmla="*/ 8 w 103"/>
                <a:gd name="T67" fmla="*/ 12 h 223"/>
                <a:gd name="T68" fmla="*/ 12 w 103"/>
                <a:gd name="T69" fmla="*/ 6 h 223"/>
                <a:gd name="T70" fmla="*/ 16 w 103"/>
                <a:gd name="T71" fmla="*/ 2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6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30"/>
                  </a:lnTo>
                  <a:lnTo>
                    <a:pt x="101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9"/>
                  </a:lnTo>
                  <a:lnTo>
                    <a:pt x="103" y="172"/>
                  </a:lnTo>
                  <a:lnTo>
                    <a:pt x="101" y="183"/>
                  </a:lnTo>
                  <a:lnTo>
                    <a:pt x="100" y="194"/>
                  </a:lnTo>
                  <a:lnTo>
                    <a:pt x="97" y="204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8" y="211"/>
                  </a:lnTo>
                  <a:lnTo>
                    <a:pt x="5" y="204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30"/>
                  </a:lnTo>
                  <a:lnTo>
                    <a:pt x="5" y="19"/>
                  </a:lnTo>
                  <a:lnTo>
                    <a:pt x="8" y="12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82" name="Freeform 522"/>
            <p:cNvSpPr>
              <a:spLocks/>
            </p:cNvSpPr>
            <p:nvPr/>
          </p:nvSpPr>
          <p:spPr bwMode="auto">
            <a:xfrm>
              <a:off x="3936" y="1678"/>
              <a:ext cx="65" cy="126"/>
            </a:xfrm>
            <a:custGeom>
              <a:avLst/>
              <a:gdLst>
                <a:gd name="T0" fmla="*/ 32 w 65"/>
                <a:gd name="T1" fmla="*/ 0 h 126"/>
                <a:gd name="T2" fmla="*/ 35 w 65"/>
                <a:gd name="T3" fmla="*/ 0 h 126"/>
                <a:gd name="T4" fmla="*/ 38 w 65"/>
                <a:gd name="T5" fmla="*/ 1 h 126"/>
                <a:gd name="T6" fmla="*/ 41 w 65"/>
                <a:gd name="T7" fmla="*/ 2 h 126"/>
                <a:gd name="T8" fmla="*/ 44 w 65"/>
                <a:gd name="T9" fmla="*/ 4 h 126"/>
                <a:gd name="T10" fmla="*/ 50 w 65"/>
                <a:gd name="T11" fmla="*/ 10 h 126"/>
                <a:gd name="T12" fmla="*/ 54 w 65"/>
                <a:gd name="T13" fmla="*/ 18 h 126"/>
                <a:gd name="T14" fmla="*/ 59 w 65"/>
                <a:gd name="T15" fmla="*/ 27 h 126"/>
                <a:gd name="T16" fmla="*/ 62 w 65"/>
                <a:gd name="T17" fmla="*/ 38 h 126"/>
                <a:gd name="T18" fmla="*/ 64 w 65"/>
                <a:gd name="T19" fmla="*/ 51 h 126"/>
                <a:gd name="T20" fmla="*/ 65 w 65"/>
                <a:gd name="T21" fmla="*/ 64 h 126"/>
                <a:gd name="T22" fmla="*/ 64 w 65"/>
                <a:gd name="T23" fmla="*/ 76 h 126"/>
                <a:gd name="T24" fmla="*/ 62 w 65"/>
                <a:gd name="T25" fmla="*/ 88 h 126"/>
                <a:gd name="T26" fmla="*/ 59 w 65"/>
                <a:gd name="T27" fmla="*/ 98 h 126"/>
                <a:gd name="T28" fmla="*/ 54 w 65"/>
                <a:gd name="T29" fmla="*/ 108 h 126"/>
                <a:gd name="T30" fmla="*/ 50 w 65"/>
                <a:gd name="T31" fmla="*/ 116 h 126"/>
                <a:gd name="T32" fmla="*/ 44 w 65"/>
                <a:gd name="T33" fmla="*/ 122 h 126"/>
                <a:gd name="T34" fmla="*/ 41 w 65"/>
                <a:gd name="T35" fmla="*/ 124 h 126"/>
                <a:gd name="T36" fmla="*/ 38 w 65"/>
                <a:gd name="T37" fmla="*/ 125 h 126"/>
                <a:gd name="T38" fmla="*/ 35 w 65"/>
                <a:gd name="T39" fmla="*/ 126 h 126"/>
                <a:gd name="T40" fmla="*/ 32 w 65"/>
                <a:gd name="T41" fmla="*/ 126 h 126"/>
                <a:gd name="T42" fmla="*/ 29 w 65"/>
                <a:gd name="T43" fmla="*/ 126 h 126"/>
                <a:gd name="T44" fmla="*/ 25 w 65"/>
                <a:gd name="T45" fmla="*/ 125 h 126"/>
                <a:gd name="T46" fmla="*/ 22 w 65"/>
                <a:gd name="T47" fmla="*/ 124 h 126"/>
                <a:gd name="T48" fmla="*/ 19 w 65"/>
                <a:gd name="T49" fmla="*/ 122 h 126"/>
                <a:gd name="T50" fmla="*/ 14 w 65"/>
                <a:gd name="T51" fmla="*/ 116 h 126"/>
                <a:gd name="T52" fmla="*/ 9 w 65"/>
                <a:gd name="T53" fmla="*/ 108 h 126"/>
                <a:gd name="T54" fmla="*/ 5 w 65"/>
                <a:gd name="T55" fmla="*/ 98 h 126"/>
                <a:gd name="T56" fmla="*/ 2 w 65"/>
                <a:gd name="T57" fmla="*/ 88 h 126"/>
                <a:gd name="T58" fmla="*/ 0 w 65"/>
                <a:gd name="T59" fmla="*/ 76 h 126"/>
                <a:gd name="T60" fmla="*/ 0 w 65"/>
                <a:gd name="T61" fmla="*/ 64 h 126"/>
                <a:gd name="T62" fmla="*/ 0 w 65"/>
                <a:gd name="T63" fmla="*/ 51 h 126"/>
                <a:gd name="T64" fmla="*/ 2 w 65"/>
                <a:gd name="T65" fmla="*/ 38 h 126"/>
                <a:gd name="T66" fmla="*/ 5 w 65"/>
                <a:gd name="T67" fmla="*/ 27 h 126"/>
                <a:gd name="T68" fmla="*/ 9 w 65"/>
                <a:gd name="T69" fmla="*/ 18 h 126"/>
                <a:gd name="T70" fmla="*/ 14 w 65"/>
                <a:gd name="T71" fmla="*/ 10 h 126"/>
                <a:gd name="T72" fmla="*/ 19 w 65"/>
                <a:gd name="T73" fmla="*/ 4 h 126"/>
                <a:gd name="T74" fmla="*/ 22 w 65"/>
                <a:gd name="T75" fmla="*/ 2 h 126"/>
                <a:gd name="T76" fmla="*/ 25 w 65"/>
                <a:gd name="T77" fmla="*/ 1 h 126"/>
                <a:gd name="T78" fmla="*/ 29 w 65"/>
                <a:gd name="T79" fmla="*/ 0 h 126"/>
                <a:gd name="T80" fmla="*/ 32 w 65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6">
                  <a:moveTo>
                    <a:pt x="32" y="0"/>
                  </a:moveTo>
                  <a:lnTo>
                    <a:pt x="35" y="0"/>
                  </a:lnTo>
                  <a:lnTo>
                    <a:pt x="38" y="1"/>
                  </a:lnTo>
                  <a:lnTo>
                    <a:pt x="41" y="2"/>
                  </a:lnTo>
                  <a:lnTo>
                    <a:pt x="44" y="4"/>
                  </a:lnTo>
                  <a:lnTo>
                    <a:pt x="50" y="10"/>
                  </a:lnTo>
                  <a:lnTo>
                    <a:pt x="54" y="18"/>
                  </a:lnTo>
                  <a:lnTo>
                    <a:pt x="59" y="27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8"/>
                  </a:lnTo>
                  <a:lnTo>
                    <a:pt x="54" y="108"/>
                  </a:lnTo>
                  <a:lnTo>
                    <a:pt x="50" y="116"/>
                  </a:lnTo>
                  <a:lnTo>
                    <a:pt x="44" y="122"/>
                  </a:lnTo>
                  <a:lnTo>
                    <a:pt x="41" y="124"/>
                  </a:lnTo>
                  <a:lnTo>
                    <a:pt x="38" y="125"/>
                  </a:lnTo>
                  <a:lnTo>
                    <a:pt x="35" y="126"/>
                  </a:lnTo>
                  <a:lnTo>
                    <a:pt x="32" y="126"/>
                  </a:lnTo>
                  <a:lnTo>
                    <a:pt x="29" y="126"/>
                  </a:lnTo>
                  <a:lnTo>
                    <a:pt x="25" y="125"/>
                  </a:lnTo>
                  <a:lnTo>
                    <a:pt x="22" y="124"/>
                  </a:lnTo>
                  <a:lnTo>
                    <a:pt x="19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5" y="98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38"/>
                  </a:lnTo>
                  <a:lnTo>
                    <a:pt x="5" y="27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19" y="4"/>
                  </a:lnTo>
                  <a:lnTo>
                    <a:pt x="22" y="2"/>
                  </a:lnTo>
                  <a:lnTo>
                    <a:pt x="25" y="1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83" name="Freeform 523"/>
            <p:cNvSpPr>
              <a:spLocks/>
            </p:cNvSpPr>
            <p:nvPr/>
          </p:nvSpPr>
          <p:spPr bwMode="auto">
            <a:xfrm>
              <a:off x="3936" y="1678"/>
              <a:ext cx="65" cy="126"/>
            </a:xfrm>
            <a:custGeom>
              <a:avLst/>
              <a:gdLst>
                <a:gd name="T0" fmla="*/ 32 w 65"/>
                <a:gd name="T1" fmla="*/ 0 h 126"/>
                <a:gd name="T2" fmla="*/ 35 w 65"/>
                <a:gd name="T3" fmla="*/ 0 h 126"/>
                <a:gd name="T4" fmla="*/ 38 w 65"/>
                <a:gd name="T5" fmla="*/ 1 h 126"/>
                <a:gd name="T6" fmla="*/ 41 w 65"/>
                <a:gd name="T7" fmla="*/ 2 h 126"/>
                <a:gd name="T8" fmla="*/ 44 w 65"/>
                <a:gd name="T9" fmla="*/ 4 h 126"/>
                <a:gd name="T10" fmla="*/ 50 w 65"/>
                <a:gd name="T11" fmla="*/ 10 h 126"/>
                <a:gd name="T12" fmla="*/ 54 w 65"/>
                <a:gd name="T13" fmla="*/ 18 h 126"/>
                <a:gd name="T14" fmla="*/ 59 w 65"/>
                <a:gd name="T15" fmla="*/ 27 h 126"/>
                <a:gd name="T16" fmla="*/ 62 w 65"/>
                <a:gd name="T17" fmla="*/ 38 h 126"/>
                <a:gd name="T18" fmla="*/ 64 w 65"/>
                <a:gd name="T19" fmla="*/ 51 h 126"/>
                <a:gd name="T20" fmla="*/ 65 w 65"/>
                <a:gd name="T21" fmla="*/ 64 h 126"/>
                <a:gd name="T22" fmla="*/ 64 w 65"/>
                <a:gd name="T23" fmla="*/ 76 h 126"/>
                <a:gd name="T24" fmla="*/ 62 w 65"/>
                <a:gd name="T25" fmla="*/ 88 h 126"/>
                <a:gd name="T26" fmla="*/ 59 w 65"/>
                <a:gd name="T27" fmla="*/ 98 h 126"/>
                <a:gd name="T28" fmla="*/ 54 w 65"/>
                <a:gd name="T29" fmla="*/ 108 h 126"/>
                <a:gd name="T30" fmla="*/ 50 w 65"/>
                <a:gd name="T31" fmla="*/ 116 h 126"/>
                <a:gd name="T32" fmla="*/ 44 w 65"/>
                <a:gd name="T33" fmla="*/ 122 h 126"/>
                <a:gd name="T34" fmla="*/ 41 w 65"/>
                <a:gd name="T35" fmla="*/ 124 h 126"/>
                <a:gd name="T36" fmla="*/ 38 w 65"/>
                <a:gd name="T37" fmla="*/ 125 h 126"/>
                <a:gd name="T38" fmla="*/ 35 w 65"/>
                <a:gd name="T39" fmla="*/ 126 h 126"/>
                <a:gd name="T40" fmla="*/ 32 w 65"/>
                <a:gd name="T41" fmla="*/ 126 h 126"/>
                <a:gd name="T42" fmla="*/ 29 w 65"/>
                <a:gd name="T43" fmla="*/ 126 h 126"/>
                <a:gd name="T44" fmla="*/ 25 w 65"/>
                <a:gd name="T45" fmla="*/ 125 h 126"/>
                <a:gd name="T46" fmla="*/ 22 w 65"/>
                <a:gd name="T47" fmla="*/ 124 h 126"/>
                <a:gd name="T48" fmla="*/ 19 w 65"/>
                <a:gd name="T49" fmla="*/ 122 h 126"/>
                <a:gd name="T50" fmla="*/ 14 w 65"/>
                <a:gd name="T51" fmla="*/ 116 h 126"/>
                <a:gd name="T52" fmla="*/ 9 w 65"/>
                <a:gd name="T53" fmla="*/ 108 h 126"/>
                <a:gd name="T54" fmla="*/ 5 w 65"/>
                <a:gd name="T55" fmla="*/ 98 h 126"/>
                <a:gd name="T56" fmla="*/ 2 w 65"/>
                <a:gd name="T57" fmla="*/ 88 h 126"/>
                <a:gd name="T58" fmla="*/ 0 w 65"/>
                <a:gd name="T59" fmla="*/ 76 h 126"/>
                <a:gd name="T60" fmla="*/ 0 w 65"/>
                <a:gd name="T61" fmla="*/ 64 h 126"/>
                <a:gd name="T62" fmla="*/ 0 w 65"/>
                <a:gd name="T63" fmla="*/ 51 h 126"/>
                <a:gd name="T64" fmla="*/ 2 w 65"/>
                <a:gd name="T65" fmla="*/ 38 h 126"/>
                <a:gd name="T66" fmla="*/ 5 w 65"/>
                <a:gd name="T67" fmla="*/ 27 h 126"/>
                <a:gd name="T68" fmla="*/ 9 w 65"/>
                <a:gd name="T69" fmla="*/ 18 h 126"/>
                <a:gd name="T70" fmla="*/ 14 w 65"/>
                <a:gd name="T71" fmla="*/ 10 h 126"/>
                <a:gd name="T72" fmla="*/ 19 w 65"/>
                <a:gd name="T73" fmla="*/ 4 h 126"/>
                <a:gd name="T74" fmla="*/ 22 w 65"/>
                <a:gd name="T75" fmla="*/ 2 h 126"/>
                <a:gd name="T76" fmla="*/ 25 w 65"/>
                <a:gd name="T77" fmla="*/ 1 h 126"/>
                <a:gd name="T78" fmla="*/ 29 w 65"/>
                <a:gd name="T79" fmla="*/ 0 h 126"/>
                <a:gd name="T80" fmla="*/ 32 w 65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6">
                  <a:moveTo>
                    <a:pt x="32" y="0"/>
                  </a:moveTo>
                  <a:lnTo>
                    <a:pt x="35" y="0"/>
                  </a:lnTo>
                  <a:lnTo>
                    <a:pt x="38" y="1"/>
                  </a:lnTo>
                  <a:lnTo>
                    <a:pt x="41" y="2"/>
                  </a:lnTo>
                  <a:lnTo>
                    <a:pt x="44" y="4"/>
                  </a:lnTo>
                  <a:lnTo>
                    <a:pt x="50" y="10"/>
                  </a:lnTo>
                  <a:lnTo>
                    <a:pt x="54" y="18"/>
                  </a:lnTo>
                  <a:lnTo>
                    <a:pt x="59" y="27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8"/>
                  </a:lnTo>
                  <a:lnTo>
                    <a:pt x="54" y="108"/>
                  </a:lnTo>
                  <a:lnTo>
                    <a:pt x="50" y="116"/>
                  </a:lnTo>
                  <a:lnTo>
                    <a:pt x="44" y="122"/>
                  </a:lnTo>
                  <a:lnTo>
                    <a:pt x="41" y="124"/>
                  </a:lnTo>
                  <a:lnTo>
                    <a:pt x="38" y="125"/>
                  </a:lnTo>
                  <a:lnTo>
                    <a:pt x="35" y="126"/>
                  </a:lnTo>
                  <a:lnTo>
                    <a:pt x="32" y="126"/>
                  </a:lnTo>
                  <a:lnTo>
                    <a:pt x="29" y="126"/>
                  </a:lnTo>
                  <a:lnTo>
                    <a:pt x="25" y="125"/>
                  </a:lnTo>
                  <a:lnTo>
                    <a:pt x="22" y="124"/>
                  </a:lnTo>
                  <a:lnTo>
                    <a:pt x="19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5" y="98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38"/>
                  </a:lnTo>
                  <a:lnTo>
                    <a:pt x="5" y="27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19" y="4"/>
                  </a:lnTo>
                  <a:lnTo>
                    <a:pt x="22" y="2"/>
                  </a:lnTo>
                  <a:lnTo>
                    <a:pt x="25" y="1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84" name="Freeform 524"/>
            <p:cNvSpPr>
              <a:spLocks/>
            </p:cNvSpPr>
            <p:nvPr/>
          </p:nvSpPr>
          <p:spPr bwMode="auto">
            <a:xfrm>
              <a:off x="4026" y="1620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3 w 103"/>
                <a:gd name="T3" fmla="*/ 0 h 223"/>
                <a:gd name="T4" fmla="*/ 87 w 103"/>
                <a:gd name="T5" fmla="*/ 2 h 223"/>
                <a:gd name="T6" fmla="*/ 91 w 103"/>
                <a:gd name="T7" fmla="*/ 6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30 h 223"/>
                <a:gd name="T14" fmla="*/ 101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9 h 223"/>
                <a:gd name="T22" fmla="*/ 103 w 103"/>
                <a:gd name="T23" fmla="*/ 172 h 223"/>
                <a:gd name="T24" fmla="*/ 101 w 103"/>
                <a:gd name="T25" fmla="*/ 183 h 223"/>
                <a:gd name="T26" fmla="*/ 100 w 103"/>
                <a:gd name="T27" fmla="*/ 194 h 223"/>
                <a:gd name="T28" fmla="*/ 97 w 103"/>
                <a:gd name="T29" fmla="*/ 204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8 w 103"/>
                <a:gd name="T45" fmla="*/ 211 h 223"/>
                <a:gd name="T46" fmla="*/ 5 w 103"/>
                <a:gd name="T47" fmla="*/ 204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2 h 223"/>
                <a:gd name="T54" fmla="*/ 0 w 103"/>
                <a:gd name="T55" fmla="*/ 159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30 h 223"/>
                <a:gd name="T64" fmla="*/ 5 w 103"/>
                <a:gd name="T65" fmla="*/ 19 h 223"/>
                <a:gd name="T66" fmla="*/ 8 w 103"/>
                <a:gd name="T67" fmla="*/ 12 h 223"/>
                <a:gd name="T68" fmla="*/ 12 w 103"/>
                <a:gd name="T69" fmla="*/ 6 h 223"/>
                <a:gd name="T70" fmla="*/ 16 w 103"/>
                <a:gd name="T71" fmla="*/ 2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6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30"/>
                  </a:lnTo>
                  <a:lnTo>
                    <a:pt x="101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9"/>
                  </a:lnTo>
                  <a:lnTo>
                    <a:pt x="103" y="172"/>
                  </a:lnTo>
                  <a:lnTo>
                    <a:pt x="101" y="183"/>
                  </a:lnTo>
                  <a:lnTo>
                    <a:pt x="100" y="194"/>
                  </a:lnTo>
                  <a:lnTo>
                    <a:pt x="97" y="204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8" y="211"/>
                  </a:lnTo>
                  <a:lnTo>
                    <a:pt x="5" y="204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30"/>
                  </a:lnTo>
                  <a:lnTo>
                    <a:pt x="5" y="19"/>
                  </a:lnTo>
                  <a:lnTo>
                    <a:pt x="8" y="12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85" name="Freeform 525"/>
            <p:cNvSpPr>
              <a:spLocks/>
            </p:cNvSpPr>
            <p:nvPr/>
          </p:nvSpPr>
          <p:spPr bwMode="auto">
            <a:xfrm>
              <a:off x="4026" y="1620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3 w 103"/>
                <a:gd name="T3" fmla="*/ 0 h 223"/>
                <a:gd name="T4" fmla="*/ 87 w 103"/>
                <a:gd name="T5" fmla="*/ 2 h 223"/>
                <a:gd name="T6" fmla="*/ 91 w 103"/>
                <a:gd name="T7" fmla="*/ 6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30 h 223"/>
                <a:gd name="T14" fmla="*/ 101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9 h 223"/>
                <a:gd name="T22" fmla="*/ 103 w 103"/>
                <a:gd name="T23" fmla="*/ 172 h 223"/>
                <a:gd name="T24" fmla="*/ 101 w 103"/>
                <a:gd name="T25" fmla="*/ 183 h 223"/>
                <a:gd name="T26" fmla="*/ 100 w 103"/>
                <a:gd name="T27" fmla="*/ 194 h 223"/>
                <a:gd name="T28" fmla="*/ 97 w 103"/>
                <a:gd name="T29" fmla="*/ 204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8 w 103"/>
                <a:gd name="T45" fmla="*/ 211 h 223"/>
                <a:gd name="T46" fmla="*/ 5 w 103"/>
                <a:gd name="T47" fmla="*/ 204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2 h 223"/>
                <a:gd name="T54" fmla="*/ 0 w 103"/>
                <a:gd name="T55" fmla="*/ 159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30 h 223"/>
                <a:gd name="T64" fmla="*/ 5 w 103"/>
                <a:gd name="T65" fmla="*/ 19 h 223"/>
                <a:gd name="T66" fmla="*/ 8 w 103"/>
                <a:gd name="T67" fmla="*/ 12 h 223"/>
                <a:gd name="T68" fmla="*/ 12 w 103"/>
                <a:gd name="T69" fmla="*/ 6 h 223"/>
                <a:gd name="T70" fmla="*/ 16 w 103"/>
                <a:gd name="T71" fmla="*/ 2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6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30"/>
                  </a:lnTo>
                  <a:lnTo>
                    <a:pt x="101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9"/>
                  </a:lnTo>
                  <a:lnTo>
                    <a:pt x="103" y="172"/>
                  </a:lnTo>
                  <a:lnTo>
                    <a:pt x="101" y="183"/>
                  </a:lnTo>
                  <a:lnTo>
                    <a:pt x="100" y="194"/>
                  </a:lnTo>
                  <a:lnTo>
                    <a:pt x="97" y="204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8" y="211"/>
                  </a:lnTo>
                  <a:lnTo>
                    <a:pt x="5" y="204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30"/>
                  </a:lnTo>
                  <a:lnTo>
                    <a:pt x="5" y="19"/>
                  </a:lnTo>
                  <a:lnTo>
                    <a:pt x="8" y="12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86" name="Freeform 526"/>
            <p:cNvSpPr>
              <a:spLocks/>
            </p:cNvSpPr>
            <p:nvPr/>
          </p:nvSpPr>
          <p:spPr bwMode="auto">
            <a:xfrm>
              <a:off x="4042" y="1678"/>
              <a:ext cx="65" cy="126"/>
            </a:xfrm>
            <a:custGeom>
              <a:avLst/>
              <a:gdLst>
                <a:gd name="T0" fmla="*/ 32 w 65"/>
                <a:gd name="T1" fmla="*/ 0 h 126"/>
                <a:gd name="T2" fmla="*/ 35 w 65"/>
                <a:gd name="T3" fmla="*/ 0 h 126"/>
                <a:gd name="T4" fmla="*/ 38 w 65"/>
                <a:gd name="T5" fmla="*/ 1 h 126"/>
                <a:gd name="T6" fmla="*/ 42 w 65"/>
                <a:gd name="T7" fmla="*/ 2 h 126"/>
                <a:gd name="T8" fmla="*/ 45 w 65"/>
                <a:gd name="T9" fmla="*/ 4 h 126"/>
                <a:gd name="T10" fmla="*/ 51 w 65"/>
                <a:gd name="T11" fmla="*/ 10 h 126"/>
                <a:gd name="T12" fmla="*/ 55 w 65"/>
                <a:gd name="T13" fmla="*/ 18 h 126"/>
                <a:gd name="T14" fmla="*/ 59 w 65"/>
                <a:gd name="T15" fmla="*/ 27 h 126"/>
                <a:gd name="T16" fmla="*/ 62 w 65"/>
                <a:gd name="T17" fmla="*/ 38 h 126"/>
                <a:gd name="T18" fmla="*/ 64 w 65"/>
                <a:gd name="T19" fmla="*/ 51 h 126"/>
                <a:gd name="T20" fmla="*/ 65 w 65"/>
                <a:gd name="T21" fmla="*/ 64 h 126"/>
                <a:gd name="T22" fmla="*/ 64 w 65"/>
                <a:gd name="T23" fmla="*/ 76 h 126"/>
                <a:gd name="T24" fmla="*/ 62 w 65"/>
                <a:gd name="T25" fmla="*/ 88 h 126"/>
                <a:gd name="T26" fmla="*/ 59 w 65"/>
                <a:gd name="T27" fmla="*/ 98 h 126"/>
                <a:gd name="T28" fmla="*/ 55 w 65"/>
                <a:gd name="T29" fmla="*/ 108 h 126"/>
                <a:gd name="T30" fmla="*/ 51 w 65"/>
                <a:gd name="T31" fmla="*/ 116 h 126"/>
                <a:gd name="T32" fmla="*/ 45 w 65"/>
                <a:gd name="T33" fmla="*/ 122 h 126"/>
                <a:gd name="T34" fmla="*/ 42 w 65"/>
                <a:gd name="T35" fmla="*/ 124 h 126"/>
                <a:gd name="T36" fmla="*/ 38 w 65"/>
                <a:gd name="T37" fmla="*/ 125 h 126"/>
                <a:gd name="T38" fmla="*/ 35 w 65"/>
                <a:gd name="T39" fmla="*/ 126 h 126"/>
                <a:gd name="T40" fmla="*/ 32 w 65"/>
                <a:gd name="T41" fmla="*/ 126 h 126"/>
                <a:gd name="T42" fmla="*/ 29 w 65"/>
                <a:gd name="T43" fmla="*/ 126 h 126"/>
                <a:gd name="T44" fmla="*/ 25 w 65"/>
                <a:gd name="T45" fmla="*/ 125 h 126"/>
                <a:gd name="T46" fmla="*/ 22 w 65"/>
                <a:gd name="T47" fmla="*/ 124 h 126"/>
                <a:gd name="T48" fmla="*/ 19 w 65"/>
                <a:gd name="T49" fmla="*/ 122 h 126"/>
                <a:gd name="T50" fmla="*/ 14 w 65"/>
                <a:gd name="T51" fmla="*/ 116 h 126"/>
                <a:gd name="T52" fmla="*/ 9 w 65"/>
                <a:gd name="T53" fmla="*/ 108 h 126"/>
                <a:gd name="T54" fmla="*/ 5 w 65"/>
                <a:gd name="T55" fmla="*/ 98 h 126"/>
                <a:gd name="T56" fmla="*/ 2 w 65"/>
                <a:gd name="T57" fmla="*/ 88 h 126"/>
                <a:gd name="T58" fmla="*/ 1 w 65"/>
                <a:gd name="T59" fmla="*/ 76 h 126"/>
                <a:gd name="T60" fmla="*/ 0 w 65"/>
                <a:gd name="T61" fmla="*/ 64 h 126"/>
                <a:gd name="T62" fmla="*/ 1 w 65"/>
                <a:gd name="T63" fmla="*/ 51 h 126"/>
                <a:gd name="T64" fmla="*/ 2 w 65"/>
                <a:gd name="T65" fmla="*/ 38 h 126"/>
                <a:gd name="T66" fmla="*/ 5 w 65"/>
                <a:gd name="T67" fmla="*/ 27 h 126"/>
                <a:gd name="T68" fmla="*/ 9 w 65"/>
                <a:gd name="T69" fmla="*/ 18 h 126"/>
                <a:gd name="T70" fmla="*/ 14 w 65"/>
                <a:gd name="T71" fmla="*/ 10 h 126"/>
                <a:gd name="T72" fmla="*/ 19 w 65"/>
                <a:gd name="T73" fmla="*/ 4 h 126"/>
                <a:gd name="T74" fmla="*/ 22 w 65"/>
                <a:gd name="T75" fmla="*/ 2 h 126"/>
                <a:gd name="T76" fmla="*/ 25 w 65"/>
                <a:gd name="T77" fmla="*/ 1 h 126"/>
                <a:gd name="T78" fmla="*/ 29 w 65"/>
                <a:gd name="T79" fmla="*/ 0 h 126"/>
                <a:gd name="T80" fmla="*/ 32 w 65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6">
                  <a:moveTo>
                    <a:pt x="32" y="0"/>
                  </a:moveTo>
                  <a:lnTo>
                    <a:pt x="35" y="0"/>
                  </a:lnTo>
                  <a:lnTo>
                    <a:pt x="38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1" y="10"/>
                  </a:lnTo>
                  <a:lnTo>
                    <a:pt x="55" y="18"/>
                  </a:lnTo>
                  <a:lnTo>
                    <a:pt x="59" y="27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8"/>
                  </a:lnTo>
                  <a:lnTo>
                    <a:pt x="55" y="108"/>
                  </a:lnTo>
                  <a:lnTo>
                    <a:pt x="51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8" y="125"/>
                  </a:lnTo>
                  <a:lnTo>
                    <a:pt x="35" y="126"/>
                  </a:lnTo>
                  <a:lnTo>
                    <a:pt x="32" y="126"/>
                  </a:lnTo>
                  <a:lnTo>
                    <a:pt x="29" y="126"/>
                  </a:lnTo>
                  <a:lnTo>
                    <a:pt x="25" y="125"/>
                  </a:lnTo>
                  <a:lnTo>
                    <a:pt x="22" y="124"/>
                  </a:lnTo>
                  <a:lnTo>
                    <a:pt x="19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5" y="98"/>
                  </a:lnTo>
                  <a:lnTo>
                    <a:pt x="2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2" y="38"/>
                  </a:lnTo>
                  <a:lnTo>
                    <a:pt x="5" y="27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19" y="4"/>
                  </a:lnTo>
                  <a:lnTo>
                    <a:pt x="22" y="2"/>
                  </a:lnTo>
                  <a:lnTo>
                    <a:pt x="25" y="1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87" name="Freeform 527"/>
            <p:cNvSpPr>
              <a:spLocks/>
            </p:cNvSpPr>
            <p:nvPr/>
          </p:nvSpPr>
          <p:spPr bwMode="auto">
            <a:xfrm>
              <a:off x="4042" y="1678"/>
              <a:ext cx="65" cy="126"/>
            </a:xfrm>
            <a:custGeom>
              <a:avLst/>
              <a:gdLst>
                <a:gd name="T0" fmla="*/ 32 w 65"/>
                <a:gd name="T1" fmla="*/ 0 h 126"/>
                <a:gd name="T2" fmla="*/ 35 w 65"/>
                <a:gd name="T3" fmla="*/ 0 h 126"/>
                <a:gd name="T4" fmla="*/ 38 w 65"/>
                <a:gd name="T5" fmla="*/ 1 h 126"/>
                <a:gd name="T6" fmla="*/ 42 w 65"/>
                <a:gd name="T7" fmla="*/ 2 h 126"/>
                <a:gd name="T8" fmla="*/ 45 w 65"/>
                <a:gd name="T9" fmla="*/ 4 h 126"/>
                <a:gd name="T10" fmla="*/ 51 w 65"/>
                <a:gd name="T11" fmla="*/ 10 h 126"/>
                <a:gd name="T12" fmla="*/ 55 w 65"/>
                <a:gd name="T13" fmla="*/ 18 h 126"/>
                <a:gd name="T14" fmla="*/ 59 w 65"/>
                <a:gd name="T15" fmla="*/ 27 h 126"/>
                <a:gd name="T16" fmla="*/ 62 w 65"/>
                <a:gd name="T17" fmla="*/ 38 h 126"/>
                <a:gd name="T18" fmla="*/ 64 w 65"/>
                <a:gd name="T19" fmla="*/ 51 h 126"/>
                <a:gd name="T20" fmla="*/ 65 w 65"/>
                <a:gd name="T21" fmla="*/ 64 h 126"/>
                <a:gd name="T22" fmla="*/ 64 w 65"/>
                <a:gd name="T23" fmla="*/ 76 h 126"/>
                <a:gd name="T24" fmla="*/ 62 w 65"/>
                <a:gd name="T25" fmla="*/ 88 h 126"/>
                <a:gd name="T26" fmla="*/ 59 w 65"/>
                <a:gd name="T27" fmla="*/ 98 h 126"/>
                <a:gd name="T28" fmla="*/ 55 w 65"/>
                <a:gd name="T29" fmla="*/ 108 h 126"/>
                <a:gd name="T30" fmla="*/ 51 w 65"/>
                <a:gd name="T31" fmla="*/ 116 h 126"/>
                <a:gd name="T32" fmla="*/ 45 w 65"/>
                <a:gd name="T33" fmla="*/ 122 h 126"/>
                <a:gd name="T34" fmla="*/ 42 w 65"/>
                <a:gd name="T35" fmla="*/ 124 h 126"/>
                <a:gd name="T36" fmla="*/ 38 w 65"/>
                <a:gd name="T37" fmla="*/ 125 h 126"/>
                <a:gd name="T38" fmla="*/ 35 w 65"/>
                <a:gd name="T39" fmla="*/ 126 h 126"/>
                <a:gd name="T40" fmla="*/ 32 w 65"/>
                <a:gd name="T41" fmla="*/ 126 h 126"/>
                <a:gd name="T42" fmla="*/ 29 w 65"/>
                <a:gd name="T43" fmla="*/ 126 h 126"/>
                <a:gd name="T44" fmla="*/ 25 w 65"/>
                <a:gd name="T45" fmla="*/ 125 h 126"/>
                <a:gd name="T46" fmla="*/ 22 w 65"/>
                <a:gd name="T47" fmla="*/ 124 h 126"/>
                <a:gd name="T48" fmla="*/ 19 w 65"/>
                <a:gd name="T49" fmla="*/ 122 h 126"/>
                <a:gd name="T50" fmla="*/ 14 w 65"/>
                <a:gd name="T51" fmla="*/ 116 h 126"/>
                <a:gd name="T52" fmla="*/ 9 w 65"/>
                <a:gd name="T53" fmla="*/ 108 h 126"/>
                <a:gd name="T54" fmla="*/ 5 w 65"/>
                <a:gd name="T55" fmla="*/ 98 h 126"/>
                <a:gd name="T56" fmla="*/ 2 w 65"/>
                <a:gd name="T57" fmla="*/ 88 h 126"/>
                <a:gd name="T58" fmla="*/ 1 w 65"/>
                <a:gd name="T59" fmla="*/ 76 h 126"/>
                <a:gd name="T60" fmla="*/ 0 w 65"/>
                <a:gd name="T61" fmla="*/ 64 h 126"/>
                <a:gd name="T62" fmla="*/ 1 w 65"/>
                <a:gd name="T63" fmla="*/ 51 h 126"/>
                <a:gd name="T64" fmla="*/ 2 w 65"/>
                <a:gd name="T65" fmla="*/ 38 h 126"/>
                <a:gd name="T66" fmla="*/ 5 w 65"/>
                <a:gd name="T67" fmla="*/ 27 h 126"/>
                <a:gd name="T68" fmla="*/ 9 w 65"/>
                <a:gd name="T69" fmla="*/ 18 h 126"/>
                <a:gd name="T70" fmla="*/ 14 w 65"/>
                <a:gd name="T71" fmla="*/ 10 h 126"/>
                <a:gd name="T72" fmla="*/ 19 w 65"/>
                <a:gd name="T73" fmla="*/ 4 h 126"/>
                <a:gd name="T74" fmla="*/ 22 w 65"/>
                <a:gd name="T75" fmla="*/ 2 h 126"/>
                <a:gd name="T76" fmla="*/ 25 w 65"/>
                <a:gd name="T77" fmla="*/ 1 h 126"/>
                <a:gd name="T78" fmla="*/ 29 w 65"/>
                <a:gd name="T79" fmla="*/ 0 h 126"/>
                <a:gd name="T80" fmla="*/ 32 w 65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6">
                  <a:moveTo>
                    <a:pt x="32" y="0"/>
                  </a:moveTo>
                  <a:lnTo>
                    <a:pt x="35" y="0"/>
                  </a:lnTo>
                  <a:lnTo>
                    <a:pt x="38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1" y="10"/>
                  </a:lnTo>
                  <a:lnTo>
                    <a:pt x="55" y="18"/>
                  </a:lnTo>
                  <a:lnTo>
                    <a:pt x="59" y="27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8"/>
                  </a:lnTo>
                  <a:lnTo>
                    <a:pt x="55" y="108"/>
                  </a:lnTo>
                  <a:lnTo>
                    <a:pt x="51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8" y="125"/>
                  </a:lnTo>
                  <a:lnTo>
                    <a:pt x="35" y="126"/>
                  </a:lnTo>
                  <a:lnTo>
                    <a:pt x="32" y="126"/>
                  </a:lnTo>
                  <a:lnTo>
                    <a:pt x="29" y="126"/>
                  </a:lnTo>
                  <a:lnTo>
                    <a:pt x="25" y="125"/>
                  </a:lnTo>
                  <a:lnTo>
                    <a:pt x="22" y="124"/>
                  </a:lnTo>
                  <a:lnTo>
                    <a:pt x="19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5" y="98"/>
                  </a:lnTo>
                  <a:lnTo>
                    <a:pt x="2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2" y="38"/>
                  </a:lnTo>
                  <a:lnTo>
                    <a:pt x="5" y="27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19" y="4"/>
                  </a:lnTo>
                  <a:lnTo>
                    <a:pt x="22" y="2"/>
                  </a:lnTo>
                  <a:lnTo>
                    <a:pt x="25" y="1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88" name="Freeform 528"/>
            <p:cNvSpPr>
              <a:spLocks/>
            </p:cNvSpPr>
            <p:nvPr/>
          </p:nvSpPr>
          <p:spPr bwMode="auto">
            <a:xfrm>
              <a:off x="4132" y="1620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3 w 103"/>
                <a:gd name="T3" fmla="*/ 0 h 223"/>
                <a:gd name="T4" fmla="*/ 87 w 103"/>
                <a:gd name="T5" fmla="*/ 2 h 223"/>
                <a:gd name="T6" fmla="*/ 91 w 103"/>
                <a:gd name="T7" fmla="*/ 6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30 h 223"/>
                <a:gd name="T14" fmla="*/ 102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9 h 223"/>
                <a:gd name="T22" fmla="*/ 103 w 103"/>
                <a:gd name="T23" fmla="*/ 172 h 223"/>
                <a:gd name="T24" fmla="*/ 102 w 103"/>
                <a:gd name="T25" fmla="*/ 183 h 223"/>
                <a:gd name="T26" fmla="*/ 100 w 103"/>
                <a:gd name="T27" fmla="*/ 194 h 223"/>
                <a:gd name="T28" fmla="*/ 97 w 103"/>
                <a:gd name="T29" fmla="*/ 204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9 w 103"/>
                <a:gd name="T45" fmla="*/ 211 h 223"/>
                <a:gd name="T46" fmla="*/ 6 w 103"/>
                <a:gd name="T47" fmla="*/ 204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2 h 223"/>
                <a:gd name="T54" fmla="*/ 0 w 103"/>
                <a:gd name="T55" fmla="*/ 159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30 h 223"/>
                <a:gd name="T64" fmla="*/ 6 w 103"/>
                <a:gd name="T65" fmla="*/ 19 h 223"/>
                <a:gd name="T66" fmla="*/ 9 w 103"/>
                <a:gd name="T67" fmla="*/ 12 h 223"/>
                <a:gd name="T68" fmla="*/ 12 w 103"/>
                <a:gd name="T69" fmla="*/ 6 h 223"/>
                <a:gd name="T70" fmla="*/ 16 w 103"/>
                <a:gd name="T71" fmla="*/ 2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6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30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9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7" y="204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30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89" name="Freeform 529"/>
            <p:cNvSpPr>
              <a:spLocks/>
            </p:cNvSpPr>
            <p:nvPr/>
          </p:nvSpPr>
          <p:spPr bwMode="auto">
            <a:xfrm>
              <a:off x="4132" y="1620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3 w 103"/>
                <a:gd name="T3" fmla="*/ 0 h 223"/>
                <a:gd name="T4" fmla="*/ 87 w 103"/>
                <a:gd name="T5" fmla="*/ 2 h 223"/>
                <a:gd name="T6" fmla="*/ 91 w 103"/>
                <a:gd name="T7" fmla="*/ 6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30 h 223"/>
                <a:gd name="T14" fmla="*/ 102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9 h 223"/>
                <a:gd name="T22" fmla="*/ 103 w 103"/>
                <a:gd name="T23" fmla="*/ 172 h 223"/>
                <a:gd name="T24" fmla="*/ 102 w 103"/>
                <a:gd name="T25" fmla="*/ 183 h 223"/>
                <a:gd name="T26" fmla="*/ 100 w 103"/>
                <a:gd name="T27" fmla="*/ 194 h 223"/>
                <a:gd name="T28" fmla="*/ 97 w 103"/>
                <a:gd name="T29" fmla="*/ 204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9 w 103"/>
                <a:gd name="T45" fmla="*/ 211 h 223"/>
                <a:gd name="T46" fmla="*/ 6 w 103"/>
                <a:gd name="T47" fmla="*/ 204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2 h 223"/>
                <a:gd name="T54" fmla="*/ 0 w 103"/>
                <a:gd name="T55" fmla="*/ 159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30 h 223"/>
                <a:gd name="T64" fmla="*/ 6 w 103"/>
                <a:gd name="T65" fmla="*/ 19 h 223"/>
                <a:gd name="T66" fmla="*/ 9 w 103"/>
                <a:gd name="T67" fmla="*/ 12 h 223"/>
                <a:gd name="T68" fmla="*/ 12 w 103"/>
                <a:gd name="T69" fmla="*/ 6 h 223"/>
                <a:gd name="T70" fmla="*/ 16 w 103"/>
                <a:gd name="T71" fmla="*/ 2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6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30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9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7" y="204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30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90" name="Freeform 530"/>
            <p:cNvSpPr>
              <a:spLocks/>
            </p:cNvSpPr>
            <p:nvPr/>
          </p:nvSpPr>
          <p:spPr bwMode="auto">
            <a:xfrm>
              <a:off x="4148" y="1678"/>
              <a:ext cx="65" cy="126"/>
            </a:xfrm>
            <a:custGeom>
              <a:avLst/>
              <a:gdLst>
                <a:gd name="T0" fmla="*/ 33 w 65"/>
                <a:gd name="T1" fmla="*/ 0 h 126"/>
                <a:gd name="T2" fmla="*/ 36 w 65"/>
                <a:gd name="T3" fmla="*/ 0 h 126"/>
                <a:gd name="T4" fmla="*/ 39 w 65"/>
                <a:gd name="T5" fmla="*/ 1 h 126"/>
                <a:gd name="T6" fmla="*/ 42 w 65"/>
                <a:gd name="T7" fmla="*/ 2 h 126"/>
                <a:gd name="T8" fmla="*/ 45 w 65"/>
                <a:gd name="T9" fmla="*/ 4 h 126"/>
                <a:gd name="T10" fmla="*/ 51 w 65"/>
                <a:gd name="T11" fmla="*/ 10 h 126"/>
                <a:gd name="T12" fmla="*/ 56 w 65"/>
                <a:gd name="T13" fmla="*/ 18 h 126"/>
                <a:gd name="T14" fmla="*/ 59 w 65"/>
                <a:gd name="T15" fmla="*/ 27 h 126"/>
                <a:gd name="T16" fmla="*/ 62 w 65"/>
                <a:gd name="T17" fmla="*/ 38 h 126"/>
                <a:gd name="T18" fmla="*/ 64 w 65"/>
                <a:gd name="T19" fmla="*/ 51 h 126"/>
                <a:gd name="T20" fmla="*/ 65 w 65"/>
                <a:gd name="T21" fmla="*/ 64 h 126"/>
                <a:gd name="T22" fmla="*/ 64 w 65"/>
                <a:gd name="T23" fmla="*/ 76 h 126"/>
                <a:gd name="T24" fmla="*/ 62 w 65"/>
                <a:gd name="T25" fmla="*/ 88 h 126"/>
                <a:gd name="T26" fmla="*/ 59 w 65"/>
                <a:gd name="T27" fmla="*/ 98 h 126"/>
                <a:gd name="T28" fmla="*/ 56 w 65"/>
                <a:gd name="T29" fmla="*/ 108 h 126"/>
                <a:gd name="T30" fmla="*/ 51 w 65"/>
                <a:gd name="T31" fmla="*/ 116 h 126"/>
                <a:gd name="T32" fmla="*/ 45 w 65"/>
                <a:gd name="T33" fmla="*/ 122 h 126"/>
                <a:gd name="T34" fmla="*/ 42 w 65"/>
                <a:gd name="T35" fmla="*/ 124 h 126"/>
                <a:gd name="T36" fmla="*/ 39 w 65"/>
                <a:gd name="T37" fmla="*/ 125 h 126"/>
                <a:gd name="T38" fmla="*/ 36 w 65"/>
                <a:gd name="T39" fmla="*/ 126 h 126"/>
                <a:gd name="T40" fmla="*/ 33 w 65"/>
                <a:gd name="T41" fmla="*/ 126 h 126"/>
                <a:gd name="T42" fmla="*/ 30 w 65"/>
                <a:gd name="T43" fmla="*/ 126 h 126"/>
                <a:gd name="T44" fmla="*/ 26 w 65"/>
                <a:gd name="T45" fmla="*/ 125 h 126"/>
                <a:gd name="T46" fmla="*/ 22 w 65"/>
                <a:gd name="T47" fmla="*/ 124 h 126"/>
                <a:gd name="T48" fmla="*/ 19 w 65"/>
                <a:gd name="T49" fmla="*/ 122 h 126"/>
                <a:gd name="T50" fmla="*/ 14 w 65"/>
                <a:gd name="T51" fmla="*/ 116 h 126"/>
                <a:gd name="T52" fmla="*/ 9 w 65"/>
                <a:gd name="T53" fmla="*/ 108 h 126"/>
                <a:gd name="T54" fmla="*/ 5 w 65"/>
                <a:gd name="T55" fmla="*/ 98 h 126"/>
                <a:gd name="T56" fmla="*/ 2 w 65"/>
                <a:gd name="T57" fmla="*/ 88 h 126"/>
                <a:gd name="T58" fmla="*/ 1 w 65"/>
                <a:gd name="T59" fmla="*/ 76 h 126"/>
                <a:gd name="T60" fmla="*/ 0 w 65"/>
                <a:gd name="T61" fmla="*/ 64 h 126"/>
                <a:gd name="T62" fmla="*/ 1 w 65"/>
                <a:gd name="T63" fmla="*/ 51 h 126"/>
                <a:gd name="T64" fmla="*/ 2 w 65"/>
                <a:gd name="T65" fmla="*/ 38 h 126"/>
                <a:gd name="T66" fmla="*/ 5 w 65"/>
                <a:gd name="T67" fmla="*/ 27 h 126"/>
                <a:gd name="T68" fmla="*/ 9 w 65"/>
                <a:gd name="T69" fmla="*/ 18 h 126"/>
                <a:gd name="T70" fmla="*/ 14 w 65"/>
                <a:gd name="T71" fmla="*/ 10 h 126"/>
                <a:gd name="T72" fmla="*/ 19 w 65"/>
                <a:gd name="T73" fmla="*/ 4 h 126"/>
                <a:gd name="T74" fmla="*/ 22 w 65"/>
                <a:gd name="T75" fmla="*/ 2 h 126"/>
                <a:gd name="T76" fmla="*/ 26 w 65"/>
                <a:gd name="T77" fmla="*/ 1 h 126"/>
                <a:gd name="T78" fmla="*/ 30 w 65"/>
                <a:gd name="T79" fmla="*/ 0 h 126"/>
                <a:gd name="T80" fmla="*/ 33 w 65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6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1" y="10"/>
                  </a:lnTo>
                  <a:lnTo>
                    <a:pt x="56" y="18"/>
                  </a:lnTo>
                  <a:lnTo>
                    <a:pt x="59" y="27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8"/>
                  </a:lnTo>
                  <a:lnTo>
                    <a:pt x="56" y="108"/>
                  </a:lnTo>
                  <a:lnTo>
                    <a:pt x="51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6"/>
                  </a:lnTo>
                  <a:lnTo>
                    <a:pt x="33" y="126"/>
                  </a:lnTo>
                  <a:lnTo>
                    <a:pt x="30" y="126"/>
                  </a:lnTo>
                  <a:lnTo>
                    <a:pt x="26" y="125"/>
                  </a:lnTo>
                  <a:lnTo>
                    <a:pt x="22" y="124"/>
                  </a:lnTo>
                  <a:lnTo>
                    <a:pt x="19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5" y="98"/>
                  </a:lnTo>
                  <a:lnTo>
                    <a:pt x="2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2" y="38"/>
                  </a:lnTo>
                  <a:lnTo>
                    <a:pt x="5" y="27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19" y="4"/>
                  </a:lnTo>
                  <a:lnTo>
                    <a:pt x="22" y="2"/>
                  </a:lnTo>
                  <a:lnTo>
                    <a:pt x="26" y="1"/>
                  </a:lnTo>
                  <a:lnTo>
                    <a:pt x="3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91" name="Freeform 531"/>
            <p:cNvSpPr>
              <a:spLocks/>
            </p:cNvSpPr>
            <p:nvPr/>
          </p:nvSpPr>
          <p:spPr bwMode="auto">
            <a:xfrm>
              <a:off x="4148" y="1678"/>
              <a:ext cx="65" cy="126"/>
            </a:xfrm>
            <a:custGeom>
              <a:avLst/>
              <a:gdLst>
                <a:gd name="T0" fmla="*/ 33 w 65"/>
                <a:gd name="T1" fmla="*/ 0 h 126"/>
                <a:gd name="T2" fmla="*/ 36 w 65"/>
                <a:gd name="T3" fmla="*/ 0 h 126"/>
                <a:gd name="T4" fmla="*/ 39 w 65"/>
                <a:gd name="T5" fmla="*/ 1 h 126"/>
                <a:gd name="T6" fmla="*/ 42 w 65"/>
                <a:gd name="T7" fmla="*/ 2 h 126"/>
                <a:gd name="T8" fmla="*/ 45 w 65"/>
                <a:gd name="T9" fmla="*/ 4 h 126"/>
                <a:gd name="T10" fmla="*/ 51 w 65"/>
                <a:gd name="T11" fmla="*/ 10 h 126"/>
                <a:gd name="T12" fmla="*/ 56 w 65"/>
                <a:gd name="T13" fmla="*/ 18 h 126"/>
                <a:gd name="T14" fmla="*/ 59 w 65"/>
                <a:gd name="T15" fmla="*/ 27 h 126"/>
                <a:gd name="T16" fmla="*/ 62 w 65"/>
                <a:gd name="T17" fmla="*/ 38 h 126"/>
                <a:gd name="T18" fmla="*/ 64 w 65"/>
                <a:gd name="T19" fmla="*/ 51 h 126"/>
                <a:gd name="T20" fmla="*/ 65 w 65"/>
                <a:gd name="T21" fmla="*/ 64 h 126"/>
                <a:gd name="T22" fmla="*/ 64 w 65"/>
                <a:gd name="T23" fmla="*/ 76 h 126"/>
                <a:gd name="T24" fmla="*/ 62 w 65"/>
                <a:gd name="T25" fmla="*/ 88 h 126"/>
                <a:gd name="T26" fmla="*/ 59 w 65"/>
                <a:gd name="T27" fmla="*/ 98 h 126"/>
                <a:gd name="T28" fmla="*/ 56 w 65"/>
                <a:gd name="T29" fmla="*/ 108 h 126"/>
                <a:gd name="T30" fmla="*/ 51 w 65"/>
                <a:gd name="T31" fmla="*/ 116 h 126"/>
                <a:gd name="T32" fmla="*/ 45 w 65"/>
                <a:gd name="T33" fmla="*/ 122 h 126"/>
                <a:gd name="T34" fmla="*/ 42 w 65"/>
                <a:gd name="T35" fmla="*/ 124 h 126"/>
                <a:gd name="T36" fmla="*/ 39 w 65"/>
                <a:gd name="T37" fmla="*/ 125 h 126"/>
                <a:gd name="T38" fmla="*/ 36 w 65"/>
                <a:gd name="T39" fmla="*/ 126 h 126"/>
                <a:gd name="T40" fmla="*/ 33 w 65"/>
                <a:gd name="T41" fmla="*/ 126 h 126"/>
                <a:gd name="T42" fmla="*/ 30 w 65"/>
                <a:gd name="T43" fmla="*/ 126 h 126"/>
                <a:gd name="T44" fmla="*/ 26 w 65"/>
                <a:gd name="T45" fmla="*/ 125 h 126"/>
                <a:gd name="T46" fmla="*/ 22 w 65"/>
                <a:gd name="T47" fmla="*/ 124 h 126"/>
                <a:gd name="T48" fmla="*/ 19 w 65"/>
                <a:gd name="T49" fmla="*/ 122 h 126"/>
                <a:gd name="T50" fmla="*/ 14 w 65"/>
                <a:gd name="T51" fmla="*/ 116 h 126"/>
                <a:gd name="T52" fmla="*/ 9 w 65"/>
                <a:gd name="T53" fmla="*/ 108 h 126"/>
                <a:gd name="T54" fmla="*/ 5 w 65"/>
                <a:gd name="T55" fmla="*/ 98 h 126"/>
                <a:gd name="T56" fmla="*/ 2 w 65"/>
                <a:gd name="T57" fmla="*/ 88 h 126"/>
                <a:gd name="T58" fmla="*/ 1 w 65"/>
                <a:gd name="T59" fmla="*/ 76 h 126"/>
                <a:gd name="T60" fmla="*/ 0 w 65"/>
                <a:gd name="T61" fmla="*/ 64 h 126"/>
                <a:gd name="T62" fmla="*/ 1 w 65"/>
                <a:gd name="T63" fmla="*/ 51 h 126"/>
                <a:gd name="T64" fmla="*/ 2 w 65"/>
                <a:gd name="T65" fmla="*/ 38 h 126"/>
                <a:gd name="T66" fmla="*/ 5 w 65"/>
                <a:gd name="T67" fmla="*/ 27 h 126"/>
                <a:gd name="T68" fmla="*/ 9 w 65"/>
                <a:gd name="T69" fmla="*/ 18 h 126"/>
                <a:gd name="T70" fmla="*/ 14 w 65"/>
                <a:gd name="T71" fmla="*/ 10 h 126"/>
                <a:gd name="T72" fmla="*/ 19 w 65"/>
                <a:gd name="T73" fmla="*/ 4 h 126"/>
                <a:gd name="T74" fmla="*/ 22 w 65"/>
                <a:gd name="T75" fmla="*/ 2 h 126"/>
                <a:gd name="T76" fmla="*/ 26 w 65"/>
                <a:gd name="T77" fmla="*/ 1 h 126"/>
                <a:gd name="T78" fmla="*/ 30 w 65"/>
                <a:gd name="T79" fmla="*/ 0 h 126"/>
                <a:gd name="T80" fmla="*/ 33 w 65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6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1" y="10"/>
                  </a:lnTo>
                  <a:lnTo>
                    <a:pt x="56" y="18"/>
                  </a:lnTo>
                  <a:lnTo>
                    <a:pt x="59" y="27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8"/>
                  </a:lnTo>
                  <a:lnTo>
                    <a:pt x="56" y="108"/>
                  </a:lnTo>
                  <a:lnTo>
                    <a:pt x="51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6"/>
                  </a:lnTo>
                  <a:lnTo>
                    <a:pt x="33" y="126"/>
                  </a:lnTo>
                  <a:lnTo>
                    <a:pt x="30" y="126"/>
                  </a:lnTo>
                  <a:lnTo>
                    <a:pt x="26" y="125"/>
                  </a:lnTo>
                  <a:lnTo>
                    <a:pt x="22" y="124"/>
                  </a:lnTo>
                  <a:lnTo>
                    <a:pt x="19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5" y="98"/>
                  </a:lnTo>
                  <a:lnTo>
                    <a:pt x="2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2" y="38"/>
                  </a:lnTo>
                  <a:lnTo>
                    <a:pt x="5" y="27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19" y="4"/>
                  </a:lnTo>
                  <a:lnTo>
                    <a:pt x="22" y="2"/>
                  </a:lnTo>
                  <a:lnTo>
                    <a:pt x="26" y="1"/>
                  </a:lnTo>
                  <a:lnTo>
                    <a:pt x="30" y="0"/>
                  </a:lnTo>
                  <a:lnTo>
                    <a:pt x="33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92" name="Freeform 532"/>
            <p:cNvSpPr>
              <a:spLocks/>
            </p:cNvSpPr>
            <p:nvPr/>
          </p:nvSpPr>
          <p:spPr bwMode="auto">
            <a:xfrm>
              <a:off x="4238" y="1620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3 w 103"/>
                <a:gd name="T3" fmla="*/ 0 h 223"/>
                <a:gd name="T4" fmla="*/ 87 w 103"/>
                <a:gd name="T5" fmla="*/ 2 h 223"/>
                <a:gd name="T6" fmla="*/ 91 w 103"/>
                <a:gd name="T7" fmla="*/ 6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30 h 223"/>
                <a:gd name="T14" fmla="*/ 102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9 h 223"/>
                <a:gd name="T22" fmla="*/ 103 w 103"/>
                <a:gd name="T23" fmla="*/ 172 h 223"/>
                <a:gd name="T24" fmla="*/ 102 w 103"/>
                <a:gd name="T25" fmla="*/ 183 h 223"/>
                <a:gd name="T26" fmla="*/ 100 w 103"/>
                <a:gd name="T27" fmla="*/ 194 h 223"/>
                <a:gd name="T28" fmla="*/ 97 w 103"/>
                <a:gd name="T29" fmla="*/ 204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9 w 103"/>
                <a:gd name="T45" fmla="*/ 211 h 223"/>
                <a:gd name="T46" fmla="*/ 6 w 103"/>
                <a:gd name="T47" fmla="*/ 204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2 h 223"/>
                <a:gd name="T54" fmla="*/ 0 w 103"/>
                <a:gd name="T55" fmla="*/ 159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30 h 223"/>
                <a:gd name="T64" fmla="*/ 6 w 103"/>
                <a:gd name="T65" fmla="*/ 19 h 223"/>
                <a:gd name="T66" fmla="*/ 9 w 103"/>
                <a:gd name="T67" fmla="*/ 12 h 223"/>
                <a:gd name="T68" fmla="*/ 12 w 103"/>
                <a:gd name="T69" fmla="*/ 6 h 223"/>
                <a:gd name="T70" fmla="*/ 16 w 103"/>
                <a:gd name="T71" fmla="*/ 2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6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30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9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7" y="204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30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93" name="Freeform 533"/>
            <p:cNvSpPr>
              <a:spLocks/>
            </p:cNvSpPr>
            <p:nvPr/>
          </p:nvSpPr>
          <p:spPr bwMode="auto">
            <a:xfrm>
              <a:off x="4238" y="1620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3 w 103"/>
                <a:gd name="T3" fmla="*/ 0 h 223"/>
                <a:gd name="T4" fmla="*/ 87 w 103"/>
                <a:gd name="T5" fmla="*/ 2 h 223"/>
                <a:gd name="T6" fmla="*/ 91 w 103"/>
                <a:gd name="T7" fmla="*/ 6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30 h 223"/>
                <a:gd name="T14" fmla="*/ 102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9 h 223"/>
                <a:gd name="T22" fmla="*/ 103 w 103"/>
                <a:gd name="T23" fmla="*/ 172 h 223"/>
                <a:gd name="T24" fmla="*/ 102 w 103"/>
                <a:gd name="T25" fmla="*/ 183 h 223"/>
                <a:gd name="T26" fmla="*/ 100 w 103"/>
                <a:gd name="T27" fmla="*/ 194 h 223"/>
                <a:gd name="T28" fmla="*/ 97 w 103"/>
                <a:gd name="T29" fmla="*/ 204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9 w 103"/>
                <a:gd name="T45" fmla="*/ 211 h 223"/>
                <a:gd name="T46" fmla="*/ 6 w 103"/>
                <a:gd name="T47" fmla="*/ 204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2 h 223"/>
                <a:gd name="T54" fmla="*/ 0 w 103"/>
                <a:gd name="T55" fmla="*/ 159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30 h 223"/>
                <a:gd name="T64" fmla="*/ 6 w 103"/>
                <a:gd name="T65" fmla="*/ 19 h 223"/>
                <a:gd name="T66" fmla="*/ 9 w 103"/>
                <a:gd name="T67" fmla="*/ 12 h 223"/>
                <a:gd name="T68" fmla="*/ 12 w 103"/>
                <a:gd name="T69" fmla="*/ 6 h 223"/>
                <a:gd name="T70" fmla="*/ 16 w 103"/>
                <a:gd name="T71" fmla="*/ 2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6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30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9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7" y="204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30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94" name="Freeform 534"/>
            <p:cNvSpPr>
              <a:spLocks/>
            </p:cNvSpPr>
            <p:nvPr/>
          </p:nvSpPr>
          <p:spPr bwMode="auto">
            <a:xfrm>
              <a:off x="4254" y="1678"/>
              <a:ext cx="65" cy="126"/>
            </a:xfrm>
            <a:custGeom>
              <a:avLst/>
              <a:gdLst>
                <a:gd name="T0" fmla="*/ 33 w 65"/>
                <a:gd name="T1" fmla="*/ 0 h 126"/>
                <a:gd name="T2" fmla="*/ 36 w 65"/>
                <a:gd name="T3" fmla="*/ 0 h 126"/>
                <a:gd name="T4" fmla="*/ 39 w 65"/>
                <a:gd name="T5" fmla="*/ 1 h 126"/>
                <a:gd name="T6" fmla="*/ 43 w 65"/>
                <a:gd name="T7" fmla="*/ 2 h 126"/>
                <a:gd name="T8" fmla="*/ 45 w 65"/>
                <a:gd name="T9" fmla="*/ 4 h 126"/>
                <a:gd name="T10" fmla="*/ 51 w 65"/>
                <a:gd name="T11" fmla="*/ 10 h 126"/>
                <a:gd name="T12" fmla="*/ 56 w 65"/>
                <a:gd name="T13" fmla="*/ 18 h 126"/>
                <a:gd name="T14" fmla="*/ 60 w 65"/>
                <a:gd name="T15" fmla="*/ 27 h 126"/>
                <a:gd name="T16" fmla="*/ 62 w 65"/>
                <a:gd name="T17" fmla="*/ 38 h 126"/>
                <a:gd name="T18" fmla="*/ 64 w 65"/>
                <a:gd name="T19" fmla="*/ 51 h 126"/>
                <a:gd name="T20" fmla="*/ 65 w 65"/>
                <a:gd name="T21" fmla="*/ 64 h 126"/>
                <a:gd name="T22" fmla="*/ 64 w 65"/>
                <a:gd name="T23" fmla="*/ 76 h 126"/>
                <a:gd name="T24" fmla="*/ 62 w 65"/>
                <a:gd name="T25" fmla="*/ 88 h 126"/>
                <a:gd name="T26" fmla="*/ 60 w 65"/>
                <a:gd name="T27" fmla="*/ 98 h 126"/>
                <a:gd name="T28" fmla="*/ 56 w 65"/>
                <a:gd name="T29" fmla="*/ 108 h 126"/>
                <a:gd name="T30" fmla="*/ 51 w 65"/>
                <a:gd name="T31" fmla="*/ 116 h 126"/>
                <a:gd name="T32" fmla="*/ 45 w 65"/>
                <a:gd name="T33" fmla="*/ 122 h 126"/>
                <a:gd name="T34" fmla="*/ 43 w 65"/>
                <a:gd name="T35" fmla="*/ 124 h 126"/>
                <a:gd name="T36" fmla="*/ 39 w 65"/>
                <a:gd name="T37" fmla="*/ 125 h 126"/>
                <a:gd name="T38" fmla="*/ 36 w 65"/>
                <a:gd name="T39" fmla="*/ 126 h 126"/>
                <a:gd name="T40" fmla="*/ 33 w 65"/>
                <a:gd name="T41" fmla="*/ 126 h 126"/>
                <a:gd name="T42" fmla="*/ 30 w 65"/>
                <a:gd name="T43" fmla="*/ 126 h 126"/>
                <a:gd name="T44" fmla="*/ 27 w 65"/>
                <a:gd name="T45" fmla="*/ 125 h 126"/>
                <a:gd name="T46" fmla="*/ 24 w 65"/>
                <a:gd name="T47" fmla="*/ 124 h 126"/>
                <a:gd name="T48" fmla="*/ 21 w 65"/>
                <a:gd name="T49" fmla="*/ 122 h 126"/>
                <a:gd name="T50" fmla="*/ 15 w 65"/>
                <a:gd name="T51" fmla="*/ 116 h 126"/>
                <a:gd name="T52" fmla="*/ 10 w 65"/>
                <a:gd name="T53" fmla="*/ 108 h 126"/>
                <a:gd name="T54" fmla="*/ 5 w 65"/>
                <a:gd name="T55" fmla="*/ 98 h 126"/>
                <a:gd name="T56" fmla="*/ 3 w 65"/>
                <a:gd name="T57" fmla="*/ 88 h 126"/>
                <a:gd name="T58" fmla="*/ 1 w 65"/>
                <a:gd name="T59" fmla="*/ 76 h 126"/>
                <a:gd name="T60" fmla="*/ 0 w 65"/>
                <a:gd name="T61" fmla="*/ 64 h 126"/>
                <a:gd name="T62" fmla="*/ 1 w 65"/>
                <a:gd name="T63" fmla="*/ 51 h 126"/>
                <a:gd name="T64" fmla="*/ 3 w 65"/>
                <a:gd name="T65" fmla="*/ 38 h 126"/>
                <a:gd name="T66" fmla="*/ 5 w 65"/>
                <a:gd name="T67" fmla="*/ 27 h 126"/>
                <a:gd name="T68" fmla="*/ 10 w 65"/>
                <a:gd name="T69" fmla="*/ 18 h 126"/>
                <a:gd name="T70" fmla="*/ 15 w 65"/>
                <a:gd name="T71" fmla="*/ 10 h 126"/>
                <a:gd name="T72" fmla="*/ 21 w 65"/>
                <a:gd name="T73" fmla="*/ 4 h 126"/>
                <a:gd name="T74" fmla="*/ 24 w 65"/>
                <a:gd name="T75" fmla="*/ 2 h 126"/>
                <a:gd name="T76" fmla="*/ 27 w 65"/>
                <a:gd name="T77" fmla="*/ 1 h 126"/>
                <a:gd name="T78" fmla="*/ 30 w 65"/>
                <a:gd name="T79" fmla="*/ 0 h 126"/>
                <a:gd name="T80" fmla="*/ 33 w 65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6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3" y="2"/>
                  </a:lnTo>
                  <a:lnTo>
                    <a:pt x="45" y="4"/>
                  </a:lnTo>
                  <a:lnTo>
                    <a:pt x="51" y="10"/>
                  </a:lnTo>
                  <a:lnTo>
                    <a:pt x="56" y="18"/>
                  </a:lnTo>
                  <a:lnTo>
                    <a:pt x="60" y="27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60" y="98"/>
                  </a:lnTo>
                  <a:lnTo>
                    <a:pt x="56" y="108"/>
                  </a:lnTo>
                  <a:lnTo>
                    <a:pt x="51" y="116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39" y="125"/>
                  </a:lnTo>
                  <a:lnTo>
                    <a:pt x="36" y="126"/>
                  </a:lnTo>
                  <a:lnTo>
                    <a:pt x="33" y="126"/>
                  </a:lnTo>
                  <a:lnTo>
                    <a:pt x="30" y="126"/>
                  </a:lnTo>
                  <a:lnTo>
                    <a:pt x="27" y="125"/>
                  </a:lnTo>
                  <a:lnTo>
                    <a:pt x="24" y="124"/>
                  </a:lnTo>
                  <a:lnTo>
                    <a:pt x="21" y="122"/>
                  </a:lnTo>
                  <a:lnTo>
                    <a:pt x="15" y="116"/>
                  </a:lnTo>
                  <a:lnTo>
                    <a:pt x="10" y="108"/>
                  </a:lnTo>
                  <a:lnTo>
                    <a:pt x="5" y="98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5" y="27"/>
                  </a:lnTo>
                  <a:lnTo>
                    <a:pt x="10" y="18"/>
                  </a:lnTo>
                  <a:lnTo>
                    <a:pt x="15" y="10"/>
                  </a:lnTo>
                  <a:lnTo>
                    <a:pt x="21" y="4"/>
                  </a:lnTo>
                  <a:lnTo>
                    <a:pt x="24" y="2"/>
                  </a:lnTo>
                  <a:lnTo>
                    <a:pt x="27" y="1"/>
                  </a:lnTo>
                  <a:lnTo>
                    <a:pt x="3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95" name="Freeform 535"/>
            <p:cNvSpPr>
              <a:spLocks/>
            </p:cNvSpPr>
            <p:nvPr/>
          </p:nvSpPr>
          <p:spPr bwMode="auto">
            <a:xfrm>
              <a:off x="4254" y="1678"/>
              <a:ext cx="65" cy="126"/>
            </a:xfrm>
            <a:custGeom>
              <a:avLst/>
              <a:gdLst>
                <a:gd name="T0" fmla="*/ 33 w 65"/>
                <a:gd name="T1" fmla="*/ 0 h 126"/>
                <a:gd name="T2" fmla="*/ 36 w 65"/>
                <a:gd name="T3" fmla="*/ 0 h 126"/>
                <a:gd name="T4" fmla="*/ 39 w 65"/>
                <a:gd name="T5" fmla="*/ 1 h 126"/>
                <a:gd name="T6" fmla="*/ 43 w 65"/>
                <a:gd name="T7" fmla="*/ 2 h 126"/>
                <a:gd name="T8" fmla="*/ 45 w 65"/>
                <a:gd name="T9" fmla="*/ 4 h 126"/>
                <a:gd name="T10" fmla="*/ 51 w 65"/>
                <a:gd name="T11" fmla="*/ 10 h 126"/>
                <a:gd name="T12" fmla="*/ 56 w 65"/>
                <a:gd name="T13" fmla="*/ 18 h 126"/>
                <a:gd name="T14" fmla="*/ 60 w 65"/>
                <a:gd name="T15" fmla="*/ 27 h 126"/>
                <a:gd name="T16" fmla="*/ 62 w 65"/>
                <a:gd name="T17" fmla="*/ 38 h 126"/>
                <a:gd name="T18" fmla="*/ 64 w 65"/>
                <a:gd name="T19" fmla="*/ 51 h 126"/>
                <a:gd name="T20" fmla="*/ 65 w 65"/>
                <a:gd name="T21" fmla="*/ 64 h 126"/>
                <a:gd name="T22" fmla="*/ 64 w 65"/>
                <a:gd name="T23" fmla="*/ 76 h 126"/>
                <a:gd name="T24" fmla="*/ 62 w 65"/>
                <a:gd name="T25" fmla="*/ 88 h 126"/>
                <a:gd name="T26" fmla="*/ 60 w 65"/>
                <a:gd name="T27" fmla="*/ 98 h 126"/>
                <a:gd name="T28" fmla="*/ 56 w 65"/>
                <a:gd name="T29" fmla="*/ 108 h 126"/>
                <a:gd name="T30" fmla="*/ 51 w 65"/>
                <a:gd name="T31" fmla="*/ 116 h 126"/>
                <a:gd name="T32" fmla="*/ 45 w 65"/>
                <a:gd name="T33" fmla="*/ 122 h 126"/>
                <a:gd name="T34" fmla="*/ 43 w 65"/>
                <a:gd name="T35" fmla="*/ 124 h 126"/>
                <a:gd name="T36" fmla="*/ 39 w 65"/>
                <a:gd name="T37" fmla="*/ 125 h 126"/>
                <a:gd name="T38" fmla="*/ 36 w 65"/>
                <a:gd name="T39" fmla="*/ 126 h 126"/>
                <a:gd name="T40" fmla="*/ 33 w 65"/>
                <a:gd name="T41" fmla="*/ 126 h 126"/>
                <a:gd name="T42" fmla="*/ 30 w 65"/>
                <a:gd name="T43" fmla="*/ 126 h 126"/>
                <a:gd name="T44" fmla="*/ 27 w 65"/>
                <a:gd name="T45" fmla="*/ 125 h 126"/>
                <a:gd name="T46" fmla="*/ 24 w 65"/>
                <a:gd name="T47" fmla="*/ 124 h 126"/>
                <a:gd name="T48" fmla="*/ 21 w 65"/>
                <a:gd name="T49" fmla="*/ 122 h 126"/>
                <a:gd name="T50" fmla="*/ 15 w 65"/>
                <a:gd name="T51" fmla="*/ 116 h 126"/>
                <a:gd name="T52" fmla="*/ 10 w 65"/>
                <a:gd name="T53" fmla="*/ 108 h 126"/>
                <a:gd name="T54" fmla="*/ 5 w 65"/>
                <a:gd name="T55" fmla="*/ 98 h 126"/>
                <a:gd name="T56" fmla="*/ 3 w 65"/>
                <a:gd name="T57" fmla="*/ 88 h 126"/>
                <a:gd name="T58" fmla="*/ 1 w 65"/>
                <a:gd name="T59" fmla="*/ 76 h 126"/>
                <a:gd name="T60" fmla="*/ 0 w 65"/>
                <a:gd name="T61" fmla="*/ 64 h 126"/>
                <a:gd name="T62" fmla="*/ 1 w 65"/>
                <a:gd name="T63" fmla="*/ 51 h 126"/>
                <a:gd name="T64" fmla="*/ 3 w 65"/>
                <a:gd name="T65" fmla="*/ 38 h 126"/>
                <a:gd name="T66" fmla="*/ 5 w 65"/>
                <a:gd name="T67" fmla="*/ 27 h 126"/>
                <a:gd name="T68" fmla="*/ 10 w 65"/>
                <a:gd name="T69" fmla="*/ 18 h 126"/>
                <a:gd name="T70" fmla="*/ 15 w 65"/>
                <a:gd name="T71" fmla="*/ 10 h 126"/>
                <a:gd name="T72" fmla="*/ 21 w 65"/>
                <a:gd name="T73" fmla="*/ 4 h 126"/>
                <a:gd name="T74" fmla="*/ 24 w 65"/>
                <a:gd name="T75" fmla="*/ 2 h 126"/>
                <a:gd name="T76" fmla="*/ 27 w 65"/>
                <a:gd name="T77" fmla="*/ 1 h 126"/>
                <a:gd name="T78" fmla="*/ 30 w 65"/>
                <a:gd name="T79" fmla="*/ 0 h 126"/>
                <a:gd name="T80" fmla="*/ 33 w 65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6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3" y="2"/>
                  </a:lnTo>
                  <a:lnTo>
                    <a:pt x="45" y="4"/>
                  </a:lnTo>
                  <a:lnTo>
                    <a:pt x="51" y="10"/>
                  </a:lnTo>
                  <a:lnTo>
                    <a:pt x="56" y="18"/>
                  </a:lnTo>
                  <a:lnTo>
                    <a:pt x="60" y="27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60" y="98"/>
                  </a:lnTo>
                  <a:lnTo>
                    <a:pt x="56" y="108"/>
                  </a:lnTo>
                  <a:lnTo>
                    <a:pt x="51" y="116"/>
                  </a:lnTo>
                  <a:lnTo>
                    <a:pt x="45" y="122"/>
                  </a:lnTo>
                  <a:lnTo>
                    <a:pt x="43" y="124"/>
                  </a:lnTo>
                  <a:lnTo>
                    <a:pt x="39" y="125"/>
                  </a:lnTo>
                  <a:lnTo>
                    <a:pt x="36" y="126"/>
                  </a:lnTo>
                  <a:lnTo>
                    <a:pt x="33" y="126"/>
                  </a:lnTo>
                  <a:lnTo>
                    <a:pt x="30" y="126"/>
                  </a:lnTo>
                  <a:lnTo>
                    <a:pt x="27" y="125"/>
                  </a:lnTo>
                  <a:lnTo>
                    <a:pt x="24" y="124"/>
                  </a:lnTo>
                  <a:lnTo>
                    <a:pt x="21" y="122"/>
                  </a:lnTo>
                  <a:lnTo>
                    <a:pt x="15" y="116"/>
                  </a:lnTo>
                  <a:lnTo>
                    <a:pt x="10" y="108"/>
                  </a:lnTo>
                  <a:lnTo>
                    <a:pt x="5" y="98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5" y="27"/>
                  </a:lnTo>
                  <a:lnTo>
                    <a:pt x="10" y="18"/>
                  </a:lnTo>
                  <a:lnTo>
                    <a:pt x="15" y="10"/>
                  </a:lnTo>
                  <a:lnTo>
                    <a:pt x="21" y="4"/>
                  </a:lnTo>
                  <a:lnTo>
                    <a:pt x="24" y="2"/>
                  </a:lnTo>
                  <a:lnTo>
                    <a:pt x="27" y="1"/>
                  </a:lnTo>
                  <a:lnTo>
                    <a:pt x="30" y="0"/>
                  </a:lnTo>
                  <a:lnTo>
                    <a:pt x="33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96" name="Freeform 536"/>
            <p:cNvSpPr>
              <a:spLocks/>
            </p:cNvSpPr>
            <p:nvPr/>
          </p:nvSpPr>
          <p:spPr bwMode="auto">
            <a:xfrm>
              <a:off x="4344" y="1620"/>
              <a:ext cx="104" cy="223"/>
            </a:xfrm>
            <a:custGeom>
              <a:avLst/>
              <a:gdLst>
                <a:gd name="T0" fmla="*/ 21 w 104"/>
                <a:gd name="T1" fmla="*/ 0 h 223"/>
                <a:gd name="T2" fmla="*/ 83 w 104"/>
                <a:gd name="T3" fmla="*/ 0 h 223"/>
                <a:gd name="T4" fmla="*/ 87 w 104"/>
                <a:gd name="T5" fmla="*/ 2 h 223"/>
                <a:gd name="T6" fmla="*/ 91 w 104"/>
                <a:gd name="T7" fmla="*/ 6 h 223"/>
                <a:gd name="T8" fmla="*/ 94 w 104"/>
                <a:gd name="T9" fmla="*/ 12 h 223"/>
                <a:gd name="T10" fmla="*/ 97 w 104"/>
                <a:gd name="T11" fmla="*/ 19 h 223"/>
                <a:gd name="T12" fmla="*/ 101 w 104"/>
                <a:gd name="T13" fmla="*/ 30 h 223"/>
                <a:gd name="T14" fmla="*/ 103 w 104"/>
                <a:gd name="T15" fmla="*/ 40 h 223"/>
                <a:gd name="T16" fmla="*/ 104 w 104"/>
                <a:gd name="T17" fmla="*/ 52 h 223"/>
                <a:gd name="T18" fmla="*/ 104 w 104"/>
                <a:gd name="T19" fmla="*/ 64 h 223"/>
                <a:gd name="T20" fmla="*/ 104 w 104"/>
                <a:gd name="T21" fmla="*/ 159 h 223"/>
                <a:gd name="T22" fmla="*/ 104 w 104"/>
                <a:gd name="T23" fmla="*/ 172 h 223"/>
                <a:gd name="T24" fmla="*/ 103 w 104"/>
                <a:gd name="T25" fmla="*/ 183 h 223"/>
                <a:gd name="T26" fmla="*/ 101 w 104"/>
                <a:gd name="T27" fmla="*/ 194 h 223"/>
                <a:gd name="T28" fmla="*/ 97 w 104"/>
                <a:gd name="T29" fmla="*/ 204 h 223"/>
                <a:gd name="T30" fmla="*/ 94 w 104"/>
                <a:gd name="T31" fmla="*/ 211 h 223"/>
                <a:gd name="T32" fmla="*/ 91 w 104"/>
                <a:gd name="T33" fmla="*/ 217 h 223"/>
                <a:gd name="T34" fmla="*/ 87 w 104"/>
                <a:gd name="T35" fmla="*/ 222 h 223"/>
                <a:gd name="T36" fmla="*/ 83 w 104"/>
                <a:gd name="T37" fmla="*/ 223 h 223"/>
                <a:gd name="T38" fmla="*/ 21 w 104"/>
                <a:gd name="T39" fmla="*/ 223 h 223"/>
                <a:gd name="T40" fmla="*/ 17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4 h 223"/>
                <a:gd name="T48" fmla="*/ 3 w 104"/>
                <a:gd name="T49" fmla="*/ 194 h 223"/>
                <a:gd name="T50" fmla="*/ 1 w 104"/>
                <a:gd name="T51" fmla="*/ 183 h 223"/>
                <a:gd name="T52" fmla="*/ 0 w 104"/>
                <a:gd name="T53" fmla="*/ 172 h 223"/>
                <a:gd name="T54" fmla="*/ 0 w 104"/>
                <a:gd name="T55" fmla="*/ 159 h 223"/>
                <a:gd name="T56" fmla="*/ 0 w 104"/>
                <a:gd name="T57" fmla="*/ 64 h 223"/>
                <a:gd name="T58" fmla="*/ 0 w 104"/>
                <a:gd name="T59" fmla="*/ 52 h 223"/>
                <a:gd name="T60" fmla="*/ 1 w 104"/>
                <a:gd name="T61" fmla="*/ 40 h 223"/>
                <a:gd name="T62" fmla="*/ 3 w 104"/>
                <a:gd name="T63" fmla="*/ 30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6 h 223"/>
                <a:gd name="T70" fmla="*/ 17 w 104"/>
                <a:gd name="T71" fmla="*/ 2 h 223"/>
                <a:gd name="T72" fmla="*/ 21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1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6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1" y="30"/>
                  </a:lnTo>
                  <a:lnTo>
                    <a:pt x="103" y="40"/>
                  </a:lnTo>
                  <a:lnTo>
                    <a:pt x="104" y="52"/>
                  </a:lnTo>
                  <a:lnTo>
                    <a:pt x="104" y="64"/>
                  </a:lnTo>
                  <a:lnTo>
                    <a:pt x="104" y="159"/>
                  </a:lnTo>
                  <a:lnTo>
                    <a:pt x="104" y="172"/>
                  </a:lnTo>
                  <a:lnTo>
                    <a:pt x="103" y="183"/>
                  </a:lnTo>
                  <a:lnTo>
                    <a:pt x="101" y="194"/>
                  </a:lnTo>
                  <a:lnTo>
                    <a:pt x="97" y="204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1" y="223"/>
                  </a:lnTo>
                  <a:lnTo>
                    <a:pt x="17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30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6"/>
                  </a:lnTo>
                  <a:lnTo>
                    <a:pt x="17" y="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97" name="Freeform 537"/>
            <p:cNvSpPr>
              <a:spLocks/>
            </p:cNvSpPr>
            <p:nvPr/>
          </p:nvSpPr>
          <p:spPr bwMode="auto">
            <a:xfrm>
              <a:off x="4344" y="1620"/>
              <a:ext cx="104" cy="223"/>
            </a:xfrm>
            <a:custGeom>
              <a:avLst/>
              <a:gdLst>
                <a:gd name="T0" fmla="*/ 21 w 104"/>
                <a:gd name="T1" fmla="*/ 0 h 223"/>
                <a:gd name="T2" fmla="*/ 83 w 104"/>
                <a:gd name="T3" fmla="*/ 0 h 223"/>
                <a:gd name="T4" fmla="*/ 87 w 104"/>
                <a:gd name="T5" fmla="*/ 2 h 223"/>
                <a:gd name="T6" fmla="*/ 91 w 104"/>
                <a:gd name="T7" fmla="*/ 6 h 223"/>
                <a:gd name="T8" fmla="*/ 94 w 104"/>
                <a:gd name="T9" fmla="*/ 12 h 223"/>
                <a:gd name="T10" fmla="*/ 97 w 104"/>
                <a:gd name="T11" fmla="*/ 19 h 223"/>
                <a:gd name="T12" fmla="*/ 101 w 104"/>
                <a:gd name="T13" fmla="*/ 30 h 223"/>
                <a:gd name="T14" fmla="*/ 103 w 104"/>
                <a:gd name="T15" fmla="*/ 40 h 223"/>
                <a:gd name="T16" fmla="*/ 104 w 104"/>
                <a:gd name="T17" fmla="*/ 52 h 223"/>
                <a:gd name="T18" fmla="*/ 104 w 104"/>
                <a:gd name="T19" fmla="*/ 64 h 223"/>
                <a:gd name="T20" fmla="*/ 104 w 104"/>
                <a:gd name="T21" fmla="*/ 159 h 223"/>
                <a:gd name="T22" fmla="*/ 104 w 104"/>
                <a:gd name="T23" fmla="*/ 172 h 223"/>
                <a:gd name="T24" fmla="*/ 103 w 104"/>
                <a:gd name="T25" fmla="*/ 183 h 223"/>
                <a:gd name="T26" fmla="*/ 101 w 104"/>
                <a:gd name="T27" fmla="*/ 194 h 223"/>
                <a:gd name="T28" fmla="*/ 97 w 104"/>
                <a:gd name="T29" fmla="*/ 204 h 223"/>
                <a:gd name="T30" fmla="*/ 94 w 104"/>
                <a:gd name="T31" fmla="*/ 211 h 223"/>
                <a:gd name="T32" fmla="*/ 91 w 104"/>
                <a:gd name="T33" fmla="*/ 217 h 223"/>
                <a:gd name="T34" fmla="*/ 87 w 104"/>
                <a:gd name="T35" fmla="*/ 222 h 223"/>
                <a:gd name="T36" fmla="*/ 83 w 104"/>
                <a:gd name="T37" fmla="*/ 223 h 223"/>
                <a:gd name="T38" fmla="*/ 21 w 104"/>
                <a:gd name="T39" fmla="*/ 223 h 223"/>
                <a:gd name="T40" fmla="*/ 17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4 h 223"/>
                <a:gd name="T48" fmla="*/ 3 w 104"/>
                <a:gd name="T49" fmla="*/ 194 h 223"/>
                <a:gd name="T50" fmla="*/ 1 w 104"/>
                <a:gd name="T51" fmla="*/ 183 h 223"/>
                <a:gd name="T52" fmla="*/ 0 w 104"/>
                <a:gd name="T53" fmla="*/ 172 h 223"/>
                <a:gd name="T54" fmla="*/ 0 w 104"/>
                <a:gd name="T55" fmla="*/ 159 h 223"/>
                <a:gd name="T56" fmla="*/ 0 w 104"/>
                <a:gd name="T57" fmla="*/ 64 h 223"/>
                <a:gd name="T58" fmla="*/ 0 w 104"/>
                <a:gd name="T59" fmla="*/ 52 h 223"/>
                <a:gd name="T60" fmla="*/ 1 w 104"/>
                <a:gd name="T61" fmla="*/ 40 h 223"/>
                <a:gd name="T62" fmla="*/ 3 w 104"/>
                <a:gd name="T63" fmla="*/ 30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6 h 223"/>
                <a:gd name="T70" fmla="*/ 17 w 104"/>
                <a:gd name="T71" fmla="*/ 2 h 223"/>
                <a:gd name="T72" fmla="*/ 21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1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6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1" y="30"/>
                  </a:lnTo>
                  <a:lnTo>
                    <a:pt x="103" y="40"/>
                  </a:lnTo>
                  <a:lnTo>
                    <a:pt x="104" y="52"/>
                  </a:lnTo>
                  <a:lnTo>
                    <a:pt x="104" y="64"/>
                  </a:lnTo>
                  <a:lnTo>
                    <a:pt x="104" y="159"/>
                  </a:lnTo>
                  <a:lnTo>
                    <a:pt x="104" y="172"/>
                  </a:lnTo>
                  <a:lnTo>
                    <a:pt x="103" y="183"/>
                  </a:lnTo>
                  <a:lnTo>
                    <a:pt x="101" y="194"/>
                  </a:lnTo>
                  <a:lnTo>
                    <a:pt x="97" y="204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1" y="223"/>
                  </a:lnTo>
                  <a:lnTo>
                    <a:pt x="17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30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6"/>
                  </a:lnTo>
                  <a:lnTo>
                    <a:pt x="17" y="2"/>
                  </a:lnTo>
                  <a:lnTo>
                    <a:pt x="21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98" name="Freeform 538"/>
            <p:cNvSpPr>
              <a:spLocks/>
            </p:cNvSpPr>
            <p:nvPr/>
          </p:nvSpPr>
          <p:spPr bwMode="auto">
            <a:xfrm>
              <a:off x="4361" y="1678"/>
              <a:ext cx="64" cy="126"/>
            </a:xfrm>
            <a:custGeom>
              <a:avLst/>
              <a:gdLst>
                <a:gd name="T0" fmla="*/ 32 w 64"/>
                <a:gd name="T1" fmla="*/ 0 h 126"/>
                <a:gd name="T2" fmla="*/ 35 w 64"/>
                <a:gd name="T3" fmla="*/ 0 h 126"/>
                <a:gd name="T4" fmla="*/ 39 w 64"/>
                <a:gd name="T5" fmla="*/ 1 h 126"/>
                <a:gd name="T6" fmla="*/ 42 w 64"/>
                <a:gd name="T7" fmla="*/ 2 h 126"/>
                <a:gd name="T8" fmla="*/ 45 w 64"/>
                <a:gd name="T9" fmla="*/ 4 h 126"/>
                <a:gd name="T10" fmla="*/ 50 w 64"/>
                <a:gd name="T11" fmla="*/ 10 h 126"/>
                <a:gd name="T12" fmla="*/ 55 w 64"/>
                <a:gd name="T13" fmla="*/ 18 h 126"/>
                <a:gd name="T14" fmla="*/ 59 w 64"/>
                <a:gd name="T15" fmla="*/ 27 h 126"/>
                <a:gd name="T16" fmla="*/ 62 w 64"/>
                <a:gd name="T17" fmla="*/ 38 h 126"/>
                <a:gd name="T18" fmla="*/ 63 w 64"/>
                <a:gd name="T19" fmla="*/ 51 h 126"/>
                <a:gd name="T20" fmla="*/ 64 w 64"/>
                <a:gd name="T21" fmla="*/ 64 h 126"/>
                <a:gd name="T22" fmla="*/ 63 w 64"/>
                <a:gd name="T23" fmla="*/ 76 h 126"/>
                <a:gd name="T24" fmla="*/ 62 w 64"/>
                <a:gd name="T25" fmla="*/ 88 h 126"/>
                <a:gd name="T26" fmla="*/ 59 w 64"/>
                <a:gd name="T27" fmla="*/ 98 h 126"/>
                <a:gd name="T28" fmla="*/ 55 w 64"/>
                <a:gd name="T29" fmla="*/ 108 h 126"/>
                <a:gd name="T30" fmla="*/ 50 w 64"/>
                <a:gd name="T31" fmla="*/ 116 h 126"/>
                <a:gd name="T32" fmla="*/ 45 w 64"/>
                <a:gd name="T33" fmla="*/ 122 h 126"/>
                <a:gd name="T34" fmla="*/ 42 w 64"/>
                <a:gd name="T35" fmla="*/ 124 h 126"/>
                <a:gd name="T36" fmla="*/ 39 w 64"/>
                <a:gd name="T37" fmla="*/ 125 h 126"/>
                <a:gd name="T38" fmla="*/ 35 w 64"/>
                <a:gd name="T39" fmla="*/ 126 h 126"/>
                <a:gd name="T40" fmla="*/ 32 w 64"/>
                <a:gd name="T41" fmla="*/ 126 h 126"/>
                <a:gd name="T42" fmla="*/ 29 w 64"/>
                <a:gd name="T43" fmla="*/ 126 h 126"/>
                <a:gd name="T44" fmla="*/ 26 w 64"/>
                <a:gd name="T45" fmla="*/ 125 h 126"/>
                <a:gd name="T46" fmla="*/ 23 w 64"/>
                <a:gd name="T47" fmla="*/ 124 h 126"/>
                <a:gd name="T48" fmla="*/ 20 w 64"/>
                <a:gd name="T49" fmla="*/ 122 h 126"/>
                <a:gd name="T50" fmla="*/ 14 w 64"/>
                <a:gd name="T51" fmla="*/ 116 h 126"/>
                <a:gd name="T52" fmla="*/ 9 w 64"/>
                <a:gd name="T53" fmla="*/ 108 h 126"/>
                <a:gd name="T54" fmla="*/ 6 w 64"/>
                <a:gd name="T55" fmla="*/ 98 h 126"/>
                <a:gd name="T56" fmla="*/ 3 w 64"/>
                <a:gd name="T57" fmla="*/ 88 h 126"/>
                <a:gd name="T58" fmla="*/ 1 w 64"/>
                <a:gd name="T59" fmla="*/ 76 h 126"/>
                <a:gd name="T60" fmla="*/ 0 w 64"/>
                <a:gd name="T61" fmla="*/ 64 h 126"/>
                <a:gd name="T62" fmla="*/ 1 w 64"/>
                <a:gd name="T63" fmla="*/ 51 h 126"/>
                <a:gd name="T64" fmla="*/ 3 w 64"/>
                <a:gd name="T65" fmla="*/ 38 h 126"/>
                <a:gd name="T66" fmla="*/ 6 w 64"/>
                <a:gd name="T67" fmla="*/ 27 h 126"/>
                <a:gd name="T68" fmla="*/ 9 w 64"/>
                <a:gd name="T69" fmla="*/ 18 h 126"/>
                <a:gd name="T70" fmla="*/ 14 w 64"/>
                <a:gd name="T71" fmla="*/ 10 h 126"/>
                <a:gd name="T72" fmla="*/ 20 w 64"/>
                <a:gd name="T73" fmla="*/ 4 h 126"/>
                <a:gd name="T74" fmla="*/ 23 w 64"/>
                <a:gd name="T75" fmla="*/ 2 h 126"/>
                <a:gd name="T76" fmla="*/ 26 w 64"/>
                <a:gd name="T77" fmla="*/ 1 h 126"/>
                <a:gd name="T78" fmla="*/ 29 w 64"/>
                <a:gd name="T79" fmla="*/ 0 h 126"/>
                <a:gd name="T80" fmla="*/ 32 w 64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6">
                  <a:moveTo>
                    <a:pt x="32" y="0"/>
                  </a:moveTo>
                  <a:lnTo>
                    <a:pt x="35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59" y="27"/>
                  </a:lnTo>
                  <a:lnTo>
                    <a:pt x="62" y="38"/>
                  </a:lnTo>
                  <a:lnTo>
                    <a:pt x="63" y="51"/>
                  </a:lnTo>
                  <a:lnTo>
                    <a:pt x="64" y="64"/>
                  </a:lnTo>
                  <a:lnTo>
                    <a:pt x="63" y="76"/>
                  </a:lnTo>
                  <a:lnTo>
                    <a:pt x="62" y="88"/>
                  </a:lnTo>
                  <a:lnTo>
                    <a:pt x="59" y="98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5" y="126"/>
                  </a:lnTo>
                  <a:lnTo>
                    <a:pt x="32" y="126"/>
                  </a:lnTo>
                  <a:lnTo>
                    <a:pt x="29" y="126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6" y="98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7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99" name="Freeform 539"/>
            <p:cNvSpPr>
              <a:spLocks/>
            </p:cNvSpPr>
            <p:nvPr/>
          </p:nvSpPr>
          <p:spPr bwMode="auto">
            <a:xfrm>
              <a:off x="4361" y="1678"/>
              <a:ext cx="64" cy="126"/>
            </a:xfrm>
            <a:custGeom>
              <a:avLst/>
              <a:gdLst>
                <a:gd name="T0" fmla="*/ 32 w 64"/>
                <a:gd name="T1" fmla="*/ 0 h 126"/>
                <a:gd name="T2" fmla="*/ 35 w 64"/>
                <a:gd name="T3" fmla="*/ 0 h 126"/>
                <a:gd name="T4" fmla="*/ 39 w 64"/>
                <a:gd name="T5" fmla="*/ 1 h 126"/>
                <a:gd name="T6" fmla="*/ 42 w 64"/>
                <a:gd name="T7" fmla="*/ 2 h 126"/>
                <a:gd name="T8" fmla="*/ 45 w 64"/>
                <a:gd name="T9" fmla="*/ 4 h 126"/>
                <a:gd name="T10" fmla="*/ 50 w 64"/>
                <a:gd name="T11" fmla="*/ 10 h 126"/>
                <a:gd name="T12" fmla="*/ 55 w 64"/>
                <a:gd name="T13" fmla="*/ 18 h 126"/>
                <a:gd name="T14" fmla="*/ 59 w 64"/>
                <a:gd name="T15" fmla="*/ 27 h 126"/>
                <a:gd name="T16" fmla="*/ 62 w 64"/>
                <a:gd name="T17" fmla="*/ 38 h 126"/>
                <a:gd name="T18" fmla="*/ 63 w 64"/>
                <a:gd name="T19" fmla="*/ 51 h 126"/>
                <a:gd name="T20" fmla="*/ 64 w 64"/>
                <a:gd name="T21" fmla="*/ 64 h 126"/>
                <a:gd name="T22" fmla="*/ 63 w 64"/>
                <a:gd name="T23" fmla="*/ 76 h 126"/>
                <a:gd name="T24" fmla="*/ 62 w 64"/>
                <a:gd name="T25" fmla="*/ 88 h 126"/>
                <a:gd name="T26" fmla="*/ 59 w 64"/>
                <a:gd name="T27" fmla="*/ 98 h 126"/>
                <a:gd name="T28" fmla="*/ 55 w 64"/>
                <a:gd name="T29" fmla="*/ 108 h 126"/>
                <a:gd name="T30" fmla="*/ 50 w 64"/>
                <a:gd name="T31" fmla="*/ 116 h 126"/>
                <a:gd name="T32" fmla="*/ 45 w 64"/>
                <a:gd name="T33" fmla="*/ 122 h 126"/>
                <a:gd name="T34" fmla="*/ 42 w 64"/>
                <a:gd name="T35" fmla="*/ 124 h 126"/>
                <a:gd name="T36" fmla="*/ 39 w 64"/>
                <a:gd name="T37" fmla="*/ 125 h 126"/>
                <a:gd name="T38" fmla="*/ 35 w 64"/>
                <a:gd name="T39" fmla="*/ 126 h 126"/>
                <a:gd name="T40" fmla="*/ 32 w 64"/>
                <a:gd name="T41" fmla="*/ 126 h 126"/>
                <a:gd name="T42" fmla="*/ 29 w 64"/>
                <a:gd name="T43" fmla="*/ 126 h 126"/>
                <a:gd name="T44" fmla="*/ 26 w 64"/>
                <a:gd name="T45" fmla="*/ 125 h 126"/>
                <a:gd name="T46" fmla="*/ 23 w 64"/>
                <a:gd name="T47" fmla="*/ 124 h 126"/>
                <a:gd name="T48" fmla="*/ 20 w 64"/>
                <a:gd name="T49" fmla="*/ 122 h 126"/>
                <a:gd name="T50" fmla="*/ 14 w 64"/>
                <a:gd name="T51" fmla="*/ 116 h 126"/>
                <a:gd name="T52" fmla="*/ 9 w 64"/>
                <a:gd name="T53" fmla="*/ 108 h 126"/>
                <a:gd name="T54" fmla="*/ 6 w 64"/>
                <a:gd name="T55" fmla="*/ 98 h 126"/>
                <a:gd name="T56" fmla="*/ 3 w 64"/>
                <a:gd name="T57" fmla="*/ 88 h 126"/>
                <a:gd name="T58" fmla="*/ 1 w 64"/>
                <a:gd name="T59" fmla="*/ 76 h 126"/>
                <a:gd name="T60" fmla="*/ 0 w 64"/>
                <a:gd name="T61" fmla="*/ 64 h 126"/>
                <a:gd name="T62" fmla="*/ 1 w 64"/>
                <a:gd name="T63" fmla="*/ 51 h 126"/>
                <a:gd name="T64" fmla="*/ 3 w 64"/>
                <a:gd name="T65" fmla="*/ 38 h 126"/>
                <a:gd name="T66" fmla="*/ 6 w 64"/>
                <a:gd name="T67" fmla="*/ 27 h 126"/>
                <a:gd name="T68" fmla="*/ 9 w 64"/>
                <a:gd name="T69" fmla="*/ 18 h 126"/>
                <a:gd name="T70" fmla="*/ 14 w 64"/>
                <a:gd name="T71" fmla="*/ 10 h 126"/>
                <a:gd name="T72" fmla="*/ 20 w 64"/>
                <a:gd name="T73" fmla="*/ 4 h 126"/>
                <a:gd name="T74" fmla="*/ 23 w 64"/>
                <a:gd name="T75" fmla="*/ 2 h 126"/>
                <a:gd name="T76" fmla="*/ 26 w 64"/>
                <a:gd name="T77" fmla="*/ 1 h 126"/>
                <a:gd name="T78" fmla="*/ 29 w 64"/>
                <a:gd name="T79" fmla="*/ 0 h 126"/>
                <a:gd name="T80" fmla="*/ 32 w 64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6">
                  <a:moveTo>
                    <a:pt x="32" y="0"/>
                  </a:moveTo>
                  <a:lnTo>
                    <a:pt x="35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59" y="27"/>
                  </a:lnTo>
                  <a:lnTo>
                    <a:pt x="62" y="38"/>
                  </a:lnTo>
                  <a:lnTo>
                    <a:pt x="63" y="51"/>
                  </a:lnTo>
                  <a:lnTo>
                    <a:pt x="64" y="64"/>
                  </a:lnTo>
                  <a:lnTo>
                    <a:pt x="63" y="76"/>
                  </a:lnTo>
                  <a:lnTo>
                    <a:pt x="62" y="88"/>
                  </a:lnTo>
                  <a:lnTo>
                    <a:pt x="59" y="98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5" y="126"/>
                  </a:lnTo>
                  <a:lnTo>
                    <a:pt x="32" y="126"/>
                  </a:lnTo>
                  <a:lnTo>
                    <a:pt x="29" y="126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6" y="98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7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00" name="Freeform 540"/>
            <p:cNvSpPr>
              <a:spLocks/>
            </p:cNvSpPr>
            <p:nvPr/>
          </p:nvSpPr>
          <p:spPr bwMode="auto">
            <a:xfrm>
              <a:off x="4451" y="1620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2 w 103"/>
                <a:gd name="T3" fmla="*/ 0 h 223"/>
                <a:gd name="T4" fmla="*/ 87 w 103"/>
                <a:gd name="T5" fmla="*/ 2 h 223"/>
                <a:gd name="T6" fmla="*/ 91 w 103"/>
                <a:gd name="T7" fmla="*/ 6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30 h 223"/>
                <a:gd name="T14" fmla="*/ 102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9 h 223"/>
                <a:gd name="T22" fmla="*/ 103 w 103"/>
                <a:gd name="T23" fmla="*/ 172 h 223"/>
                <a:gd name="T24" fmla="*/ 102 w 103"/>
                <a:gd name="T25" fmla="*/ 183 h 223"/>
                <a:gd name="T26" fmla="*/ 100 w 103"/>
                <a:gd name="T27" fmla="*/ 194 h 223"/>
                <a:gd name="T28" fmla="*/ 97 w 103"/>
                <a:gd name="T29" fmla="*/ 204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2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9 w 103"/>
                <a:gd name="T45" fmla="*/ 211 h 223"/>
                <a:gd name="T46" fmla="*/ 6 w 103"/>
                <a:gd name="T47" fmla="*/ 204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2 h 223"/>
                <a:gd name="T54" fmla="*/ 0 w 103"/>
                <a:gd name="T55" fmla="*/ 159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30 h 223"/>
                <a:gd name="T64" fmla="*/ 6 w 103"/>
                <a:gd name="T65" fmla="*/ 19 h 223"/>
                <a:gd name="T66" fmla="*/ 9 w 103"/>
                <a:gd name="T67" fmla="*/ 12 h 223"/>
                <a:gd name="T68" fmla="*/ 12 w 103"/>
                <a:gd name="T69" fmla="*/ 6 h 223"/>
                <a:gd name="T70" fmla="*/ 16 w 103"/>
                <a:gd name="T71" fmla="*/ 2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2" y="0"/>
                  </a:lnTo>
                  <a:lnTo>
                    <a:pt x="87" y="2"/>
                  </a:lnTo>
                  <a:lnTo>
                    <a:pt x="91" y="6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30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9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7" y="204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2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30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01" name="Freeform 541"/>
            <p:cNvSpPr>
              <a:spLocks/>
            </p:cNvSpPr>
            <p:nvPr/>
          </p:nvSpPr>
          <p:spPr bwMode="auto">
            <a:xfrm>
              <a:off x="4451" y="1620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2 w 103"/>
                <a:gd name="T3" fmla="*/ 0 h 223"/>
                <a:gd name="T4" fmla="*/ 87 w 103"/>
                <a:gd name="T5" fmla="*/ 2 h 223"/>
                <a:gd name="T6" fmla="*/ 91 w 103"/>
                <a:gd name="T7" fmla="*/ 6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30 h 223"/>
                <a:gd name="T14" fmla="*/ 102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9 h 223"/>
                <a:gd name="T22" fmla="*/ 103 w 103"/>
                <a:gd name="T23" fmla="*/ 172 h 223"/>
                <a:gd name="T24" fmla="*/ 102 w 103"/>
                <a:gd name="T25" fmla="*/ 183 h 223"/>
                <a:gd name="T26" fmla="*/ 100 w 103"/>
                <a:gd name="T27" fmla="*/ 194 h 223"/>
                <a:gd name="T28" fmla="*/ 97 w 103"/>
                <a:gd name="T29" fmla="*/ 204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2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9 w 103"/>
                <a:gd name="T45" fmla="*/ 211 h 223"/>
                <a:gd name="T46" fmla="*/ 6 w 103"/>
                <a:gd name="T47" fmla="*/ 204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2 h 223"/>
                <a:gd name="T54" fmla="*/ 0 w 103"/>
                <a:gd name="T55" fmla="*/ 159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30 h 223"/>
                <a:gd name="T64" fmla="*/ 6 w 103"/>
                <a:gd name="T65" fmla="*/ 19 h 223"/>
                <a:gd name="T66" fmla="*/ 9 w 103"/>
                <a:gd name="T67" fmla="*/ 12 h 223"/>
                <a:gd name="T68" fmla="*/ 12 w 103"/>
                <a:gd name="T69" fmla="*/ 6 h 223"/>
                <a:gd name="T70" fmla="*/ 16 w 103"/>
                <a:gd name="T71" fmla="*/ 2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2" y="0"/>
                  </a:lnTo>
                  <a:lnTo>
                    <a:pt x="87" y="2"/>
                  </a:lnTo>
                  <a:lnTo>
                    <a:pt x="91" y="6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30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9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7" y="204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2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30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02" name="Freeform 542"/>
            <p:cNvSpPr>
              <a:spLocks/>
            </p:cNvSpPr>
            <p:nvPr/>
          </p:nvSpPr>
          <p:spPr bwMode="auto">
            <a:xfrm>
              <a:off x="4467" y="1678"/>
              <a:ext cx="64" cy="126"/>
            </a:xfrm>
            <a:custGeom>
              <a:avLst/>
              <a:gdLst>
                <a:gd name="T0" fmla="*/ 32 w 64"/>
                <a:gd name="T1" fmla="*/ 0 h 126"/>
                <a:gd name="T2" fmla="*/ 35 w 64"/>
                <a:gd name="T3" fmla="*/ 0 h 126"/>
                <a:gd name="T4" fmla="*/ 39 w 64"/>
                <a:gd name="T5" fmla="*/ 1 h 126"/>
                <a:gd name="T6" fmla="*/ 42 w 64"/>
                <a:gd name="T7" fmla="*/ 2 h 126"/>
                <a:gd name="T8" fmla="*/ 45 w 64"/>
                <a:gd name="T9" fmla="*/ 4 h 126"/>
                <a:gd name="T10" fmla="*/ 50 w 64"/>
                <a:gd name="T11" fmla="*/ 10 h 126"/>
                <a:gd name="T12" fmla="*/ 55 w 64"/>
                <a:gd name="T13" fmla="*/ 18 h 126"/>
                <a:gd name="T14" fmla="*/ 59 w 64"/>
                <a:gd name="T15" fmla="*/ 27 h 126"/>
                <a:gd name="T16" fmla="*/ 62 w 64"/>
                <a:gd name="T17" fmla="*/ 38 h 126"/>
                <a:gd name="T18" fmla="*/ 64 w 64"/>
                <a:gd name="T19" fmla="*/ 51 h 126"/>
                <a:gd name="T20" fmla="*/ 64 w 64"/>
                <a:gd name="T21" fmla="*/ 64 h 126"/>
                <a:gd name="T22" fmla="*/ 64 w 64"/>
                <a:gd name="T23" fmla="*/ 76 h 126"/>
                <a:gd name="T24" fmla="*/ 62 w 64"/>
                <a:gd name="T25" fmla="*/ 88 h 126"/>
                <a:gd name="T26" fmla="*/ 59 w 64"/>
                <a:gd name="T27" fmla="*/ 98 h 126"/>
                <a:gd name="T28" fmla="*/ 55 w 64"/>
                <a:gd name="T29" fmla="*/ 108 h 126"/>
                <a:gd name="T30" fmla="*/ 50 w 64"/>
                <a:gd name="T31" fmla="*/ 116 h 126"/>
                <a:gd name="T32" fmla="*/ 45 w 64"/>
                <a:gd name="T33" fmla="*/ 122 h 126"/>
                <a:gd name="T34" fmla="*/ 42 w 64"/>
                <a:gd name="T35" fmla="*/ 124 h 126"/>
                <a:gd name="T36" fmla="*/ 39 w 64"/>
                <a:gd name="T37" fmla="*/ 125 h 126"/>
                <a:gd name="T38" fmla="*/ 35 w 64"/>
                <a:gd name="T39" fmla="*/ 126 h 126"/>
                <a:gd name="T40" fmla="*/ 32 w 64"/>
                <a:gd name="T41" fmla="*/ 126 h 126"/>
                <a:gd name="T42" fmla="*/ 29 w 64"/>
                <a:gd name="T43" fmla="*/ 126 h 126"/>
                <a:gd name="T44" fmla="*/ 26 w 64"/>
                <a:gd name="T45" fmla="*/ 125 h 126"/>
                <a:gd name="T46" fmla="*/ 23 w 64"/>
                <a:gd name="T47" fmla="*/ 124 h 126"/>
                <a:gd name="T48" fmla="*/ 20 w 64"/>
                <a:gd name="T49" fmla="*/ 122 h 126"/>
                <a:gd name="T50" fmla="*/ 14 w 64"/>
                <a:gd name="T51" fmla="*/ 116 h 126"/>
                <a:gd name="T52" fmla="*/ 10 w 64"/>
                <a:gd name="T53" fmla="*/ 108 h 126"/>
                <a:gd name="T54" fmla="*/ 6 w 64"/>
                <a:gd name="T55" fmla="*/ 98 h 126"/>
                <a:gd name="T56" fmla="*/ 3 w 64"/>
                <a:gd name="T57" fmla="*/ 88 h 126"/>
                <a:gd name="T58" fmla="*/ 1 w 64"/>
                <a:gd name="T59" fmla="*/ 76 h 126"/>
                <a:gd name="T60" fmla="*/ 0 w 64"/>
                <a:gd name="T61" fmla="*/ 64 h 126"/>
                <a:gd name="T62" fmla="*/ 1 w 64"/>
                <a:gd name="T63" fmla="*/ 51 h 126"/>
                <a:gd name="T64" fmla="*/ 3 w 64"/>
                <a:gd name="T65" fmla="*/ 38 h 126"/>
                <a:gd name="T66" fmla="*/ 6 w 64"/>
                <a:gd name="T67" fmla="*/ 27 h 126"/>
                <a:gd name="T68" fmla="*/ 10 w 64"/>
                <a:gd name="T69" fmla="*/ 18 h 126"/>
                <a:gd name="T70" fmla="*/ 14 w 64"/>
                <a:gd name="T71" fmla="*/ 10 h 126"/>
                <a:gd name="T72" fmla="*/ 20 w 64"/>
                <a:gd name="T73" fmla="*/ 4 h 126"/>
                <a:gd name="T74" fmla="*/ 23 w 64"/>
                <a:gd name="T75" fmla="*/ 2 h 126"/>
                <a:gd name="T76" fmla="*/ 26 w 64"/>
                <a:gd name="T77" fmla="*/ 1 h 126"/>
                <a:gd name="T78" fmla="*/ 29 w 64"/>
                <a:gd name="T79" fmla="*/ 0 h 126"/>
                <a:gd name="T80" fmla="*/ 32 w 64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6">
                  <a:moveTo>
                    <a:pt x="32" y="0"/>
                  </a:moveTo>
                  <a:lnTo>
                    <a:pt x="35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59" y="27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4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8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5" y="126"/>
                  </a:lnTo>
                  <a:lnTo>
                    <a:pt x="32" y="126"/>
                  </a:lnTo>
                  <a:lnTo>
                    <a:pt x="29" y="126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4" y="116"/>
                  </a:lnTo>
                  <a:lnTo>
                    <a:pt x="10" y="108"/>
                  </a:lnTo>
                  <a:lnTo>
                    <a:pt x="6" y="98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7"/>
                  </a:lnTo>
                  <a:lnTo>
                    <a:pt x="10" y="18"/>
                  </a:lnTo>
                  <a:lnTo>
                    <a:pt x="14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03" name="Freeform 543"/>
            <p:cNvSpPr>
              <a:spLocks/>
            </p:cNvSpPr>
            <p:nvPr/>
          </p:nvSpPr>
          <p:spPr bwMode="auto">
            <a:xfrm>
              <a:off x="4467" y="1678"/>
              <a:ext cx="64" cy="126"/>
            </a:xfrm>
            <a:custGeom>
              <a:avLst/>
              <a:gdLst>
                <a:gd name="T0" fmla="*/ 32 w 64"/>
                <a:gd name="T1" fmla="*/ 0 h 126"/>
                <a:gd name="T2" fmla="*/ 35 w 64"/>
                <a:gd name="T3" fmla="*/ 0 h 126"/>
                <a:gd name="T4" fmla="*/ 39 w 64"/>
                <a:gd name="T5" fmla="*/ 1 h 126"/>
                <a:gd name="T6" fmla="*/ 42 w 64"/>
                <a:gd name="T7" fmla="*/ 2 h 126"/>
                <a:gd name="T8" fmla="*/ 45 w 64"/>
                <a:gd name="T9" fmla="*/ 4 h 126"/>
                <a:gd name="T10" fmla="*/ 50 w 64"/>
                <a:gd name="T11" fmla="*/ 10 h 126"/>
                <a:gd name="T12" fmla="*/ 55 w 64"/>
                <a:gd name="T13" fmla="*/ 18 h 126"/>
                <a:gd name="T14" fmla="*/ 59 w 64"/>
                <a:gd name="T15" fmla="*/ 27 h 126"/>
                <a:gd name="T16" fmla="*/ 62 w 64"/>
                <a:gd name="T17" fmla="*/ 38 h 126"/>
                <a:gd name="T18" fmla="*/ 64 w 64"/>
                <a:gd name="T19" fmla="*/ 51 h 126"/>
                <a:gd name="T20" fmla="*/ 64 w 64"/>
                <a:gd name="T21" fmla="*/ 64 h 126"/>
                <a:gd name="T22" fmla="*/ 64 w 64"/>
                <a:gd name="T23" fmla="*/ 76 h 126"/>
                <a:gd name="T24" fmla="*/ 62 w 64"/>
                <a:gd name="T25" fmla="*/ 88 h 126"/>
                <a:gd name="T26" fmla="*/ 59 w 64"/>
                <a:gd name="T27" fmla="*/ 98 h 126"/>
                <a:gd name="T28" fmla="*/ 55 w 64"/>
                <a:gd name="T29" fmla="*/ 108 h 126"/>
                <a:gd name="T30" fmla="*/ 50 w 64"/>
                <a:gd name="T31" fmla="*/ 116 h 126"/>
                <a:gd name="T32" fmla="*/ 45 w 64"/>
                <a:gd name="T33" fmla="*/ 122 h 126"/>
                <a:gd name="T34" fmla="*/ 42 w 64"/>
                <a:gd name="T35" fmla="*/ 124 h 126"/>
                <a:gd name="T36" fmla="*/ 39 w 64"/>
                <a:gd name="T37" fmla="*/ 125 h 126"/>
                <a:gd name="T38" fmla="*/ 35 w 64"/>
                <a:gd name="T39" fmla="*/ 126 h 126"/>
                <a:gd name="T40" fmla="*/ 32 w 64"/>
                <a:gd name="T41" fmla="*/ 126 h 126"/>
                <a:gd name="T42" fmla="*/ 29 w 64"/>
                <a:gd name="T43" fmla="*/ 126 h 126"/>
                <a:gd name="T44" fmla="*/ 26 w 64"/>
                <a:gd name="T45" fmla="*/ 125 h 126"/>
                <a:gd name="T46" fmla="*/ 23 w 64"/>
                <a:gd name="T47" fmla="*/ 124 h 126"/>
                <a:gd name="T48" fmla="*/ 20 w 64"/>
                <a:gd name="T49" fmla="*/ 122 h 126"/>
                <a:gd name="T50" fmla="*/ 14 w 64"/>
                <a:gd name="T51" fmla="*/ 116 h 126"/>
                <a:gd name="T52" fmla="*/ 10 w 64"/>
                <a:gd name="T53" fmla="*/ 108 h 126"/>
                <a:gd name="T54" fmla="*/ 6 w 64"/>
                <a:gd name="T55" fmla="*/ 98 h 126"/>
                <a:gd name="T56" fmla="*/ 3 w 64"/>
                <a:gd name="T57" fmla="*/ 88 h 126"/>
                <a:gd name="T58" fmla="*/ 1 w 64"/>
                <a:gd name="T59" fmla="*/ 76 h 126"/>
                <a:gd name="T60" fmla="*/ 0 w 64"/>
                <a:gd name="T61" fmla="*/ 64 h 126"/>
                <a:gd name="T62" fmla="*/ 1 w 64"/>
                <a:gd name="T63" fmla="*/ 51 h 126"/>
                <a:gd name="T64" fmla="*/ 3 w 64"/>
                <a:gd name="T65" fmla="*/ 38 h 126"/>
                <a:gd name="T66" fmla="*/ 6 w 64"/>
                <a:gd name="T67" fmla="*/ 27 h 126"/>
                <a:gd name="T68" fmla="*/ 10 w 64"/>
                <a:gd name="T69" fmla="*/ 18 h 126"/>
                <a:gd name="T70" fmla="*/ 14 w 64"/>
                <a:gd name="T71" fmla="*/ 10 h 126"/>
                <a:gd name="T72" fmla="*/ 20 w 64"/>
                <a:gd name="T73" fmla="*/ 4 h 126"/>
                <a:gd name="T74" fmla="*/ 23 w 64"/>
                <a:gd name="T75" fmla="*/ 2 h 126"/>
                <a:gd name="T76" fmla="*/ 26 w 64"/>
                <a:gd name="T77" fmla="*/ 1 h 126"/>
                <a:gd name="T78" fmla="*/ 29 w 64"/>
                <a:gd name="T79" fmla="*/ 0 h 126"/>
                <a:gd name="T80" fmla="*/ 32 w 64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6">
                  <a:moveTo>
                    <a:pt x="32" y="0"/>
                  </a:moveTo>
                  <a:lnTo>
                    <a:pt x="35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59" y="27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4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8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5" y="126"/>
                  </a:lnTo>
                  <a:lnTo>
                    <a:pt x="32" y="126"/>
                  </a:lnTo>
                  <a:lnTo>
                    <a:pt x="29" y="126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4" y="116"/>
                  </a:lnTo>
                  <a:lnTo>
                    <a:pt x="10" y="108"/>
                  </a:lnTo>
                  <a:lnTo>
                    <a:pt x="6" y="98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7"/>
                  </a:lnTo>
                  <a:lnTo>
                    <a:pt x="10" y="18"/>
                  </a:lnTo>
                  <a:lnTo>
                    <a:pt x="14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04" name="Freeform 544"/>
            <p:cNvSpPr>
              <a:spLocks/>
            </p:cNvSpPr>
            <p:nvPr/>
          </p:nvSpPr>
          <p:spPr bwMode="auto">
            <a:xfrm>
              <a:off x="4557" y="1620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3 w 103"/>
                <a:gd name="T3" fmla="*/ 0 h 223"/>
                <a:gd name="T4" fmla="*/ 87 w 103"/>
                <a:gd name="T5" fmla="*/ 2 h 223"/>
                <a:gd name="T6" fmla="*/ 91 w 103"/>
                <a:gd name="T7" fmla="*/ 6 h 223"/>
                <a:gd name="T8" fmla="*/ 95 w 103"/>
                <a:gd name="T9" fmla="*/ 12 h 223"/>
                <a:gd name="T10" fmla="*/ 97 w 103"/>
                <a:gd name="T11" fmla="*/ 19 h 223"/>
                <a:gd name="T12" fmla="*/ 100 w 103"/>
                <a:gd name="T13" fmla="*/ 30 h 223"/>
                <a:gd name="T14" fmla="*/ 102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9 h 223"/>
                <a:gd name="T22" fmla="*/ 103 w 103"/>
                <a:gd name="T23" fmla="*/ 172 h 223"/>
                <a:gd name="T24" fmla="*/ 102 w 103"/>
                <a:gd name="T25" fmla="*/ 183 h 223"/>
                <a:gd name="T26" fmla="*/ 100 w 103"/>
                <a:gd name="T27" fmla="*/ 194 h 223"/>
                <a:gd name="T28" fmla="*/ 97 w 103"/>
                <a:gd name="T29" fmla="*/ 204 h 223"/>
                <a:gd name="T30" fmla="*/ 95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9 w 103"/>
                <a:gd name="T45" fmla="*/ 211 h 223"/>
                <a:gd name="T46" fmla="*/ 6 w 103"/>
                <a:gd name="T47" fmla="*/ 204 h 223"/>
                <a:gd name="T48" fmla="*/ 3 w 103"/>
                <a:gd name="T49" fmla="*/ 194 h 223"/>
                <a:gd name="T50" fmla="*/ 2 w 103"/>
                <a:gd name="T51" fmla="*/ 183 h 223"/>
                <a:gd name="T52" fmla="*/ 0 w 103"/>
                <a:gd name="T53" fmla="*/ 172 h 223"/>
                <a:gd name="T54" fmla="*/ 0 w 103"/>
                <a:gd name="T55" fmla="*/ 159 h 223"/>
                <a:gd name="T56" fmla="*/ 0 w 103"/>
                <a:gd name="T57" fmla="*/ 64 h 223"/>
                <a:gd name="T58" fmla="*/ 0 w 103"/>
                <a:gd name="T59" fmla="*/ 52 h 223"/>
                <a:gd name="T60" fmla="*/ 2 w 103"/>
                <a:gd name="T61" fmla="*/ 40 h 223"/>
                <a:gd name="T62" fmla="*/ 3 w 103"/>
                <a:gd name="T63" fmla="*/ 30 h 223"/>
                <a:gd name="T64" fmla="*/ 6 w 103"/>
                <a:gd name="T65" fmla="*/ 19 h 223"/>
                <a:gd name="T66" fmla="*/ 9 w 103"/>
                <a:gd name="T67" fmla="*/ 12 h 223"/>
                <a:gd name="T68" fmla="*/ 12 w 103"/>
                <a:gd name="T69" fmla="*/ 6 h 223"/>
                <a:gd name="T70" fmla="*/ 16 w 103"/>
                <a:gd name="T71" fmla="*/ 2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6"/>
                  </a:lnTo>
                  <a:lnTo>
                    <a:pt x="95" y="12"/>
                  </a:lnTo>
                  <a:lnTo>
                    <a:pt x="97" y="19"/>
                  </a:lnTo>
                  <a:lnTo>
                    <a:pt x="100" y="30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9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7" y="204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3" y="194"/>
                  </a:lnTo>
                  <a:lnTo>
                    <a:pt x="2" y="183"/>
                  </a:lnTo>
                  <a:lnTo>
                    <a:pt x="0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2" y="40"/>
                  </a:lnTo>
                  <a:lnTo>
                    <a:pt x="3" y="30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05" name="Freeform 545"/>
            <p:cNvSpPr>
              <a:spLocks/>
            </p:cNvSpPr>
            <p:nvPr/>
          </p:nvSpPr>
          <p:spPr bwMode="auto">
            <a:xfrm>
              <a:off x="4557" y="1620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3 w 103"/>
                <a:gd name="T3" fmla="*/ 0 h 223"/>
                <a:gd name="T4" fmla="*/ 87 w 103"/>
                <a:gd name="T5" fmla="*/ 2 h 223"/>
                <a:gd name="T6" fmla="*/ 91 w 103"/>
                <a:gd name="T7" fmla="*/ 6 h 223"/>
                <a:gd name="T8" fmla="*/ 95 w 103"/>
                <a:gd name="T9" fmla="*/ 12 h 223"/>
                <a:gd name="T10" fmla="*/ 97 w 103"/>
                <a:gd name="T11" fmla="*/ 19 h 223"/>
                <a:gd name="T12" fmla="*/ 100 w 103"/>
                <a:gd name="T13" fmla="*/ 30 h 223"/>
                <a:gd name="T14" fmla="*/ 102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9 h 223"/>
                <a:gd name="T22" fmla="*/ 103 w 103"/>
                <a:gd name="T23" fmla="*/ 172 h 223"/>
                <a:gd name="T24" fmla="*/ 102 w 103"/>
                <a:gd name="T25" fmla="*/ 183 h 223"/>
                <a:gd name="T26" fmla="*/ 100 w 103"/>
                <a:gd name="T27" fmla="*/ 194 h 223"/>
                <a:gd name="T28" fmla="*/ 97 w 103"/>
                <a:gd name="T29" fmla="*/ 204 h 223"/>
                <a:gd name="T30" fmla="*/ 95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9 w 103"/>
                <a:gd name="T45" fmla="*/ 211 h 223"/>
                <a:gd name="T46" fmla="*/ 6 w 103"/>
                <a:gd name="T47" fmla="*/ 204 h 223"/>
                <a:gd name="T48" fmla="*/ 3 w 103"/>
                <a:gd name="T49" fmla="*/ 194 h 223"/>
                <a:gd name="T50" fmla="*/ 2 w 103"/>
                <a:gd name="T51" fmla="*/ 183 h 223"/>
                <a:gd name="T52" fmla="*/ 0 w 103"/>
                <a:gd name="T53" fmla="*/ 172 h 223"/>
                <a:gd name="T54" fmla="*/ 0 w 103"/>
                <a:gd name="T55" fmla="*/ 159 h 223"/>
                <a:gd name="T56" fmla="*/ 0 w 103"/>
                <a:gd name="T57" fmla="*/ 64 h 223"/>
                <a:gd name="T58" fmla="*/ 0 w 103"/>
                <a:gd name="T59" fmla="*/ 52 h 223"/>
                <a:gd name="T60" fmla="*/ 2 w 103"/>
                <a:gd name="T61" fmla="*/ 40 h 223"/>
                <a:gd name="T62" fmla="*/ 3 w 103"/>
                <a:gd name="T63" fmla="*/ 30 h 223"/>
                <a:gd name="T64" fmla="*/ 6 w 103"/>
                <a:gd name="T65" fmla="*/ 19 h 223"/>
                <a:gd name="T66" fmla="*/ 9 w 103"/>
                <a:gd name="T67" fmla="*/ 12 h 223"/>
                <a:gd name="T68" fmla="*/ 12 w 103"/>
                <a:gd name="T69" fmla="*/ 6 h 223"/>
                <a:gd name="T70" fmla="*/ 16 w 103"/>
                <a:gd name="T71" fmla="*/ 2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6"/>
                  </a:lnTo>
                  <a:lnTo>
                    <a:pt x="95" y="12"/>
                  </a:lnTo>
                  <a:lnTo>
                    <a:pt x="97" y="19"/>
                  </a:lnTo>
                  <a:lnTo>
                    <a:pt x="100" y="30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9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7" y="204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3" y="194"/>
                  </a:lnTo>
                  <a:lnTo>
                    <a:pt x="2" y="183"/>
                  </a:lnTo>
                  <a:lnTo>
                    <a:pt x="0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2" y="40"/>
                  </a:lnTo>
                  <a:lnTo>
                    <a:pt x="3" y="30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06" name="Freeform 546"/>
            <p:cNvSpPr>
              <a:spLocks/>
            </p:cNvSpPr>
            <p:nvPr/>
          </p:nvSpPr>
          <p:spPr bwMode="auto">
            <a:xfrm>
              <a:off x="4573" y="1678"/>
              <a:ext cx="65" cy="126"/>
            </a:xfrm>
            <a:custGeom>
              <a:avLst/>
              <a:gdLst>
                <a:gd name="T0" fmla="*/ 32 w 65"/>
                <a:gd name="T1" fmla="*/ 0 h 126"/>
                <a:gd name="T2" fmla="*/ 35 w 65"/>
                <a:gd name="T3" fmla="*/ 0 h 126"/>
                <a:gd name="T4" fmla="*/ 39 w 65"/>
                <a:gd name="T5" fmla="*/ 1 h 126"/>
                <a:gd name="T6" fmla="*/ 42 w 65"/>
                <a:gd name="T7" fmla="*/ 2 h 126"/>
                <a:gd name="T8" fmla="*/ 45 w 65"/>
                <a:gd name="T9" fmla="*/ 4 h 126"/>
                <a:gd name="T10" fmla="*/ 50 w 65"/>
                <a:gd name="T11" fmla="*/ 10 h 126"/>
                <a:gd name="T12" fmla="*/ 56 w 65"/>
                <a:gd name="T13" fmla="*/ 18 h 126"/>
                <a:gd name="T14" fmla="*/ 60 w 65"/>
                <a:gd name="T15" fmla="*/ 27 h 126"/>
                <a:gd name="T16" fmla="*/ 63 w 65"/>
                <a:gd name="T17" fmla="*/ 38 h 126"/>
                <a:gd name="T18" fmla="*/ 65 w 65"/>
                <a:gd name="T19" fmla="*/ 51 h 126"/>
                <a:gd name="T20" fmla="*/ 65 w 65"/>
                <a:gd name="T21" fmla="*/ 64 h 126"/>
                <a:gd name="T22" fmla="*/ 65 w 65"/>
                <a:gd name="T23" fmla="*/ 76 h 126"/>
                <a:gd name="T24" fmla="*/ 63 w 65"/>
                <a:gd name="T25" fmla="*/ 88 h 126"/>
                <a:gd name="T26" fmla="*/ 60 w 65"/>
                <a:gd name="T27" fmla="*/ 98 h 126"/>
                <a:gd name="T28" fmla="*/ 56 w 65"/>
                <a:gd name="T29" fmla="*/ 108 h 126"/>
                <a:gd name="T30" fmla="*/ 50 w 65"/>
                <a:gd name="T31" fmla="*/ 116 h 126"/>
                <a:gd name="T32" fmla="*/ 45 w 65"/>
                <a:gd name="T33" fmla="*/ 122 h 126"/>
                <a:gd name="T34" fmla="*/ 42 w 65"/>
                <a:gd name="T35" fmla="*/ 124 h 126"/>
                <a:gd name="T36" fmla="*/ 39 w 65"/>
                <a:gd name="T37" fmla="*/ 125 h 126"/>
                <a:gd name="T38" fmla="*/ 35 w 65"/>
                <a:gd name="T39" fmla="*/ 126 h 126"/>
                <a:gd name="T40" fmla="*/ 32 w 65"/>
                <a:gd name="T41" fmla="*/ 126 h 126"/>
                <a:gd name="T42" fmla="*/ 29 w 65"/>
                <a:gd name="T43" fmla="*/ 126 h 126"/>
                <a:gd name="T44" fmla="*/ 26 w 65"/>
                <a:gd name="T45" fmla="*/ 125 h 126"/>
                <a:gd name="T46" fmla="*/ 23 w 65"/>
                <a:gd name="T47" fmla="*/ 124 h 126"/>
                <a:gd name="T48" fmla="*/ 20 w 65"/>
                <a:gd name="T49" fmla="*/ 122 h 126"/>
                <a:gd name="T50" fmla="*/ 14 w 65"/>
                <a:gd name="T51" fmla="*/ 116 h 126"/>
                <a:gd name="T52" fmla="*/ 10 w 65"/>
                <a:gd name="T53" fmla="*/ 108 h 126"/>
                <a:gd name="T54" fmla="*/ 6 w 65"/>
                <a:gd name="T55" fmla="*/ 98 h 126"/>
                <a:gd name="T56" fmla="*/ 3 w 65"/>
                <a:gd name="T57" fmla="*/ 88 h 126"/>
                <a:gd name="T58" fmla="*/ 1 w 65"/>
                <a:gd name="T59" fmla="*/ 76 h 126"/>
                <a:gd name="T60" fmla="*/ 0 w 65"/>
                <a:gd name="T61" fmla="*/ 64 h 126"/>
                <a:gd name="T62" fmla="*/ 1 w 65"/>
                <a:gd name="T63" fmla="*/ 51 h 126"/>
                <a:gd name="T64" fmla="*/ 3 w 65"/>
                <a:gd name="T65" fmla="*/ 38 h 126"/>
                <a:gd name="T66" fmla="*/ 6 w 65"/>
                <a:gd name="T67" fmla="*/ 27 h 126"/>
                <a:gd name="T68" fmla="*/ 10 w 65"/>
                <a:gd name="T69" fmla="*/ 18 h 126"/>
                <a:gd name="T70" fmla="*/ 14 w 65"/>
                <a:gd name="T71" fmla="*/ 10 h 126"/>
                <a:gd name="T72" fmla="*/ 20 w 65"/>
                <a:gd name="T73" fmla="*/ 4 h 126"/>
                <a:gd name="T74" fmla="*/ 23 w 65"/>
                <a:gd name="T75" fmla="*/ 2 h 126"/>
                <a:gd name="T76" fmla="*/ 26 w 65"/>
                <a:gd name="T77" fmla="*/ 1 h 126"/>
                <a:gd name="T78" fmla="*/ 29 w 65"/>
                <a:gd name="T79" fmla="*/ 0 h 126"/>
                <a:gd name="T80" fmla="*/ 32 w 65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6">
                  <a:moveTo>
                    <a:pt x="32" y="0"/>
                  </a:moveTo>
                  <a:lnTo>
                    <a:pt x="35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6" y="18"/>
                  </a:lnTo>
                  <a:lnTo>
                    <a:pt x="60" y="27"/>
                  </a:lnTo>
                  <a:lnTo>
                    <a:pt x="63" y="38"/>
                  </a:lnTo>
                  <a:lnTo>
                    <a:pt x="65" y="51"/>
                  </a:lnTo>
                  <a:lnTo>
                    <a:pt x="65" y="64"/>
                  </a:lnTo>
                  <a:lnTo>
                    <a:pt x="65" y="76"/>
                  </a:lnTo>
                  <a:lnTo>
                    <a:pt x="63" y="88"/>
                  </a:lnTo>
                  <a:lnTo>
                    <a:pt x="60" y="98"/>
                  </a:lnTo>
                  <a:lnTo>
                    <a:pt x="56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5" y="126"/>
                  </a:lnTo>
                  <a:lnTo>
                    <a:pt x="32" y="126"/>
                  </a:lnTo>
                  <a:lnTo>
                    <a:pt x="29" y="126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4" y="116"/>
                  </a:lnTo>
                  <a:lnTo>
                    <a:pt x="10" y="108"/>
                  </a:lnTo>
                  <a:lnTo>
                    <a:pt x="6" y="98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7"/>
                  </a:lnTo>
                  <a:lnTo>
                    <a:pt x="10" y="18"/>
                  </a:lnTo>
                  <a:lnTo>
                    <a:pt x="14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07" name="Freeform 547"/>
            <p:cNvSpPr>
              <a:spLocks/>
            </p:cNvSpPr>
            <p:nvPr/>
          </p:nvSpPr>
          <p:spPr bwMode="auto">
            <a:xfrm>
              <a:off x="4573" y="1678"/>
              <a:ext cx="65" cy="126"/>
            </a:xfrm>
            <a:custGeom>
              <a:avLst/>
              <a:gdLst>
                <a:gd name="T0" fmla="*/ 32 w 65"/>
                <a:gd name="T1" fmla="*/ 0 h 126"/>
                <a:gd name="T2" fmla="*/ 35 w 65"/>
                <a:gd name="T3" fmla="*/ 0 h 126"/>
                <a:gd name="T4" fmla="*/ 39 w 65"/>
                <a:gd name="T5" fmla="*/ 1 h 126"/>
                <a:gd name="T6" fmla="*/ 42 w 65"/>
                <a:gd name="T7" fmla="*/ 2 h 126"/>
                <a:gd name="T8" fmla="*/ 45 w 65"/>
                <a:gd name="T9" fmla="*/ 4 h 126"/>
                <a:gd name="T10" fmla="*/ 50 w 65"/>
                <a:gd name="T11" fmla="*/ 10 h 126"/>
                <a:gd name="T12" fmla="*/ 56 w 65"/>
                <a:gd name="T13" fmla="*/ 18 h 126"/>
                <a:gd name="T14" fmla="*/ 60 w 65"/>
                <a:gd name="T15" fmla="*/ 27 h 126"/>
                <a:gd name="T16" fmla="*/ 63 w 65"/>
                <a:gd name="T17" fmla="*/ 38 h 126"/>
                <a:gd name="T18" fmla="*/ 65 w 65"/>
                <a:gd name="T19" fmla="*/ 51 h 126"/>
                <a:gd name="T20" fmla="*/ 65 w 65"/>
                <a:gd name="T21" fmla="*/ 64 h 126"/>
                <a:gd name="T22" fmla="*/ 65 w 65"/>
                <a:gd name="T23" fmla="*/ 76 h 126"/>
                <a:gd name="T24" fmla="*/ 63 w 65"/>
                <a:gd name="T25" fmla="*/ 88 h 126"/>
                <a:gd name="T26" fmla="*/ 60 w 65"/>
                <a:gd name="T27" fmla="*/ 98 h 126"/>
                <a:gd name="T28" fmla="*/ 56 w 65"/>
                <a:gd name="T29" fmla="*/ 108 h 126"/>
                <a:gd name="T30" fmla="*/ 50 w 65"/>
                <a:gd name="T31" fmla="*/ 116 h 126"/>
                <a:gd name="T32" fmla="*/ 45 w 65"/>
                <a:gd name="T33" fmla="*/ 122 h 126"/>
                <a:gd name="T34" fmla="*/ 42 w 65"/>
                <a:gd name="T35" fmla="*/ 124 h 126"/>
                <a:gd name="T36" fmla="*/ 39 w 65"/>
                <a:gd name="T37" fmla="*/ 125 h 126"/>
                <a:gd name="T38" fmla="*/ 35 w 65"/>
                <a:gd name="T39" fmla="*/ 126 h 126"/>
                <a:gd name="T40" fmla="*/ 32 w 65"/>
                <a:gd name="T41" fmla="*/ 126 h 126"/>
                <a:gd name="T42" fmla="*/ 29 w 65"/>
                <a:gd name="T43" fmla="*/ 126 h 126"/>
                <a:gd name="T44" fmla="*/ 26 w 65"/>
                <a:gd name="T45" fmla="*/ 125 h 126"/>
                <a:gd name="T46" fmla="*/ 23 w 65"/>
                <a:gd name="T47" fmla="*/ 124 h 126"/>
                <a:gd name="T48" fmla="*/ 20 w 65"/>
                <a:gd name="T49" fmla="*/ 122 h 126"/>
                <a:gd name="T50" fmla="*/ 14 w 65"/>
                <a:gd name="T51" fmla="*/ 116 h 126"/>
                <a:gd name="T52" fmla="*/ 10 w 65"/>
                <a:gd name="T53" fmla="*/ 108 h 126"/>
                <a:gd name="T54" fmla="*/ 6 w 65"/>
                <a:gd name="T55" fmla="*/ 98 h 126"/>
                <a:gd name="T56" fmla="*/ 3 w 65"/>
                <a:gd name="T57" fmla="*/ 88 h 126"/>
                <a:gd name="T58" fmla="*/ 1 w 65"/>
                <a:gd name="T59" fmla="*/ 76 h 126"/>
                <a:gd name="T60" fmla="*/ 0 w 65"/>
                <a:gd name="T61" fmla="*/ 64 h 126"/>
                <a:gd name="T62" fmla="*/ 1 w 65"/>
                <a:gd name="T63" fmla="*/ 51 h 126"/>
                <a:gd name="T64" fmla="*/ 3 w 65"/>
                <a:gd name="T65" fmla="*/ 38 h 126"/>
                <a:gd name="T66" fmla="*/ 6 w 65"/>
                <a:gd name="T67" fmla="*/ 27 h 126"/>
                <a:gd name="T68" fmla="*/ 10 w 65"/>
                <a:gd name="T69" fmla="*/ 18 h 126"/>
                <a:gd name="T70" fmla="*/ 14 w 65"/>
                <a:gd name="T71" fmla="*/ 10 h 126"/>
                <a:gd name="T72" fmla="*/ 20 w 65"/>
                <a:gd name="T73" fmla="*/ 4 h 126"/>
                <a:gd name="T74" fmla="*/ 23 w 65"/>
                <a:gd name="T75" fmla="*/ 2 h 126"/>
                <a:gd name="T76" fmla="*/ 26 w 65"/>
                <a:gd name="T77" fmla="*/ 1 h 126"/>
                <a:gd name="T78" fmla="*/ 29 w 65"/>
                <a:gd name="T79" fmla="*/ 0 h 126"/>
                <a:gd name="T80" fmla="*/ 32 w 65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6">
                  <a:moveTo>
                    <a:pt x="32" y="0"/>
                  </a:moveTo>
                  <a:lnTo>
                    <a:pt x="35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6" y="18"/>
                  </a:lnTo>
                  <a:lnTo>
                    <a:pt x="60" y="27"/>
                  </a:lnTo>
                  <a:lnTo>
                    <a:pt x="63" y="38"/>
                  </a:lnTo>
                  <a:lnTo>
                    <a:pt x="65" y="51"/>
                  </a:lnTo>
                  <a:lnTo>
                    <a:pt x="65" y="64"/>
                  </a:lnTo>
                  <a:lnTo>
                    <a:pt x="65" y="76"/>
                  </a:lnTo>
                  <a:lnTo>
                    <a:pt x="63" y="88"/>
                  </a:lnTo>
                  <a:lnTo>
                    <a:pt x="60" y="98"/>
                  </a:lnTo>
                  <a:lnTo>
                    <a:pt x="56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5" y="126"/>
                  </a:lnTo>
                  <a:lnTo>
                    <a:pt x="32" y="126"/>
                  </a:lnTo>
                  <a:lnTo>
                    <a:pt x="29" y="126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4" y="116"/>
                  </a:lnTo>
                  <a:lnTo>
                    <a:pt x="10" y="108"/>
                  </a:lnTo>
                  <a:lnTo>
                    <a:pt x="6" y="98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7"/>
                  </a:lnTo>
                  <a:lnTo>
                    <a:pt x="10" y="18"/>
                  </a:lnTo>
                  <a:lnTo>
                    <a:pt x="14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08" name="Freeform 548"/>
            <p:cNvSpPr>
              <a:spLocks/>
            </p:cNvSpPr>
            <p:nvPr/>
          </p:nvSpPr>
          <p:spPr bwMode="auto">
            <a:xfrm>
              <a:off x="4557" y="1848"/>
              <a:ext cx="103" cy="222"/>
            </a:xfrm>
            <a:custGeom>
              <a:avLst/>
              <a:gdLst>
                <a:gd name="T0" fmla="*/ 20 w 103"/>
                <a:gd name="T1" fmla="*/ 0 h 222"/>
                <a:gd name="T2" fmla="*/ 83 w 103"/>
                <a:gd name="T3" fmla="*/ 0 h 222"/>
                <a:gd name="T4" fmla="*/ 87 w 103"/>
                <a:gd name="T5" fmla="*/ 1 h 222"/>
                <a:gd name="T6" fmla="*/ 91 w 103"/>
                <a:gd name="T7" fmla="*/ 5 h 222"/>
                <a:gd name="T8" fmla="*/ 95 w 103"/>
                <a:gd name="T9" fmla="*/ 11 h 222"/>
                <a:gd name="T10" fmla="*/ 97 w 103"/>
                <a:gd name="T11" fmla="*/ 18 h 222"/>
                <a:gd name="T12" fmla="*/ 100 w 103"/>
                <a:gd name="T13" fmla="*/ 29 h 222"/>
                <a:gd name="T14" fmla="*/ 102 w 103"/>
                <a:gd name="T15" fmla="*/ 39 h 222"/>
                <a:gd name="T16" fmla="*/ 103 w 103"/>
                <a:gd name="T17" fmla="*/ 51 h 222"/>
                <a:gd name="T18" fmla="*/ 103 w 103"/>
                <a:gd name="T19" fmla="*/ 65 h 222"/>
                <a:gd name="T20" fmla="*/ 103 w 103"/>
                <a:gd name="T21" fmla="*/ 158 h 222"/>
                <a:gd name="T22" fmla="*/ 103 w 103"/>
                <a:gd name="T23" fmla="*/ 171 h 222"/>
                <a:gd name="T24" fmla="*/ 102 w 103"/>
                <a:gd name="T25" fmla="*/ 182 h 222"/>
                <a:gd name="T26" fmla="*/ 100 w 103"/>
                <a:gd name="T27" fmla="*/ 193 h 222"/>
                <a:gd name="T28" fmla="*/ 97 w 103"/>
                <a:gd name="T29" fmla="*/ 203 h 222"/>
                <a:gd name="T30" fmla="*/ 95 w 103"/>
                <a:gd name="T31" fmla="*/ 210 h 222"/>
                <a:gd name="T32" fmla="*/ 91 w 103"/>
                <a:gd name="T33" fmla="*/ 217 h 222"/>
                <a:gd name="T34" fmla="*/ 87 w 103"/>
                <a:gd name="T35" fmla="*/ 221 h 222"/>
                <a:gd name="T36" fmla="*/ 83 w 103"/>
                <a:gd name="T37" fmla="*/ 222 h 222"/>
                <a:gd name="T38" fmla="*/ 20 w 103"/>
                <a:gd name="T39" fmla="*/ 222 h 222"/>
                <a:gd name="T40" fmla="*/ 16 w 103"/>
                <a:gd name="T41" fmla="*/ 221 h 222"/>
                <a:gd name="T42" fmla="*/ 12 w 103"/>
                <a:gd name="T43" fmla="*/ 217 h 222"/>
                <a:gd name="T44" fmla="*/ 9 w 103"/>
                <a:gd name="T45" fmla="*/ 210 h 222"/>
                <a:gd name="T46" fmla="*/ 6 w 103"/>
                <a:gd name="T47" fmla="*/ 203 h 222"/>
                <a:gd name="T48" fmla="*/ 3 w 103"/>
                <a:gd name="T49" fmla="*/ 193 h 222"/>
                <a:gd name="T50" fmla="*/ 2 w 103"/>
                <a:gd name="T51" fmla="*/ 182 h 222"/>
                <a:gd name="T52" fmla="*/ 0 w 103"/>
                <a:gd name="T53" fmla="*/ 171 h 222"/>
                <a:gd name="T54" fmla="*/ 0 w 103"/>
                <a:gd name="T55" fmla="*/ 158 h 222"/>
                <a:gd name="T56" fmla="*/ 0 w 103"/>
                <a:gd name="T57" fmla="*/ 65 h 222"/>
                <a:gd name="T58" fmla="*/ 0 w 103"/>
                <a:gd name="T59" fmla="*/ 51 h 222"/>
                <a:gd name="T60" fmla="*/ 2 w 103"/>
                <a:gd name="T61" fmla="*/ 39 h 222"/>
                <a:gd name="T62" fmla="*/ 3 w 103"/>
                <a:gd name="T63" fmla="*/ 29 h 222"/>
                <a:gd name="T64" fmla="*/ 6 w 103"/>
                <a:gd name="T65" fmla="*/ 18 h 222"/>
                <a:gd name="T66" fmla="*/ 9 w 103"/>
                <a:gd name="T67" fmla="*/ 11 h 222"/>
                <a:gd name="T68" fmla="*/ 12 w 103"/>
                <a:gd name="T69" fmla="*/ 5 h 222"/>
                <a:gd name="T70" fmla="*/ 16 w 103"/>
                <a:gd name="T71" fmla="*/ 1 h 222"/>
                <a:gd name="T72" fmla="*/ 20 w 103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2">
                  <a:moveTo>
                    <a:pt x="2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5" y="11"/>
                  </a:lnTo>
                  <a:lnTo>
                    <a:pt x="97" y="18"/>
                  </a:lnTo>
                  <a:lnTo>
                    <a:pt x="100" y="29"/>
                  </a:lnTo>
                  <a:lnTo>
                    <a:pt x="102" y="39"/>
                  </a:lnTo>
                  <a:lnTo>
                    <a:pt x="103" y="51"/>
                  </a:lnTo>
                  <a:lnTo>
                    <a:pt x="103" y="65"/>
                  </a:lnTo>
                  <a:lnTo>
                    <a:pt x="103" y="158"/>
                  </a:lnTo>
                  <a:lnTo>
                    <a:pt x="103" y="171"/>
                  </a:lnTo>
                  <a:lnTo>
                    <a:pt x="102" y="182"/>
                  </a:lnTo>
                  <a:lnTo>
                    <a:pt x="100" y="193"/>
                  </a:lnTo>
                  <a:lnTo>
                    <a:pt x="97" y="203"/>
                  </a:lnTo>
                  <a:lnTo>
                    <a:pt x="95" y="210"/>
                  </a:lnTo>
                  <a:lnTo>
                    <a:pt x="91" y="217"/>
                  </a:lnTo>
                  <a:lnTo>
                    <a:pt x="87" y="221"/>
                  </a:lnTo>
                  <a:lnTo>
                    <a:pt x="83" y="222"/>
                  </a:lnTo>
                  <a:lnTo>
                    <a:pt x="20" y="222"/>
                  </a:lnTo>
                  <a:lnTo>
                    <a:pt x="16" y="221"/>
                  </a:lnTo>
                  <a:lnTo>
                    <a:pt x="12" y="217"/>
                  </a:lnTo>
                  <a:lnTo>
                    <a:pt x="9" y="210"/>
                  </a:lnTo>
                  <a:lnTo>
                    <a:pt x="6" y="203"/>
                  </a:lnTo>
                  <a:lnTo>
                    <a:pt x="3" y="193"/>
                  </a:lnTo>
                  <a:lnTo>
                    <a:pt x="2" y="182"/>
                  </a:lnTo>
                  <a:lnTo>
                    <a:pt x="0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2" y="39"/>
                  </a:lnTo>
                  <a:lnTo>
                    <a:pt x="3" y="29"/>
                  </a:lnTo>
                  <a:lnTo>
                    <a:pt x="6" y="18"/>
                  </a:lnTo>
                  <a:lnTo>
                    <a:pt x="9" y="11"/>
                  </a:lnTo>
                  <a:lnTo>
                    <a:pt x="12" y="5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09" name="Freeform 549"/>
            <p:cNvSpPr>
              <a:spLocks/>
            </p:cNvSpPr>
            <p:nvPr/>
          </p:nvSpPr>
          <p:spPr bwMode="auto">
            <a:xfrm>
              <a:off x="4557" y="1848"/>
              <a:ext cx="103" cy="222"/>
            </a:xfrm>
            <a:custGeom>
              <a:avLst/>
              <a:gdLst>
                <a:gd name="T0" fmla="*/ 20 w 103"/>
                <a:gd name="T1" fmla="*/ 0 h 222"/>
                <a:gd name="T2" fmla="*/ 83 w 103"/>
                <a:gd name="T3" fmla="*/ 0 h 222"/>
                <a:gd name="T4" fmla="*/ 87 w 103"/>
                <a:gd name="T5" fmla="*/ 1 h 222"/>
                <a:gd name="T6" fmla="*/ 91 w 103"/>
                <a:gd name="T7" fmla="*/ 5 h 222"/>
                <a:gd name="T8" fmla="*/ 95 w 103"/>
                <a:gd name="T9" fmla="*/ 11 h 222"/>
                <a:gd name="T10" fmla="*/ 97 w 103"/>
                <a:gd name="T11" fmla="*/ 18 h 222"/>
                <a:gd name="T12" fmla="*/ 100 w 103"/>
                <a:gd name="T13" fmla="*/ 29 h 222"/>
                <a:gd name="T14" fmla="*/ 102 w 103"/>
                <a:gd name="T15" fmla="*/ 39 h 222"/>
                <a:gd name="T16" fmla="*/ 103 w 103"/>
                <a:gd name="T17" fmla="*/ 51 h 222"/>
                <a:gd name="T18" fmla="*/ 103 w 103"/>
                <a:gd name="T19" fmla="*/ 65 h 222"/>
                <a:gd name="T20" fmla="*/ 103 w 103"/>
                <a:gd name="T21" fmla="*/ 158 h 222"/>
                <a:gd name="T22" fmla="*/ 103 w 103"/>
                <a:gd name="T23" fmla="*/ 171 h 222"/>
                <a:gd name="T24" fmla="*/ 102 w 103"/>
                <a:gd name="T25" fmla="*/ 182 h 222"/>
                <a:gd name="T26" fmla="*/ 100 w 103"/>
                <a:gd name="T27" fmla="*/ 193 h 222"/>
                <a:gd name="T28" fmla="*/ 97 w 103"/>
                <a:gd name="T29" fmla="*/ 203 h 222"/>
                <a:gd name="T30" fmla="*/ 95 w 103"/>
                <a:gd name="T31" fmla="*/ 210 h 222"/>
                <a:gd name="T32" fmla="*/ 91 w 103"/>
                <a:gd name="T33" fmla="*/ 217 h 222"/>
                <a:gd name="T34" fmla="*/ 87 w 103"/>
                <a:gd name="T35" fmla="*/ 221 h 222"/>
                <a:gd name="T36" fmla="*/ 83 w 103"/>
                <a:gd name="T37" fmla="*/ 222 h 222"/>
                <a:gd name="T38" fmla="*/ 20 w 103"/>
                <a:gd name="T39" fmla="*/ 222 h 222"/>
                <a:gd name="T40" fmla="*/ 16 w 103"/>
                <a:gd name="T41" fmla="*/ 221 h 222"/>
                <a:gd name="T42" fmla="*/ 12 w 103"/>
                <a:gd name="T43" fmla="*/ 217 h 222"/>
                <a:gd name="T44" fmla="*/ 9 w 103"/>
                <a:gd name="T45" fmla="*/ 210 h 222"/>
                <a:gd name="T46" fmla="*/ 6 w 103"/>
                <a:gd name="T47" fmla="*/ 203 h 222"/>
                <a:gd name="T48" fmla="*/ 3 w 103"/>
                <a:gd name="T49" fmla="*/ 193 h 222"/>
                <a:gd name="T50" fmla="*/ 2 w 103"/>
                <a:gd name="T51" fmla="*/ 182 h 222"/>
                <a:gd name="T52" fmla="*/ 0 w 103"/>
                <a:gd name="T53" fmla="*/ 171 h 222"/>
                <a:gd name="T54" fmla="*/ 0 w 103"/>
                <a:gd name="T55" fmla="*/ 158 h 222"/>
                <a:gd name="T56" fmla="*/ 0 w 103"/>
                <a:gd name="T57" fmla="*/ 65 h 222"/>
                <a:gd name="T58" fmla="*/ 0 w 103"/>
                <a:gd name="T59" fmla="*/ 51 h 222"/>
                <a:gd name="T60" fmla="*/ 2 w 103"/>
                <a:gd name="T61" fmla="*/ 39 h 222"/>
                <a:gd name="T62" fmla="*/ 3 w 103"/>
                <a:gd name="T63" fmla="*/ 29 h 222"/>
                <a:gd name="T64" fmla="*/ 6 w 103"/>
                <a:gd name="T65" fmla="*/ 18 h 222"/>
                <a:gd name="T66" fmla="*/ 9 w 103"/>
                <a:gd name="T67" fmla="*/ 11 h 222"/>
                <a:gd name="T68" fmla="*/ 12 w 103"/>
                <a:gd name="T69" fmla="*/ 5 h 222"/>
                <a:gd name="T70" fmla="*/ 16 w 103"/>
                <a:gd name="T71" fmla="*/ 1 h 222"/>
                <a:gd name="T72" fmla="*/ 20 w 103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2">
                  <a:moveTo>
                    <a:pt x="2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5" y="11"/>
                  </a:lnTo>
                  <a:lnTo>
                    <a:pt x="97" y="18"/>
                  </a:lnTo>
                  <a:lnTo>
                    <a:pt x="100" y="29"/>
                  </a:lnTo>
                  <a:lnTo>
                    <a:pt x="102" y="39"/>
                  </a:lnTo>
                  <a:lnTo>
                    <a:pt x="103" y="51"/>
                  </a:lnTo>
                  <a:lnTo>
                    <a:pt x="103" y="65"/>
                  </a:lnTo>
                  <a:lnTo>
                    <a:pt x="103" y="158"/>
                  </a:lnTo>
                  <a:lnTo>
                    <a:pt x="103" y="171"/>
                  </a:lnTo>
                  <a:lnTo>
                    <a:pt x="102" y="182"/>
                  </a:lnTo>
                  <a:lnTo>
                    <a:pt x="100" y="193"/>
                  </a:lnTo>
                  <a:lnTo>
                    <a:pt x="97" y="203"/>
                  </a:lnTo>
                  <a:lnTo>
                    <a:pt x="95" y="210"/>
                  </a:lnTo>
                  <a:lnTo>
                    <a:pt x="91" y="217"/>
                  </a:lnTo>
                  <a:lnTo>
                    <a:pt x="87" y="221"/>
                  </a:lnTo>
                  <a:lnTo>
                    <a:pt x="83" y="222"/>
                  </a:lnTo>
                  <a:lnTo>
                    <a:pt x="20" y="222"/>
                  </a:lnTo>
                  <a:lnTo>
                    <a:pt x="16" y="221"/>
                  </a:lnTo>
                  <a:lnTo>
                    <a:pt x="12" y="217"/>
                  </a:lnTo>
                  <a:lnTo>
                    <a:pt x="9" y="210"/>
                  </a:lnTo>
                  <a:lnTo>
                    <a:pt x="6" y="203"/>
                  </a:lnTo>
                  <a:lnTo>
                    <a:pt x="3" y="193"/>
                  </a:lnTo>
                  <a:lnTo>
                    <a:pt x="2" y="182"/>
                  </a:lnTo>
                  <a:lnTo>
                    <a:pt x="0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2" y="39"/>
                  </a:lnTo>
                  <a:lnTo>
                    <a:pt x="3" y="29"/>
                  </a:lnTo>
                  <a:lnTo>
                    <a:pt x="6" y="18"/>
                  </a:lnTo>
                  <a:lnTo>
                    <a:pt x="9" y="11"/>
                  </a:lnTo>
                  <a:lnTo>
                    <a:pt x="12" y="5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10" name="Freeform 550"/>
            <p:cNvSpPr>
              <a:spLocks/>
            </p:cNvSpPr>
            <p:nvPr/>
          </p:nvSpPr>
          <p:spPr bwMode="auto">
            <a:xfrm>
              <a:off x="4573" y="1905"/>
              <a:ext cx="65" cy="127"/>
            </a:xfrm>
            <a:custGeom>
              <a:avLst/>
              <a:gdLst>
                <a:gd name="T0" fmla="*/ 32 w 65"/>
                <a:gd name="T1" fmla="*/ 0 h 127"/>
                <a:gd name="T2" fmla="*/ 35 w 65"/>
                <a:gd name="T3" fmla="*/ 0 h 127"/>
                <a:gd name="T4" fmla="*/ 39 w 65"/>
                <a:gd name="T5" fmla="*/ 1 h 127"/>
                <a:gd name="T6" fmla="*/ 42 w 65"/>
                <a:gd name="T7" fmla="*/ 2 h 127"/>
                <a:gd name="T8" fmla="*/ 45 w 65"/>
                <a:gd name="T9" fmla="*/ 4 h 127"/>
                <a:gd name="T10" fmla="*/ 50 w 65"/>
                <a:gd name="T11" fmla="*/ 10 h 127"/>
                <a:gd name="T12" fmla="*/ 56 w 65"/>
                <a:gd name="T13" fmla="*/ 18 h 127"/>
                <a:gd name="T14" fmla="*/ 60 w 65"/>
                <a:gd name="T15" fmla="*/ 28 h 127"/>
                <a:gd name="T16" fmla="*/ 63 w 65"/>
                <a:gd name="T17" fmla="*/ 38 h 127"/>
                <a:gd name="T18" fmla="*/ 65 w 65"/>
                <a:gd name="T19" fmla="*/ 51 h 127"/>
                <a:gd name="T20" fmla="*/ 65 w 65"/>
                <a:gd name="T21" fmla="*/ 64 h 127"/>
                <a:gd name="T22" fmla="*/ 65 w 65"/>
                <a:gd name="T23" fmla="*/ 76 h 127"/>
                <a:gd name="T24" fmla="*/ 63 w 65"/>
                <a:gd name="T25" fmla="*/ 88 h 127"/>
                <a:gd name="T26" fmla="*/ 60 w 65"/>
                <a:gd name="T27" fmla="*/ 99 h 127"/>
                <a:gd name="T28" fmla="*/ 56 w 65"/>
                <a:gd name="T29" fmla="*/ 108 h 127"/>
                <a:gd name="T30" fmla="*/ 50 w 65"/>
                <a:gd name="T31" fmla="*/ 116 h 127"/>
                <a:gd name="T32" fmla="*/ 45 w 65"/>
                <a:gd name="T33" fmla="*/ 122 h 127"/>
                <a:gd name="T34" fmla="*/ 42 w 65"/>
                <a:gd name="T35" fmla="*/ 124 h 127"/>
                <a:gd name="T36" fmla="*/ 39 w 65"/>
                <a:gd name="T37" fmla="*/ 125 h 127"/>
                <a:gd name="T38" fmla="*/ 35 w 65"/>
                <a:gd name="T39" fmla="*/ 127 h 127"/>
                <a:gd name="T40" fmla="*/ 32 w 65"/>
                <a:gd name="T41" fmla="*/ 127 h 127"/>
                <a:gd name="T42" fmla="*/ 29 w 65"/>
                <a:gd name="T43" fmla="*/ 127 h 127"/>
                <a:gd name="T44" fmla="*/ 26 w 65"/>
                <a:gd name="T45" fmla="*/ 125 h 127"/>
                <a:gd name="T46" fmla="*/ 23 w 65"/>
                <a:gd name="T47" fmla="*/ 124 h 127"/>
                <a:gd name="T48" fmla="*/ 20 w 65"/>
                <a:gd name="T49" fmla="*/ 122 h 127"/>
                <a:gd name="T50" fmla="*/ 14 w 65"/>
                <a:gd name="T51" fmla="*/ 116 h 127"/>
                <a:gd name="T52" fmla="*/ 10 w 65"/>
                <a:gd name="T53" fmla="*/ 108 h 127"/>
                <a:gd name="T54" fmla="*/ 6 w 65"/>
                <a:gd name="T55" fmla="*/ 99 h 127"/>
                <a:gd name="T56" fmla="*/ 3 w 65"/>
                <a:gd name="T57" fmla="*/ 88 h 127"/>
                <a:gd name="T58" fmla="*/ 1 w 65"/>
                <a:gd name="T59" fmla="*/ 76 h 127"/>
                <a:gd name="T60" fmla="*/ 0 w 65"/>
                <a:gd name="T61" fmla="*/ 64 h 127"/>
                <a:gd name="T62" fmla="*/ 1 w 65"/>
                <a:gd name="T63" fmla="*/ 51 h 127"/>
                <a:gd name="T64" fmla="*/ 3 w 65"/>
                <a:gd name="T65" fmla="*/ 38 h 127"/>
                <a:gd name="T66" fmla="*/ 6 w 65"/>
                <a:gd name="T67" fmla="*/ 28 h 127"/>
                <a:gd name="T68" fmla="*/ 10 w 65"/>
                <a:gd name="T69" fmla="*/ 18 h 127"/>
                <a:gd name="T70" fmla="*/ 14 w 65"/>
                <a:gd name="T71" fmla="*/ 10 h 127"/>
                <a:gd name="T72" fmla="*/ 20 w 65"/>
                <a:gd name="T73" fmla="*/ 4 h 127"/>
                <a:gd name="T74" fmla="*/ 23 w 65"/>
                <a:gd name="T75" fmla="*/ 2 h 127"/>
                <a:gd name="T76" fmla="*/ 26 w 65"/>
                <a:gd name="T77" fmla="*/ 1 h 127"/>
                <a:gd name="T78" fmla="*/ 29 w 65"/>
                <a:gd name="T79" fmla="*/ 0 h 127"/>
                <a:gd name="T80" fmla="*/ 32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2" y="0"/>
                  </a:moveTo>
                  <a:lnTo>
                    <a:pt x="35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6" y="18"/>
                  </a:lnTo>
                  <a:lnTo>
                    <a:pt x="60" y="28"/>
                  </a:lnTo>
                  <a:lnTo>
                    <a:pt x="63" y="38"/>
                  </a:lnTo>
                  <a:lnTo>
                    <a:pt x="65" y="51"/>
                  </a:lnTo>
                  <a:lnTo>
                    <a:pt x="65" y="64"/>
                  </a:lnTo>
                  <a:lnTo>
                    <a:pt x="65" y="76"/>
                  </a:lnTo>
                  <a:lnTo>
                    <a:pt x="63" y="88"/>
                  </a:lnTo>
                  <a:lnTo>
                    <a:pt x="60" y="99"/>
                  </a:lnTo>
                  <a:lnTo>
                    <a:pt x="56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4" y="116"/>
                  </a:lnTo>
                  <a:lnTo>
                    <a:pt x="10" y="108"/>
                  </a:lnTo>
                  <a:lnTo>
                    <a:pt x="6" y="99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8"/>
                  </a:lnTo>
                  <a:lnTo>
                    <a:pt x="10" y="18"/>
                  </a:lnTo>
                  <a:lnTo>
                    <a:pt x="14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11" name="Freeform 551"/>
            <p:cNvSpPr>
              <a:spLocks/>
            </p:cNvSpPr>
            <p:nvPr/>
          </p:nvSpPr>
          <p:spPr bwMode="auto">
            <a:xfrm>
              <a:off x="4573" y="1905"/>
              <a:ext cx="65" cy="127"/>
            </a:xfrm>
            <a:custGeom>
              <a:avLst/>
              <a:gdLst>
                <a:gd name="T0" fmla="*/ 32 w 65"/>
                <a:gd name="T1" fmla="*/ 0 h 127"/>
                <a:gd name="T2" fmla="*/ 35 w 65"/>
                <a:gd name="T3" fmla="*/ 0 h 127"/>
                <a:gd name="T4" fmla="*/ 39 w 65"/>
                <a:gd name="T5" fmla="*/ 1 h 127"/>
                <a:gd name="T6" fmla="*/ 42 w 65"/>
                <a:gd name="T7" fmla="*/ 2 h 127"/>
                <a:gd name="T8" fmla="*/ 45 w 65"/>
                <a:gd name="T9" fmla="*/ 4 h 127"/>
                <a:gd name="T10" fmla="*/ 50 w 65"/>
                <a:gd name="T11" fmla="*/ 10 h 127"/>
                <a:gd name="T12" fmla="*/ 56 w 65"/>
                <a:gd name="T13" fmla="*/ 18 h 127"/>
                <a:gd name="T14" fmla="*/ 60 w 65"/>
                <a:gd name="T15" fmla="*/ 28 h 127"/>
                <a:gd name="T16" fmla="*/ 63 w 65"/>
                <a:gd name="T17" fmla="*/ 38 h 127"/>
                <a:gd name="T18" fmla="*/ 65 w 65"/>
                <a:gd name="T19" fmla="*/ 51 h 127"/>
                <a:gd name="T20" fmla="*/ 65 w 65"/>
                <a:gd name="T21" fmla="*/ 64 h 127"/>
                <a:gd name="T22" fmla="*/ 65 w 65"/>
                <a:gd name="T23" fmla="*/ 76 h 127"/>
                <a:gd name="T24" fmla="*/ 63 w 65"/>
                <a:gd name="T25" fmla="*/ 88 h 127"/>
                <a:gd name="T26" fmla="*/ 60 w 65"/>
                <a:gd name="T27" fmla="*/ 99 h 127"/>
                <a:gd name="T28" fmla="*/ 56 w 65"/>
                <a:gd name="T29" fmla="*/ 108 h 127"/>
                <a:gd name="T30" fmla="*/ 50 w 65"/>
                <a:gd name="T31" fmla="*/ 116 h 127"/>
                <a:gd name="T32" fmla="*/ 45 w 65"/>
                <a:gd name="T33" fmla="*/ 122 h 127"/>
                <a:gd name="T34" fmla="*/ 42 w 65"/>
                <a:gd name="T35" fmla="*/ 124 h 127"/>
                <a:gd name="T36" fmla="*/ 39 w 65"/>
                <a:gd name="T37" fmla="*/ 125 h 127"/>
                <a:gd name="T38" fmla="*/ 35 w 65"/>
                <a:gd name="T39" fmla="*/ 127 h 127"/>
                <a:gd name="T40" fmla="*/ 32 w 65"/>
                <a:gd name="T41" fmla="*/ 127 h 127"/>
                <a:gd name="T42" fmla="*/ 29 w 65"/>
                <a:gd name="T43" fmla="*/ 127 h 127"/>
                <a:gd name="T44" fmla="*/ 26 w 65"/>
                <a:gd name="T45" fmla="*/ 125 h 127"/>
                <a:gd name="T46" fmla="*/ 23 w 65"/>
                <a:gd name="T47" fmla="*/ 124 h 127"/>
                <a:gd name="T48" fmla="*/ 20 w 65"/>
                <a:gd name="T49" fmla="*/ 122 h 127"/>
                <a:gd name="T50" fmla="*/ 14 w 65"/>
                <a:gd name="T51" fmla="*/ 116 h 127"/>
                <a:gd name="T52" fmla="*/ 10 w 65"/>
                <a:gd name="T53" fmla="*/ 108 h 127"/>
                <a:gd name="T54" fmla="*/ 6 w 65"/>
                <a:gd name="T55" fmla="*/ 99 h 127"/>
                <a:gd name="T56" fmla="*/ 3 w 65"/>
                <a:gd name="T57" fmla="*/ 88 h 127"/>
                <a:gd name="T58" fmla="*/ 1 w 65"/>
                <a:gd name="T59" fmla="*/ 76 h 127"/>
                <a:gd name="T60" fmla="*/ 0 w 65"/>
                <a:gd name="T61" fmla="*/ 64 h 127"/>
                <a:gd name="T62" fmla="*/ 1 w 65"/>
                <a:gd name="T63" fmla="*/ 51 h 127"/>
                <a:gd name="T64" fmla="*/ 3 w 65"/>
                <a:gd name="T65" fmla="*/ 38 h 127"/>
                <a:gd name="T66" fmla="*/ 6 w 65"/>
                <a:gd name="T67" fmla="*/ 28 h 127"/>
                <a:gd name="T68" fmla="*/ 10 w 65"/>
                <a:gd name="T69" fmla="*/ 18 h 127"/>
                <a:gd name="T70" fmla="*/ 14 w 65"/>
                <a:gd name="T71" fmla="*/ 10 h 127"/>
                <a:gd name="T72" fmla="*/ 20 w 65"/>
                <a:gd name="T73" fmla="*/ 4 h 127"/>
                <a:gd name="T74" fmla="*/ 23 w 65"/>
                <a:gd name="T75" fmla="*/ 2 h 127"/>
                <a:gd name="T76" fmla="*/ 26 w 65"/>
                <a:gd name="T77" fmla="*/ 1 h 127"/>
                <a:gd name="T78" fmla="*/ 29 w 65"/>
                <a:gd name="T79" fmla="*/ 0 h 127"/>
                <a:gd name="T80" fmla="*/ 32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2" y="0"/>
                  </a:moveTo>
                  <a:lnTo>
                    <a:pt x="35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6" y="18"/>
                  </a:lnTo>
                  <a:lnTo>
                    <a:pt x="60" y="28"/>
                  </a:lnTo>
                  <a:lnTo>
                    <a:pt x="63" y="38"/>
                  </a:lnTo>
                  <a:lnTo>
                    <a:pt x="65" y="51"/>
                  </a:lnTo>
                  <a:lnTo>
                    <a:pt x="65" y="64"/>
                  </a:lnTo>
                  <a:lnTo>
                    <a:pt x="65" y="76"/>
                  </a:lnTo>
                  <a:lnTo>
                    <a:pt x="63" y="88"/>
                  </a:lnTo>
                  <a:lnTo>
                    <a:pt x="60" y="99"/>
                  </a:lnTo>
                  <a:lnTo>
                    <a:pt x="56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4" y="116"/>
                  </a:lnTo>
                  <a:lnTo>
                    <a:pt x="10" y="108"/>
                  </a:lnTo>
                  <a:lnTo>
                    <a:pt x="6" y="99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8"/>
                  </a:lnTo>
                  <a:lnTo>
                    <a:pt x="10" y="18"/>
                  </a:lnTo>
                  <a:lnTo>
                    <a:pt x="14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12" name="Freeform 552"/>
            <p:cNvSpPr>
              <a:spLocks/>
            </p:cNvSpPr>
            <p:nvPr/>
          </p:nvSpPr>
          <p:spPr bwMode="auto">
            <a:xfrm>
              <a:off x="3920" y="1393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3 w 103"/>
                <a:gd name="T3" fmla="*/ 0 h 223"/>
                <a:gd name="T4" fmla="*/ 87 w 103"/>
                <a:gd name="T5" fmla="*/ 2 h 223"/>
                <a:gd name="T6" fmla="*/ 91 w 103"/>
                <a:gd name="T7" fmla="*/ 5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29 h 223"/>
                <a:gd name="T14" fmla="*/ 101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8 h 223"/>
                <a:gd name="T22" fmla="*/ 103 w 103"/>
                <a:gd name="T23" fmla="*/ 172 h 223"/>
                <a:gd name="T24" fmla="*/ 101 w 103"/>
                <a:gd name="T25" fmla="*/ 183 h 223"/>
                <a:gd name="T26" fmla="*/ 100 w 103"/>
                <a:gd name="T27" fmla="*/ 194 h 223"/>
                <a:gd name="T28" fmla="*/ 97 w 103"/>
                <a:gd name="T29" fmla="*/ 204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8 w 103"/>
                <a:gd name="T45" fmla="*/ 211 h 223"/>
                <a:gd name="T46" fmla="*/ 5 w 103"/>
                <a:gd name="T47" fmla="*/ 204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2 h 223"/>
                <a:gd name="T54" fmla="*/ 0 w 103"/>
                <a:gd name="T55" fmla="*/ 158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29 h 223"/>
                <a:gd name="T64" fmla="*/ 5 w 103"/>
                <a:gd name="T65" fmla="*/ 19 h 223"/>
                <a:gd name="T66" fmla="*/ 8 w 103"/>
                <a:gd name="T67" fmla="*/ 12 h 223"/>
                <a:gd name="T68" fmla="*/ 12 w 103"/>
                <a:gd name="T69" fmla="*/ 5 h 223"/>
                <a:gd name="T70" fmla="*/ 16 w 103"/>
                <a:gd name="T71" fmla="*/ 2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5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29"/>
                  </a:lnTo>
                  <a:lnTo>
                    <a:pt x="101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8"/>
                  </a:lnTo>
                  <a:lnTo>
                    <a:pt x="103" y="172"/>
                  </a:lnTo>
                  <a:lnTo>
                    <a:pt x="101" y="183"/>
                  </a:lnTo>
                  <a:lnTo>
                    <a:pt x="100" y="194"/>
                  </a:lnTo>
                  <a:lnTo>
                    <a:pt x="97" y="204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8" y="211"/>
                  </a:lnTo>
                  <a:lnTo>
                    <a:pt x="5" y="204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2"/>
                  </a:lnTo>
                  <a:lnTo>
                    <a:pt x="0" y="158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29"/>
                  </a:lnTo>
                  <a:lnTo>
                    <a:pt x="5" y="19"/>
                  </a:lnTo>
                  <a:lnTo>
                    <a:pt x="8" y="12"/>
                  </a:lnTo>
                  <a:lnTo>
                    <a:pt x="12" y="5"/>
                  </a:lnTo>
                  <a:lnTo>
                    <a:pt x="16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13" name="Freeform 553"/>
            <p:cNvSpPr>
              <a:spLocks/>
            </p:cNvSpPr>
            <p:nvPr/>
          </p:nvSpPr>
          <p:spPr bwMode="auto">
            <a:xfrm>
              <a:off x="3920" y="1393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3 w 103"/>
                <a:gd name="T3" fmla="*/ 0 h 223"/>
                <a:gd name="T4" fmla="*/ 87 w 103"/>
                <a:gd name="T5" fmla="*/ 2 h 223"/>
                <a:gd name="T6" fmla="*/ 91 w 103"/>
                <a:gd name="T7" fmla="*/ 5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29 h 223"/>
                <a:gd name="T14" fmla="*/ 101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8 h 223"/>
                <a:gd name="T22" fmla="*/ 103 w 103"/>
                <a:gd name="T23" fmla="*/ 172 h 223"/>
                <a:gd name="T24" fmla="*/ 101 w 103"/>
                <a:gd name="T25" fmla="*/ 183 h 223"/>
                <a:gd name="T26" fmla="*/ 100 w 103"/>
                <a:gd name="T27" fmla="*/ 194 h 223"/>
                <a:gd name="T28" fmla="*/ 97 w 103"/>
                <a:gd name="T29" fmla="*/ 204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8 w 103"/>
                <a:gd name="T45" fmla="*/ 211 h 223"/>
                <a:gd name="T46" fmla="*/ 5 w 103"/>
                <a:gd name="T47" fmla="*/ 204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2 h 223"/>
                <a:gd name="T54" fmla="*/ 0 w 103"/>
                <a:gd name="T55" fmla="*/ 158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29 h 223"/>
                <a:gd name="T64" fmla="*/ 5 w 103"/>
                <a:gd name="T65" fmla="*/ 19 h 223"/>
                <a:gd name="T66" fmla="*/ 8 w 103"/>
                <a:gd name="T67" fmla="*/ 12 h 223"/>
                <a:gd name="T68" fmla="*/ 12 w 103"/>
                <a:gd name="T69" fmla="*/ 5 h 223"/>
                <a:gd name="T70" fmla="*/ 16 w 103"/>
                <a:gd name="T71" fmla="*/ 2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5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29"/>
                  </a:lnTo>
                  <a:lnTo>
                    <a:pt x="101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8"/>
                  </a:lnTo>
                  <a:lnTo>
                    <a:pt x="103" y="172"/>
                  </a:lnTo>
                  <a:lnTo>
                    <a:pt x="101" y="183"/>
                  </a:lnTo>
                  <a:lnTo>
                    <a:pt x="100" y="194"/>
                  </a:lnTo>
                  <a:lnTo>
                    <a:pt x="97" y="204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8" y="211"/>
                  </a:lnTo>
                  <a:lnTo>
                    <a:pt x="5" y="204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2"/>
                  </a:lnTo>
                  <a:lnTo>
                    <a:pt x="0" y="158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29"/>
                  </a:lnTo>
                  <a:lnTo>
                    <a:pt x="5" y="19"/>
                  </a:lnTo>
                  <a:lnTo>
                    <a:pt x="8" y="12"/>
                  </a:lnTo>
                  <a:lnTo>
                    <a:pt x="12" y="5"/>
                  </a:lnTo>
                  <a:lnTo>
                    <a:pt x="16" y="2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14" name="Freeform 554"/>
            <p:cNvSpPr>
              <a:spLocks/>
            </p:cNvSpPr>
            <p:nvPr/>
          </p:nvSpPr>
          <p:spPr bwMode="auto">
            <a:xfrm>
              <a:off x="3936" y="1450"/>
              <a:ext cx="65" cy="127"/>
            </a:xfrm>
            <a:custGeom>
              <a:avLst/>
              <a:gdLst>
                <a:gd name="T0" fmla="*/ 32 w 65"/>
                <a:gd name="T1" fmla="*/ 0 h 127"/>
                <a:gd name="T2" fmla="*/ 35 w 65"/>
                <a:gd name="T3" fmla="*/ 0 h 127"/>
                <a:gd name="T4" fmla="*/ 38 w 65"/>
                <a:gd name="T5" fmla="*/ 2 h 127"/>
                <a:gd name="T6" fmla="*/ 41 w 65"/>
                <a:gd name="T7" fmla="*/ 3 h 127"/>
                <a:gd name="T8" fmla="*/ 44 w 65"/>
                <a:gd name="T9" fmla="*/ 5 h 127"/>
                <a:gd name="T10" fmla="*/ 50 w 65"/>
                <a:gd name="T11" fmla="*/ 11 h 127"/>
                <a:gd name="T12" fmla="*/ 54 w 65"/>
                <a:gd name="T13" fmla="*/ 19 h 127"/>
                <a:gd name="T14" fmla="*/ 59 w 65"/>
                <a:gd name="T15" fmla="*/ 28 h 127"/>
                <a:gd name="T16" fmla="*/ 62 w 65"/>
                <a:gd name="T17" fmla="*/ 39 h 127"/>
                <a:gd name="T18" fmla="*/ 64 w 65"/>
                <a:gd name="T19" fmla="*/ 52 h 127"/>
                <a:gd name="T20" fmla="*/ 65 w 65"/>
                <a:gd name="T21" fmla="*/ 64 h 127"/>
                <a:gd name="T22" fmla="*/ 64 w 65"/>
                <a:gd name="T23" fmla="*/ 77 h 127"/>
                <a:gd name="T24" fmla="*/ 62 w 65"/>
                <a:gd name="T25" fmla="*/ 89 h 127"/>
                <a:gd name="T26" fmla="*/ 59 w 65"/>
                <a:gd name="T27" fmla="*/ 99 h 127"/>
                <a:gd name="T28" fmla="*/ 54 w 65"/>
                <a:gd name="T29" fmla="*/ 109 h 127"/>
                <a:gd name="T30" fmla="*/ 50 w 65"/>
                <a:gd name="T31" fmla="*/ 117 h 127"/>
                <a:gd name="T32" fmla="*/ 44 w 65"/>
                <a:gd name="T33" fmla="*/ 123 h 127"/>
                <a:gd name="T34" fmla="*/ 41 w 65"/>
                <a:gd name="T35" fmla="*/ 125 h 127"/>
                <a:gd name="T36" fmla="*/ 38 w 65"/>
                <a:gd name="T37" fmla="*/ 126 h 127"/>
                <a:gd name="T38" fmla="*/ 35 w 65"/>
                <a:gd name="T39" fmla="*/ 127 h 127"/>
                <a:gd name="T40" fmla="*/ 32 w 65"/>
                <a:gd name="T41" fmla="*/ 127 h 127"/>
                <a:gd name="T42" fmla="*/ 29 w 65"/>
                <a:gd name="T43" fmla="*/ 127 h 127"/>
                <a:gd name="T44" fmla="*/ 25 w 65"/>
                <a:gd name="T45" fmla="*/ 126 h 127"/>
                <a:gd name="T46" fmla="*/ 22 w 65"/>
                <a:gd name="T47" fmla="*/ 125 h 127"/>
                <a:gd name="T48" fmla="*/ 19 w 65"/>
                <a:gd name="T49" fmla="*/ 123 h 127"/>
                <a:gd name="T50" fmla="*/ 14 w 65"/>
                <a:gd name="T51" fmla="*/ 117 h 127"/>
                <a:gd name="T52" fmla="*/ 9 w 65"/>
                <a:gd name="T53" fmla="*/ 109 h 127"/>
                <a:gd name="T54" fmla="*/ 5 w 65"/>
                <a:gd name="T55" fmla="*/ 99 h 127"/>
                <a:gd name="T56" fmla="*/ 2 w 65"/>
                <a:gd name="T57" fmla="*/ 89 h 127"/>
                <a:gd name="T58" fmla="*/ 0 w 65"/>
                <a:gd name="T59" fmla="*/ 77 h 127"/>
                <a:gd name="T60" fmla="*/ 0 w 65"/>
                <a:gd name="T61" fmla="*/ 64 h 127"/>
                <a:gd name="T62" fmla="*/ 0 w 65"/>
                <a:gd name="T63" fmla="*/ 52 h 127"/>
                <a:gd name="T64" fmla="*/ 2 w 65"/>
                <a:gd name="T65" fmla="*/ 39 h 127"/>
                <a:gd name="T66" fmla="*/ 5 w 65"/>
                <a:gd name="T67" fmla="*/ 28 h 127"/>
                <a:gd name="T68" fmla="*/ 9 w 65"/>
                <a:gd name="T69" fmla="*/ 19 h 127"/>
                <a:gd name="T70" fmla="*/ 14 w 65"/>
                <a:gd name="T71" fmla="*/ 11 h 127"/>
                <a:gd name="T72" fmla="*/ 19 w 65"/>
                <a:gd name="T73" fmla="*/ 5 h 127"/>
                <a:gd name="T74" fmla="*/ 22 w 65"/>
                <a:gd name="T75" fmla="*/ 3 h 127"/>
                <a:gd name="T76" fmla="*/ 25 w 65"/>
                <a:gd name="T77" fmla="*/ 2 h 127"/>
                <a:gd name="T78" fmla="*/ 29 w 65"/>
                <a:gd name="T79" fmla="*/ 0 h 127"/>
                <a:gd name="T80" fmla="*/ 32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2" y="0"/>
                  </a:moveTo>
                  <a:lnTo>
                    <a:pt x="35" y="0"/>
                  </a:lnTo>
                  <a:lnTo>
                    <a:pt x="38" y="2"/>
                  </a:lnTo>
                  <a:lnTo>
                    <a:pt x="41" y="3"/>
                  </a:lnTo>
                  <a:lnTo>
                    <a:pt x="44" y="5"/>
                  </a:lnTo>
                  <a:lnTo>
                    <a:pt x="50" y="11"/>
                  </a:lnTo>
                  <a:lnTo>
                    <a:pt x="54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2"/>
                  </a:lnTo>
                  <a:lnTo>
                    <a:pt x="65" y="64"/>
                  </a:lnTo>
                  <a:lnTo>
                    <a:pt x="64" y="77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4" y="109"/>
                  </a:lnTo>
                  <a:lnTo>
                    <a:pt x="50" y="117"/>
                  </a:lnTo>
                  <a:lnTo>
                    <a:pt x="44" y="123"/>
                  </a:lnTo>
                  <a:lnTo>
                    <a:pt x="41" y="125"/>
                  </a:lnTo>
                  <a:lnTo>
                    <a:pt x="38" y="126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5" y="126"/>
                  </a:lnTo>
                  <a:lnTo>
                    <a:pt x="22" y="125"/>
                  </a:lnTo>
                  <a:lnTo>
                    <a:pt x="19" y="123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5" y="99"/>
                  </a:lnTo>
                  <a:lnTo>
                    <a:pt x="2" y="89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2" y="39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19" y="5"/>
                  </a:lnTo>
                  <a:lnTo>
                    <a:pt x="22" y="3"/>
                  </a:lnTo>
                  <a:lnTo>
                    <a:pt x="25" y="2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15" name="Freeform 555"/>
            <p:cNvSpPr>
              <a:spLocks/>
            </p:cNvSpPr>
            <p:nvPr/>
          </p:nvSpPr>
          <p:spPr bwMode="auto">
            <a:xfrm>
              <a:off x="3936" y="1450"/>
              <a:ext cx="65" cy="127"/>
            </a:xfrm>
            <a:custGeom>
              <a:avLst/>
              <a:gdLst>
                <a:gd name="T0" fmla="*/ 32 w 65"/>
                <a:gd name="T1" fmla="*/ 0 h 127"/>
                <a:gd name="T2" fmla="*/ 35 w 65"/>
                <a:gd name="T3" fmla="*/ 0 h 127"/>
                <a:gd name="T4" fmla="*/ 38 w 65"/>
                <a:gd name="T5" fmla="*/ 2 h 127"/>
                <a:gd name="T6" fmla="*/ 41 w 65"/>
                <a:gd name="T7" fmla="*/ 3 h 127"/>
                <a:gd name="T8" fmla="*/ 44 w 65"/>
                <a:gd name="T9" fmla="*/ 5 h 127"/>
                <a:gd name="T10" fmla="*/ 50 w 65"/>
                <a:gd name="T11" fmla="*/ 11 h 127"/>
                <a:gd name="T12" fmla="*/ 54 w 65"/>
                <a:gd name="T13" fmla="*/ 19 h 127"/>
                <a:gd name="T14" fmla="*/ 59 w 65"/>
                <a:gd name="T15" fmla="*/ 28 h 127"/>
                <a:gd name="T16" fmla="*/ 62 w 65"/>
                <a:gd name="T17" fmla="*/ 39 h 127"/>
                <a:gd name="T18" fmla="*/ 64 w 65"/>
                <a:gd name="T19" fmla="*/ 52 h 127"/>
                <a:gd name="T20" fmla="*/ 65 w 65"/>
                <a:gd name="T21" fmla="*/ 64 h 127"/>
                <a:gd name="T22" fmla="*/ 64 w 65"/>
                <a:gd name="T23" fmla="*/ 77 h 127"/>
                <a:gd name="T24" fmla="*/ 62 w 65"/>
                <a:gd name="T25" fmla="*/ 89 h 127"/>
                <a:gd name="T26" fmla="*/ 59 w 65"/>
                <a:gd name="T27" fmla="*/ 99 h 127"/>
                <a:gd name="T28" fmla="*/ 54 w 65"/>
                <a:gd name="T29" fmla="*/ 109 h 127"/>
                <a:gd name="T30" fmla="*/ 50 w 65"/>
                <a:gd name="T31" fmla="*/ 117 h 127"/>
                <a:gd name="T32" fmla="*/ 44 w 65"/>
                <a:gd name="T33" fmla="*/ 123 h 127"/>
                <a:gd name="T34" fmla="*/ 41 w 65"/>
                <a:gd name="T35" fmla="*/ 125 h 127"/>
                <a:gd name="T36" fmla="*/ 38 w 65"/>
                <a:gd name="T37" fmla="*/ 126 h 127"/>
                <a:gd name="T38" fmla="*/ 35 w 65"/>
                <a:gd name="T39" fmla="*/ 127 h 127"/>
                <a:gd name="T40" fmla="*/ 32 w 65"/>
                <a:gd name="T41" fmla="*/ 127 h 127"/>
                <a:gd name="T42" fmla="*/ 29 w 65"/>
                <a:gd name="T43" fmla="*/ 127 h 127"/>
                <a:gd name="T44" fmla="*/ 25 w 65"/>
                <a:gd name="T45" fmla="*/ 126 h 127"/>
                <a:gd name="T46" fmla="*/ 22 w 65"/>
                <a:gd name="T47" fmla="*/ 125 h 127"/>
                <a:gd name="T48" fmla="*/ 19 w 65"/>
                <a:gd name="T49" fmla="*/ 123 h 127"/>
                <a:gd name="T50" fmla="*/ 14 w 65"/>
                <a:gd name="T51" fmla="*/ 117 h 127"/>
                <a:gd name="T52" fmla="*/ 9 w 65"/>
                <a:gd name="T53" fmla="*/ 109 h 127"/>
                <a:gd name="T54" fmla="*/ 5 w 65"/>
                <a:gd name="T55" fmla="*/ 99 h 127"/>
                <a:gd name="T56" fmla="*/ 2 w 65"/>
                <a:gd name="T57" fmla="*/ 89 h 127"/>
                <a:gd name="T58" fmla="*/ 0 w 65"/>
                <a:gd name="T59" fmla="*/ 77 h 127"/>
                <a:gd name="T60" fmla="*/ 0 w 65"/>
                <a:gd name="T61" fmla="*/ 64 h 127"/>
                <a:gd name="T62" fmla="*/ 0 w 65"/>
                <a:gd name="T63" fmla="*/ 52 h 127"/>
                <a:gd name="T64" fmla="*/ 2 w 65"/>
                <a:gd name="T65" fmla="*/ 39 h 127"/>
                <a:gd name="T66" fmla="*/ 5 w 65"/>
                <a:gd name="T67" fmla="*/ 28 h 127"/>
                <a:gd name="T68" fmla="*/ 9 w 65"/>
                <a:gd name="T69" fmla="*/ 19 h 127"/>
                <a:gd name="T70" fmla="*/ 14 w 65"/>
                <a:gd name="T71" fmla="*/ 11 h 127"/>
                <a:gd name="T72" fmla="*/ 19 w 65"/>
                <a:gd name="T73" fmla="*/ 5 h 127"/>
                <a:gd name="T74" fmla="*/ 22 w 65"/>
                <a:gd name="T75" fmla="*/ 3 h 127"/>
                <a:gd name="T76" fmla="*/ 25 w 65"/>
                <a:gd name="T77" fmla="*/ 2 h 127"/>
                <a:gd name="T78" fmla="*/ 29 w 65"/>
                <a:gd name="T79" fmla="*/ 0 h 127"/>
                <a:gd name="T80" fmla="*/ 32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2" y="0"/>
                  </a:moveTo>
                  <a:lnTo>
                    <a:pt x="35" y="0"/>
                  </a:lnTo>
                  <a:lnTo>
                    <a:pt x="38" y="2"/>
                  </a:lnTo>
                  <a:lnTo>
                    <a:pt x="41" y="3"/>
                  </a:lnTo>
                  <a:lnTo>
                    <a:pt x="44" y="5"/>
                  </a:lnTo>
                  <a:lnTo>
                    <a:pt x="50" y="11"/>
                  </a:lnTo>
                  <a:lnTo>
                    <a:pt x="54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2"/>
                  </a:lnTo>
                  <a:lnTo>
                    <a:pt x="65" y="64"/>
                  </a:lnTo>
                  <a:lnTo>
                    <a:pt x="64" y="77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4" y="109"/>
                  </a:lnTo>
                  <a:lnTo>
                    <a:pt x="50" y="117"/>
                  </a:lnTo>
                  <a:lnTo>
                    <a:pt x="44" y="123"/>
                  </a:lnTo>
                  <a:lnTo>
                    <a:pt x="41" y="125"/>
                  </a:lnTo>
                  <a:lnTo>
                    <a:pt x="38" y="126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5" y="126"/>
                  </a:lnTo>
                  <a:lnTo>
                    <a:pt x="22" y="125"/>
                  </a:lnTo>
                  <a:lnTo>
                    <a:pt x="19" y="123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5" y="99"/>
                  </a:lnTo>
                  <a:lnTo>
                    <a:pt x="2" y="89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2" y="39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19" y="5"/>
                  </a:lnTo>
                  <a:lnTo>
                    <a:pt x="22" y="3"/>
                  </a:lnTo>
                  <a:lnTo>
                    <a:pt x="25" y="2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16" name="Freeform 556"/>
            <p:cNvSpPr>
              <a:spLocks/>
            </p:cNvSpPr>
            <p:nvPr/>
          </p:nvSpPr>
          <p:spPr bwMode="auto">
            <a:xfrm>
              <a:off x="4026" y="1393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3 w 103"/>
                <a:gd name="T3" fmla="*/ 0 h 223"/>
                <a:gd name="T4" fmla="*/ 87 w 103"/>
                <a:gd name="T5" fmla="*/ 2 h 223"/>
                <a:gd name="T6" fmla="*/ 91 w 103"/>
                <a:gd name="T7" fmla="*/ 5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29 h 223"/>
                <a:gd name="T14" fmla="*/ 101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8 h 223"/>
                <a:gd name="T22" fmla="*/ 103 w 103"/>
                <a:gd name="T23" fmla="*/ 172 h 223"/>
                <a:gd name="T24" fmla="*/ 101 w 103"/>
                <a:gd name="T25" fmla="*/ 183 h 223"/>
                <a:gd name="T26" fmla="*/ 100 w 103"/>
                <a:gd name="T27" fmla="*/ 194 h 223"/>
                <a:gd name="T28" fmla="*/ 97 w 103"/>
                <a:gd name="T29" fmla="*/ 204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8 w 103"/>
                <a:gd name="T45" fmla="*/ 211 h 223"/>
                <a:gd name="T46" fmla="*/ 5 w 103"/>
                <a:gd name="T47" fmla="*/ 204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2 h 223"/>
                <a:gd name="T54" fmla="*/ 0 w 103"/>
                <a:gd name="T55" fmla="*/ 158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29 h 223"/>
                <a:gd name="T64" fmla="*/ 5 w 103"/>
                <a:gd name="T65" fmla="*/ 19 h 223"/>
                <a:gd name="T66" fmla="*/ 8 w 103"/>
                <a:gd name="T67" fmla="*/ 12 h 223"/>
                <a:gd name="T68" fmla="*/ 12 w 103"/>
                <a:gd name="T69" fmla="*/ 5 h 223"/>
                <a:gd name="T70" fmla="*/ 16 w 103"/>
                <a:gd name="T71" fmla="*/ 2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5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29"/>
                  </a:lnTo>
                  <a:lnTo>
                    <a:pt x="101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8"/>
                  </a:lnTo>
                  <a:lnTo>
                    <a:pt x="103" y="172"/>
                  </a:lnTo>
                  <a:lnTo>
                    <a:pt x="101" y="183"/>
                  </a:lnTo>
                  <a:lnTo>
                    <a:pt x="100" y="194"/>
                  </a:lnTo>
                  <a:lnTo>
                    <a:pt x="97" y="204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8" y="211"/>
                  </a:lnTo>
                  <a:lnTo>
                    <a:pt x="5" y="204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2"/>
                  </a:lnTo>
                  <a:lnTo>
                    <a:pt x="0" y="158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29"/>
                  </a:lnTo>
                  <a:lnTo>
                    <a:pt x="5" y="19"/>
                  </a:lnTo>
                  <a:lnTo>
                    <a:pt x="8" y="12"/>
                  </a:lnTo>
                  <a:lnTo>
                    <a:pt x="12" y="5"/>
                  </a:lnTo>
                  <a:lnTo>
                    <a:pt x="16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17" name="Freeform 557"/>
            <p:cNvSpPr>
              <a:spLocks/>
            </p:cNvSpPr>
            <p:nvPr/>
          </p:nvSpPr>
          <p:spPr bwMode="auto">
            <a:xfrm>
              <a:off x="4026" y="1393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3 w 103"/>
                <a:gd name="T3" fmla="*/ 0 h 223"/>
                <a:gd name="T4" fmla="*/ 87 w 103"/>
                <a:gd name="T5" fmla="*/ 2 h 223"/>
                <a:gd name="T6" fmla="*/ 91 w 103"/>
                <a:gd name="T7" fmla="*/ 5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29 h 223"/>
                <a:gd name="T14" fmla="*/ 101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8 h 223"/>
                <a:gd name="T22" fmla="*/ 103 w 103"/>
                <a:gd name="T23" fmla="*/ 172 h 223"/>
                <a:gd name="T24" fmla="*/ 101 w 103"/>
                <a:gd name="T25" fmla="*/ 183 h 223"/>
                <a:gd name="T26" fmla="*/ 100 w 103"/>
                <a:gd name="T27" fmla="*/ 194 h 223"/>
                <a:gd name="T28" fmla="*/ 97 w 103"/>
                <a:gd name="T29" fmla="*/ 204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8 w 103"/>
                <a:gd name="T45" fmla="*/ 211 h 223"/>
                <a:gd name="T46" fmla="*/ 5 w 103"/>
                <a:gd name="T47" fmla="*/ 204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2 h 223"/>
                <a:gd name="T54" fmla="*/ 0 w 103"/>
                <a:gd name="T55" fmla="*/ 158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29 h 223"/>
                <a:gd name="T64" fmla="*/ 5 w 103"/>
                <a:gd name="T65" fmla="*/ 19 h 223"/>
                <a:gd name="T66" fmla="*/ 8 w 103"/>
                <a:gd name="T67" fmla="*/ 12 h 223"/>
                <a:gd name="T68" fmla="*/ 12 w 103"/>
                <a:gd name="T69" fmla="*/ 5 h 223"/>
                <a:gd name="T70" fmla="*/ 16 w 103"/>
                <a:gd name="T71" fmla="*/ 2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5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29"/>
                  </a:lnTo>
                  <a:lnTo>
                    <a:pt x="101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8"/>
                  </a:lnTo>
                  <a:lnTo>
                    <a:pt x="103" y="172"/>
                  </a:lnTo>
                  <a:lnTo>
                    <a:pt x="101" y="183"/>
                  </a:lnTo>
                  <a:lnTo>
                    <a:pt x="100" y="194"/>
                  </a:lnTo>
                  <a:lnTo>
                    <a:pt x="97" y="204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8" y="211"/>
                  </a:lnTo>
                  <a:lnTo>
                    <a:pt x="5" y="204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2"/>
                  </a:lnTo>
                  <a:lnTo>
                    <a:pt x="0" y="158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29"/>
                  </a:lnTo>
                  <a:lnTo>
                    <a:pt x="5" y="19"/>
                  </a:lnTo>
                  <a:lnTo>
                    <a:pt x="8" y="12"/>
                  </a:lnTo>
                  <a:lnTo>
                    <a:pt x="12" y="5"/>
                  </a:lnTo>
                  <a:lnTo>
                    <a:pt x="16" y="2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18" name="Freeform 558"/>
            <p:cNvSpPr>
              <a:spLocks/>
            </p:cNvSpPr>
            <p:nvPr/>
          </p:nvSpPr>
          <p:spPr bwMode="auto">
            <a:xfrm>
              <a:off x="4042" y="1450"/>
              <a:ext cx="65" cy="127"/>
            </a:xfrm>
            <a:custGeom>
              <a:avLst/>
              <a:gdLst>
                <a:gd name="T0" fmla="*/ 32 w 65"/>
                <a:gd name="T1" fmla="*/ 0 h 127"/>
                <a:gd name="T2" fmla="*/ 35 w 65"/>
                <a:gd name="T3" fmla="*/ 0 h 127"/>
                <a:gd name="T4" fmla="*/ 38 w 65"/>
                <a:gd name="T5" fmla="*/ 2 h 127"/>
                <a:gd name="T6" fmla="*/ 42 w 65"/>
                <a:gd name="T7" fmla="*/ 3 h 127"/>
                <a:gd name="T8" fmla="*/ 45 w 65"/>
                <a:gd name="T9" fmla="*/ 5 h 127"/>
                <a:gd name="T10" fmla="*/ 51 w 65"/>
                <a:gd name="T11" fmla="*/ 11 h 127"/>
                <a:gd name="T12" fmla="*/ 55 w 65"/>
                <a:gd name="T13" fmla="*/ 19 h 127"/>
                <a:gd name="T14" fmla="*/ 59 w 65"/>
                <a:gd name="T15" fmla="*/ 28 h 127"/>
                <a:gd name="T16" fmla="*/ 62 w 65"/>
                <a:gd name="T17" fmla="*/ 39 h 127"/>
                <a:gd name="T18" fmla="*/ 64 w 65"/>
                <a:gd name="T19" fmla="*/ 52 h 127"/>
                <a:gd name="T20" fmla="*/ 65 w 65"/>
                <a:gd name="T21" fmla="*/ 64 h 127"/>
                <a:gd name="T22" fmla="*/ 64 w 65"/>
                <a:gd name="T23" fmla="*/ 77 h 127"/>
                <a:gd name="T24" fmla="*/ 62 w 65"/>
                <a:gd name="T25" fmla="*/ 89 h 127"/>
                <a:gd name="T26" fmla="*/ 59 w 65"/>
                <a:gd name="T27" fmla="*/ 99 h 127"/>
                <a:gd name="T28" fmla="*/ 55 w 65"/>
                <a:gd name="T29" fmla="*/ 109 h 127"/>
                <a:gd name="T30" fmla="*/ 51 w 65"/>
                <a:gd name="T31" fmla="*/ 117 h 127"/>
                <a:gd name="T32" fmla="*/ 45 w 65"/>
                <a:gd name="T33" fmla="*/ 123 h 127"/>
                <a:gd name="T34" fmla="*/ 42 w 65"/>
                <a:gd name="T35" fmla="*/ 125 h 127"/>
                <a:gd name="T36" fmla="*/ 38 w 65"/>
                <a:gd name="T37" fmla="*/ 126 h 127"/>
                <a:gd name="T38" fmla="*/ 35 w 65"/>
                <a:gd name="T39" fmla="*/ 127 h 127"/>
                <a:gd name="T40" fmla="*/ 32 w 65"/>
                <a:gd name="T41" fmla="*/ 127 h 127"/>
                <a:gd name="T42" fmla="*/ 29 w 65"/>
                <a:gd name="T43" fmla="*/ 127 h 127"/>
                <a:gd name="T44" fmla="*/ 25 w 65"/>
                <a:gd name="T45" fmla="*/ 126 h 127"/>
                <a:gd name="T46" fmla="*/ 22 w 65"/>
                <a:gd name="T47" fmla="*/ 125 h 127"/>
                <a:gd name="T48" fmla="*/ 19 w 65"/>
                <a:gd name="T49" fmla="*/ 123 h 127"/>
                <a:gd name="T50" fmla="*/ 14 w 65"/>
                <a:gd name="T51" fmla="*/ 117 h 127"/>
                <a:gd name="T52" fmla="*/ 9 w 65"/>
                <a:gd name="T53" fmla="*/ 109 h 127"/>
                <a:gd name="T54" fmla="*/ 5 w 65"/>
                <a:gd name="T55" fmla="*/ 99 h 127"/>
                <a:gd name="T56" fmla="*/ 2 w 65"/>
                <a:gd name="T57" fmla="*/ 89 h 127"/>
                <a:gd name="T58" fmla="*/ 1 w 65"/>
                <a:gd name="T59" fmla="*/ 77 h 127"/>
                <a:gd name="T60" fmla="*/ 0 w 65"/>
                <a:gd name="T61" fmla="*/ 64 h 127"/>
                <a:gd name="T62" fmla="*/ 1 w 65"/>
                <a:gd name="T63" fmla="*/ 52 h 127"/>
                <a:gd name="T64" fmla="*/ 2 w 65"/>
                <a:gd name="T65" fmla="*/ 39 h 127"/>
                <a:gd name="T66" fmla="*/ 5 w 65"/>
                <a:gd name="T67" fmla="*/ 28 h 127"/>
                <a:gd name="T68" fmla="*/ 9 w 65"/>
                <a:gd name="T69" fmla="*/ 19 h 127"/>
                <a:gd name="T70" fmla="*/ 14 w 65"/>
                <a:gd name="T71" fmla="*/ 11 h 127"/>
                <a:gd name="T72" fmla="*/ 19 w 65"/>
                <a:gd name="T73" fmla="*/ 5 h 127"/>
                <a:gd name="T74" fmla="*/ 22 w 65"/>
                <a:gd name="T75" fmla="*/ 3 h 127"/>
                <a:gd name="T76" fmla="*/ 25 w 65"/>
                <a:gd name="T77" fmla="*/ 2 h 127"/>
                <a:gd name="T78" fmla="*/ 29 w 65"/>
                <a:gd name="T79" fmla="*/ 0 h 127"/>
                <a:gd name="T80" fmla="*/ 32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2" y="0"/>
                  </a:moveTo>
                  <a:lnTo>
                    <a:pt x="35" y="0"/>
                  </a:lnTo>
                  <a:lnTo>
                    <a:pt x="38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1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2"/>
                  </a:lnTo>
                  <a:lnTo>
                    <a:pt x="65" y="64"/>
                  </a:lnTo>
                  <a:lnTo>
                    <a:pt x="64" y="77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1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8" y="126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5" y="126"/>
                  </a:lnTo>
                  <a:lnTo>
                    <a:pt x="22" y="125"/>
                  </a:lnTo>
                  <a:lnTo>
                    <a:pt x="19" y="123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5" y="99"/>
                  </a:lnTo>
                  <a:lnTo>
                    <a:pt x="2" y="89"/>
                  </a:lnTo>
                  <a:lnTo>
                    <a:pt x="1" y="77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39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19" y="5"/>
                  </a:lnTo>
                  <a:lnTo>
                    <a:pt x="22" y="3"/>
                  </a:lnTo>
                  <a:lnTo>
                    <a:pt x="25" y="2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19" name="Freeform 559"/>
            <p:cNvSpPr>
              <a:spLocks/>
            </p:cNvSpPr>
            <p:nvPr/>
          </p:nvSpPr>
          <p:spPr bwMode="auto">
            <a:xfrm>
              <a:off x="4042" y="1450"/>
              <a:ext cx="65" cy="127"/>
            </a:xfrm>
            <a:custGeom>
              <a:avLst/>
              <a:gdLst>
                <a:gd name="T0" fmla="*/ 32 w 65"/>
                <a:gd name="T1" fmla="*/ 0 h 127"/>
                <a:gd name="T2" fmla="*/ 35 w 65"/>
                <a:gd name="T3" fmla="*/ 0 h 127"/>
                <a:gd name="T4" fmla="*/ 38 w 65"/>
                <a:gd name="T5" fmla="*/ 2 h 127"/>
                <a:gd name="T6" fmla="*/ 42 w 65"/>
                <a:gd name="T7" fmla="*/ 3 h 127"/>
                <a:gd name="T8" fmla="*/ 45 w 65"/>
                <a:gd name="T9" fmla="*/ 5 h 127"/>
                <a:gd name="T10" fmla="*/ 51 w 65"/>
                <a:gd name="T11" fmla="*/ 11 h 127"/>
                <a:gd name="T12" fmla="*/ 55 w 65"/>
                <a:gd name="T13" fmla="*/ 19 h 127"/>
                <a:gd name="T14" fmla="*/ 59 w 65"/>
                <a:gd name="T15" fmla="*/ 28 h 127"/>
                <a:gd name="T16" fmla="*/ 62 w 65"/>
                <a:gd name="T17" fmla="*/ 39 h 127"/>
                <a:gd name="T18" fmla="*/ 64 w 65"/>
                <a:gd name="T19" fmla="*/ 52 h 127"/>
                <a:gd name="T20" fmla="*/ 65 w 65"/>
                <a:gd name="T21" fmla="*/ 64 h 127"/>
                <a:gd name="T22" fmla="*/ 64 w 65"/>
                <a:gd name="T23" fmla="*/ 77 h 127"/>
                <a:gd name="T24" fmla="*/ 62 w 65"/>
                <a:gd name="T25" fmla="*/ 89 h 127"/>
                <a:gd name="T26" fmla="*/ 59 w 65"/>
                <a:gd name="T27" fmla="*/ 99 h 127"/>
                <a:gd name="T28" fmla="*/ 55 w 65"/>
                <a:gd name="T29" fmla="*/ 109 h 127"/>
                <a:gd name="T30" fmla="*/ 51 w 65"/>
                <a:gd name="T31" fmla="*/ 117 h 127"/>
                <a:gd name="T32" fmla="*/ 45 w 65"/>
                <a:gd name="T33" fmla="*/ 123 h 127"/>
                <a:gd name="T34" fmla="*/ 42 w 65"/>
                <a:gd name="T35" fmla="*/ 125 h 127"/>
                <a:gd name="T36" fmla="*/ 38 w 65"/>
                <a:gd name="T37" fmla="*/ 126 h 127"/>
                <a:gd name="T38" fmla="*/ 35 w 65"/>
                <a:gd name="T39" fmla="*/ 127 h 127"/>
                <a:gd name="T40" fmla="*/ 32 w 65"/>
                <a:gd name="T41" fmla="*/ 127 h 127"/>
                <a:gd name="T42" fmla="*/ 29 w 65"/>
                <a:gd name="T43" fmla="*/ 127 h 127"/>
                <a:gd name="T44" fmla="*/ 25 w 65"/>
                <a:gd name="T45" fmla="*/ 126 h 127"/>
                <a:gd name="T46" fmla="*/ 22 w 65"/>
                <a:gd name="T47" fmla="*/ 125 h 127"/>
                <a:gd name="T48" fmla="*/ 19 w 65"/>
                <a:gd name="T49" fmla="*/ 123 h 127"/>
                <a:gd name="T50" fmla="*/ 14 w 65"/>
                <a:gd name="T51" fmla="*/ 117 h 127"/>
                <a:gd name="T52" fmla="*/ 9 w 65"/>
                <a:gd name="T53" fmla="*/ 109 h 127"/>
                <a:gd name="T54" fmla="*/ 5 w 65"/>
                <a:gd name="T55" fmla="*/ 99 h 127"/>
                <a:gd name="T56" fmla="*/ 2 w 65"/>
                <a:gd name="T57" fmla="*/ 89 h 127"/>
                <a:gd name="T58" fmla="*/ 1 w 65"/>
                <a:gd name="T59" fmla="*/ 77 h 127"/>
                <a:gd name="T60" fmla="*/ 0 w 65"/>
                <a:gd name="T61" fmla="*/ 64 h 127"/>
                <a:gd name="T62" fmla="*/ 1 w 65"/>
                <a:gd name="T63" fmla="*/ 52 h 127"/>
                <a:gd name="T64" fmla="*/ 2 w 65"/>
                <a:gd name="T65" fmla="*/ 39 h 127"/>
                <a:gd name="T66" fmla="*/ 5 w 65"/>
                <a:gd name="T67" fmla="*/ 28 h 127"/>
                <a:gd name="T68" fmla="*/ 9 w 65"/>
                <a:gd name="T69" fmla="*/ 19 h 127"/>
                <a:gd name="T70" fmla="*/ 14 w 65"/>
                <a:gd name="T71" fmla="*/ 11 h 127"/>
                <a:gd name="T72" fmla="*/ 19 w 65"/>
                <a:gd name="T73" fmla="*/ 5 h 127"/>
                <a:gd name="T74" fmla="*/ 22 w 65"/>
                <a:gd name="T75" fmla="*/ 3 h 127"/>
                <a:gd name="T76" fmla="*/ 25 w 65"/>
                <a:gd name="T77" fmla="*/ 2 h 127"/>
                <a:gd name="T78" fmla="*/ 29 w 65"/>
                <a:gd name="T79" fmla="*/ 0 h 127"/>
                <a:gd name="T80" fmla="*/ 32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2" y="0"/>
                  </a:moveTo>
                  <a:lnTo>
                    <a:pt x="35" y="0"/>
                  </a:lnTo>
                  <a:lnTo>
                    <a:pt x="38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1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2"/>
                  </a:lnTo>
                  <a:lnTo>
                    <a:pt x="65" y="64"/>
                  </a:lnTo>
                  <a:lnTo>
                    <a:pt x="64" y="77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1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8" y="126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5" y="126"/>
                  </a:lnTo>
                  <a:lnTo>
                    <a:pt x="22" y="125"/>
                  </a:lnTo>
                  <a:lnTo>
                    <a:pt x="19" y="123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5" y="99"/>
                  </a:lnTo>
                  <a:lnTo>
                    <a:pt x="2" y="89"/>
                  </a:lnTo>
                  <a:lnTo>
                    <a:pt x="1" y="77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39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19" y="5"/>
                  </a:lnTo>
                  <a:lnTo>
                    <a:pt x="22" y="3"/>
                  </a:lnTo>
                  <a:lnTo>
                    <a:pt x="25" y="2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20" name="Freeform 560"/>
            <p:cNvSpPr>
              <a:spLocks/>
            </p:cNvSpPr>
            <p:nvPr/>
          </p:nvSpPr>
          <p:spPr bwMode="auto">
            <a:xfrm>
              <a:off x="4132" y="1393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3 w 103"/>
                <a:gd name="T3" fmla="*/ 0 h 223"/>
                <a:gd name="T4" fmla="*/ 87 w 103"/>
                <a:gd name="T5" fmla="*/ 2 h 223"/>
                <a:gd name="T6" fmla="*/ 91 w 103"/>
                <a:gd name="T7" fmla="*/ 5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29 h 223"/>
                <a:gd name="T14" fmla="*/ 102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8 h 223"/>
                <a:gd name="T22" fmla="*/ 103 w 103"/>
                <a:gd name="T23" fmla="*/ 172 h 223"/>
                <a:gd name="T24" fmla="*/ 102 w 103"/>
                <a:gd name="T25" fmla="*/ 183 h 223"/>
                <a:gd name="T26" fmla="*/ 100 w 103"/>
                <a:gd name="T27" fmla="*/ 194 h 223"/>
                <a:gd name="T28" fmla="*/ 97 w 103"/>
                <a:gd name="T29" fmla="*/ 204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9 w 103"/>
                <a:gd name="T45" fmla="*/ 211 h 223"/>
                <a:gd name="T46" fmla="*/ 6 w 103"/>
                <a:gd name="T47" fmla="*/ 204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2 h 223"/>
                <a:gd name="T54" fmla="*/ 0 w 103"/>
                <a:gd name="T55" fmla="*/ 158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29 h 223"/>
                <a:gd name="T64" fmla="*/ 6 w 103"/>
                <a:gd name="T65" fmla="*/ 19 h 223"/>
                <a:gd name="T66" fmla="*/ 9 w 103"/>
                <a:gd name="T67" fmla="*/ 12 h 223"/>
                <a:gd name="T68" fmla="*/ 12 w 103"/>
                <a:gd name="T69" fmla="*/ 5 h 223"/>
                <a:gd name="T70" fmla="*/ 16 w 103"/>
                <a:gd name="T71" fmla="*/ 2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5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29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8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7" y="204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2"/>
                  </a:lnTo>
                  <a:lnTo>
                    <a:pt x="0" y="158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29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5"/>
                  </a:lnTo>
                  <a:lnTo>
                    <a:pt x="16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21" name="Freeform 561"/>
            <p:cNvSpPr>
              <a:spLocks/>
            </p:cNvSpPr>
            <p:nvPr/>
          </p:nvSpPr>
          <p:spPr bwMode="auto">
            <a:xfrm>
              <a:off x="4132" y="1393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3 w 103"/>
                <a:gd name="T3" fmla="*/ 0 h 223"/>
                <a:gd name="T4" fmla="*/ 87 w 103"/>
                <a:gd name="T5" fmla="*/ 2 h 223"/>
                <a:gd name="T6" fmla="*/ 91 w 103"/>
                <a:gd name="T7" fmla="*/ 5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29 h 223"/>
                <a:gd name="T14" fmla="*/ 102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8 h 223"/>
                <a:gd name="T22" fmla="*/ 103 w 103"/>
                <a:gd name="T23" fmla="*/ 172 h 223"/>
                <a:gd name="T24" fmla="*/ 102 w 103"/>
                <a:gd name="T25" fmla="*/ 183 h 223"/>
                <a:gd name="T26" fmla="*/ 100 w 103"/>
                <a:gd name="T27" fmla="*/ 194 h 223"/>
                <a:gd name="T28" fmla="*/ 97 w 103"/>
                <a:gd name="T29" fmla="*/ 204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9 w 103"/>
                <a:gd name="T45" fmla="*/ 211 h 223"/>
                <a:gd name="T46" fmla="*/ 6 w 103"/>
                <a:gd name="T47" fmla="*/ 204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2 h 223"/>
                <a:gd name="T54" fmla="*/ 0 w 103"/>
                <a:gd name="T55" fmla="*/ 158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29 h 223"/>
                <a:gd name="T64" fmla="*/ 6 w 103"/>
                <a:gd name="T65" fmla="*/ 19 h 223"/>
                <a:gd name="T66" fmla="*/ 9 w 103"/>
                <a:gd name="T67" fmla="*/ 12 h 223"/>
                <a:gd name="T68" fmla="*/ 12 w 103"/>
                <a:gd name="T69" fmla="*/ 5 h 223"/>
                <a:gd name="T70" fmla="*/ 16 w 103"/>
                <a:gd name="T71" fmla="*/ 2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5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29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8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7" y="204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2"/>
                  </a:lnTo>
                  <a:lnTo>
                    <a:pt x="0" y="158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29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5"/>
                  </a:lnTo>
                  <a:lnTo>
                    <a:pt x="16" y="2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22" name="Freeform 562"/>
            <p:cNvSpPr>
              <a:spLocks/>
            </p:cNvSpPr>
            <p:nvPr/>
          </p:nvSpPr>
          <p:spPr bwMode="auto">
            <a:xfrm>
              <a:off x="4148" y="1450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39 w 65"/>
                <a:gd name="T5" fmla="*/ 2 h 127"/>
                <a:gd name="T6" fmla="*/ 42 w 65"/>
                <a:gd name="T7" fmla="*/ 3 h 127"/>
                <a:gd name="T8" fmla="*/ 45 w 65"/>
                <a:gd name="T9" fmla="*/ 5 h 127"/>
                <a:gd name="T10" fmla="*/ 51 w 65"/>
                <a:gd name="T11" fmla="*/ 11 h 127"/>
                <a:gd name="T12" fmla="*/ 56 w 65"/>
                <a:gd name="T13" fmla="*/ 19 h 127"/>
                <a:gd name="T14" fmla="*/ 59 w 65"/>
                <a:gd name="T15" fmla="*/ 28 h 127"/>
                <a:gd name="T16" fmla="*/ 62 w 65"/>
                <a:gd name="T17" fmla="*/ 39 h 127"/>
                <a:gd name="T18" fmla="*/ 64 w 65"/>
                <a:gd name="T19" fmla="*/ 52 h 127"/>
                <a:gd name="T20" fmla="*/ 65 w 65"/>
                <a:gd name="T21" fmla="*/ 64 h 127"/>
                <a:gd name="T22" fmla="*/ 64 w 65"/>
                <a:gd name="T23" fmla="*/ 77 h 127"/>
                <a:gd name="T24" fmla="*/ 62 w 65"/>
                <a:gd name="T25" fmla="*/ 89 h 127"/>
                <a:gd name="T26" fmla="*/ 59 w 65"/>
                <a:gd name="T27" fmla="*/ 99 h 127"/>
                <a:gd name="T28" fmla="*/ 56 w 65"/>
                <a:gd name="T29" fmla="*/ 109 h 127"/>
                <a:gd name="T30" fmla="*/ 51 w 65"/>
                <a:gd name="T31" fmla="*/ 117 h 127"/>
                <a:gd name="T32" fmla="*/ 45 w 65"/>
                <a:gd name="T33" fmla="*/ 123 h 127"/>
                <a:gd name="T34" fmla="*/ 42 w 65"/>
                <a:gd name="T35" fmla="*/ 125 h 127"/>
                <a:gd name="T36" fmla="*/ 39 w 65"/>
                <a:gd name="T37" fmla="*/ 126 h 127"/>
                <a:gd name="T38" fmla="*/ 36 w 65"/>
                <a:gd name="T39" fmla="*/ 127 h 127"/>
                <a:gd name="T40" fmla="*/ 33 w 65"/>
                <a:gd name="T41" fmla="*/ 127 h 127"/>
                <a:gd name="T42" fmla="*/ 30 w 65"/>
                <a:gd name="T43" fmla="*/ 127 h 127"/>
                <a:gd name="T44" fmla="*/ 26 w 65"/>
                <a:gd name="T45" fmla="*/ 126 h 127"/>
                <a:gd name="T46" fmla="*/ 22 w 65"/>
                <a:gd name="T47" fmla="*/ 125 h 127"/>
                <a:gd name="T48" fmla="*/ 19 w 65"/>
                <a:gd name="T49" fmla="*/ 123 h 127"/>
                <a:gd name="T50" fmla="*/ 14 w 65"/>
                <a:gd name="T51" fmla="*/ 117 h 127"/>
                <a:gd name="T52" fmla="*/ 9 w 65"/>
                <a:gd name="T53" fmla="*/ 109 h 127"/>
                <a:gd name="T54" fmla="*/ 5 w 65"/>
                <a:gd name="T55" fmla="*/ 99 h 127"/>
                <a:gd name="T56" fmla="*/ 2 w 65"/>
                <a:gd name="T57" fmla="*/ 89 h 127"/>
                <a:gd name="T58" fmla="*/ 1 w 65"/>
                <a:gd name="T59" fmla="*/ 77 h 127"/>
                <a:gd name="T60" fmla="*/ 0 w 65"/>
                <a:gd name="T61" fmla="*/ 64 h 127"/>
                <a:gd name="T62" fmla="*/ 1 w 65"/>
                <a:gd name="T63" fmla="*/ 52 h 127"/>
                <a:gd name="T64" fmla="*/ 2 w 65"/>
                <a:gd name="T65" fmla="*/ 39 h 127"/>
                <a:gd name="T66" fmla="*/ 5 w 65"/>
                <a:gd name="T67" fmla="*/ 28 h 127"/>
                <a:gd name="T68" fmla="*/ 9 w 65"/>
                <a:gd name="T69" fmla="*/ 19 h 127"/>
                <a:gd name="T70" fmla="*/ 14 w 65"/>
                <a:gd name="T71" fmla="*/ 11 h 127"/>
                <a:gd name="T72" fmla="*/ 19 w 65"/>
                <a:gd name="T73" fmla="*/ 5 h 127"/>
                <a:gd name="T74" fmla="*/ 22 w 65"/>
                <a:gd name="T75" fmla="*/ 3 h 127"/>
                <a:gd name="T76" fmla="*/ 26 w 65"/>
                <a:gd name="T77" fmla="*/ 2 h 127"/>
                <a:gd name="T78" fmla="*/ 30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1" y="11"/>
                  </a:lnTo>
                  <a:lnTo>
                    <a:pt x="56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2"/>
                  </a:lnTo>
                  <a:lnTo>
                    <a:pt x="65" y="64"/>
                  </a:lnTo>
                  <a:lnTo>
                    <a:pt x="64" y="77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6" y="109"/>
                  </a:lnTo>
                  <a:lnTo>
                    <a:pt x="51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30" y="127"/>
                  </a:lnTo>
                  <a:lnTo>
                    <a:pt x="26" y="126"/>
                  </a:lnTo>
                  <a:lnTo>
                    <a:pt x="22" y="125"/>
                  </a:lnTo>
                  <a:lnTo>
                    <a:pt x="19" y="123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5" y="99"/>
                  </a:lnTo>
                  <a:lnTo>
                    <a:pt x="2" y="89"/>
                  </a:lnTo>
                  <a:lnTo>
                    <a:pt x="1" y="77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39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19" y="5"/>
                  </a:lnTo>
                  <a:lnTo>
                    <a:pt x="22" y="3"/>
                  </a:lnTo>
                  <a:lnTo>
                    <a:pt x="26" y="2"/>
                  </a:lnTo>
                  <a:lnTo>
                    <a:pt x="3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23" name="Freeform 563"/>
            <p:cNvSpPr>
              <a:spLocks/>
            </p:cNvSpPr>
            <p:nvPr/>
          </p:nvSpPr>
          <p:spPr bwMode="auto">
            <a:xfrm>
              <a:off x="4148" y="1450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39 w 65"/>
                <a:gd name="T5" fmla="*/ 2 h 127"/>
                <a:gd name="T6" fmla="*/ 42 w 65"/>
                <a:gd name="T7" fmla="*/ 3 h 127"/>
                <a:gd name="T8" fmla="*/ 45 w 65"/>
                <a:gd name="T9" fmla="*/ 5 h 127"/>
                <a:gd name="T10" fmla="*/ 51 w 65"/>
                <a:gd name="T11" fmla="*/ 11 h 127"/>
                <a:gd name="T12" fmla="*/ 56 w 65"/>
                <a:gd name="T13" fmla="*/ 19 h 127"/>
                <a:gd name="T14" fmla="*/ 59 w 65"/>
                <a:gd name="T15" fmla="*/ 28 h 127"/>
                <a:gd name="T16" fmla="*/ 62 w 65"/>
                <a:gd name="T17" fmla="*/ 39 h 127"/>
                <a:gd name="T18" fmla="*/ 64 w 65"/>
                <a:gd name="T19" fmla="*/ 52 h 127"/>
                <a:gd name="T20" fmla="*/ 65 w 65"/>
                <a:gd name="T21" fmla="*/ 64 h 127"/>
                <a:gd name="T22" fmla="*/ 64 w 65"/>
                <a:gd name="T23" fmla="*/ 77 h 127"/>
                <a:gd name="T24" fmla="*/ 62 w 65"/>
                <a:gd name="T25" fmla="*/ 89 h 127"/>
                <a:gd name="T26" fmla="*/ 59 w 65"/>
                <a:gd name="T27" fmla="*/ 99 h 127"/>
                <a:gd name="T28" fmla="*/ 56 w 65"/>
                <a:gd name="T29" fmla="*/ 109 h 127"/>
                <a:gd name="T30" fmla="*/ 51 w 65"/>
                <a:gd name="T31" fmla="*/ 117 h 127"/>
                <a:gd name="T32" fmla="*/ 45 w 65"/>
                <a:gd name="T33" fmla="*/ 123 h 127"/>
                <a:gd name="T34" fmla="*/ 42 w 65"/>
                <a:gd name="T35" fmla="*/ 125 h 127"/>
                <a:gd name="T36" fmla="*/ 39 w 65"/>
                <a:gd name="T37" fmla="*/ 126 h 127"/>
                <a:gd name="T38" fmla="*/ 36 w 65"/>
                <a:gd name="T39" fmla="*/ 127 h 127"/>
                <a:gd name="T40" fmla="*/ 33 w 65"/>
                <a:gd name="T41" fmla="*/ 127 h 127"/>
                <a:gd name="T42" fmla="*/ 30 w 65"/>
                <a:gd name="T43" fmla="*/ 127 h 127"/>
                <a:gd name="T44" fmla="*/ 26 w 65"/>
                <a:gd name="T45" fmla="*/ 126 h 127"/>
                <a:gd name="T46" fmla="*/ 22 w 65"/>
                <a:gd name="T47" fmla="*/ 125 h 127"/>
                <a:gd name="T48" fmla="*/ 19 w 65"/>
                <a:gd name="T49" fmla="*/ 123 h 127"/>
                <a:gd name="T50" fmla="*/ 14 w 65"/>
                <a:gd name="T51" fmla="*/ 117 h 127"/>
                <a:gd name="T52" fmla="*/ 9 w 65"/>
                <a:gd name="T53" fmla="*/ 109 h 127"/>
                <a:gd name="T54" fmla="*/ 5 w 65"/>
                <a:gd name="T55" fmla="*/ 99 h 127"/>
                <a:gd name="T56" fmla="*/ 2 w 65"/>
                <a:gd name="T57" fmla="*/ 89 h 127"/>
                <a:gd name="T58" fmla="*/ 1 w 65"/>
                <a:gd name="T59" fmla="*/ 77 h 127"/>
                <a:gd name="T60" fmla="*/ 0 w 65"/>
                <a:gd name="T61" fmla="*/ 64 h 127"/>
                <a:gd name="T62" fmla="*/ 1 w 65"/>
                <a:gd name="T63" fmla="*/ 52 h 127"/>
                <a:gd name="T64" fmla="*/ 2 w 65"/>
                <a:gd name="T65" fmla="*/ 39 h 127"/>
                <a:gd name="T66" fmla="*/ 5 w 65"/>
                <a:gd name="T67" fmla="*/ 28 h 127"/>
                <a:gd name="T68" fmla="*/ 9 w 65"/>
                <a:gd name="T69" fmla="*/ 19 h 127"/>
                <a:gd name="T70" fmla="*/ 14 w 65"/>
                <a:gd name="T71" fmla="*/ 11 h 127"/>
                <a:gd name="T72" fmla="*/ 19 w 65"/>
                <a:gd name="T73" fmla="*/ 5 h 127"/>
                <a:gd name="T74" fmla="*/ 22 w 65"/>
                <a:gd name="T75" fmla="*/ 3 h 127"/>
                <a:gd name="T76" fmla="*/ 26 w 65"/>
                <a:gd name="T77" fmla="*/ 2 h 127"/>
                <a:gd name="T78" fmla="*/ 30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1" y="11"/>
                  </a:lnTo>
                  <a:lnTo>
                    <a:pt x="56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2"/>
                  </a:lnTo>
                  <a:lnTo>
                    <a:pt x="65" y="64"/>
                  </a:lnTo>
                  <a:lnTo>
                    <a:pt x="64" y="77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6" y="109"/>
                  </a:lnTo>
                  <a:lnTo>
                    <a:pt x="51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30" y="127"/>
                  </a:lnTo>
                  <a:lnTo>
                    <a:pt x="26" y="126"/>
                  </a:lnTo>
                  <a:lnTo>
                    <a:pt x="22" y="125"/>
                  </a:lnTo>
                  <a:lnTo>
                    <a:pt x="19" y="123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5" y="99"/>
                  </a:lnTo>
                  <a:lnTo>
                    <a:pt x="2" y="89"/>
                  </a:lnTo>
                  <a:lnTo>
                    <a:pt x="1" y="77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39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19" y="5"/>
                  </a:lnTo>
                  <a:lnTo>
                    <a:pt x="22" y="3"/>
                  </a:lnTo>
                  <a:lnTo>
                    <a:pt x="26" y="2"/>
                  </a:lnTo>
                  <a:lnTo>
                    <a:pt x="30" y="0"/>
                  </a:lnTo>
                  <a:lnTo>
                    <a:pt x="33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24" name="Freeform 564"/>
            <p:cNvSpPr>
              <a:spLocks/>
            </p:cNvSpPr>
            <p:nvPr/>
          </p:nvSpPr>
          <p:spPr bwMode="auto">
            <a:xfrm>
              <a:off x="4238" y="1393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3 w 103"/>
                <a:gd name="T3" fmla="*/ 0 h 223"/>
                <a:gd name="T4" fmla="*/ 87 w 103"/>
                <a:gd name="T5" fmla="*/ 2 h 223"/>
                <a:gd name="T6" fmla="*/ 91 w 103"/>
                <a:gd name="T7" fmla="*/ 5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29 h 223"/>
                <a:gd name="T14" fmla="*/ 102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8 h 223"/>
                <a:gd name="T22" fmla="*/ 103 w 103"/>
                <a:gd name="T23" fmla="*/ 172 h 223"/>
                <a:gd name="T24" fmla="*/ 102 w 103"/>
                <a:gd name="T25" fmla="*/ 183 h 223"/>
                <a:gd name="T26" fmla="*/ 100 w 103"/>
                <a:gd name="T27" fmla="*/ 194 h 223"/>
                <a:gd name="T28" fmla="*/ 97 w 103"/>
                <a:gd name="T29" fmla="*/ 204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9 w 103"/>
                <a:gd name="T45" fmla="*/ 211 h 223"/>
                <a:gd name="T46" fmla="*/ 6 w 103"/>
                <a:gd name="T47" fmla="*/ 204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2 h 223"/>
                <a:gd name="T54" fmla="*/ 0 w 103"/>
                <a:gd name="T55" fmla="*/ 158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29 h 223"/>
                <a:gd name="T64" fmla="*/ 6 w 103"/>
                <a:gd name="T65" fmla="*/ 19 h 223"/>
                <a:gd name="T66" fmla="*/ 9 w 103"/>
                <a:gd name="T67" fmla="*/ 12 h 223"/>
                <a:gd name="T68" fmla="*/ 12 w 103"/>
                <a:gd name="T69" fmla="*/ 5 h 223"/>
                <a:gd name="T70" fmla="*/ 16 w 103"/>
                <a:gd name="T71" fmla="*/ 2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5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29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8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7" y="204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2"/>
                  </a:lnTo>
                  <a:lnTo>
                    <a:pt x="0" y="158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29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5"/>
                  </a:lnTo>
                  <a:lnTo>
                    <a:pt x="16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25" name="Freeform 565"/>
            <p:cNvSpPr>
              <a:spLocks/>
            </p:cNvSpPr>
            <p:nvPr/>
          </p:nvSpPr>
          <p:spPr bwMode="auto">
            <a:xfrm>
              <a:off x="4238" y="1393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3 w 103"/>
                <a:gd name="T3" fmla="*/ 0 h 223"/>
                <a:gd name="T4" fmla="*/ 87 w 103"/>
                <a:gd name="T5" fmla="*/ 2 h 223"/>
                <a:gd name="T6" fmla="*/ 91 w 103"/>
                <a:gd name="T7" fmla="*/ 5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29 h 223"/>
                <a:gd name="T14" fmla="*/ 102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8 h 223"/>
                <a:gd name="T22" fmla="*/ 103 w 103"/>
                <a:gd name="T23" fmla="*/ 172 h 223"/>
                <a:gd name="T24" fmla="*/ 102 w 103"/>
                <a:gd name="T25" fmla="*/ 183 h 223"/>
                <a:gd name="T26" fmla="*/ 100 w 103"/>
                <a:gd name="T27" fmla="*/ 194 h 223"/>
                <a:gd name="T28" fmla="*/ 97 w 103"/>
                <a:gd name="T29" fmla="*/ 204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9 w 103"/>
                <a:gd name="T45" fmla="*/ 211 h 223"/>
                <a:gd name="T46" fmla="*/ 6 w 103"/>
                <a:gd name="T47" fmla="*/ 204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2 h 223"/>
                <a:gd name="T54" fmla="*/ 0 w 103"/>
                <a:gd name="T55" fmla="*/ 158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29 h 223"/>
                <a:gd name="T64" fmla="*/ 6 w 103"/>
                <a:gd name="T65" fmla="*/ 19 h 223"/>
                <a:gd name="T66" fmla="*/ 9 w 103"/>
                <a:gd name="T67" fmla="*/ 12 h 223"/>
                <a:gd name="T68" fmla="*/ 12 w 103"/>
                <a:gd name="T69" fmla="*/ 5 h 223"/>
                <a:gd name="T70" fmla="*/ 16 w 103"/>
                <a:gd name="T71" fmla="*/ 2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5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29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8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7" y="204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2"/>
                  </a:lnTo>
                  <a:lnTo>
                    <a:pt x="0" y="158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29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5"/>
                  </a:lnTo>
                  <a:lnTo>
                    <a:pt x="16" y="2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26" name="Freeform 566"/>
            <p:cNvSpPr>
              <a:spLocks/>
            </p:cNvSpPr>
            <p:nvPr/>
          </p:nvSpPr>
          <p:spPr bwMode="auto">
            <a:xfrm>
              <a:off x="4254" y="1450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39 w 65"/>
                <a:gd name="T5" fmla="*/ 2 h 127"/>
                <a:gd name="T6" fmla="*/ 43 w 65"/>
                <a:gd name="T7" fmla="*/ 3 h 127"/>
                <a:gd name="T8" fmla="*/ 45 w 65"/>
                <a:gd name="T9" fmla="*/ 5 h 127"/>
                <a:gd name="T10" fmla="*/ 51 w 65"/>
                <a:gd name="T11" fmla="*/ 11 h 127"/>
                <a:gd name="T12" fmla="*/ 56 w 65"/>
                <a:gd name="T13" fmla="*/ 19 h 127"/>
                <a:gd name="T14" fmla="*/ 60 w 65"/>
                <a:gd name="T15" fmla="*/ 28 h 127"/>
                <a:gd name="T16" fmla="*/ 62 w 65"/>
                <a:gd name="T17" fmla="*/ 39 h 127"/>
                <a:gd name="T18" fmla="*/ 64 w 65"/>
                <a:gd name="T19" fmla="*/ 52 h 127"/>
                <a:gd name="T20" fmla="*/ 65 w 65"/>
                <a:gd name="T21" fmla="*/ 64 h 127"/>
                <a:gd name="T22" fmla="*/ 64 w 65"/>
                <a:gd name="T23" fmla="*/ 77 h 127"/>
                <a:gd name="T24" fmla="*/ 62 w 65"/>
                <a:gd name="T25" fmla="*/ 89 h 127"/>
                <a:gd name="T26" fmla="*/ 60 w 65"/>
                <a:gd name="T27" fmla="*/ 99 h 127"/>
                <a:gd name="T28" fmla="*/ 56 w 65"/>
                <a:gd name="T29" fmla="*/ 109 h 127"/>
                <a:gd name="T30" fmla="*/ 51 w 65"/>
                <a:gd name="T31" fmla="*/ 117 h 127"/>
                <a:gd name="T32" fmla="*/ 45 w 65"/>
                <a:gd name="T33" fmla="*/ 123 h 127"/>
                <a:gd name="T34" fmla="*/ 43 w 65"/>
                <a:gd name="T35" fmla="*/ 125 h 127"/>
                <a:gd name="T36" fmla="*/ 39 w 65"/>
                <a:gd name="T37" fmla="*/ 126 h 127"/>
                <a:gd name="T38" fmla="*/ 36 w 65"/>
                <a:gd name="T39" fmla="*/ 127 h 127"/>
                <a:gd name="T40" fmla="*/ 33 w 65"/>
                <a:gd name="T41" fmla="*/ 127 h 127"/>
                <a:gd name="T42" fmla="*/ 30 w 65"/>
                <a:gd name="T43" fmla="*/ 127 h 127"/>
                <a:gd name="T44" fmla="*/ 27 w 65"/>
                <a:gd name="T45" fmla="*/ 126 h 127"/>
                <a:gd name="T46" fmla="*/ 24 w 65"/>
                <a:gd name="T47" fmla="*/ 125 h 127"/>
                <a:gd name="T48" fmla="*/ 21 w 65"/>
                <a:gd name="T49" fmla="*/ 123 h 127"/>
                <a:gd name="T50" fmla="*/ 15 w 65"/>
                <a:gd name="T51" fmla="*/ 117 h 127"/>
                <a:gd name="T52" fmla="*/ 10 w 65"/>
                <a:gd name="T53" fmla="*/ 109 h 127"/>
                <a:gd name="T54" fmla="*/ 5 w 65"/>
                <a:gd name="T55" fmla="*/ 99 h 127"/>
                <a:gd name="T56" fmla="*/ 3 w 65"/>
                <a:gd name="T57" fmla="*/ 89 h 127"/>
                <a:gd name="T58" fmla="*/ 1 w 65"/>
                <a:gd name="T59" fmla="*/ 77 h 127"/>
                <a:gd name="T60" fmla="*/ 0 w 65"/>
                <a:gd name="T61" fmla="*/ 64 h 127"/>
                <a:gd name="T62" fmla="*/ 1 w 65"/>
                <a:gd name="T63" fmla="*/ 52 h 127"/>
                <a:gd name="T64" fmla="*/ 3 w 65"/>
                <a:gd name="T65" fmla="*/ 39 h 127"/>
                <a:gd name="T66" fmla="*/ 5 w 65"/>
                <a:gd name="T67" fmla="*/ 28 h 127"/>
                <a:gd name="T68" fmla="*/ 10 w 65"/>
                <a:gd name="T69" fmla="*/ 19 h 127"/>
                <a:gd name="T70" fmla="*/ 15 w 65"/>
                <a:gd name="T71" fmla="*/ 11 h 127"/>
                <a:gd name="T72" fmla="*/ 21 w 65"/>
                <a:gd name="T73" fmla="*/ 5 h 127"/>
                <a:gd name="T74" fmla="*/ 24 w 65"/>
                <a:gd name="T75" fmla="*/ 3 h 127"/>
                <a:gd name="T76" fmla="*/ 27 w 65"/>
                <a:gd name="T77" fmla="*/ 2 h 127"/>
                <a:gd name="T78" fmla="*/ 30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39" y="2"/>
                  </a:lnTo>
                  <a:lnTo>
                    <a:pt x="43" y="3"/>
                  </a:lnTo>
                  <a:lnTo>
                    <a:pt x="45" y="5"/>
                  </a:lnTo>
                  <a:lnTo>
                    <a:pt x="51" y="11"/>
                  </a:lnTo>
                  <a:lnTo>
                    <a:pt x="56" y="19"/>
                  </a:lnTo>
                  <a:lnTo>
                    <a:pt x="60" y="28"/>
                  </a:lnTo>
                  <a:lnTo>
                    <a:pt x="62" y="39"/>
                  </a:lnTo>
                  <a:lnTo>
                    <a:pt x="64" y="52"/>
                  </a:lnTo>
                  <a:lnTo>
                    <a:pt x="65" y="64"/>
                  </a:lnTo>
                  <a:lnTo>
                    <a:pt x="64" y="77"/>
                  </a:lnTo>
                  <a:lnTo>
                    <a:pt x="62" y="89"/>
                  </a:lnTo>
                  <a:lnTo>
                    <a:pt x="60" y="99"/>
                  </a:lnTo>
                  <a:lnTo>
                    <a:pt x="56" y="109"/>
                  </a:lnTo>
                  <a:lnTo>
                    <a:pt x="51" y="117"/>
                  </a:lnTo>
                  <a:lnTo>
                    <a:pt x="45" y="123"/>
                  </a:lnTo>
                  <a:lnTo>
                    <a:pt x="43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30" y="127"/>
                  </a:lnTo>
                  <a:lnTo>
                    <a:pt x="27" y="126"/>
                  </a:lnTo>
                  <a:lnTo>
                    <a:pt x="24" y="125"/>
                  </a:lnTo>
                  <a:lnTo>
                    <a:pt x="21" y="123"/>
                  </a:lnTo>
                  <a:lnTo>
                    <a:pt x="15" y="117"/>
                  </a:lnTo>
                  <a:lnTo>
                    <a:pt x="10" y="109"/>
                  </a:lnTo>
                  <a:lnTo>
                    <a:pt x="5" y="99"/>
                  </a:lnTo>
                  <a:lnTo>
                    <a:pt x="3" y="89"/>
                  </a:lnTo>
                  <a:lnTo>
                    <a:pt x="1" y="77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3" y="39"/>
                  </a:lnTo>
                  <a:lnTo>
                    <a:pt x="5" y="28"/>
                  </a:lnTo>
                  <a:lnTo>
                    <a:pt x="10" y="19"/>
                  </a:lnTo>
                  <a:lnTo>
                    <a:pt x="15" y="11"/>
                  </a:lnTo>
                  <a:lnTo>
                    <a:pt x="21" y="5"/>
                  </a:lnTo>
                  <a:lnTo>
                    <a:pt x="24" y="3"/>
                  </a:lnTo>
                  <a:lnTo>
                    <a:pt x="27" y="2"/>
                  </a:lnTo>
                  <a:lnTo>
                    <a:pt x="3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27" name="Freeform 567"/>
            <p:cNvSpPr>
              <a:spLocks/>
            </p:cNvSpPr>
            <p:nvPr/>
          </p:nvSpPr>
          <p:spPr bwMode="auto">
            <a:xfrm>
              <a:off x="4254" y="1450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39 w 65"/>
                <a:gd name="T5" fmla="*/ 2 h 127"/>
                <a:gd name="T6" fmla="*/ 43 w 65"/>
                <a:gd name="T7" fmla="*/ 3 h 127"/>
                <a:gd name="T8" fmla="*/ 45 w 65"/>
                <a:gd name="T9" fmla="*/ 5 h 127"/>
                <a:gd name="T10" fmla="*/ 51 w 65"/>
                <a:gd name="T11" fmla="*/ 11 h 127"/>
                <a:gd name="T12" fmla="*/ 56 w 65"/>
                <a:gd name="T13" fmla="*/ 19 h 127"/>
                <a:gd name="T14" fmla="*/ 60 w 65"/>
                <a:gd name="T15" fmla="*/ 28 h 127"/>
                <a:gd name="T16" fmla="*/ 62 w 65"/>
                <a:gd name="T17" fmla="*/ 39 h 127"/>
                <a:gd name="T18" fmla="*/ 64 w 65"/>
                <a:gd name="T19" fmla="*/ 52 h 127"/>
                <a:gd name="T20" fmla="*/ 65 w 65"/>
                <a:gd name="T21" fmla="*/ 64 h 127"/>
                <a:gd name="T22" fmla="*/ 64 w 65"/>
                <a:gd name="T23" fmla="*/ 77 h 127"/>
                <a:gd name="T24" fmla="*/ 62 w 65"/>
                <a:gd name="T25" fmla="*/ 89 h 127"/>
                <a:gd name="T26" fmla="*/ 60 w 65"/>
                <a:gd name="T27" fmla="*/ 99 h 127"/>
                <a:gd name="T28" fmla="*/ 56 w 65"/>
                <a:gd name="T29" fmla="*/ 109 h 127"/>
                <a:gd name="T30" fmla="*/ 51 w 65"/>
                <a:gd name="T31" fmla="*/ 117 h 127"/>
                <a:gd name="T32" fmla="*/ 45 w 65"/>
                <a:gd name="T33" fmla="*/ 123 h 127"/>
                <a:gd name="T34" fmla="*/ 43 w 65"/>
                <a:gd name="T35" fmla="*/ 125 h 127"/>
                <a:gd name="T36" fmla="*/ 39 w 65"/>
                <a:gd name="T37" fmla="*/ 126 h 127"/>
                <a:gd name="T38" fmla="*/ 36 w 65"/>
                <a:gd name="T39" fmla="*/ 127 h 127"/>
                <a:gd name="T40" fmla="*/ 33 w 65"/>
                <a:gd name="T41" fmla="*/ 127 h 127"/>
                <a:gd name="T42" fmla="*/ 30 w 65"/>
                <a:gd name="T43" fmla="*/ 127 h 127"/>
                <a:gd name="T44" fmla="*/ 27 w 65"/>
                <a:gd name="T45" fmla="*/ 126 h 127"/>
                <a:gd name="T46" fmla="*/ 24 w 65"/>
                <a:gd name="T47" fmla="*/ 125 h 127"/>
                <a:gd name="T48" fmla="*/ 21 w 65"/>
                <a:gd name="T49" fmla="*/ 123 h 127"/>
                <a:gd name="T50" fmla="*/ 15 w 65"/>
                <a:gd name="T51" fmla="*/ 117 h 127"/>
                <a:gd name="T52" fmla="*/ 10 w 65"/>
                <a:gd name="T53" fmla="*/ 109 h 127"/>
                <a:gd name="T54" fmla="*/ 5 w 65"/>
                <a:gd name="T55" fmla="*/ 99 h 127"/>
                <a:gd name="T56" fmla="*/ 3 w 65"/>
                <a:gd name="T57" fmla="*/ 89 h 127"/>
                <a:gd name="T58" fmla="*/ 1 w 65"/>
                <a:gd name="T59" fmla="*/ 77 h 127"/>
                <a:gd name="T60" fmla="*/ 0 w 65"/>
                <a:gd name="T61" fmla="*/ 64 h 127"/>
                <a:gd name="T62" fmla="*/ 1 w 65"/>
                <a:gd name="T63" fmla="*/ 52 h 127"/>
                <a:gd name="T64" fmla="*/ 3 w 65"/>
                <a:gd name="T65" fmla="*/ 39 h 127"/>
                <a:gd name="T66" fmla="*/ 5 w 65"/>
                <a:gd name="T67" fmla="*/ 28 h 127"/>
                <a:gd name="T68" fmla="*/ 10 w 65"/>
                <a:gd name="T69" fmla="*/ 19 h 127"/>
                <a:gd name="T70" fmla="*/ 15 w 65"/>
                <a:gd name="T71" fmla="*/ 11 h 127"/>
                <a:gd name="T72" fmla="*/ 21 w 65"/>
                <a:gd name="T73" fmla="*/ 5 h 127"/>
                <a:gd name="T74" fmla="*/ 24 w 65"/>
                <a:gd name="T75" fmla="*/ 3 h 127"/>
                <a:gd name="T76" fmla="*/ 27 w 65"/>
                <a:gd name="T77" fmla="*/ 2 h 127"/>
                <a:gd name="T78" fmla="*/ 30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39" y="2"/>
                  </a:lnTo>
                  <a:lnTo>
                    <a:pt x="43" y="3"/>
                  </a:lnTo>
                  <a:lnTo>
                    <a:pt x="45" y="5"/>
                  </a:lnTo>
                  <a:lnTo>
                    <a:pt x="51" y="11"/>
                  </a:lnTo>
                  <a:lnTo>
                    <a:pt x="56" y="19"/>
                  </a:lnTo>
                  <a:lnTo>
                    <a:pt x="60" y="28"/>
                  </a:lnTo>
                  <a:lnTo>
                    <a:pt x="62" y="39"/>
                  </a:lnTo>
                  <a:lnTo>
                    <a:pt x="64" y="52"/>
                  </a:lnTo>
                  <a:lnTo>
                    <a:pt x="65" y="64"/>
                  </a:lnTo>
                  <a:lnTo>
                    <a:pt x="64" y="77"/>
                  </a:lnTo>
                  <a:lnTo>
                    <a:pt x="62" y="89"/>
                  </a:lnTo>
                  <a:lnTo>
                    <a:pt x="60" y="99"/>
                  </a:lnTo>
                  <a:lnTo>
                    <a:pt x="56" y="109"/>
                  </a:lnTo>
                  <a:lnTo>
                    <a:pt x="51" y="117"/>
                  </a:lnTo>
                  <a:lnTo>
                    <a:pt x="45" y="123"/>
                  </a:lnTo>
                  <a:lnTo>
                    <a:pt x="43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30" y="127"/>
                  </a:lnTo>
                  <a:lnTo>
                    <a:pt x="27" y="126"/>
                  </a:lnTo>
                  <a:lnTo>
                    <a:pt x="24" y="125"/>
                  </a:lnTo>
                  <a:lnTo>
                    <a:pt x="21" y="123"/>
                  </a:lnTo>
                  <a:lnTo>
                    <a:pt x="15" y="117"/>
                  </a:lnTo>
                  <a:lnTo>
                    <a:pt x="10" y="109"/>
                  </a:lnTo>
                  <a:lnTo>
                    <a:pt x="5" y="99"/>
                  </a:lnTo>
                  <a:lnTo>
                    <a:pt x="3" y="89"/>
                  </a:lnTo>
                  <a:lnTo>
                    <a:pt x="1" y="77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3" y="39"/>
                  </a:lnTo>
                  <a:lnTo>
                    <a:pt x="5" y="28"/>
                  </a:lnTo>
                  <a:lnTo>
                    <a:pt x="10" y="19"/>
                  </a:lnTo>
                  <a:lnTo>
                    <a:pt x="15" y="11"/>
                  </a:lnTo>
                  <a:lnTo>
                    <a:pt x="21" y="5"/>
                  </a:lnTo>
                  <a:lnTo>
                    <a:pt x="24" y="3"/>
                  </a:lnTo>
                  <a:lnTo>
                    <a:pt x="27" y="2"/>
                  </a:lnTo>
                  <a:lnTo>
                    <a:pt x="30" y="0"/>
                  </a:lnTo>
                  <a:lnTo>
                    <a:pt x="33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28" name="Freeform 568"/>
            <p:cNvSpPr>
              <a:spLocks/>
            </p:cNvSpPr>
            <p:nvPr/>
          </p:nvSpPr>
          <p:spPr bwMode="auto">
            <a:xfrm>
              <a:off x="4344" y="1393"/>
              <a:ext cx="104" cy="223"/>
            </a:xfrm>
            <a:custGeom>
              <a:avLst/>
              <a:gdLst>
                <a:gd name="T0" fmla="*/ 21 w 104"/>
                <a:gd name="T1" fmla="*/ 0 h 223"/>
                <a:gd name="T2" fmla="*/ 83 w 104"/>
                <a:gd name="T3" fmla="*/ 0 h 223"/>
                <a:gd name="T4" fmla="*/ 87 w 104"/>
                <a:gd name="T5" fmla="*/ 2 h 223"/>
                <a:gd name="T6" fmla="*/ 91 w 104"/>
                <a:gd name="T7" fmla="*/ 5 h 223"/>
                <a:gd name="T8" fmla="*/ 94 w 104"/>
                <a:gd name="T9" fmla="*/ 12 h 223"/>
                <a:gd name="T10" fmla="*/ 97 w 104"/>
                <a:gd name="T11" fmla="*/ 19 h 223"/>
                <a:gd name="T12" fmla="*/ 101 w 104"/>
                <a:gd name="T13" fmla="*/ 29 h 223"/>
                <a:gd name="T14" fmla="*/ 103 w 104"/>
                <a:gd name="T15" fmla="*/ 40 h 223"/>
                <a:gd name="T16" fmla="*/ 104 w 104"/>
                <a:gd name="T17" fmla="*/ 52 h 223"/>
                <a:gd name="T18" fmla="*/ 104 w 104"/>
                <a:gd name="T19" fmla="*/ 64 h 223"/>
                <a:gd name="T20" fmla="*/ 104 w 104"/>
                <a:gd name="T21" fmla="*/ 158 h 223"/>
                <a:gd name="T22" fmla="*/ 104 w 104"/>
                <a:gd name="T23" fmla="*/ 172 h 223"/>
                <a:gd name="T24" fmla="*/ 103 w 104"/>
                <a:gd name="T25" fmla="*/ 183 h 223"/>
                <a:gd name="T26" fmla="*/ 101 w 104"/>
                <a:gd name="T27" fmla="*/ 194 h 223"/>
                <a:gd name="T28" fmla="*/ 97 w 104"/>
                <a:gd name="T29" fmla="*/ 204 h 223"/>
                <a:gd name="T30" fmla="*/ 94 w 104"/>
                <a:gd name="T31" fmla="*/ 211 h 223"/>
                <a:gd name="T32" fmla="*/ 91 w 104"/>
                <a:gd name="T33" fmla="*/ 217 h 223"/>
                <a:gd name="T34" fmla="*/ 87 w 104"/>
                <a:gd name="T35" fmla="*/ 222 h 223"/>
                <a:gd name="T36" fmla="*/ 83 w 104"/>
                <a:gd name="T37" fmla="*/ 223 h 223"/>
                <a:gd name="T38" fmla="*/ 21 w 104"/>
                <a:gd name="T39" fmla="*/ 223 h 223"/>
                <a:gd name="T40" fmla="*/ 17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4 h 223"/>
                <a:gd name="T48" fmla="*/ 3 w 104"/>
                <a:gd name="T49" fmla="*/ 194 h 223"/>
                <a:gd name="T50" fmla="*/ 1 w 104"/>
                <a:gd name="T51" fmla="*/ 183 h 223"/>
                <a:gd name="T52" fmla="*/ 0 w 104"/>
                <a:gd name="T53" fmla="*/ 172 h 223"/>
                <a:gd name="T54" fmla="*/ 0 w 104"/>
                <a:gd name="T55" fmla="*/ 158 h 223"/>
                <a:gd name="T56" fmla="*/ 0 w 104"/>
                <a:gd name="T57" fmla="*/ 64 h 223"/>
                <a:gd name="T58" fmla="*/ 0 w 104"/>
                <a:gd name="T59" fmla="*/ 52 h 223"/>
                <a:gd name="T60" fmla="*/ 1 w 104"/>
                <a:gd name="T61" fmla="*/ 40 h 223"/>
                <a:gd name="T62" fmla="*/ 3 w 104"/>
                <a:gd name="T63" fmla="*/ 29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5 h 223"/>
                <a:gd name="T70" fmla="*/ 17 w 104"/>
                <a:gd name="T71" fmla="*/ 2 h 223"/>
                <a:gd name="T72" fmla="*/ 21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1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5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1" y="29"/>
                  </a:lnTo>
                  <a:lnTo>
                    <a:pt x="103" y="40"/>
                  </a:lnTo>
                  <a:lnTo>
                    <a:pt x="104" y="52"/>
                  </a:lnTo>
                  <a:lnTo>
                    <a:pt x="104" y="64"/>
                  </a:lnTo>
                  <a:lnTo>
                    <a:pt x="104" y="158"/>
                  </a:lnTo>
                  <a:lnTo>
                    <a:pt x="104" y="172"/>
                  </a:lnTo>
                  <a:lnTo>
                    <a:pt x="103" y="183"/>
                  </a:lnTo>
                  <a:lnTo>
                    <a:pt x="101" y="194"/>
                  </a:lnTo>
                  <a:lnTo>
                    <a:pt x="97" y="204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1" y="223"/>
                  </a:lnTo>
                  <a:lnTo>
                    <a:pt x="17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2"/>
                  </a:lnTo>
                  <a:lnTo>
                    <a:pt x="0" y="158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29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5"/>
                  </a:lnTo>
                  <a:lnTo>
                    <a:pt x="17" y="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29" name="Freeform 569"/>
            <p:cNvSpPr>
              <a:spLocks/>
            </p:cNvSpPr>
            <p:nvPr/>
          </p:nvSpPr>
          <p:spPr bwMode="auto">
            <a:xfrm>
              <a:off x="4344" y="1393"/>
              <a:ext cx="104" cy="223"/>
            </a:xfrm>
            <a:custGeom>
              <a:avLst/>
              <a:gdLst>
                <a:gd name="T0" fmla="*/ 21 w 104"/>
                <a:gd name="T1" fmla="*/ 0 h 223"/>
                <a:gd name="T2" fmla="*/ 83 w 104"/>
                <a:gd name="T3" fmla="*/ 0 h 223"/>
                <a:gd name="T4" fmla="*/ 87 w 104"/>
                <a:gd name="T5" fmla="*/ 2 h 223"/>
                <a:gd name="T6" fmla="*/ 91 w 104"/>
                <a:gd name="T7" fmla="*/ 5 h 223"/>
                <a:gd name="T8" fmla="*/ 94 w 104"/>
                <a:gd name="T9" fmla="*/ 12 h 223"/>
                <a:gd name="T10" fmla="*/ 97 w 104"/>
                <a:gd name="T11" fmla="*/ 19 h 223"/>
                <a:gd name="T12" fmla="*/ 101 w 104"/>
                <a:gd name="T13" fmla="*/ 29 h 223"/>
                <a:gd name="T14" fmla="*/ 103 w 104"/>
                <a:gd name="T15" fmla="*/ 40 h 223"/>
                <a:gd name="T16" fmla="*/ 104 w 104"/>
                <a:gd name="T17" fmla="*/ 52 h 223"/>
                <a:gd name="T18" fmla="*/ 104 w 104"/>
                <a:gd name="T19" fmla="*/ 64 h 223"/>
                <a:gd name="T20" fmla="*/ 104 w 104"/>
                <a:gd name="T21" fmla="*/ 158 h 223"/>
                <a:gd name="T22" fmla="*/ 104 w 104"/>
                <a:gd name="T23" fmla="*/ 172 h 223"/>
                <a:gd name="T24" fmla="*/ 103 w 104"/>
                <a:gd name="T25" fmla="*/ 183 h 223"/>
                <a:gd name="T26" fmla="*/ 101 w 104"/>
                <a:gd name="T27" fmla="*/ 194 h 223"/>
                <a:gd name="T28" fmla="*/ 97 w 104"/>
                <a:gd name="T29" fmla="*/ 204 h 223"/>
                <a:gd name="T30" fmla="*/ 94 w 104"/>
                <a:gd name="T31" fmla="*/ 211 h 223"/>
                <a:gd name="T32" fmla="*/ 91 w 104"/>
                <a:gd name="T33" fmla="*/ 217 h 223"/>
                <a:gd name="T34" fmla="*/ 87 w 104"/>
                <a:gd name="T35" fmla="*/ 222 h 223"/>
                <a:gd name="T36" fmla="*/ 83 w 104"/>
                <a:gd name="T37" fmla="*/ 223 h 223"/>
                <a:gd name="T38" fmla="*/ 21 w 104"/>
                <a:gd name="T39" fmla="*/ 223 h 223"/>
                <a:gd name="T40" fmla="*/ 17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4 h 223"/>
                <a:gd name="T48" fmla="*/ 3 w 104"/>
                <a:gd name="T49" fmla="*/ 194 h 223"/>
                <a:gd name="T50" fmla="*/ 1 w 104"/>
                <a:gd name="T51" fmla="*/ 183 h 223"/>
                <a:gd name="T52" fmla="*/ 0 w 104"/>
                <a:gd name="T53" fmla="*/ 172 h 223"/>
                <a:gd name="T54" fmla="*/ 0 w 104"/>
                <a:gd name="T55" fmla="*/ 158 h 223"/>
                <a:gd name="T56" fmla="*/ 0 w 104"/>
                <a:gd name="T57" fmla="*/ 64 h 223"/>
                <a:gd name="T58" fmla="*/ 0 w 104"/>
                <a:gd name="T59" fmla="*/ 52 h 223"/>
                <a:gd name="T60" fmla="*/ 1 w 104"/>
                <a:gd name="T61" fmla="*/ 40 h 223"/>
                <a:gd name="T62" fmla="*/ 3 w 104"/>
                <a:gd name="T63" fmla="*/ 29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5 h 223"/>
                <a:gd name="T70" fmla="*/ 17 w 104"/>
                <a:gd name="T71" fmla="*/ 2 h 223"/>
                <a:gd name="T72" fmla="*/ 21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1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5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1" y="29"/>
                  </a:lnTo>
                  <a:lnTo>
                    <a:pt x="103" y="40"/>
                  </a:lnTo>
                  <a:lnTo>
                    <a:pt x="104" y="52"/>
                  </a:lnTo>
                  <a:lnTo>
                    <a:pt x="104" y="64"/>
                  </a:lnTo>
                  <a:lnTo>
                    <a:pt x="104" y="158"/>
                  </a:lnTo>
                  <a:lnTo>
                    <a:pt x="104" y="172"/>
                  </a:lnTo>
                  <a:lnTo>
                    <a:pt x="103" y="183"/>
                  </a:lnTo>
                  <a:lnTo>
                    <a:pt x="101" y="194"/>
                  </a:lnTo>
                  <a:lnTo>
                    <a:pt x="97" y="204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1" y="223"/>
                  </a:lnTo>
                  <a:lnTo>
                    <a:pt x="17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2"/>
                  </a:lnTo>
                  <a:lnTo>
                    <a:pt x="0" y="158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29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5"/>
                  </a:lnTo>
                  <a:lnTo>
                    <a:pt x="17" y="2"/>
                  </a:lnTo>
                  <a:lnTo>
                    <a:pt x="21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30" name="Freeform 570"/>
            <p:cNvSpPr>
              <a:spLocks/>
            </p:cNvSpPr>
            <p:nvPr/>
          </p:nvSpPr>
          <p:spPr bwMode="auto">
            <a:xfrm>
              <a:off x="4361" y="1450"/>
              <a:ext cx="64" cy="127"/>
            </a:xfrm>
            <a:custGeom>
              <a:avLst/>
              <a:gdLst>
                <a:gd name="T0" fmla="*/ 32 w 64"/>
                <a:gd name="T1" fmla="*/ 0 h 127"/>
                <a:gd name="T2" fmla="*/ 35 w 64"/>
                <a:gd name="T3" fmla="*/ 0 h 127"/>
                <a:gd name="T4" fmla="*/ 39 w 64"/>
                <a:gd name="T5" fmla="*/ 2 h 127"/>
                <a:gd name="T6" fmla="*/ 42 w 64"/>
                <a:gd name="T7" fmla="*/ 3 h 127"/>
                <a:gd name="T8" fmla="*/ 45 w 64"/>
                <a:gd name="T9" fmla="*/ 5 h 127"/>
                <a:gd name="T10" fmla="*/ 50 w 64"/>
                <a:gd name="T11" fmla="*/ 11 h 127"/>
                <a:gd name="T12" fmla="*/ 55 w 64"/>
                <a:gd name="T13" fmla="*/ 19 h 127"/>
                <a:gd name="T14" fmla="*/ 59 w 64"/>
                <a:gd name="T15" fmla="*/ 28 h 127"/>
                <a:gd name="T16" fmla="*/ 62 w 64"/>
                <a:gd name="T17" fmla="*/ 39 h 127"/>
                <a:gd name="T18" fmla="*/ 63 w 64"/>
                <a:gd name="T19" fmla="*/ 52 h 127"/>
                <a:gd name="T20" fmla="*/ 64 w 64"/>
                <a:gd name="T21" fmla="*/ 64 h 127"/>
                <a:gd name="T22" fmla="*/ 63 w 64"/>
                <a:gd name="T23" fmla="*/ 77 h 127"/>
                <a:gd name="T24" fmla="*/ 62 w 64"/>
                <a:gd name="T25" fmla="*/ 89 h 127"/>
                <a:gd name="T26" fmla="*/ 59 w 64"/>
                <a:gd name="T27" fmla="*/ 99 h 127"/>
                <a:gd name="T28" fmla="*/ 55 w 64"/>
                <a:gd name="T29" fmla="*/ 109 h 127"/>
                <a:gd name="T30" fmla="*/ 50 w 64"/>
                <a:gd name="T31" fmla="*/ 117 h 127"/>
                <a:gd name="T32" fmla="*/ 45 w 64"/>
                <a:gd name="T33" fmla="*/ 123 h 127"/>
                <a:gd name="T34" fmla="*/ 42 w 64"/>
                <a:gd name="T35" fmla="*/ 125 h 127"/>
                <a:gd name="T36" fmla="*/ 39 w 64"/>
                <a:gd name="T37" fmla="*/ 126 h 127"/>
                <a:gd name="T38" fmla="*/ 35 w 64"/>
                <a:gd name="T39" fmla="*/ 127 h 127"/>
                <a:gd name="T40" fmla="*/ 32 w 64"/>
                <a:gd name="T41" fmla="*/ 127 h 127"/>
                <a:gd name="T42" fmla="*/ 29 w 64"/>
                <a:gd name="T43" fmla="*/ 127 h 127"/>
                <a:gd name="T44" fmla="*/ 26 w 64"/>
                <a:gd name="T45" fmla="*/ 126 h 127"/>
                <a:gd name="T46" fmla="*/ 23 w 64"/>
                <a:gd name="T47" fmla="*/ 125 h 127"/>
                <a:gd name="T48" fmla="*/ 20 w 64"/>
                <a:gd name="T49" fmla="*/ 123 h 127"/>
                <a:gd name="T50" fmla="*/ 14 w 64"/>
                <a:gd name="T51" fmla="*/ 117 h 127"/>
                <a:gd name="T52" fmla="*/ 9 w 64"/>
                <a:gd name="T53" fmla="*/ 109 h 127"/>
                <a:gd name="T54" fmla="*/ 6 w 64"/>
                <a:gd name="T55" fmla="*/ 99 h 127"/>
                <a:gd name="T56" fmla="*/ 3 w 64"/>
                <a:gd name="T57" fmla="*/ 89 h 127"/>
                <a:gd name="T58" fmla="*/ 1 w 64"/>
                <a:gd name="T59" fmla="*/ 77 h 127"/>
                <a:gd name="T60" fmla="*/ 0 w 64"/>
                <a:gd name="T61" fmla="*/ 64 h 127"/>
                <a:gd name="T62" fmla="*/ 1 w 64"/>
                <a:gd name="T63" fmla="*/ 52 h 127"/>
                <a:gd name="T64" fmla="*/ 3 w 64"/>
                <a:gd name="T65" fmla="*/ 39 h 127"/>
                <a:gd name="T66" fmla="*/ 6 w 64"/>
                <a:gd name="T67" fmla="*/ 28 h 127"/>
                <a:gd name="T68" fmla="*/ 9 w 64"/>
                <a:gd name="T69" fmla="*/ 19 h 127"/>
                <a:gd name="T70" fmla="*/ 14 w 64"/>
                <a:gd name="T71" fmla="*/ 11 h 127"/>
                <a:gd name="T72" fmla="*/ 20 w 64"/>
                <a:gd name="T73" fmla="*/ 5 h 127"/>
                <a:gd name="T74" fmla="*/ 23 w 64"/>
                <a:gd name="T75" fmla="*/ 3 h 127"/>
                <a:gd name="T76" fmla="*/ 26 w 64"/>
                <a:gd name="T77" fmla="*/ 2 h 127"/>
                <a:gd name="T78" fmla="*/ 29 w 64"/>
                <a:gd name="T79" fmla="*/ 0 h 127"/>
                <a:gd name="T80" fmla="*/ 32 w 64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7">
                  <a:moveTo>
                    <a:pt x="32" y="0"/>
                  </a:moveTo>
                  <a:lnTo>
                    <a:pt x="35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0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3" y="52"/>
                  </a:lnTo>
                  <a:lnTo>
                    <a:pt x="64" y="64"/>
                  </a:lnTo>
                  <a:lnTo>
                    <a:pt x="63" y="77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0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3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6" y="99"/>
                  </a:lnTo>
                  <a:lnTo>
                    <a:pt x="3" y="89"/>
                  </a:lnTo>
                  <a:lnTo>
                    <a:pt x="1" y="77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3" y="39"/>
                  </a:lnTo>
                  <a:lnTo>
                    <a:pt x="6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20" y="5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31" name="Freeform 571"/>
            <p:cNvSpPr>
              <a:spLocks/>
            </p:cNvSpPr>
            <p:nvPr/>
          </p:nvSpPr>
          <p:spPr bwMode="auto">
            <a:xfrm>
              <a:off x="4361" y="1450"/>
              <a:ext cx="64" cy="127"/>
            </a:xfrm>
            <a:custGeom>
              <a:avLst/>
              <a:gdLst>
                <a:gd name="T0" fmla="*/ 32 w 64"/>
                <a:gd name="T1" fmla="*/ 0 h 127"/>
                <a:gd name="T2" fmla="*/ 35 w 64"/>
                <a:gd name="T3" fmla="*/ 0 h 127"/>
                <a:gd name="T4" fmla="*/ 39 w 64"/>
                <a:gd name="T5" fmla="*/ 2 h 127"/>
                <a:gd name="T6" fmla="*/ 42 w 64"/>
                <a:gd name="T7" fmla="*/ 3 h 127"/>
                <a:gd name="T8" fmla="*/ 45 w 64"/>
                <a:gd name="T9" fmla="*/ 5 h 127"/>
                <a:gd name="T10" fmla="*/ 50 w 64"/>
                <a:gd name="T11" fmla="*/ 11 h 127"/>
                <a:gd name="T12" fmla="*/ 55 w 64"/>
                <a:gd name="T13" fmla="*/ 19 h 127"/>
                <a:gd name="T14" fmla="*/ 59 w 64"/>
                <a:gd name="T15" fmla="*/ 28 h 127"/>
                <a:gd name="T16" fmla="*/ 62 w 64"/>
                <a:gd name="T17" fmla="*/ 39 h 127"/>
                <a:gd name="T18" fmla="*/ 63 w 64"/>
                <a:gd name="T19" fmla="*/ 52 h 127"/>
                <a:gd name="T20" fmla="*/ 64 w 64"/>
                <a:gd name="T21" fmla="*/ 64 h 127"/>
                <a:gd name="T22" fmla="*/ 63 w 64"/>
                <a:gd name="T23" fmla="*/ 77 h 127"/>
                <a:gd name="T24" fmla="*/ 62 w 64"/>
                <a:gd name="T25" fmla="*/ 89 h 127"/>
                <a:gd name="T26" fmla="*/ 59 w 64"/>
                <a:gd name="T27" fmla="*/ 99 h 127"/>
                <a:gd name="T28" fmla="*/ 55 w 64"/>
                <a:gd name="T29" fmla="*/ 109 h 127"/>
                <a:gd name="T30" fmla="*/ 50 w 64"/>
                <a:gd name="T31" fmla="*/ 117 h 127"/>
                <a:gd name="T32" fmla="*/ 45 w 64"/>
                <a:gd name="T33" fmla="*/ 123 h 127"/>
                <a:gd name="T34" fmla="*/ 42 w 64"/>
                <a:gd name="T35" fmla="*/ 125 h 127"/>
                <a:gd name="T36" fmla="*/ 39 w 64"/>
                <a:gd name="T37" fmla="*/ 126 h 127"/>
                <a:gd name="T38" fmla="*/ 35 w 64"/>
                <a:gd name="T39" fmla="*/ 127 h 127"/>
                <a:gd name="T40" fmla="*/ 32 w 64"/>
                <a:gd name="T41" fmla="*/ 127 h 127"/>
                <a:gd name="T42" fmla="*/ 29 w 64"/>
                <a:gd name="T43" fmla="*/ 127 h 127"/>
                <a:gd name="T44" fmla="*/ 26 w 64"/>
                <a:gd name="T45" fmla="*/ 126 h 127"/>
                <a:gd name="T46" fmla="*/ 23 w 64"/>
                <a:gd name="T47" fmla="*/ 125 h 127"/>
                <a:gd name="T48" fmla="*/ 20 w 64"/>
                <a:gd name="T49" fmla="*/ 123 h 127"/>
                <a:gd name="T50" fmla="*/ 14 w 64"/>
                <a:gd name="T51" fmla="*/ 117 h 127"/>
                <a:gd name="T52" fmla="*/ 9 w 64"/>
                <a:gd name="T53" fmla="*/ 109 h 127"/>
                <a:gd name="T54" fmla="*/ 6 w 64"/>
                <a:gd name="T55" fmla="*/ 99 h 127"/>
                <a:gd name="T56" fmla="*/ 3 w 64"/>
                <a:gd name="T57" fmla="*/ 89 h 127"/>
                <a:gd name="T58" fmla="*/ 1 w 64"/>
                <a:gd name="T59" fmla="*/ 77 h 127"/>
                <a:gd name="T60" fmla="*/ 0 w 64"/>
                <a:gd name="T61" fmla="*/ 64 h 127"/>
                <a:gd name="T62" fmla="*/ 1 w 64"/>
                <a:gd name="T63" fmla="*/ 52 h 127"/>
                <a:gd name="T64" fmla="*/ 3 w 64"/>
                <a:gd name="T65" fmla="*/ 39 h 127"/>
                <a:gd name="T66" fmla="*/ 6 w 64"/>
                <a:gd name="T67" fmla="*/ 28 h 127"/>
                <a:gd name="T68" fmla="*/ 9 w 64"/>
                <a:gd name="T69" fmla="*/ 19 h 127"/>
                <a:gd name="T70" fmla="*/ 14 w 64"/>
                <a:gd name="T71" fmla="*/ 11 h 127"/>
                <a:gd name="T72" fmla="*/ 20 w 64"/>
                <a:gd name="T73" fmla="*/ 5 h 127"/>
                <a:gd name="T74" fmla="*/ 23 w 64"/>
                <a:gd name="T75" fmla="*/ 3 h 127"/>
                <a:gd name="T76" fmla="*/ 26 w 64"/>
                <a:gd name="T77" fmla="*/ 2 h 127"/>
                <a:gd name="T78" fmla="*/ 29 w 64"/>
                <a:gd name="T79" fmla="*/ 0 h 127"/>
                <a:gd name="T80" fmla="*/ 32 w 64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7">
                  <a:moveTo>
                    <a:pt x="32" y="0"/>
                  </a:moveTo>
                  <a:lnTo>
                    <a:pt x="35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0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3" y="52"/>
                  </a:lnTo>
                  <a:lnTo>
                    <a:pt x="64" y="64"/>
                  </a:lnTo>
                  <a:lnTo>
                    <a:pt x="63" y="77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0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3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6" y="99"/>
                  </a:lnTo>
                  <a:lnTo>
                    <a:pt x="3" y="89"/>
                  </a:lnTo>
                  <a:lnTo>
                    <a:pt x="1" y="77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3" y="39"/>
                  </a:lnTo>
                  <a:lnTo>
                    <a:pt x="6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20" y="5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32" name="Freeform 572"/>
            <p:cNvSpPr>
              <a:spLocks/>
            </p:cNvSpPr>
            <p:nvPr/>
          </p:nvSpPr>
          <p:spPr bwMode="auto">
            <a:xfrm>
              <a:off x="4451" y="1393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2 w 103"/>
                <a:gd name="T3" fmla="*/ 0 h 223"/>
                <a:gd name="T4" fmla="*/ 87 w 103"/>
                <a:gd name="T5" fmla="*/ 2 h 223"/>
                <a:gd name="T6" fmla="*/ 91 w 103"/>
                <a:gd name="T7" fmla="*/ 5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29 h 223"/>
                <a:gd name="T14" fmla="*/ 102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8 h 223"/>
                <a:gd name="T22" fmla="*/ 103 w 103"/>
                <a:gd name="T23" fmla="*/ 172 h 223"/>
                <a:gd name="T24" fmla="*/ 102 w 103"/>
                <a:gd name="T25" fmla="*/ 183 h 223"/>
                <a:gd name="T26" fmla="*/ 100 w 103"/>
                <a:gd name="T27" fmla="*/ 194 h 223"/>
                <a:gd name="T28" fmla="*/ 97 w 103"/>
                <a:gd name="T29" fmla="*/ 204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2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9 w 103"/>
                <a:gd name="T45" fmla="*/ 211 h 223"/>
                <a:gd name="T46" fmla="*/ 6 w 103"/>
                <a:gd name="T47" fmla="*/ 204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2 h 223"/>
                <a:gd name="T54" fmla="*/ 0 w 103"/>
                <a:gd name="T55" fmla="*/ 158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29 h 223"/>
                <a:gd name="T64" fmla="*/ 6 w 103"/>
                <a:gd name="T65" fmla="*/ 19 h 223"/>
                <a:gd name="T66" fmla="*/ 9 w 103"/>
                <a:gd name="T67" fmla="*/ 12 h 223"/>
                <a:gd name="T68" fmla="*/ 12 w 103"/>
                <a:gd name="T69" fmla="*/ 5 h 223"/>
                <a:gd name="T70" fmla="*/ 16 w 103"/>
                <a:gd name="T71" fmla="*/ 2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2" y="0"/>
                  </a:lnTo>
                  <a:lnTo>
                    <a:pt x="87" y="2"/>
                  </a:lnTo>
                  <a:lnTo>
                    <a:pt x="91" y="5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29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8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7" y="204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2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2"/>
                  </a:lnTo>
                  <a:lnTo>
                    <a:pt x="0" y="158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29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5"/>
                  </a:lnTo>
                  <a:lnTo>
                    <a:pt x="16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33" name="Freeform 573"/>
            <p:cNvSpPr>
              <a:spLocks/>
            </p:cNvSpPr>
            <p:nvPr/>
          </p:nvSpPr>
          <p:spPr bwMode="auto">
            <a:xfrm>
              <a:off x="4451" y="1393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2 w 103"/>
                <a:gd name="T3" fmla="*/ 0 h 223"/>
                <a:gd name="T4" fmla="*/ 87 w 103"/>
                <a:gd name="T5" fmla="*/ 2 h 223"/>
                <a:gd name="T6" fmla="*/ 91 w 103"/>
                <a:gd name="T7" fmla="*/ 5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29 h 223"/>
                <a:gd name="T14" fmla="*/ 102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8 h 223"/>
                <a:gd name="T22" fmla="*/ 103 w 103"/>
                <a:gd name="T23" fmla="*/ 172 h 223"/>
                <a:gd name="T24" fmla="*/ 102 w 103"/>
                <a:gd name="T25" fmla="*/ 183 h 223"/>
                <a:gd name="T26" fmla="*/ 100 w 103"/>
                <a:gd name="T27" fmla="*/ 194 h 223"/>
                <a:gd name="T28" fmla="*/ 97 w 103"/>
                <a:gd name="T29" fmla="*/ 204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2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9 w 103"/>
                <a:gd name="T45" fmla="*/ 211 h 223"/>
                <a:gd name="T46" fmla="*/ 6 w 103"/>
                <a:gd name="T47" fmla="*/ 204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2 h 223"/>
                <a:gd name="T54" fmla="*/ 0 w 103"/>
                <a:gd name="T55" fmla="*/ 158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29 h 223"/>
                <a:gd name="T64" fmla="*/ 6 w 103"/>
                <a:gd name="T65" fmla="*/ 19 h 223"/>
                <a:gd name="T66" fmla="*/ 9 w 103"/>
                <a:gd name="T67" fmla="*/ 12 h 223"/>
                <a:gd name="T68" fmla="*/ 12 w 103"/>
                <a:gd name="T69" fmla="*/ 5 h 223"/>
                <a:gd name="T70" fmla="*/ 16 w 103"/>
                <a:gd name="T71" fmla="*/ 2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2" y="0"/>
                  </a:lnTo>
                  <a:lnTo>
                    <a:pt x="87" y="2"/>
                  </a:lnTo>
                  <a:lnTo>
                    <a:pt x="91" y="5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29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8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7" y="204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2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2"/>
                  </a:lnTo>
                  <a:lnTo>
                    <a:pt x="0" y="158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29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5"/>
                  </a:lnTo>
                  <a:lnTo>
                    <a:pt x="16" y="2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34" name="Freeform 574"/>
            <p:cNvSpPr>
              <a:spLocks/>
            </p:cNvSpPr>
            <p:nvPr/>
          </p:nvSpPr>
          <p:spPr bwMode="auto">
            <a:xfrm>
              <a:off x="4467" y="1450"/>
              <a:ext cx="64" cy="127"/>
            </a:xfrm>
            <a:custGeom>
              <a:avLst/>
              <a:gdLst>
                <a:gd name="T0" fmla="*/ 32 w 64"/>
                <a:gd name="T1" fmla="*/ 0 h 127"/>
                <a:gd name="T2" fmla="*/ 35 w 64"/>
                <a:gd name="T3" fmla="*/ 0 h 127"/>
                <a:gd name="T4" fmla="*/ 39 w 64"/>
                <a:gd name="T5" fmla="*/ 2 h 127"/>
                <a:gd name="T6" fmla="*/ 42 w 64"/>
                <a:gd name="T7" fmla="*/ 3 h 127"/>
                <a:gd name="T8" fmla="*/ 45 w 64"/>
                <a:gd name="T9" fmla="*/ 5 h 127"/>
                <a:gd name="T10" fmla="*/ 50 w 64"/>
                <a:gd name="T11" fmla="*/ 11 h 127"/>
                <a:gd name="T12" fmla="*/ 55 w 64"/>
                <a:gd name="T13" fmla="*/ 19 h 127"/>
                <a:gd name="T14" fmla="*/ 59 w 64"/>
                <a:gd name="T15" fmla="*/ 28 h 127"/>
                <a:gd name="T16" fmla="*/ 62 w 64"/>
                <a:gd name="T17" fmla="*/ 39 h 127"/>
                <a:gd name="T18" fmla="*/ 64 w 64"/>
                <a:gd name="T19" fmla="*/ 52 h 127"/>
                <a:gd name="T20" fmla="*/ 64 w 64"/>
                <a:gd name="T21" fmla="*/ 64 h 127"/>
                <a:gd name="T22" fmla="*/ 64 w 64"/>
                <a:gd name="T23" fmla="*/ 77 h 127"/>
                <a:gd name="T24" fmla="*/ 62 w 64"/>
                <a:gd name="T25" fmla="*/ 89 h 127"/>
                <a:gd name="T26" fmla="*/ 59 w 64"/>
                <a:gd name="T27" fmla="*/ 99 h 127"/>
                <a:gd name="T28" fmla="*/ 55 w 64"/>
                <a:gd name="T29" fmla="*/ 109 h 127"/>
                <a:gd name="T30" fmla="*/ 50 w 64"/>
                <a:gd name="T31" fmla="*/ 117 h 127"/>
                <a:gd name="T32" fmla="*/ 45 w 64"/>
                <a:gd name="T33" fmla="*/ 123 h 127"/>
                <a:gd name="T34" fmla="*/ 42 w 64"/>
                <a:gd name="T35" fmla="*/ 125 h 127"/>
                <a:gd name="T36" fmla="*/ 39 w 64"/>
                <a:gd name="T37" fmla="*/ 126 h 127"/>
                <a:gd name="T38" fmla="*/ 35 w 64"/>
                <a:gd name="T39" fmla="*/ 127 h 127"/>
                <a:gd name="T40" fmla="*/ 32 w 64"/>
                <a:gd name="T41" fmla="*/ 127 h 127"/>
                <a:gd name="T42" fmla="*/ 29 w 64"/>
                <a:gd name="T43" fmla="*/ 127 h 127"/>
                <a:gd name="T44" fmla="*/ 26 w 64"/>
                <a:gd name="T45" fmla="*/ 126 h 127"/>
                <a:gd name="T46" fmla="*/ 23 w 64"/>
                <a:gd name="T47" fmla="*/ 125 h 127"/>
                <a:gd name="T48" fmla="*/ 20 w 64"/>
                <a:gd name="T49" fmla="*/ 123 h 127"/>
                <a:gd name="T50" fmla="*/ 14 w 64"/>
                <a:gd name="T51" fmla="*/ 117 h 127"/>
                <a:gd name="T52" fmla="*/ 10 w 64"/>
                <a:gd name="T53" fmla="*/ 109 h 127"/>
                <a:gd name="T54" fmla="*/ 6 w 64"/>
                <a:gd name="T55" fmla="*/ 99 h 127"/>
                <a:gd name="T56" fmla="*/ 3 w 64"/>
                <a:gd name="T57" fmla="*/ 89 h 127"/>
                <a:gd name="T58" fmla="*/ 1 w 64"/>
                <a:gd name="T59" fmla="*/ 77 h 127"/>
                <a:gd name="T60" fmla="*/ 0 w 64"/>
                <a:gd name="T61" fmla="*/ 64 h 127"/>
                <a:gd name="T62" fmla="*/ 1 w 64"/>
                <a:gd name="T63" fmla="*/ 52 h 127"/>
                <a:gd name="T64" fmla="*/ 3 w 64"/>
                <a:gd name="T65" fmla="*/ 39 h 127"/>
                <a:gd name="T66" fmla="*/ 6 w 64"/>
                <a:gd name="T67" fmla="*/ 28 h 127"/>
                <a:gd name="T68" fmla="*/ 10 w 64"/>
                <a:gd name="T69" fmla="*/ 19 h 127"/>
                <a:gd name="T70" fmla="*/ 14 w 64"/>
                <a:gd name="T71" fmla="*/ 11 h 127"/>
                <a:gd name="T72" fmla="*/ 20 w 64"/>
                <a:gd name="T73" fmla="*/ 5 h 127"/>
                <a:gd name="T74" fmla="*/ 23 w 64"/>
                <a:gd name="T75" fmla="*/ 3 h 127"/>
                <a:gd name="T76" fmla="*/ 26 w 64"/>
                <a:gd name="T77" fmla="*/ 2 h 127"/>
                <a:gd name="T78" fmla="*/ 29 w 64"/>
                <a:gd name="T79" fmla="*/ 0 h 127"/>
                <a:gd name="T80" fmla="*/ 32 w 64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7">
                  <a:moveTo>
                    <a:pt x="32" y="0"/>
                  </a:moveTo>
                  <a:lnTo>
                    <a:pt x="35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0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2"/>
                  </a:lnTo>
                  <a:lnTo>
                    <a:pt x="64" y="64"/>
                  </a:lnTo>
                  <a:lnTo>
                    <a:pt x="64" y="77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0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3"/>
                  </a:lnTo>
                  <a:lnTo>
                    <a:pt x="14" y="117"/>
                  </a:lnTo>
                  <a:lnTo>
                    <a:pt x="10" y="109"/>
                  </a:lnTo>
                  <a:lnTo>
                    <a:pt x="6" y="99"/>
                  </a:lnTo>
                  <a:lnTo>
                    <a:pt x="3" y="89"/>
                  </a:lnTo>
                  <a:lnTo>
                    <a:pt x="1" y="77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3" y="39"/>
                  </a:lnTo>
                  <a:lnTo>
                    <a:pt x="6" y="28"/>
                  </a:lnTo>
                  <a:lnTo>
                    <a:pt x="10" y="19"/>
                  </a:lnTo>
                  <a:lnTo>
                    <a:pt x="14" y="11"/>
                  </a:lnTo>
                  <a:lnTo>
                    <a:pt x="20" y="5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35" name="Freeform 575"/>
            <p:cNvSpPr>
              <a:spLocks/>
            </p:cNvSpPr>
            <p:nvPr/>
          </p:nvSpPr>
          <p:spPr bwMode="auto">
            <a:xfrm>
              <a:off x="4467" y="1450"/>
              <a:ext cx="64" cy="127"/>
            </a:xfrm>
            <a:custGeom>
              <a:avLst/>
              <a:gdLst>
                <a:gd name="T0" fmla="*/ 32 w 64"/>
                <a:gd name="T1" fmla="*/ 0 h 127"/>
                <a:gd name="T2" fmla="*/ 35 w 64"/>
                <a:gd name="T3" fmla="*/ 0 h 127"/>
                <a:gd name="T4" fmla="*/ 39 w 64"/>
                <a:gd name="T5" fmla="*/ 2 h 127"/>
                <a:gd name="T6" fmla="*/ 42 w 64"/>
                <a:gd name="T7" fmla="*/ 3 h 127"/>
                <a:gd name="T8" fmla="*/ 45 w 64"/>
                <a:gd name="T9" fmla="*/ 5 h 127"/>
                <a:gd name="T10" fmla="*/ 50 w 64"/>
                <a:gd name="T11" fmla="*/ 11 h 127"/>
                <a:gd name="T12" fmla="*/ 55 w 64"/>
                <a:gd name="T13" fmla="*/ 19 h 127"/>
                <a:gd name="T14" fmla="*/ 59 w 64"/>
                <a:gd name="T15" fmla="*/ 28 h 127"/>
                <a:gd name="T16" fmla="*/ 62 w 64"/>
                <a:gd name="T17" fmla="*/ 39 h 127"/>
                <a:gd name="T18" fmla="*/ 64 w 64"/>
                <a:gd name="T19" fmla="*/ 52 h 127"/>
                <a:gd name="T20" fmla="*/ 64 w 64"/>
                <a:gd name="T21" fmla="*/ 64 h 127"/>
                <a:gd name="T22" fmla="*/ 64 w 64"/>
                <a:gd name="T23" fmla="*/ 77 h 127"/>
                <a:gd name="T24" fmla="*/ 62 w 64"/>
                <a:gd name="T25" fmla="*/ 89 h 127"/>
                <a:gd name="T26" fmla="*/ 59 w 64"/>
                <a:gd name="T27" fmla="*/ 99 h 127"/>
                <a:gd name="T28" fmla="*/ 55 w 64"/>
                <a:gd name="T29" fmla="*/ 109 h 127"/>
                <a:gd name="T30" fmla="*/ 50 w 64"/>
                <a:gd name="T31" fmla="*/ 117 h 127"/>
                <a:gd name="T32" fmla="*/ 45 w 64"/>
                <a:gd name="T33" fmla="*/ 123 h 127"/>
                <a:gd name="T34" fmla="*/ 42 w 64"/>
                <a:gd name="T35" fmla="*/ 125 h 127"/>
                <a:gd name="T36" fmla="*/ 39 w 64"/>
                <a:gd name="T37" fmla="*/ 126 h 127"/>
                <a:gd name="T38" fmla="*/ 35 w 64"/>
                <a:gd name="T39" fmla="*/ 127 h 127"/>
                <a:gd name="T40" fmla="*/ 32 w 64"/>
                <a:gd name="T41" fmla="*/ 127 h 127"/>
                <a:gd name="T42" fmla="*/ 29 w 64"/>
                <a:gd name="T43" fmla="*/ 127 h 127"/>
                <a:gd name="T44" fmla="*/ 26 w 64"/>
                <a:gd name="T45" fmla="*/ 126 h 127"/>
                <a:gd name="T46" fmla="*/ 23 w 64"/>
                <a:gd name="T47" fmla="*/ 125 h 127"/>
                <a:gd name="T48" fmla="*/ 20 w 64"/>
                <a:gd name="T49" fmla="*/ 123 h 127"/>
                <a:gd name="T50" fmla="*/ 14 w 64"/>
                <a:gd name="T51" fmla="*/ 117 h 127"/>
                <a:gd name="T52" fmla="*/ 10 w 64"/>
                <a:gd name="T53" fmla="*/ 109 h 127"/>
                <a:gd name="T54" fmla="*/ 6 w 64"/>
                <a:gd name="T55" fmla="*/ 99 h 127"/>
                <a:gd name="T56" fmla="*/ 3 w 64"/>
                <a:gd name="T57" fmla="*/ 89 h 127"/>
                <a:gd name="T58" fmla="*/ 1 w 64"/>
                <a:gd name="T59" fmla="*/ 77 h 127"/>
                <a:gd name="T60" fmla="*/ 0 w 64"/>
                <a:gd name="T61" fmla="*/ 64 h 127"/>
                <a:gd name="T62" fmla="*/ 1 w 64"/>
                <a:gd name="T63" fmla="*/ 52 h 127"/>
                <a:gd name="T64" fmla="*/ 3 w 64"/>
                <a:gd name="T65" fmla="*/ 39 h 127"/>
                <a:gd name="T66" fmla="*/ 6 w 64"/>
                <a:gd name="T67" fmla="*/ 28 h 127"/>
                <a:gd name="T68" fmla="*/ 10 w 64"/>
                <a:gd name="T69" fmla="*/ 19 h 127"/>
                <a:gd name="T70" fmla="*/ 14 w 64"/>
                <a:gd name="T71" fmla="*/ 11 h 127"/>
                <a:gd name="T72" fmla="*/ 20 w 64"/>
                <a:gd name="T73" fmla="*/ 5 h 127"/>
                <a:gd name="T74" fmla="*/ 23 w 64"/>
                <a:gd name="T75" fmla="*/ 3 h 127"/>
                <a:gd name="T76" fmla="*/ 26 w 64"/>
                <a:gd name="T77" fmla="*/ 2 h 127"/>
                <a:gd name="T78" fmla="*/ 29 w 64"/>
                <a:gd name="T79" fmla="*/ 0 h 127"/>
                <a:gd name="T80" fmla="*/ 32 w 64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7">
                  <a:moveTo>
                    <a:pt x="32" y="0"/>
                  </a:moveTo>
                  <a:lnTo>
                    <a:pt x="35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0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2"/>
                  </a:lnTo>
                  <a:lnTo>
                    <a:pt x="64" y="64"/>
                  </a:lnTo>
                  <a:lnTo>
                    <a:pt x="64" y="77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0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3"/>
                  </a:lnTo>
                  <a:lnTo>
                    <a:pt x="14" y="117"/>
                  </a:lnTo>
                  <a:lnTo>
                    <a:pt x="10" y="109"/>
                  </a:lnTo>
                  <a:lnTo>
                    <a:pt x="6" y="99"/>
                  </a:lnTo>
                  <a:lnTo>
                    <a:pt x="3" y="89"/>
                  </a:lnTo>
                  <a:lnTo>
                    <a:pt x="1" y="77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3" y="39"/>
                  </a:lnTo>
                  <a:lnTo>
                    <a:pt x="6" y="28"/>
                  </a:lnTo>
                  <a:lnTo>
                    <a:pt x="10" y="19"/>
                  </a:lnTo>
                  <a:lnTo>
                    <a:pt x="14" y="11"/>
                  </a:lnTo>
                  <a:lnTo>
                    <a:pt x="20" y="5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36" name="Freeform 576"/>
            <p:cNvSpPr>
              <a:spLocks/>
            </p:cNvSpPr>
            <p:nvPr/>
          </p:nvSpPr>
          <p:spPr bwMode="auto">
            <a:xfrm>
              <a:off x="3920" y="1166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3 w 103"/>
                <a:gd name="T3" fmla="*/ 0 h 223"/>
                <a:gd name="T4" fmla="*/ 87 w 103"/>
                <a:gd name="T5" fmla="*/ 1 h 223"/>
                <a:gd name="T6" fmla="*/ 91 w 103"/>
                <a:gd name="T7" fmla="*/ 5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28 h 223"/>
                <a:gd name="T14" fmla="*/ 101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7 h 223"/>
                <a:gd name="T22" fmla="*/ 103 w 103"/>
                <a:gd name="T23" fmla="*/ 171 h 223"/>
                <a:gd name="T24" fmla="*/ 101 w 103"/>
                <a:gd name="T25" fmla="*/ 183 h 223"/>
                <a:gd name="T26" fmla="*/ 100 w 103"/>
                <a:gd name="T27" fmla="*/ 194 h 223"/>
                <a:gd name="T28" fmla="*/ 97 w 103"/>
                <a:gd name="T29" fmla="*/ 203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8 w 103"/>
                <a:gd name="T45" fmla="*/ 211 h 223"/>
                <a:gd name="T46" fmla="*/ 5 w 103"/>
                <a:gd name="T47" fmla="*/ 203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1 h 223"/>
                <a:gd name="T54" fmla="*/ 0 w 103"/>
                <a:gd name="T55" fmla="*/ 157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28 h 223"/>
                <a:gd name="T64" fmla="*/ 5 w 103"/>
                <a:gd name="T65" fmla="*/ 19 h 223"/>
                <a:gd name="T66" fmla="*/ 8 w 103"/>
                <a:gd name="T67" fmla="*/ 12 h 223"/>
                <a:gd name="T68" fmla="*/ 12 w 103"/>
                <a:gd name="T69" fmla="*/ 5 h 223"/>
                <a:gd name="T70" fmla="*/ 16 w 103"/>
                <a:gd name="T71" fmla="*/ 1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28"/>
                  </a:lnTo>
                  <a:lnTo>
                    <a:pt x="101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7"/>
                  </a:lnTo>
                  <a:lnTo>
                    <a:pt x="103" y="171"/>
                  </a:lnTo>
                  <a:lnTo>
                    <a:pt x="101" y="183"/>
                  </a:lnTo>
                  <a:lnTo>
                    <a:pt x="100" y="194"/>
                  </a:lnTo>
                  <a:lnTo>
                    <a:pt x="97" y="203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8" y="211"/>
                  </a:lnTo>
                  <a:lnTo>
                    <a:pt x="5" y="203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1"/>
                  </a:lnTo>
                  <a:lnTo>
                    <a:pt x="0" y="157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28"/>
                  </a:lnTo>
                  <a:lnTo>
                    <a:pt x="5" y="19"/>
                  </a:lnTo>
                  <a:lnTo>
                    <a:pt x="8" y="12"/>
                  </a:lnTo>
                  <a:lnTo>
                    <a:pt x="12" y="5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37" name="Freeform 577"/>
            <p:cNvSpPr>
              <a:spLocks/>
            </p:cNvSpPr>
            <p:nvPr/>
          </p:nvSpPr>
          <p:spPr bwMode="auto">
            <a:xfrm>
              <a:off x="3920" y="1166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3 w 103"/>
                <a:gd name="T3" fmla="*/ 0 h 223"/>
                <a:gd name="T4" fmla="*/ 87 w 103"/>
                <a:gd name="T5" fmla="*/ 1 h 223"/>
                <a:gd name="T6" fmla="*/ 91 w 103"/>
                <a:gd name="T7" fmla="*/ 5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28 h 223"/>
                <a:gd name="T14" fmla="*/ 101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7 h 223"/>
                <a:gd name="T22" fmla="*/ 103 w 103"/>
                <a:gd name="T23" fmla="*/ 171 h 223"/>
                <a:gd name="T24" fmla="*/ 101 w 103"/>
                <a:gd name="T25" fmla="*/ 183 h 223"/>
                <a:gd name="T26" fmla="*/ 100 w 103"/>
                <a:gd name="T27" fmla="*/ 194 h 223"/>
                <a:gd name="T28" fmla="*/ 97 w 103"/>
                <a:gd name="T29" fmla="*/ 203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8 w 103"/>
                <a:gd name="T45" fmla="*/ 211 h 223"/>
                <a:gd name="T46" fmla="*/ 5 w 103"/>
                <a:gd name="T47" fmla="*/ 203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1 h 223"/>
                <a:gd name="T54" fmla="*/ 0 w 103"/>
                <a:gd name="T55" fmla="*/ 157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28 h 223"/>
                <a:gd name="T64" fmla="*/ 5 w 103"/>
                <a:gd name="T65" fmla="*/ 19 h 223"/>
                <a:gd name="T66" fmla="*/ 8 w 103"/>
                <a:gd name="T67" fmla="*/ 12 h 223"/>
                <a:gd name="T68" fmla="*/ 12 w 103"/>
                <a:gd name="T69" fmla="*/ 5 h 223"/>
                <a:gd name="T70" fmla="*/ 16 w 103"/>
                <a:gd name="T71" fmla="*/ 1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28"/>
                  </a:lnTo>
                  <a:lnTo>
                    <a:pt x="101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7"/>
                  </a:lnTo>
                  <a:lnTo>
                    <a:pt x="103" y="171"/>
                  </a:lnTo>
                  <a:lnTo>
                    <a:pt x="101" y="183"/>
                  </a:lnTo>
                  <a:lnTo>
                    <a:pt x="100" y="194"/>
                  </a:lnTo>
                  <a:lnTo>
                    <a:pt x="97" y="203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8" y="211"/>
                  </a:lnTo>
                  <a:lnTo>
                    <a:pt x="5" y="203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1"/>
                  </a:lnTo>
                  <a:lnTo>
                    <a:pt x="0" y="157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28"/>
                  </a:lnTo>
                  <a:lnTo>
                    <a:pt x="5" y="19"/>
                  </a:lnTo>
                  <a:lnTo>
                    <a:pt x="8" y="12"/>
                  </a:lnTo>
                  <a:lnTo>
                    <a:pt x="12" y="5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38" name="Freeform 578"/>
            <p:cNvSpPr>
              <a:spLocks/>
            </p:cNvSpPr>
            <p:nvPr/>
          </p:nvSpPr>
          <p:spPr bwMode="auto">
            <a:xfrm>
              <a:off x="3936" y="1223"/>
              <a:ext cx="65" cy="127"/>
            </a:xfrm>
            <a:custGeom>
              <a:avLst/>
              <a:gdLst>
                <a:gd name="T0" fmla="*/ 32 w 65"/>
                <a:gd name="T1" fmla="*/ 0 h 127"/>
                <a:gd name="T2" fmla="*/ 35 w 65"/>
                <a:gd name="T3" fmla="*/ 0 h 127"/>
                <a:gd name="T4" fmla="*/ 38 w 65"/>
                <a:gd name="T5" fmla="*/ 2 h 127"/>
                <a:gd name="T6" fmla="*/ 41 w 65"/>
                <a:gd name="T7" fmla="*/ 3 h 127"/>
                <a:gd name="T8" fmla="*/ 44 w 65"/>
                <a:gd name="T9" fmla="*/ 5 h 127"/>
                <a:gd name="T10" fmla="*/ 50 w 65"/>
                <a:gd name="T11" fmla="*/ 11 h 127"/>
                <a:gd name="T12" fmla="*/ 54 w 65"/>
                <a:gd name="T13" fmla="*/ 19 h 127"/>
                <a:gd name="T14" fmla="*/ 59 w 65"/>
                <a:gd name="T15" fmla="*/ 28 h 127"/>
                <a:gd name="T16" fmla="*/ 62 w 65"/>
                <a:gd name="T17" fmla="*/ 39 h 127"/>
                <a:gd name="T18" fmla="*/ 64 w 65"/>
                <a:gd name="T19" fmla="*/ 50 h 127"/>
                <a:gd name="T20" fmla="*/ 65 w 65"/>
                <a:gd name="T21" fmla="*/ 63 h 127"/>
                <a:gd name="T22" fmla="*/ 64 w 65"/>
                <a:gd name="T23" fmla="*/ 76 h 127"/>
                <a:gd name="T24" fmla="*/ 62 w 65"/>
                <a:gd name="T25" fmla="*/ 89 h 127"/>
                <a:gd name="T26" fmla="*/ 59 w 65"/>
                <a:gd name="T27" fmla="*/ 99 h 127"/>
                <a:gd name="T28" fmla="*/ 54 w 65"/>
                <a:gd name="T29" fmla="*/ 109 h 127"/>
                <a:gd name="T30" fmla="*/ 50 w 65"/>
                <a:gd name="T31" fmla="*/ 117 h 127"/>
                <a:gd name="T32" fmla="*/ 44 w 65"/>
                <a:gd name="T33" fmla="*/ 123 h 127"/>
                <a:gd name="T34" fmla="*/ 41 w 65"/>
                <a:gd name="T35" fmla="*/ 125 h 127"/>
                <a:gd name="T36" fmla="*/ 38 w 65"/>
                <a:gd name="T37" fmla="*/ 126 h 127"/>
                <a:gd name="T38" fmla="*/ 35 w 65"/>
                <a:gd name="T39" fmla="*/ 127 h 127"/>
                <a:gd name="T40" fmla="*/ 32 w 65"/>
                <a:gd name="T41" fmla="*/ 127 h 127"/>
                <a:gd name="T42" fmla="*/ 29 w 65"/>
                <a:gd name="T43" fmla="*/ 127 h 127"/>
                <a:gd name="T44" fmla="*/ 25 w 65"/>
                <a:gd name="T45" fmla="*/ 126 h 127"/>
                <a:gd name="T46" fmla="*/ 22 w 65"/>
                <a:gd name="T47" fmla="*/ 125 h 127"/>
                <a:gd name="T48" fmla="*/ 19 w 65"/>
                <a:gd name="T49" fmla="*/ 123 h 127"/>
                <a:gd name="T50" fmla="*/ 14 w 65"/>
                <a:gd name="T51" fmla="*/ 117 h 127"/>
                <a:gd name="T52" fmla="*/ 9 w 65"/>
                <a:gd name="T53" fmla="*/ 109 h 127"/>
                <a:gd name="T54" fmla="*/ 5 w 65"/>
                <a:gd name="T55" fmla="*/ 99 h 127"/>
                <a:gd name="T56" fmla="*/ 2 w 65"/>
                <a:gd name="T57" fmla="*/ 89 h 127"/>
                <a:gd name="T58" fmla="*/ 0 w 65"/>
                <a:gd name="T59" fmla="*/ 76 h 127"/>
                <a:gd name="T60" fmla="*/ 0 w 65"/>
                <a:gd name="T61" fmla="*/ 63 h 127"/>
                <a:gd name="T62" fmla="*/ 0 w 65"/>
                <a:gd name="T63" fmla="*/ 50 h 127"/>
                <a:gd name="T64" fmla="*/ 2 w 65"/>
                <a:gd name="T65" fmla="*/ 39 h 127"/>
                <a:gd name="T66" fmla="*/ 5 w 65"/>
                <a:gd name="T67" fmla="*/ 28 h 127"/>
                <a:gd name="T68" fmla="*/ 9 w 65"/>
                <a:gd name="T69" fmla="*/ 19 h 127"/>
                <a:gd name="T70" fmla="*/ 14 w 65"/>
                <a:gd name="T71" fmla="*/ 11 h 127"/>
                <a:gd name="T72" fmla="*/ 19 w 65"/>
                <a:gd name="T73" fmla="*/ 5 h 127"/>
                <a:gd name="T74" fmla="*/ 22 w 65"/>
                <a:gd name="T75" fmla="*/ 3 h 127"/>
                <a:gd name="T76" fmla="*/ 25 w 65"/>
                <a:gd name="T77" fmla="*/ 2 h 127"/>
                <a:gd name="T78" fmla="*/ 29 w 65"/>
                <a:gd name="T79" fmla="*/ 0 h 127"/>
                <a:gd name="T80" fmla="*/ 32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2" y="0"/>
                  </a:moveTo>
                  <a:lnTo>
                    <a:pt x="35" y="0"/>
                  </a:lnTo>
                  <a:lnTo>
                    <a:pt x="38" y="2"/>
                  </a:lnTo>
                  <a:lnTo>
                    <a:pt x="41" y="3"/>
                  </a:lnTo>
                  <a:lnTo>
                    <a:pt x="44" y="5"/>
                  </a:lnTo>
                  <a:lnTo>
                    <a:pt x="50" y="11"/>
                  </a:lnTo>
                  <a:lnTo>
                    <a:pt x="54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0"/>
                  </a:lnTo>
                  <a:lnTo>
                    <a:pt x="65" y="63"/>
                  </a:lnTo>
                  <a:lnTo>
                    <a:pt x="64" y="76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4" y="109"/>
                  </a:lnTo>
                  <a:lnTo>
                    <a:pt x="50" y="117"/>
                  </a:lnTo>
                  <a:lnTo>
                    <a:pt x="44" y="123"/>
                  </a:lnTo>
                  <a:lnTo>
                    <a:pt x="41" y="125"/>
                  </a:lnTo>
                  <a:lnTo>
                    <a:pt x="38" y="126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5" y="126"/>
                  </a:lnTo>
                  <a:lnTo>
                    <a:pt x="22" y="125"/>
                  </a:lnTo>
                  <a:lnTo>
                    <a:pt x="19" y="123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5" y="99"/>
                  </a:lnTo>
                  <a:lnTo>
                    <a:pt x="2" y="89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50"/>
                  </a:lnTo>
                  <a:lnTo>
                    <a:pt x="2" y="39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19" y="5"/>
                  </a:lnTo>
                  <a:lnTo>
                    <a:pt x="22" y="3"/>
                  </a:lnTo>
                  <a:lnTo>
                    <a:pt x="25" y="2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39" name="Freeform 579"/>
            <p:cNvSpPr>
              <a:spLocks/>
            </p:cNvSpPr>
            <p:nvPr/>
          </p:nvSpPr>
          <p:spPr bwMode="auto">
            <a:xfrm>
              <a:off x="3936" y="1223"/>
              <a:ext cx="65" cy="127"/>
            </a:xfrm>
            <a:custGeom>
              <a:avLst/>
              <a:gdLst>
                <a:gd name="T0" fmla="*/ 32 w 65"/>
                <a:gd name="T1" fmla="*/ 0 h 127"/>
                <a:gd name="T2" fmla="*/ 35 w 65"/>
                <a:gd name="T3" fmla="*/ 0 h 127"/>
                <a:gd name="T4" fmla="*/ 38 w 65"/>
                <a:gd name="T5" fmla="*/ 2 h 127"/>
                <a:gd name="T6" fmla="*/ 41 w 65"/>
                <a:gd name="T7" fmla="*/ 3 h 127"/>
                <a:gd name="T8" fmla="*/ 44 w 65"/>
                <a:gd name="T9" fmla="*/ 5 h 127"/>
                <a:gd name="T10" fmla="*/ 50 w 65"/>
                <a:gd name="T11" fmla="*/ 11 h 127"/>
                <a:gd name="T12" fmla="*/ 54 w 65"/>
                <a:gd name="T13" fmla="*/ 19 h 127"/>
                <a:gd name="T14" fmla="*/ 59 w 65"/>
                <a:gd name="T15" fmla="*/ 28 h 127"/>
                <a:gd name="T16" fmla="*/ 62 w 65"/>
                <a:gd name="T17" fmla="*/ 39 h 127"/>
                <a:gd name="T18" fmla="*/ 64 w 65"/>
                <a:gd name="T19" fmla="*/ 50 h 127"/>
                <a:gd name="T20" fmla="*/ 65 w 65"/>
                <a:gd name="T21" fmla="*/ 63 h 127"/>
                <a:gd name="T22" fmla="*/ 64 w 65"/>
                <a:gd name="T23" fmla="*/ 76 h 127"/>
                <a:gd name="T24" fmla="*/ 62 w 65"/>
                <a:gd name="T25" fmla="*/ 89 h 127"/>
                <a:gd name="T26" fmla="*/ 59 w 65"/>
                <a:gd name="T27" fmla="*/ 99 h 127"/>
                <a:gd name="T28" fmla="*/ 54 w 65"/>
                <a:gd name="T29" fmla="*/ 109 h 127"/>
                <a:gd name="T30" fmla="*/ 50 w 65"/>
                <a:gd name="T31" fmla="*/ 117 h 127"/>
                <a:gd name="T32" fmla="*/ 44 w 65"/>
                <a:gd name="T33" fmla="*/ 123 h 127"/>
                <a:gd name="T34" fmla="*/ 41 w 65"/>
                <a:gd name="T35" fmla="*/ 125 h 127"/>
                <a:gd name="T36" fmla="*/ 38 w 65"/>
                <a:gd name="T37" fmla="*/ 126 h 127"/>
                <a:gd name="T38" fmla="*/ 35 w 65"/>
                <a:gd name="T39" fmla="*/ 127 h 127"/>
                <a:gd name="T40" fmla="*/ 32 w 65"/>
                <a:gd name="T41" fmla="*/ 127 h 127"/>
                <a:gd name="T42" fmla="*/ 29 w 65"/>
                <a:gd name="T43" fmla="*/ 127 h 127"/>
                <a:gd name="T44" fmla="*/ 25 w 65"/>
                <a:gd name="T45" fmla="*/ 126 h 127"/>
                <a:gd name="T46" fmla="*/ 22 w 65"/>
                <a:gd name="T47" fmla="*/ 125 h 127"/>
                <a:gd name="T48" fmla="*/ 19 w 65"/>
                <a:gd name="T49" fmla="*/ 123 h 127"/>
                <a:gd name="T50" fmla="*/ 14 w 65"/>
                <a:gd name="T51" fmla="*/ 117 h 127"/>
                <a:gd name="T52" fmla="*/ 9 w 65"/>
                <a:gd name="T53" fmla="*/ 109 h 127"/>
                <a:gd name="T54" fmla="*/ 5 w 65"/>
                <a:gd name="T55" fmla="*/ 99 h 127"/>
                <a:gd name="T56" fmla="*/ 2 w 65"/>
                <a:gd name="T57" fmla="*/ 89 h 127"/>
                <a:gd name="T58" fmla="*/ 0 w 65"/>
                <a:gd name="T59" fmla="*/ 76 h 127"/>
                <a:gd name="T60" fmla="*/ 0 w 65"/>
                <a:gd name="T61" fmla="*/ 63 h 127"/>
                <a:gd name="T62" fmla="*/ 0 w 65"/>
                <a:gd name="T63" fmla="*/ 50 h 127"/>
                <a:gd name="T64" fmla="*/ 2 w 65"/>
                <a:gd name="T65" fmla="*/ 39 h 127"/>
                <a:gd name="T66" fmla="*/ 5 w 65"/>
                <a:gd name="T67" fmla="*/ 28 h 127"/>
                <a:gd name="T68" fmla="*/ 9 w 65"/>
                <a:gd name="T69" fmla="*/ 19 h 127"/>
                <a:gd name="T70" fmla="*/ 14 w 65"/>
                <a:gd name="T71" fmla="*/ 11 h 127"/>
                <a:gd name="T72" fmla="*/ 19 w 65"/>
                <a:gd name="T73" fmla="*/ 5 h 127"/>
                <a:gd name="T74" fmla="*/ 22 w 65"/>
                <a:gd name="T75" fmla="*/ 3 h 127"/>
                <a:gd name="T76" fmla="*/ 25 w 65"/>
                <a:gd name="T77" fmla="*/ 2 h 127"/>
                <a:gd name="T78" fmla="*/ 29 w 65"/>
                <a:gd name="T79" fmla="*/ 0 h 127"/>
                <a:gd name="T80" fmla="*/ 32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2" y="0"/>
                  </a:moveTo>
                  <a:lnTo>
                    <a:pt x="35" y="0"/>
                  </a:lnTo>
                  <a:lnTo>
                    <a:pt x="38" y="2"/>
                  </a:lnTo>
                  <a:lnTo>
                    <a:pt x="41" y="3"/>
                  </a:lnTo>
                  <a:lnTo>
                    <a:pt x="44" y="5"/>
                  </a:lnTo>
                  <a:lnTo>
                    <a:pt x="50" y="11"/>
                  </a:lnTo>
                  <a:lnTo>
                    <a:pt x="54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0"/>
                  </a:lnTo>
                  <a:lnTo>
                    <a:pt x="65" y="63"/>
                  </a:lnTo>
                  <a:lnTo>
                    <a:pt x="64" y="76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4" y="109"/>
                  </a:lnTo>
                  <a:lnTo>
                    <a:pt x="50" y="117"/>
                  </a:lnTo>
                  <a:lnTo>
                    <a:pt x="44" y="123"/>
                  </a:lnTo>
                  <a:lnTo>
                    <a:pt x="41" y="125"/>
                  </a:lnTo>
                  <a:lnTo>
                    <a:pt x="38" y="126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5" y="126"/>
                  </a:lnTo>
                  <a:lnTo>
                    <a:pt x="22" y="125"/>
                  </a:lnTo>
                  <a:lnTo>
                    <a:pt x="19" y="123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5" y="99"/>
                  </a:lnTo>
                  <a:lnTo>
                    <a:pt x="2" y="89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50"/>
                  </a:lnTo>
                  <a:lnTo>
                    <a:pt x="2" y="39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19" y="5"/>
                  </a:lnTo>
                  <a:lnTo>
                    <a:pt x="22" y="3"/>
                  </a:lnTo>
                  <a:lnTo>
                    <a:pt x="25" y="2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40" name="Freeform 580"/>
            <p:cNvSpPr>
              <a:spLocks/>
            </p:cNvSpPr>
            <p:nvPr/>
          </p:nvSpPr>
          <p:spPr bwMode="auto">
            <a:xfrm>
              <a:off x="4026" y="1166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3 w 103"/>
                <a:gd name="T3" fmla="*/ 0 h 223"/>
                <a:gd name="T4" fmla="*/ 87 w 103"/>
                <a:gd name="T5" fmla="*/ 1 h 223"/>
                <a:gd name="T6" fmla="*/ 91 w 103"/>
                <a:gd name="T7" fmla="*/ 5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28 h 223"/>
                <a:gd name="T14" fmla="*/ 101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7 h 223"/>
                <a:gd name="T22" fmla="*/ 103 w 103"/>
                <a:gd name="T23" fmla="*/ 171 h 223"/>
                <a:gd name="T24" fmla="*/ 101 w 103"/>
                <a:gd name="T25" fmla="*/ 183 h 223"/>
                <a:gd name="T26" fmla="*/ 100 w 103"/>
                <a:gd name="T27" fmla="*/ 194 h 223"/>
                <a:gd name="T28" fmla="*/ 97 w 103"/>
                <a:gd name="T29" fmla="*/ 203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8 w 103"/>
                <a:gd name="T45" fmla="*/ 211 h 223"/>
                <a:gd name="T46" fmla="*/ 5 w 103"/>
                <a:gd name="T47" fmla="*/ 203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1 h 223"/>
                <a:gd name="T54" fmla="*/ 0 w 103"/>
                <a:gd name="T55" fmla="*/ 157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28 h 223"/>
                <a:gd name="T64" fmla="*/ 5 w 103"/>
                <a:gd name="T65" fmla="*/ 19 h 223"/>
                <a:gd name="T66" fmla="*/ 8 w 103"/>
                <a:gd name="T67" fmla="*/ 12 h 223"/>
                <a:gd name="T68" fmla="*/ 12 w 103"/>
                <a:gd name="T69" fmla="*/ 5 h 223"/>
                <a:gd name="T70" fmla="*/ 16 w 103"/>
                <a:gd name="T71" fmla="*/ 1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28"/>
                  </a:lnTo>
                  <a:lnTo>
                    <a:pt x="101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7"/>
                  </a:lnTo>
                  <a:lnTo>
                    <a:pt x="103" y="171"/>
                  </a:lnTo>
                  <a:lnTo>
                    <a:pt x="101" y="183"/>
                  </a:lnTo>
                  <a:lnTo>
                    <a:pt x="100" y="194"/>
                  </a:lnTo>
                  <a:lnTo>
                    <a:pt x="97" y="203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8" y="211"/>
                  </a:lnTo>
                  <a:lnTo>
                    <a:pt x="5" y="203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1"/>
                  </a:lnTo>
                  <a:lnTo>
                    <a:pt x="0" y="157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28"/>
                  </a:lnTo>
                  <a:lnTo>
                    <a:pt x="5" y="19"/>
                  </a:lnTo>
                  <a:lnTo>
                    <a:pt x="8" y="12"/>
                  </a:lnTo>
                  <a:lnTo>
                    <a:pt x="12" y="5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41" name="Freeform 581"/>
            <p:cNvSpPr>
              <a:spLocks/>
            </p:cNvSpPr>
            <p:nvPr/>
          </p:nvSpPr>
          <p:spPr bwMode="auto">
            <a:xfrm>
              <a:off x="4026" y="1166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3 w 103"/>
                <a:gd name="T3" fmla="*/ 0 h 223"/>
                <a:gd name="T4" fmla="*/ 87 w 103"/>
                <a:gd name="T5" fmla="*/ 1 h 223"/>
                <a:gd name="T6" fmla="*/ 91 w 103"/>
                <a:gd name="T7" fmla="*/ 5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28 h 223"/>
                <a:gd name="T14" fmla="*/ 101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7 h 223"/>
                <a:gd name="T22" fmla="*/ 103 w 103"/>
                <a:gd name="T23" fmla="*/ 171 h 223"/>
                <a:gd name="T24" fmla="*/ 101 w 103"/>
                <a:gd name="T25" fmla="*/ 183 h 223"/>
                <a:gd name="T26" fmla="*/ 100 w 103"/>
                <a:gd name="T27" fmla="*/ 194 h 223"/>
                <a:gd name="T28" fmla="*/ 97 w 103"/>
                <a:gd name="T29" fmla="*/ 203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8 w 103"/>
                <a:gd name="T45" fmla="*/ 211 h 223"/>
                <a:gd name="T46" fmla="*/ 5 w 103"/>
                <a:gd name="T47" fmla="*/ 203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1 h 223"/>
                <a:gd name="T54" fmla="*/ 0 w 103"/>
                <a:gd name="T55" fmla="*/ 157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28 h 223"/>
                <a:gd name="T64" fmla="*/ 5 w 103"/>
                <a:gd name="T65" fmla="*/ 19 h 223"/>
                <a:gd name="T66" fmla="*/ 8 w 103"/>
                <a:gd name="T67" fmla="*/ 12 h 223"/>
                <a:gd name="T68" fmla="*/ 12 w 103"/>
                <a:gd name="T69" fmla="*/ 5 h 223"/>
                <a:gd name="T70" fmla="*/ 16 w 103"/>
                <a:gd name="T71" fmla="*/ 1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28"/>
                  </a:lnTo>
                  <a:lnTo>
                    <a:pt x="101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7"/>
                  </a:lnTo>
                  <a:lnTo>
                    <a:pt x="103" y="171"/>
                  </a:lnTo>
                  <a:lnTo>
                    <a:pt x="101" y="183"/>
                  </a:lnTo>
                  <a:lnTo>
                    <a:pt x="100" y="194"/>
                  </a:lnTo>
                  <a:lnTo>
                    <a:pt x="97" y="203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8" y="211"/>
                  </a:lnTo>
                  <a:lnTo>
                    <a:pt x="5" y="203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1"/>
                  </a:lnTo>
                  <a:lnTo>
                    <a:pt x="0" y="157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28"/>
                  </a:lnTo>
                  <a:lnTo>
                    <a:pt x="5" y="19"/>
                  </a:lnTo>
                  <a:lnTo>
                    <a:pt x="8" y="12"/>
                  </a:lnTo>
                  <a:lnTo>
                    <a:pt x="12" y="5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42" name="Freeform 582"/>
            <p:cNvSpPr>
              <a:spLocks/>
            </p:cNvSpPr>
            <p:nvPr/>
          </p:nvSpPr>
          <p:spPr bwMode="auto">
            <a:xfrm>
              <a:off x="4042" y="1223"/>
              <a:ext cx="65" cy="127"/>
            </a:xfrm>
            <a:custGeom>
              <a:avLst/>
              <a:gdLst>
                <a:gd name="T0" fmla="*/ 32 w 65"/>
                <a:gd name="T1" fmla="*/ 0 h 127"/>
                <a:gd name="T2" fmla="*/ 35 w 65"/>
                <a:gd name="T3" fmla="*/ 0 h 127"/>
                <a:gd name="T4" fmla="*/ 38 w 65"/>
                <a:gd name="T5" fmla="*/ 2 h 127"/>
                <a:gd name="T6" fmla="*/ 42 w 65"/>
                <a:gd name="T7" fmla="*/ 3 h 127"/>
                <a:gd name="T8" fmla="*/ 45 w 65"/>
                <a:gd name="T9" fmla="*/ 5 h 127"/>
                <a:gd name="T10" fmla="*/ 51 w 65"/>
                <a:gd name="T11" fmla="*/ 11 h 127"/>
                <a:gd name="T12" fmla="*/ 55 w 65"/>
                <a:gd name="T13" fmla="*/ 19 h 127"/>
                <a:gd name="T14" fmla="*/ 59 w 65"/>
                <a:gd name="T15" fmla="*/ 28 h 127"/>
                <a:gd name="T16" fmla="*/ 62 w 65"/>
                <a:gd name="T17" fmla="*/ 39 h 127"/>
                <a:gd name="T18" fmla="*/ 64 w 65"/>
                <a:gd name="T19" fmla="*/ 50 h 127"/>
                <a:gd name="T20" fmla="*/ 65 w 65"/>
                <a:gd name="T21" fmla="*/ 63 h 127"/>
                <a:gd name="T22" fmla="*/ 64 w 65"/>
                <a:gd name="T23" fmla="*/ 76 h 127"/>
                <a:gd name="T24" fmla="*/ 62 w 65"/>
                <a:gd name="T25" fmla="*/ 89 h 127"/>
                <a:gd name="T26" fmla="*/ 59 w 65"/>
                <a:gd name="T27" fmla="*/ 99 h 127"/>
                <a:gd name="T28" fmla="*/ 55 w 65"/>
                <a:gd name="T29" fmla="*/ 109 h 127"/>
                <a:gd name="T30" fmla="*/ 51 w 65"/>
                <a:gd name="T31" fmla="*/ 117 h 127"/>
                <a:gd name="T32" fmla="*/ 45 w 65"/>
                <a:gd name="T33" fmla="*/ 123 h 127"/>
                <a:gd name="T34" fmla="*/ 42 w 65"/>
                <a:gd name="T35" fmla="*/ 125 h 127"/>
                <a:gd name="T36" fmla="*/ 38 w 65"/>
                <a:gd name="T37" fmla="*/ 126 h 127"/>
                <a:gd name="T38" fmla="*/ 35 w 65"/>
                <a:gd name="T39" fmla="*/ 127 h 127"/>
                <a:gd name="T40" fmla="*/ 32 w 65"/>
                <a:gd name="T41" fmla="*/ 127 h 127"/>
                <a:gd name="T42" fmla="*/ 29 w 65"/>
                <a:gd name="T43" fmla="*/ 127 h 127"/>
                <a:gd name="T44" fmla="*/ 25 w 65"/>
                <a:gd name="T45" fmla="*/ 126 h 127"/>
                <a:gd name="T46" fmla="*/ 22 w 65"/>
                <a:gd name="T47" fmla="*/ 125 h 127"/>
                <a:gd name="T48" fmla="*/ 19 w 65"/>
                <a:gd name="T49" fmla="*/ 123 h 127"/>
                <a:gd name="T50" fmla="*/ 14 w 65"/>
                <a:gd name="T51" fmla="*/ 117 h 127"/>
                <a:gd name="T52" fmla="*/ 9 w 65"/>
                <a:gd name="T53" fmla="*/ 109 h 127"/>
                <a:gd name="T54" fmla="*/ 5 w 65"/>
                <a:gd name="T55" fmla="*/ 99 h 127"/>
                <a:gd name="T56" fmla="*/ 2 w 65"/>
                <a:gd name="T57" fmla="*/ 89 h 127"/>
                <a:gd name="T58" fmla="*/ 1 w 65"/>
                <a:gd name="T59" fmla="*/ 76 h 127"/>
                <a:gd name="T60" fmla="*/ 0 w 65"/>
                <a:gd name="T61" fmla="*/ 63 h 127"/>
                <a:gd name="T62" fmla="*/ 1 w 65"/>
                <a:gd name="T63" fmla="*/ 50 h 127"/>
                <a:gd name="T64" fmla="*/ 2 w 65"/>
                <a:gd name="T65" fmla="*/ 39 h 127"/>
                <a:gd name="T66" fmla="*/ 5 w 65"/>
                <a:gd name="T67" fmla="*/ 28 h 127"/>
                <a:gd name="T68" fmla="*/ 9 w 65"/>
                <a:gd name="T69" fmla="*/ 19 h 127"/>
                <a:gd name="T70" fmla="*/ 14 w 65"/>
                <a:gd name="T71" fmla="*/ 11 h 127"/>
                <a:gd name="T72" fmla="*/ 19 w 65"/>
                <a:gd name="T73" fmla="*/ 5 h 127"/>
                <a:gd name="T74" fmla="*/ 22 w 65"/>
                <a:gd name="T75" fmla="*/ 3 h 127"/>
                <a:gd name="T76" fmla="*/ 25 w 65"/>
                <a:gd name="T77" fmla="*/ 2 h 127"/>
                <a:gd name="T78" fmla="*/ 29 w 65"/>
                <a:gd name="T79" fmla="*/ 0 h 127"/>
                <a:gd name="T80" fmla="*/ 32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2" y="0"/>
                  </a:moveTo>
                  <a:lnTo>
                    <a:pt x="35" y="0"/>
                  </a:lnTo>
                  <a:lnTo>
                    <a:pt x="38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1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0"/>
                  </a:lnTo>
                  <a:lnTo>
                    <a:pt x="65" y="63"/>
                  </a:lnTo>
                  <a:lnTo>
                    <a:pt x="64" y="76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1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8" y="126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5" y="126"/>
                  </a:lnTo>
                  <a:lnTo>
                    <a:pt x="22" y="125"/>
                  </a:lnTo>
                  <a:lnTo>
                    <a:pt x="19" y="123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5" y="99"/>
                  </a:lnTo>
                  <a:lnTo>
                    <a:pt x="2" y="89"/>
                  </a:lnTo>
                  <a:lnTo>
                    <a:pt x="1" y="76"/>
                  </a:lnTo>
                  <a:lnTo>
                    <a:pt x="0" y="63"/>
                  </a:lnTo>
                  <a:lnTo>
                    <a:pt x="1" y="50"/>
                  </a:lnTo>
                  <a:lnTo>
                    <a:pt x="2" y="39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19" y="5"/>
                  </a:lnTo>
                  <a:lnTo>
                    <a:pt x="22" y="3"/>
                  </a:lnTo>
                  <a:lnTo>
                    <a:pt x="25" y="2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43" name="Freeform 583"/>
            <p:cNvSpPr>
              <a:spLocks/>
            </p:cNvSpPr>
            <p:nvPr/>
          </p:nvSpPr>
          <p:spPr bwMode="auto">
            <a:xfrm>
              <a:off x="4042" y="1223"/>
              <a:ext cx="65" cy="127"/>
            </a:xfrm>
            <a:custGeom>
              <a:avLst/>
              <a:gdLst>
                <a:gd name="T0" fmla="*/ 32 w 65"/>
                <a:gd name="T1" fmla="*/ 0 h 127"/>
                <a:gd name="T2" fmla="*/ 35 w 65"/>
                <a:gd name="T3" fmla="*/ 0 h 127"/>
                <a:gd name="T4" fmla="*/ 38 w 65"/>
                <a:gd name="T5" fmla="*/ 2 h 127"/>
                <a:gd name="T6" fmla="*/ 42 w 65"/>
                <a:gd name="T7" fmla="*/ 3 h 127"/>
                <a:gd name="T8" fmla="*/ 45 w 65"/>
                <a:gd name="T9" fmla="*/ 5 h 127"/>
                <a:gd name="T10" fmla="*/ 51 w 65"/>
                <a:gd name="T11" fmla="*/ 11 h 127"/>
                <a:gd name="T12" fmla="*/ 55 w 65"/>
                <a:gd name="T13" fmla="*/ 19 h 127"/>
                <a:gd name="T14" fmla="*/ 59 w 65"/>
                <a:gd name="T15" fmla="*/ 28 h 127"/>
                <a:gd name="T16" fmla="*/ 62 w 65"/>
                <a:gd name="T17" fmla="*/ 39 h 127"/>
                <a:gd name="T18" fmla="*/ 64 w 65"/>
                <a:gd name="T19" fmla="*/ 50 h 127"/>
                <a:gd name="T20" fmla="*/ 65 w 65"/>
                <a:gd name="T21" fmla="*/ 63 h 127"/>
                <a:gd name="T22" fmla="*/ 64 w 65"/>
                <a:gd name="T23" fmla="*/ 76 h 127"/>
                <a:gd name="T24" fmla="*/ 62 w 65"/>
                <a:gd name="T25" fmla="*/ 89 h 127"/>
                <a:gd name="T26" fmla="*/ 59 w 65"/>
                <a:gd name="T27" fmla="*/ 99 h 127"/>
                <a:gd name="T28" fmla="*/ 55 w 65"/>
                <a:gd name="T29" fmla="*/ 109 h 127"/>
                <a:gd name="T30" fmla="*/ 51 w 65"/>
                <a:gd name="T31" fmla="*/ 117 h 127"/>
                <a:gd name="T32" fmla="*/ 45 w 65"/>
                <a:gd name="T33" fmla="*/ 123 h 127"/>
                <a:gd name="T34" fmla="*/ 42 w 65"/>
                <a:gd name="T35" fmla="*/ 125 h 127"/>
                <a:gd name="T36" fmla="*/ 38 w 65"/>
                <a:gd name="T37" fmla="*/ 126 h 127"/>
                <a:gd name="T38" fmla="*/ 35 w 65"/>
                <a:gd name="T39" fmla="*/ 127 h 127"/>
                <a:gd name="T40" fmla="*/ 32 w 65"/>
                <a:gd name="T41" fmla="*/ 127 h 127"/>
                <a:gd name="T42" fmla="*/ 29 w 65"/>
                <a:gd name="T43" fmla="*/ 127 h 127"/>
                <a:gd name="T44" fmla="*/ 25 w 65"/>
                <a:gd name="T45" fmla="*/ 126 h 127"/>
                <a:gd name="T46" fmla="*/ 22 w 65"/>
                <a:gd name="T47" fmla="*/ 125 h 127"/>
                <a:gd name="T48" fmla="*/ 19 w 65"/>
                <a:gd name="T49" fmla="*/ 123 h 127"/>
                <a:gd name="T50" fmla="*/ 14 w 65"/>
                <a:gd name="T51" fmla="*/ 117 h 127"/>
                <a:gd name="T52" fmla="*/ 9 w 65"/>
                <a:gd name="T53" fmla="*/ 109 h 127"/>
                <a:gd name="T54" fmla="*/ 5 w 65"/>
                <a:gd name="T55" fmla="*/ 99 h 127"/>
                <a:gd name="T56" fmla="*/ 2 w 65"/>
                <a:gd name="T57" fmla="*/ 89 h 127"/>
                <a:gd name="T58" fmla="*/ 1 w 65"/>
                <a:gd name="T59" fmla="*/ 76 h 127"/>
                <a:gd name="T60" fmla="*/ 0 w 65"/>
                <a:gd name="T61" fmla="*/ 63 h 127"/>
                <a:gd name="T62" fmla="*/ 1 w 65"/>
                <a:gd name="T63" fmla="*/ 50 h 127"/>
                <a:gd name="T64" fmla="*/ 2 w 65"/>
                <a:gd name="T65" fmla="*/ 39 h 127"/>
                <a:gd name="T66" fmla="*/ 5 w 65"/>
                <a:gd name="T67" fmla="*/ 28 h 127"/>
                <a:gd name="T68" fmla="*/ 9 w 65"/>
                <a:gd name="T69" fmla="*/ 19 h 127"/>
                <a:gd name="T70" fmla="*/ 14 w 65"/>
                <a:gd name="T71" fmla="*/ 11 h 127"/>
                <a:gd name="T72" fmla="*/ 19 w 65"/>
                <a:gd name="T73" fmla="*/ 5 h 127"/>
                <a:gd name="T74" fmla="*/ 22 w 65"/>
                <a:gd name="T75" fmla="*/ 3 h 127"/>
                <a:gd name="T76" fmla="*/ 25 w 65"/>
                <a:gd name="T77" fmla="*/ 2 h 127"/>
                <a:gd name="T78" fmla="*/ 29 w 65"/>
                <a:gd name="T79" fmla="*/ 0 h 127"/>
                <a:gd name="T80" fmla="*/ 32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2" y="0"/>
                  </a:moveTo>
                  <a:lnTo>
                    <a:pt x="35" y="0"/>
                  </a:lnTo>
                  <a:lnTo>
                    <a:pt x="38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1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0"/>
                  </a:lnTo>
                  <a:lnTo>
                    <a:pt x="65" y="63"/>
                  </a:lnTo>
                  <a:lnTo>
                    <a:pt x="64" y="76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1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8" y="126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5" y="126"/>
                  </a:lnTo>
                  <a:lnTo>
                    <a:pt x="22" y="125"/>
                  </a:lnTo>
                  <a:lnTo>
                    <a:pt x="19" y="123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5" y="99"/>
                  </a:lnTo>
                  <a:lnTo>
                    <a:pt x="2" y="89"/>
                  </a:lnTo>
                  <a:lnTo>
                    <a:pt x="1" y="76"/>
                  </a:lnTo>
                  <a:lnTo>
                    <a:pt x="0" y="63"/>
                  </a:lnTo>
                  <a:lnTo>
                    <a:pt x="1" y="50"/>
                  </a:lnTo>
                  <a:lnTo>
                    <a:pt x="2" y="39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19" y="5"/>
                  </a:lnTo>
                  <a:lnTo>
                    <a:pt x="22" y="3"/>
                  </a:lnTo>
                  <a:lnTo>
                    <a:pt x="25" y="2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44" name="Freeform 584"/>
            <p:cNvSpPr>
              <a:spLocks/>
            </p:cNvSpPr>
            <p:nvPr/>
          </p:nvSpPr>
          <p:spPr bwMode="auto">
            <a:xfrm>
              <a:off x="4132" y="1166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3 w 103"/>
                <a:gd name="T3" fmla="*/ 0 h 223"/>
                <a:gd name="T4" fmla="*/ 87 w 103"/>
                <a:gd name="T5" fmla="*/ 1 h 223"/>
                <a:gd name="T6" fmla="*/ 91 w 103"/>
                <a:gd name="T7" fmla="*/ 5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28 h 223"/>
                <a:gd name="T14" fmla="*/ 102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7 h 223"/>
                <a:gd name="T22" fmla="*/ 103 w 103"/>
                <a:gd name="T23" fmla="*/ 171 h 223"/>
                <a:gd name="T24" fmla="*/ 102 w 103"/>
                <a:gd name="T25" fmla="*/ 183 h 223"/>
                <a:gd name="T26" fmla="*/ 100 w 103"/>
                <a:gd name="T27" fmla="*/ 194 h 223"/>
                <a:gd name="T28" fmla="*/ 97 w 103"/>
                <a:gd name="T29" fmla="*/ 203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9 w 103"/>
                <a:gd name="T45" fmla="*/ 211 h 223"/>
                <a:gd name="T46" fmla="*/ 6 w 103"/>
                <a:gd name="T47" fmla="*/ 203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1 h 223"/>
                <a:gd name="T54" fmla="*/ 0 w 103"/>
                <a:gd name="T55" fmla="*/ 157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28 h 223"/>
                <a:gd name="T64" fmla="*/ 6 w 103"/>
                <a:gd name="T65" fmla="*/ 19 h 223"/>
                <a:gd name="T66" fmla="*/ 9 w 103"/>
                <a:gd name="T67" fmla="*/ 12 h 223"/>
                <a:gd name="T68" fmla="*/ 12 w 103"/>
                <a:gd name="T69" fmla="*/ 5 h 223"/>
                <a:gd name="T70" fmla="*/ 16 w 103"/>
                <a:gd name="T71" fmla="*/ 1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28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7"/>
                  </a:lnTo>
                  <a:lnTo>
                    <a:pt x="103" y="171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7" y="203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3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1"/>
                  </a:lnTo>
                  <a:lnTo>
                    <a:pt x="0" y="157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28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5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45" name="Freeform 585"/>
            <p:cNvSpPr>
              <a:spLocks/>
            </p:cNvSpPr>
            <p:nvPr/>
          </p:nvSpPr>
          <p:spPr bwMode="auto">
            <a:xfrm>
              <a:off x="4132" y="1166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3 w 103"/>
                <a:gd name="T3" fmla="*/ 0 h 223"/>
                <a:gd name="T4" fmla="*/ 87 w 103"/>
                <a:gd name="T5" fmla="*/ 1 h 223"/>
                <a:gd name="T6" fmla="*/ 91 w 103"/>
                <a:gd name="T7" fmla="*/ 5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28 h 223"/>
                <a:gd name="T14" fmla="*/ 102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7 h 223"/>
                <a:gd name="T22" fmla="*/ 103 w 103"/>
                <a:gd name="T23" fmla="*/ 171 h 223"/>
                <a:gd name="T24" fmla="*/ 102 w 103"/>
                <a:gd name="T25" fmla="*/ 183 h 223"/>
                <a:gd name="T26" fmla="*/ 100 w 103"/>
                <a:gd name="T27" fmla="*/ 194 h 223"/>
                <a:gd name="T28" fmla="*/ 97 w 103"/>
                <a:gd name="T29" fmla="*/ 203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9 w 103"/>
                <a:gd name="T45" fmla="*/ 211 h 223"/>
                <a:gd name="T46" fmla="*/ 6 w 103"/>
                <a:gd name="T47" fmla="*/ 203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1 h 223"/>
                <a:gd name="T54" fmla="*/ 0 w 103"/>
                <a:gd name="T55" fmla="*/ 157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28 h 223"/>
                <a:gd name="T64" fmla="*/ 6 w 103"/>
                <a:gd name="T65" fmla="*/ 19 h 223"/>
                <a:gd name="T66" fmla="*/ 9 w 103"/>
                <a:gd name="T67" fmla="*/ 12 h 223"/>
                <a:gd name="T68" fmla="*/ 12 w 103"/>
                <a:gd name="T69" fmla="*/ 5 h 223"/>
                <a:gd name="T70" fmla="*/ 16 w 103"/>
                <a:gd name="T71" fmla="*/ 1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28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7"/>
                  </a:lnTo>
                  <a:lnTo>
                    <a:pt x="103" y="171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7" y="203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3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1"/>
                  </a:lnTo>
                  <a:lnTo>
                    <a:pt x="0" y="157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28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5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46" name="Freeform 586"/>
            <p:cNvSpPr>
              <a:spLocks/>
            </p:cNvSpPr>
            <p:nvPr/>
          </p:nvSpPr>
          <p:spPr bwMode="auto">
            <a:xfrm>
              <a:off x="4148" y="1223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39 w 65"/>
                <a:gd name="T5" fmla="*/ 2 h 127"/>
                <a:gd name="T6" fmla="*/ 42 w 65"/>
                <a:gd name="T7" fmla="*/ 3 h 127"/>
                <a:gd name="T8" fmla="*/ 45 w 65"/>
                <a:gd name="T9" fmla="*/ 5 h 127"/>
                <a:gd name="T10" fmla="*/ 51 w 65"/>
                <a:gd name="T11" fmla="*/ 11 h 127"/>
                <a:gd name="T12" fmla="*/ 56 w 65"/>
                <a:gd name="T13" fmla="*/ 19 h 127"/>
                <a:gd name="T14" fmla="*/ 59 w 65"/>
                <a:gd name="T15" fmla="*/ 28 h 127"/>
                <a:gd name="T16" fmla="*/ 62 w 65"/>
                <a:gd name="T17" fmla="*/ 39 h 127"/>
                <a:gd name="T18" fmla="*/ 64 w 65"/>
                <a:gd name="T19" fmla="*/ 50 h 127"/>
                <a:gd name="T20" fmla="*/ 65 w 65"/>
                <a:gd name="T21" fmla="*/ 63 h 127"/>
                <a:gd name="T22" fmla="*/ 64 w 65"/>
                <a:gd name="T23" fmla="*/ 76 h 127"/>
                <a:gd name="T24" fmla="*/ 62 w 65"/>
                <a:gd name="T25" fmla="*/ 89 h 127"/>
                <a:gd name="T26" fmla="*/ 59 w 65"/>
                <a:gd name="T27" fmla="*/ 99 h 127"/>
                <a:gd name="T28" fmla="*/ 56 w 65"/>
                <a:gd name="T29" fmla="*/ 109 h 127"/>
                <a:gd name="T30" fmla="*/ 51 w 65"/>
                <a:gd name="T31" fmla="*/ 117 h 127"/>
                <a:gd name="T32" fmla="*/ 45 w 65"/>
                <a:gd name="T33" fmla="*/ 123 h 127"/>
                <a:gd name="T34" fmla="*/ 42 w 65"/>
                <a:gd name="T35" fmla="*/ 125 h 127"/>
                <a:gd name="T36" fmla="*/ 39 w 65"/>
                <a:gd name="T37" fmla="*/ 126 h 127"/>
                <a:gd name="T38" fmla="*/ 36 w 65"/>
                <a:gd name="T39" fmla="*/ 127 h 127"/>
                <a:gd name="T40" fmla="*/ 33 w 65"/>
                <a:gd name="T41" fmla="*/ 127 h 127"/>
                <a:gd name="T42" fmla="*/ 30 w 65"/>
                <a:gd name="T43" fmla="*/ 127 h 127"/>
                <a:gd name="T44" fmla="*/ 26 w 65"/>
                <a:gd name="T45" fmla="*/ 126 h 127"/>
                <a:gd name="T46" fmla="*/ 22 w 65"/>
                <a:gd name="T47" fmla="*/ 125 h 127"/>
                <a:gd name="T48" fmla="*/ 19 w 65"/>
                <a:gd name="T49" fmla="*/ 123 h 127"/>
                <a:gd name="T50" fmla="*/ 14 w 65"/>
                <a:gd name="T51" fmla="*/ 117 h 127"/>
                <a:gd name="T52" fmla="*/ 9 w 65"/>
                <a:gd name="T53" fmla="*/ 109 h 127"/>
                <a:gd name="T54" fmla="*/ 5 w 65"/>
                <a:gd name="T55" fmla="*/ 99 h 127"/>
                <a:gd name="T56" fmla="*/ 2 w 65"/>
                <a:gd name="T57" fmla="*/ 89 h 127"/>
                <a:gd name="T58" fmla="*/ 1 w 65"/>
                <a:gd name="T59" fmla="*/ 76 h 127"/>
                <a:gd name="T60" fmla="*/ 0 w 65"/>
                <a:gd name="T61" fmla="*/ 63 h 127"/>
                <a:gd name="T62" fmla="*/ 1 w 65"/>
                <a:gd name="T63" fmla="*/ 50 h 127"/>
                <a:gd name="T64" fmla="*/ 2 w 65"/>
                <a:gd name="T65" fmla="*/ 39 h 127"/>
                <a:gd name="T66" fmla="*/ 5 w 65"/>
                <a:gd name="T67" fmla="*/ 28 h 127"/>
                <a:gd name="T68" fmla="*/ 9 w 65"/>
                <a:gd name="T69" fmla="*/ 19 h 127"/>
                <a:gd name="T70" fmla="*/ 14 w 65"/>
                <a:gd name="T71" fmla="*/ 11 h 127"/>
                <a:gd name="T72" fmla="*/ 19 w 65"/>
                <a:gd name="T73" fmla="*/ 5 h 127"/>
                <a:gd name="T74" fmla="*/ 22 w 65"/>
                <a:gd name="T75" fmla="*/ 3 h 127"/>
                <a:gd name="T76" fmla="*/ 26 w 65"/>
                <a:gd name="T77" fmla="*/ 2 h 127"/>
                <a:gd name="T78" fmla="*/ 30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1" y="11"/>
                  </a:lnTo>
                  <a:lnTo>
                    <a:pt x="56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0"/>
                  </a:lnTo>
                  <a:lnTo>
                    <a:pt x="65" y="63"/>
                  </a:lnTo>
                  <a:lnTo>
                    <a:pt x="64" y="76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6" y="109"/>
                  </a:lnTo>
                  <a:lnTo>
                    <a:pt x="51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30" y="127"/>
                  </a:lnTo>
                  <a:lnTo>
                    <a:pt x="26" y="126"/>
                  </a:lnTo>
                  <a:lnTo>
                    <a:pt x="22" y="125"/>
                  </a:lnTo>
                  <a:lnTo>
                    <a:pt x="19" y="123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5" y="99"/>
                  </a:lnTo>
                  <a:lnTo>
                    <a:pt x="2" y="89"/>
                  </a:lnTo>
                  <a:lnTo>
                    <a:pt x="1" y="76"/>
                  </a:lnTo>
                  <a:lnTo>
                    <a:pt x="0" y="63"/>
                  </a:lnTo>
                  <a:lnTo>
                    <a:pt x="1" y="50"/>
                  </a:lnTo>
                  <a:lnTo>
                    <a:pt x="2" y="39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19" y="5"/>
                  </a:lnTo>
                  <a:lnTo>
                    <a:pt x="22" y="3"/>
                  </a:lnTo>
                  <a:lnTo>
                    <a:pt x="26" y="2"/>
                  </a:lnTo>
                  <a:lnTo>
                    <a:pt x="3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47" name="Freeform 587"/>
            <p:cNvSpPr>
              <a:spLocks/>
            </p:cNvSpPr>
            <p:nvPr/>
          </p:nvSpPr>
          <p:spPr bwMode="auto">
            <a:xfrm>
              <a:off x="4148" y="1223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39 w 65"/>
                <a:gd name="T5" fmla="*/ 2 h 127"/>
                <a:gd name="T6" fmla="*/ 42 w 65"/>
                <a:gd name="T7" fmla="*/ 3 h 127"/>
                <a:gd name="T8" fmla="*/ 45 w 65"/>
                <a:gd name="T9" fmla="*/ 5 h 127"/>
                <a:gd name="T10" fmla="*/ 51 w 65"/>
                <a:gd name="T11" fmla="*/ 11 h 127"/>
                <a:gd name="T12" fmla="*/ 56 w 65"/>
                <a:gd name="T13" fmla="*/ 19 h 127"/>
                <a:gd name="T14" fmla="*/ 59 w 65"/>
                <a:gd name="T15" fmla="*/ 28 h 127"/>
                <a:gd name="T16" fmla="*/ 62 w 65"/>
                <a:gd name="T17" fmla="*/ 39 h 127"/>
                <a:gd name="T18" fmla="*/ 64 w 65"/>
                <a:gd name="T19" fmla="*/ 50 h 127"/>
                <a:gd name="T20" fmla="*/ 65 w 65"/>
                <a:gd name="T21" fmla="*/ 63 h 127"/>
                <a:gd name="T22" fmla="*/ 64 w 65"/>
                <a:gd name="T23" fmla="*/ 76 h 127"/>
                <a:gd name="T24" fmla="*/ 62 w 65"/>
                <a:gd name="T25" fmla="*/ 89 h 127"/>
                <a:gd name="T26" fmla="*/ 59 w 65"/>
                <a:gd name="T27" fmla="*/ 99 h 127"/>
                <a:gd name="T28" fmla="*/ 56 w 65"/>
                <a:gd name="T29" fmla="*/ 109 h 127"/>
                <a:gd name="T30" fmla="*/ 51 w 65"/>
                <a:gd name="T31" fmla="*/ 117 h 127"/>
                <a:gd name="T32" fmla="*/ 45 w 65"/>
                <a:gd name="T33" fmla="*/ 123 h 127"/>
                <a:gd name="T34" fmla="*/ 42 w 65"/>
                <a:gd name="T35" fmla="*/ 125 h 127"/>
                <a:gd name="T36" fmla="*/ 39 w 65"/>
                <a:gd name="T37" fmla="*/ 126 h 127"/>
                <a:gd name="T38" fmla="*/ 36 w 65"/>
                <a:gd name="T39" fmla="*/ 127 h 127"/>
                <a:gd name="T40" fmla="*/ 33 w 65"/>
                <a:gd name="T41" fmla="*/ 127 h 127"/>
                <a:gd name="T42" fmla="*/ 30 w 65"/>
                <a:gd name="T43" fmla="*/ 127 h 127"/>
                <a:gd name="T44" fmla="*/ 26 w 65"/>
                <a:gd name="T45" fmla="*/ 126 h 127"/>
                <a:gd name="T46" fmla="*/ 22 w 65"/>
                <a:gd name="T47" fmla="*/ 125 h 127"/>
                <a:gd name="T48" fmla="*/ 19 w 65"/>
                <a:gd name="T49" fmla="*/ 123 h 127"/>
                <a:gd name="T50" fmla="*/ 14 w 65"/>
                <a:gd name="T51" fmla="*/ 117 h 127"/>
                <a:gd name="T52" fmla="*/ 9 w 65"/>
                <a:gd name="T53" fmla="*/ 109 h 127"/>
                <a:gd name="T54" fmla="*/ 5 w 65"/>
                <a:gd name="T55" fmla="*/ 99 h 127"/>
                <a:gd name="T56" fmla="*/ 2 w 65"/>
                <a:gd name="T57" fmla="*/ 89 h 127"/>
                <a:gd name="T58" fmla="*/ 1 w 65"/>
                <a:gd name="T59" fmla="*/ 76 h 127"/>
                <a:gd name="T60" fmla="*/ 0 w 65"/>
                <a:gd name="T61" fmla="*/ 63 h 127"/>
                <a:gd name="T62" fmla="*/ 1 w 65"/>
                <a:gd name="T63" fmla="*/ 50 h 127"/>
                <a:gd name="T64" fmla="*/ 2 w 65"/>
                <a:gd name="T65" fmla="*/ 39 h 127"/>
                <a:gd name="T66" fmla="*/ 5 w 65"/>
                <a:gd name="T67" fmla="*/ 28 h 127"/>
                <a:gd name="T68" fmla="*/ 9 w 65"/>
                <a:gd name="T69" fmla="*/ 19 h 127"/>
                <a:gd name="T70" fmla="*/ 14 w 65"/>
                <a:gd name="T71" fmla="*/ 11 h 127"/>
                <a:gd name="T72" fmla="*/ 19 w 65"/>
                <a:gd name="T73" fmla="*/ 5 h 127"/>
                <a:gd name="T74" fmla="*/ 22 w 65"/>
                <a:gd name="T75" fmla="*/ 3 h 127"/>
                <a:gd name="T76" fmla="*/ 26 w 65"/>
                <a:gd name="T77" fmla="*/ 2 h 127"/>
                <a:gd name="T78" fmla="*/ 30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1" y="11"/>
                  </a:lnTo>
                  <a:lnTo>
                    <a:pt x="56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0"/>
                  </a:lnTo>
                  <a:lnTo>
                    <a:pt x="65" y="63"/>
                  </a:lnTo>
                  <a:lnTo>
                    <a:pt x="64" y="76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6" y="109"/>
                  </a:lnTo>
                  <a:lnTo>
                    <a:pt x="51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30" y="127"/>
                  </a:lnTo>
                  <a:lnTo>
                    <a:pt x="26" y="126"/>
                  </a:lnTo>
                  <a:lnTo>
                    <a:pt x="22" y="125"/>
                  </a:lnTo>
                  <a:lnTo>
                    <a:pt x="19" y="123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5" y="99"/>
                  </a:lnTo>
                  <a:lnTo>
                    <a:pt x="2" y="89"/>
                  </a:lnTo>
                  <a:lnTo>
                    <a:pt x="1" y="76"/>
                  </a:lnTo>
                  <a:lnTo>
                    <a:pt x="0" y="63"/>
                  </a:lnTo>
                  <a:lnTo>
                    <a:pt x="1" y="50"/>
                  </a:lnTo>
                  <a:lnTo>
                    <a:pt x="2" y="39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19" y="5"/>
                  </a:lnTo>
                  <a:lnTo>
                    <a:pt x="22" y="3"/>
                  </a:lnTo>
                  <a:lnTo>
                    <a:pt x="26" y="2"/>
                  </a:lnTo>
                  <a:lnTo>
                    <a:pt x="30" y="0"/>
                  </a:lnTo>
                  <a:lnTo>
                    <a:pt x="33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48" name="Freeform 588"/>
            <p:cNvSpPr>
              <a:spLocks/>
            </p:cNvSpPr>
            <p:nvPr/>
          </p:nvSpPr>
          <p:spPr bwMode="auto">
            <a:xfrm>
              <a:off x="4238" y="1166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3 w 103"/>
                <a:gd name="T3" fmla="*/ 0 h 223"/>
                <a:gd name="T4" fmla="*/ 87 w 103"/>
                <a:gd name="T5" fmla="*/ 1 h 223"/>
                <a:gd name="T6" fmla="*/ 91 w 103"/>
                <a:gd name="T7" fmla="*/ 5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28 h 223"/>
                <a:gd name="T14" fmla="*/ 102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7 h 223"/>
                <a:gd name="T22" fmla="*/ 103 w 103"/>
                <a:gd name="T23" fmla="*/ 171 h 223"/>
                <a:gd name="T24" fmla="*/ 102 w 103"/>
                <a:gd name="T25" fmla="*/ 183 h 223"/>
                <a:gd name="T26" fmla="*/ 100 w 103"/>
                <a:gd name="T27" fmla="*/ 194 h 223"/>
                <a:gd name="T28" fmla="*/ 97 w 103"/>
                <a:gd name="T29" fmla="*/ 203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9 w 103"/>
                <a:gd name="T45" fmla="*/ 211 h 223"/>
                <a:gd name="T46" fmla="*/ 6 w 103"/>
                <a:gd name="T47" fmla="*/ 203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1 h 223"/>
                <a:gd name="T54" fmla="*/ 0 w 103"/>
                <a:gd name="T55" fmla="*/ 157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28 h 223"/>
                <a:gd name="T64" fmla="*/ 6 w 103"/>
                <a:gd name="T65" fmla="*/ 19 h 223"/>
                <a:gd name="T66" fmla="*/ 9 w 103"/>
                <a:gd name="T67" fmla="*/ 12 h 223"/>
                <a:gd name="T68" fmla="*/ 12 w 103"/>
                <a:gd name="T69" fmla="*/ 5 h 223"/>
                <a:gd name="T70" fmla="*/ 16 w 103"/>
                <a:gd name="T71" fmla="*/ 1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28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7"/>
                  </a:lnTo>
                  <a:lnTo>
                    <a:pt x="103" y="171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7" y="203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3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1"/>
                  </a:lnTo>
                  <a:lnTo>
                    <a:pt x="0" y="157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28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5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49" name="Freeform 589"/>
            <p:cNvSpPr>
              <a:spLocks/>
            </p:cNvSpPr>
            <p:nvPr/>
          </p:nvSpPr>
          <p:spPr bwMode="auto">
            <a:xfrm>
              <a:off x="4238" y="1166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3 w 103"/>
                <a:gd name="T3" fmla="*/ 0 h 223"/>
                <a:gd name="T4" fmla="*/ 87 w 103"/>
                <a:gd name="T5" fmla="*/ 1 h 223"/>
                <a:gd name="T6" fmla="*/ 91 w 103"/>
                <a:gd name="T7" fmla="*/ 5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28 h 223"/>
                <a:gd name="T14" fmla="*/ 102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7 h 223"/>
                <a:gd name="T22" fmla="*/ 103 w 103"/>
                <a:gd name="T23" fmla="*/ 171 h 223"/>
                <a:gd name="T24" fmla="*/ 102 w 103"/>
                <a:gd name="T25" fmla="*/ 183 h 223"/>
                <a:gd name="T26" fmla="*/ 100 w 103"/>
                <a:gd name="T27" fmla="*/ 194 h 223"/>
                <a:gd name="T28" fmla="*/ 97 w 103"/>
                <a:gd name="T29" fmla="*/ 203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9 w 103"/>
                <a:gd name="T45" fmla="*/ 211 h 223"/>
                <a:gd name="T46" fmla="*/ 6 w 103"/>
                <a:gd name="T47" fmla="*/ 203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1 h 223"/>
                <a:gd name="T54" fmla="*/ 0 w 103"/>
                <a:gd name="T55" fmla="*/ 157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28 h 223"/>
                <a:gd name="T64" fmla="*/ 6 w 103"/>
                <a:gd name="T65" fmla="*/ 19 h 223"/>
                <a:gd name="T66" fmla="*/ 9 w 103"/>
                <a:gd name="T67" fmla="*/ 12 h 223"/>
                <a:gd name="T68" fmla="*/ 12 w 103"/>
                <a:gd name="T69" fmla="*/ 5 h 223"/>
                <a:gd name="T70" fmla="*/ 16 w 103"/>
                <a:gd name="T71" fmla="*/ 1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28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7"/>
                  </a:lnTo>
                  <a:lnTo>
                    <a:pt x="103" y="171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7" y="203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3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1"/>
                  </a:lnTo>
                  <a:lnTo>
                    <a:pt x="0" y="157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28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5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50" name="Freeform 590"/>
            <p:cNvSpPr>
              <a:spLocks/>
            </p:cNvSpPr>
            <p:nvPr/>
          </p:nvSpPr>
          <p:spPr bwMode="auto">
            <a:xfrm>
              <a:off x="4254" y="1223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39 w 65"/>
                <a:gd name="T5" fmla="*/ 2 h 127"/>
                <a:gd name="T6" fmla="*/ 43 w 65"/>
                <a:gd name="T7" fmla="*/ 3 h 127"/>
                <a:gd name="T8" fmla="*/ 45 w 65"/>
                <a:gd name="T9" fmla="*/ 5 h 127"/>
                <a:gd name="T10" fmla="*/ 51 w 65"/>
                <a:gd name="T11" fmla="*/ 11 h 127"/>
                <a:gd name="T12" fmla="*/ 56 w 65"/>
                <a:gd name="T13" fmla="*/ 19 h 127"/>
                <a:gd name="T14" fmla="*/ 60 w 65"/>
                <a:gd name="T15" fmla="*/ 28 h 127"/>
                <a:gd name="T16" fmla="*/ 62 w 65"/>
                <a:gd name="T17" fmla="*/ 39 h 127"/>
                <a:gd name="T18" fmla="*/ 64 w 65"/>
                <a:gd name="T19" fmla="*/ 50 h 127"/>
                <a:gd name="T20" fmla="*/ 65 w 65"/>
                <a:gd name="T21" fmla="*/ 63 h 127"/>
                <a:gd name="T22" fmla="*/ 64 w 65"/>
                <a:gd name="T23" fmla="*/ 76 h 127"/>
                <a:gd name="T24" fmla="*/ 62 w 65"/>
                <a:gd name="T25" fmla="*/ 89 h 127"/>
                <a:gd name="T26" fmla="*/ 60 w 65"/>
                <a:gd name="T27" fmla="*/ 99 h 127"/>
                <a:gd name="T28" fmla="*/ 56 w 65"/>
                <a:gd name="T29" fmla="*/ 109 h 127"/>
                <a:gd name="T30" fmla="*/ 51 w 65"/>
                <a:gd name="T31" fmla="*/ 117 h 127"/>
                <a:gd name="T32" fmla="*/ 45 w 65"/>
                <a:gd name="T33" fmla="*/ 123 h 127"/>
                <a:gd name="T34" fmla="*/ 43 w 65"/>
                <a:gd name="T35" fmla="*/ 125 h 127"/>
                <a:gd name="T36" fmla="*/ 39 w 65"/>
                <a:gd name="T37" fmla="*/ 126 h 127"/>
                <a:gd name="T38" fmla="*/ 36 w 65"/>
                <a:gd name="T39" fmla="*/ 127 h 127"/>
                <a:gd name="T40" fmla="*/ 33 w 65"/>
                <a:gd name="T41" fmla="*/ 127 h 127"/>
                <a:gd name="T42" fmla="*/ 30 w 65"/>
                <a:gd name="T43" fmla="*/ 127 h 127"/>
                <a:gd name="T44" fmla="*/ 27 w 65"/>
                <a:gd name="T45" fmla="*/ 126 h 127"/>
                <a:gd name="T46" fmla="*/ 24 w 65"/>
                <a:gd name="T47" fmla="*/ 125 h 127"/>
                <a:gd name="T48" fmla="*/ 21 w 65"/>
                <a:gd name="T49" fmla="*/ 123 h 127"/>
                <a:gd name="T50" fmla="*/ 15 w 65"/>
                <a:gd name="T51" fmla="*/ 117 h 127"/>
                <a:gd name="T52" fmla="*/ 10 w 65"/>
                <a:gd name="T53" fmla="*/ 109 h 127"/>
                <a:gd name="T54" fmla="*/ 5 w 65"/>
                <a:gd name="T55" fmla="*/ 99 h 127"/>
                <a:gd name="T56" fmla="*/ 3 w 65"/>
                <a:gd name="T57" fmla="*/ 89 h 127"/>
                <a:gd name="T58" fmla="*/ 1 w 65"/>
                <a:gd name="T59" fmla="*/ 76 h 127"/>
                <a:gd name="T60" fmla="*/ 0 w 65"/>
                <a:gd name="T61" fmla="*/ 63 h 127"/>
                <a:gd name="T62" fmla="*/ 1 w 65"/>
                <a:gd name="T63" fmla="*/ 50 h 127"/>
                <a:gd name="T64" fmla="*/ 3 w 65"/>
                <a:gd name="T65" fmla="*/ 39 h 127"/>
                <a:gd name="T66" fmla="*/ 5 w 65"/>
                <a:gd name="T67" fmla="*/ 28 h 127"/>
                <a:gd name="T68" fmla="*/ 10 w 65"/>
                <a:gd name="T69" fmla="*/ 19 h 127"/>
                <a:gd name="T70" fmla="*/ 15 w 65"/>
                <a:gd name="T71" fmla="*/ 11 h 127"/>
                <a:gd name="T72" fmla="*/ 21 w 65"/>
                <a:gd name="T73" fmla="*/ 5 h 127"/>
                <a:gd name="T74" fmla="*/ 24 w 65"/>
                <a:gd name="T75" fmla="*/ 3 h 127"/>
                <a:gd name="T76" fmla="*/ 27 w 65"/>
                <a:gd name="T77" fmla="*/ 2 h 127"/>
                <a:gd name="T78" fmla="*/ 30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39" y="2"/>
                  </a:lnTo>
                  <a:lnTo>
                    <a:pt x="43" y="3"/>
                  </a:lnTo>
                  <a:lnTo>
                    <a:pt x="45" y="5"/>
                  </a:lnTo>
                  <a:lnTo>
                    <a:pt x="51" y="11"/>
                  </a:lnTo>
                  <a:lnTo>
                    <a:pt x="56" y="19"/>
                  </a:lnTo>
                  <a:lnTo>
                    <a:pt x="60" y="28"/>
                  </a:lnTo>
                  <a:lnTo>
                    <a:pt x="62" y="39"/>
                  </a:lnTo>
                  <a:lnTo>
                    <a:pt x="64" y="50"/>
                  </a:lnTo>
                  <a:lnTo>
                    <a:pt x="65" y="63"/>
                  </a:lnTo>
                  <a:lnTo>
                    <a:pt x="64" y="76"/>
                  </a:lnTo>
                  <a:lnTo>
                    <a:pt x="62" y="89"/>
                  </a:lnTo>
                  <a:lnTo>
                    <a:pt x="60" y="99"/>
                  </a:lnTo>
                  <a:lnTo>
                    <a:pt x="56" y="109"/>
                  </a:lnTo>
                  <a:lnTo>
                    <a:pt x="51" y="117"/>
                  </a:lnTo>
                  <a:lnTo>
                    <a:pt x="45" y="123"/>
                  </a:lnTo>
                  <a:lnTo>
                    <a:pt x="43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30" y="127"/>
                  </a:lnTo>
                  <a:lnTo>
                    <a:pt x="27" y="126"/>
                  </a:lnTo>
                  <a:lnTo>
                    <a:pt x="24" y="125"/>
                  </a:lnTo>
                  <a:lnTo>
                    <a:pt x="21" y="123"/>
                  </a:lnTo>
                  <a:lnTo>
                    <a:pt x="15" y="117"/>
                  </a:lnTo>
                  <a:lnTo>
                    <a:pt x="10" y="109"/>
                  </a:lnTo>
                  <a:lnTo>
                    <a:pt x="5" y="99"/>
                  </a:lnTo>
                  <a:lnTo>
                    <a:pt x="3" y="89"/>
                  </a:lnTo>
                  <a:lnTo>
                    <a:pt x="1" y="76"/>
                  </a:lnTo>
                  <a:lnTo>
                    <a:pt x="0" y="63"/>
                  </a:lnTo>
                  <a:lnTo>
                    <a:pt x="1" y="50"/>
                  </a:lnTo>
                  <a:lnTo>
                    <a:pt x="3" y="39"/>
                  </a:lnTo>
                  <a:lnTo>
                    <a:pt x="5" y="28"/>
                  </a:lnTo>
                  <a:lnTo>
                    <a:pt x="10" y="19"/>
                  </a:lnTo>
                  <a:lnTo>
                    <a:pt x="15" y="11"/>
                  </a:lnTo>
                  <a:lnTo>
                    <a:pt x="21" y="5"/>
                  </a:lnTo>
                  <a:lnTo>
                    <a:pt x="24" y="3"/>
                  </a:lnTo>
                  <a:lnTo>
                    <a:pt x="27" y="2"/>
                  </a:lnTo>
                  <a:lnTo>
                    <a:pt x="3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51" name="Freeform 591"/>
            <p:cNvSpPr>
              <a:spLocks/>
            </p:cNvSpPr>
            <p:nvPr/>
          </p:nvSpPr>
          <p:spPr bwMode="auto">
            <a:xfrm>
              <a:off x="4254" y="1223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39 w 65"/>
                <a:gd name="T5" fmla="*/ 2 h 127"/>
                <a:gd name="T6" fmla="*/ 43 w 65"/>
                <a:gd name="T7" fmla="*/ 3 h 127"/>
                <a:gd name="T8" fmla="*/ 45 w 65"/>
                <a:gd name="T9" fmla="*/ 5 h 127"/>
                <a:gd name="T10" fmla="*/ 51 w 65"/>
                <a:gd name="T11" fmla="*/ 11 h 127"/>
                <a:gd name="T12" fmla="*/ 56 w 65"/>
                <a:gd name="T13" fmla="*/ 19 h 127"/>
                <a:gd name="T14" fmla="*/ 60 w 65"/>
                <a:gd name="T15" fmla="*/ 28 h 127"/>
                <a:gd name="T16" fmla="*/ 62 w 65"/>
                <a:gd name="T17" fmla="*/ 39 h 127"/>
                <a:gd name="T18" fmla="*/ 64 w 65"/>
                <a:gd name="T19" fmla="*/ 50 h 127"/>
                <a:gd name="T20" fmla="*/ 65 w 65"/>
                <a:gd name="T21" fmla="*/ 63 h 127"/>
                <a:gd name="T22" fmla="*/ 64 w 65"/>
                <a:gd name="T23" fmla="*/ 76 h 127"/>
                <a:gd name="T24" fmla="*/ 62 w 65"/>
                <a:gd name="T25" fmla="*/ 89 h 127"/>
                <a:gd name="T26" fmla="*/ 60 w 65"/>
                <a:gd name="T27" fmla="*/ 99 h 127"/>
                <a:gd name="T28" fmla="*/ 56 w 65"/>
                <a:gd name="T29" fmla="*/ 109 h 127"/>
                <a:gd name="T30" fmla="*/ 51 w 65"/>
                <a:gd name="T31" fmla="*/ 117 h 127"/>
                <a:gd name="T32" fmla="*/ 45 w 65"/>
                <a:gd name="T33" fmla="*/ 123 h 127"/>
                <a:gd name="T34" fmla="*/ 43 w 65"/>
                <a:gd name="T35" fmla="*/ 125 h 127"/>
                <a:gd name="T36" fmla="*/ 39 w 65"/>
                <a:gd name="T37" fmla="*/ 126 h 127"/>
                <a:gd name="T38" fmla="*/ 36 w 65"/>
                <a:gd name="T39" fmla="*/ 127 h 127"/>
                <a:gd name="T40" fmla="*/ 33 w 65"/>
                <a:gd name="T41" fmla="*/ 127 h 127"/>
                <a:gd name="T42" fmla="*/ 30 w 65"/>
                <a:gd name="T43" fmla="*/ 127 h 127"/>
                <a:gd name="T44" fmla="*/ 27 w 65"/>
                <a:gd name="T45" fmla="*/ 126 h 127"/>
                <a:gd name="T46" fmla="*/ 24 w 65"/>
                <a:gd name="T47" fmla="*/ 125 h 127"/>
                <a:gd name="T48" fmla="*/ 21 w 65"/>
                <a:gd name="T49" fmla="*/ 123 h 127"/>
                <a:gd name="T50" fmla="*/ 15 w 65"/>
                <a:gd name="T51" fmla="*/ 117 h 127"/>
                <a:gd name="T52" fmla="*/ 10 w 65"/>
                <a:gd name="T53" fmla="*/ 109 h 127"/>
                <a:gd name="T54" fmla="*/ 5 w 65"/>
                <a:gd name="T55" fmla="*/ 99 h 127"/>
                <a:gd name="T56" fmla="*/ 3 w 65"/>
                <a:gd name="T57" fmla="*/ 89 h 127"/>
                <a:gd name="T58" fmla="*/ 1 w 65"/>
                <a:gd name="T59" fmla="*/ 76 h 127"/>
                <a:gd name="T60" fmla="*/ 0 w 65"/>
                <a:gd name="T61" fmla="*/ 63 h 127"/>
                <a:gd name="T62" fmla="*/ 1 w 65"/>
                <a:gd name="T63" fmla="*/ 50 h 127"/>
                <a:gd name="T64" fmla="*/ 3 w 65"/>
                <a:gd name="T65" fmla="*/ 39 h 127"/>
                <a:gd name="T66" fmla="*/ 5 w 65"/>
                <a:gd name="T67" fmla="*/ 28 h 127"/>
                <a:gd name="T68" fmla="*/ 10 w 65"/>
                <a:gd name="T69" fmla="*/ 19 h 127"/>
                <a:gd name="T70" fmla="*/ 15 w 65"/>
                <a:gd name="T71" fmla="*/ 11 h 127"/>
                <a:gd name="T72" fmla="*/ 21 w 65"/>
                <a:gd name="T73" fmla="*/ 5 h 127"/>
                <a:gd name="T74" fmla="*/ 24 w 65"/>
                <a:gd name="T75" fmla="*/ 3 h 127"/>
                <a:gd name="T76" fmla="*/ 27 w 65"/>
                <a:gd name="T77" fmla="*/ 2 h 127"/>
                <a:gd name="T78" fmla="*/ 30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39" y="2"/>
                  </a:lnTo>
                  <a:lnTo>
                    <a:pt x="43" y="3"/>
                  </a:lnTo>
                  <a:lnTo>
                    <a:pt x="45" y="5"/>
                  </a:lnTo>
                  <a:lnTo>
                    <a:pt x="51" y="11"/>
                  </a:lnTo>
                  <a:lnTo>
                    <a:pt x="56" y="19"/>
                  </a:lnTo>
                  <a:lnTo>
                    <a:pt x="60" y="28"/>
                  </a:lnTo>
                  <a:lnTo>
                    <a:pt x="62" y="39"/>
                  </a:lnTo>
                  <a:lnTo>
                    <a:pt x="64" y="50"/>
                  </a:lnTo>
                  <a:lnTo>
                    <a:pt x="65" y="63"/>
                  </a:lnTo>
                  <a:lnTo>
                    <a:pt x="64" y="76"/>
                  </a:lnTo>
                  <a:lnTo>
                    <a:pt x="62" y="89"/>
                  </a:lnTo>
                  <a:lnTo>
                    <a:pt x="60" y="99"/>
                  </a:lnTo>
                  <a:lnTo>
                    <a:pt x="56" y="109"/>
                  </a:lnTo>
                  <a:lnTo>
                    <a:pt x="51" y="117"/>
                  </a:lnTo>
                  <a:lnTo>
                    <a:pt x="45" y="123"/>
                  </a:lnTo>
                  <a:lnTo>
                    <a:pt x="43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30" y="127"/>
                  </a:lnTo>
                  <a:lnTo>
                    <a:pt x="27" y="126"/>
                  </a:lnTo>
                  <a:lnTo>
                    <a:pt x="24" y="125"/>
                  </a:lnTo>
                  <a:lnTo>
                    <a:pt x="21" y="123"/>
                  </a:lnTo>
                  <a:lnTo>
                    <a:pt x="15" y="117"/>
                  </a:lnTo>
                  <a:lnTo>
                    <a:pt x="10" y="109"/>
                  </a:lnTo>
                  <a:lnTo>
                    <a:pt x="5" y="99"/>
                  </a:lnTo>
                  <a:lnTo>
                    <a:pt x="3" y="89"/>
                  </a:lnTo>
                  <a:lnTo>
                    <a:pt x="1" y="76"/>
                  </a:lnTo>
                  <a:lnTo>
                    <a:pt x="0" y="63"/>
                  </a:lnTo>
                  <a:lnTo>
                    <a:pt x="1" y="50"/>
                  </a:lnTo>
                  <a:lnTo>
                    <a:pt x="3" y="39"/>
                  </a:lnTo>
                  <a:lnTo>
                    <a:pt x="5" y="28"/>
                  </a:lnTo>
                  <a:lnTo>
                    <a:pt x="10" y="19"/>
                  </a:lnTo>
                  <a:lnTo>
                    <a:pt x="15" y="11"/>
                  </a:lnTo>
                  <a:lnTo>
                    <a:pt x="21" y="5"/>
                  </a:lnTo>
                  <a:lnTo>
                    <a:pt x="24" y="3"/>
                  </a:lnTo>
                  <a:lnTo>
                    <a:pt x="27" y="2"/>
                  </a:lnTo>
                  <a:lnTo>
                    <a:pt x="30" y="0"/>
                  </a:lnTo>
                  <a:lnTo>
                    <a:pt x="33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52" name="Freeform 592"/>
            <p:cNvSpPr>
              <a:spLocks/>
            </p:cNvSpPr>
            <p:nvPr/>
          </p:nvSpPr>
          <p:spPr bwMode="auto">
            <a:xfrm>
              <a:off x="4344" y="1166"/>
              <a:ext cx="104" cy="223"/>
            </a:xfrm>
            <a:custGeom>
              <a:avLst/>
              <a:gdLst>
                <a:gd name="T0" fmla="*/ 21 w 104"/>
                <a:gd name="T1" fmla="*/ 0 h 223"/>
                <a:gd name="T2" fmla="*/ 83 w 104"/>
                <a:gd name="T3" fmla="*/ 0 h 223"/>
                <a:gd name="T4" fmla="*/ 87 w 104"/>
                <a:gd name="T5" fmla="*/ 1 h 223"/>
                <a:gd name="T6" fmla="*/ 91 w 104"/>
                <a:gd name="T7" fmla="*/ 5 h 223"/>
                <a:gd name="T8" fmla="*/ 94 w 104"/>
                <a:gd name="T9" fmla="*/ 12 h 223"/>
                <a:gd name="T10" fmla="*/ 97 w 104"/>
                <a:gd name="T11" fmla="*/ 19 h 223"/>
                <a:gd name="T12" fmla="*/ 101 w 104"/>
                <a:gd name="T13" fmla="*/ 28 h 223"/>
                <a:gd name="T14" fmla="*/ 103 w 104"/>
                <a:gd name="T15" fmla="*/ 40 h 223"/>
                <a:gd name="T16" fmla="*/ 104 w 104"/>
                <a:gd name="T17" fmla="*/ 52 h 223"/>
                <a:gd name="T18" fmla="*/ 104 w 104"/>
                <a:gd name="T19" fmla="*/ 64 h 223"/>
                <a:gd name="T20" fmla="*/ 104 w 104"/>
                <a:gd name="T21" fmla="*/ 157 h 223"/>
                <a:gd name="T22" fmla="*/ 104 w 104"/>
                <a:gd name="T23" fmla="*/ 171 h 223"/>
                <a:gd name="T24" fmla="*/ 103 w 104"/>
                <a:gd name="T25" fmla="*/ 183 h 223"/>
                <a:gd name="T26" fmla="*/ 101 w 104"/>
                <a:gd name="T27" fmla="*/ 194 h 223"/>
                <a:gd name="T28" fmla="*/ 97 w 104"/>
                <a:gd name="T29" fmla="*/ 203 h 223"/>
                <a:gd name="T30" fmla="*/ 94 w 104"/>
                <a:gd name="T31" fmla="*/ 211 h 223"/>
                <a:gd name="T32" fmla="*/ 91 w 104"/>
                <a:gd name="T33" fmla="*/ 217 h 223"/>
                <a:gd name="T34" fmla="*/ 87 w 104"/>
                <a:gd name="T35" fmla="*/ 222 h 223"/>
                <a:gd name="T36" fmla="*/ 83 w 104"/>
                <a:gd name="T37" fmla="*/ 223 h 223"/>
                <a:gd name="T38" fmla="*/ 21 w 104"/>
                <a:gd name="T39" fmla="*/ 223 h 223"/>
                <a:gd name="T40" fmla="*/ 17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3 h 223"/>
                <a:gd name="T48" fmla="*/ 3 w 104"/>
                <a:gd name="T49" fmla="*/ 194 h 223"/>
                <a:gd name="T50" fmla="*/ 1 w 104"/>
                <a:gd name="T51" fmla="*/ 183 h 223"/>
                <a:gd name="T52" fmla="*/ 0 w 104"/>
                <a:gd name="T53" fmla="*/ 171 h 223"/>
                <a:gd name="T54" fmla="*/ 0 w 104"/>
                <a:gd name="T55" fmla="*/ 157 h 223"/>
                <a:gd name="T56" fmla="*/ 0 w 104"/>
                <a:gd name="T57" fmla="*/ 64 h 223"/>
                <a:gd name="T58" fmla="*/ 0 w 104"/>
                <a:gd name="T59" fmla="*/ 52 h 223"/>
                <a:gd name="T60" fmla="*/ 1 w 104"/>
                <a:gd name="T61" fmla="*/ 40 h 223"/>
                <a:gd name="T62" fmla="*/ 3 w 104"/>
                <a:gd name="T63" fmla="*/ 28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5 h 223"/>
                <a:gd name="T70" fmla="*/ 17 w 104"/>
                <a:gd name="T71" fmla="*/ 1 h 223"/>
                <a:gd name="T72" fmla="*/ 21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1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1" y="28"/>
                  </a:lnTo>
                  <a:lnTo>
                    <a:pt x="103" y="40"/>
                  </a:lnTo>
                  <a:lnTo>
                    <a:pt x="104" y="52"/>
                  </a:lnTo>
                  <a:lnTo>
                    <a:pt x="104" y="64"/>
                  </a:lnTo>
                  <a:lnTo>
                    <a:pt x="104" y="157"/>
                  </a:lnTo>
                  <a:lnTo>
                    <a:pt x="104" y="171"/>
                  </a:lnTo>
                  <a:lnTo>
                    <a:pt x="103" y="183"/>
                  </a:lnTo>
                  <a:lnTo>
                    <a:pt x="101" y="194"/>
                  </a:lnTo>
                  <a:lnTo>
                    <a:pt x="97" y="203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1" y="223"/>
                  </a:lnTo>
                  <a:lnTo>
                    <a:pt x="17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3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1"/>
                  </a:lnTo>
                  <a:lnTo>
                    <a:pt x="0" y="157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28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5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53" name="Freeform 593"/>
            <p:cNvSpPr>
              <a:spLocks/>
            </p:cNvSpPr>
            <p:nvPr/>
          </p:nvSpPr>
          <p:spPr bwMode="auto">
            <a:xfrm>
              <a:off x="4344" y="1166"/>
              <a:ext cx="104" cy="223"/>
            </a:xfrm>
            <a:custGeom>
              <a:avLst/>
              <a:gdLst>
                <a:gd name="T0" fmla="*/ 21 w 104"/>
                <a:gd name="T1" fmla="*/ 0 h 223"/>
                <a:gd name="T2" fmla="*/ 83 w 104"/>
                <a:gd name="T3" fmla="*/ 0 h 223"/>
                <a:gd name="T4" fmla="*/ 87 w 104"/>
                <a:gd name="T5" fmla="*/ 1 h 223"/>
                <a:gd name="T6" fmla="*/ 91 w 104"/>
                <a:gd name="T7" fmla="*/ 5 h 223"/>
                <a:gd name="T8" fmla="*/ 94 w 104"/>
                <a:gd name="T9" fmla="*/ 12 h 223"/>
                <a:gd name="T10" fmla="*/ 97 w 104"/>
                <a:gd name="T11" fmla="*/ 19 h 223"/>
                <a:gd name="T12" fmla="*/ 101 w 104"/>
                <a:gd name="T13" fmla="*/ 28 h 223"/>
                <a:gd name="T14" fmla="*/ 103 w 104"/>
                <a:gd name="T15" fmla="*/ 40 h 223"/>
                <a:gd name="T16" fmla="*/ 104 w 104"/>
                <a:gd name="T17" fmla="*/ 52 h 223"/>
                <a:gd name="T18" fmla="*/ 104 w 104"/>
                <a:gd name="T19" fmla="*/ 64 h 223"/>
                <a:gd name="T20" fmla="*/ 104 w 104"/>
                <a:gd name="T21" fmla="*/ 157 h 223"/>
                <a:gd name="T22" fmla="*/ 104 w 104"/>
                <a:gd name="T23" fmla="*/ 171 h 223"/>
                <a:gd name="T24" fmla="*/ 103 w 104"/>
                <a:gd name="T25" fmla="*/ 183 h 223"/>
                <a:gd name="T26" fmla="*/ 101 w 104"/>
                <a:gd name="T27" fmla="*/ 194 h 223"/>
                <a:gd name="T28" fmla="*/ 97 w 104"/>
                <a:gd name="T29" fmla="*/ 203 h 223"/>
                <a:gd name="T30" fmla="*/ 94 w 104"/>
                <a:gd name="T31" fmla="*/ 211 h 223"/>
                <a:gd name="T32" fmla="*/ 91 w 104"/>
                <a:gd name="T33" fmla="*/ 217 h 223"/>
                <a:gd name="T34" fmla="*/ 87 w 104"/>
                <a:gd name="T35" fmla="*/ 222 h 223"/>
                <a:gd name="T36" fmla="*/ 83 w 104"/>
                <a:gd name="T37" fmla="*/ 223 h 223"/>
                <a:gd name="T38" fmla="*/ 21 w 104"/>
                <a:gd name="T39" fmla="*/ 223 h 223"/>
                <a:gd name="T40" fmla="*/ 17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3 h 223"/>
                <a:gd name="T48" fmla="*/ 3 w 104"/>
                <a:gd name="T49" fmla="*/ 194 h 223"/>
                <a:gd name="T50" fmla="*/ 1 w 104"/>
                <a:gd name="T51" fmla="*/ 183 h 223"/>
                <a:gd name="T52" fmla="*/ 0 w 104"/>
                <a:gd name="T53" fmla="*/ 171 h 223"/>
                <a:gd name="T54" fmla="*/ 0 w 104"/>
                <a:gd name="T55" fmla="*/ 157 h 223"/>
                <a:gd name="T56" fmla="*/ 0 w 104"/>
                <a:gd name="T57" fmla="*/ 64 h 223"/>
                <a:gd name="T58" fmla="*/ 0 w 104"/>
                <a:gd name="T59" fmla="*/ 52 h 223"/>
                <a:gd name="T60" fmla="*/ 1 w 104"/>
                <a:gd name="T61" fmla="*/ 40 h 223"/>
                <a:gd name="T62" fmla="*/ 3 w 104"/>
                <a:gd name="T63" fmla="*/ 28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5 h 223"/>
                <a:gd name="T70" fmla="*/ 17 w 104"/>
                <a:gd name="T71" fmla="*/ 1 h 223"/>
                <a:gd name="T72" fmla="*/ 21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1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1" y="28"/>
                  </a:lnTo>
                  <a:lnTo>
                    <a:pt x="103" y="40"/>
                  </a:lnTo>
                  <a:lnTo>
                    <a:pt x="104" y="52"/>
                  </a:lnTo>
                  <a:lnTo>
                    <a:pt x="104" y="64"/>
                  </a:lnTo>
                  <a:lnTo>
                    <a:pt x="104" y="157"/>
                  </a:lnTo>
                  <a:lnTo>
                    <a:pt x="104" y="171"/>
                  </a:lnTo>
                  <a:lnTo>
                    <a:pt x="103" y="183"/>
                  </a:lnTo>
                  <a:lnTo>
                    <a:pt x="101" y="194"/>
                  </a:lnTo>
                  <a:lnTo>
                    <a:pt x="97" y="203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1" y="223"/>
                  </a:lnTo>
                  <a:lnTo>
                    <a:pt x="17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3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1"/>
                  </a:lnTo>
                  <a:lnTo>
                    <a:pt x="0" y="157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28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5"/>
                  </a:lnTo>
                  <a:lnTo>
                    <a:pt x="17" y="1"/>
                  </a:lnTo>
                  <a:lnTo>
                    <a:pt x="21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54" name="Freeform 594"/>
            <p:cNvSpPr>
              <a:spLocks/>
            </p:cNvSpPr>
            <p:nvPr/>
          </p:nvSpPr>
          <p:spPr bwMode="auto">
            <a:xfrm>
              <a:off x="4361" y="1223"/>
              <a:ext cx="64" cy="127"/>
            </a:xfrm>
            <a:custGeom>
              <a:avLst/>
              <a:gdLst>
                <a:gd name="T0" fmla="*/ 32 w 64"/>
                <a:gd name="T1" fmla="*/ 0 h 127"/>
                <a:gd name="T2" fmla="*/ 35 w 64"/>
                <a:gd name="T3" fmla="*/ 0 h 127"/>
                <a:gd name="T4" fmla="*/ 39 w 64"/>
                <a:gd name="T5" fmla="*/ 2 h 127"/>
                <a:gd name="T6" fmla="*/ 42 w 64"/>
                <a:gd name="T7" fmla="*/ 3 h 127"/>
                <a:gd name="T8" fmla="*/ 45 w 64"/>
                <a:gd name="T9" fmla="*/ 5 h 127"/>
                <a:gd name="T10" fmla="*/ 50 w 64"/>
                <a:gd name="T11" fmla="*/ 11 h 127"/>
                <a:gd name="T12" fmla="*/ 55 w 64"/>
                <a:gd name="T13" fmla="*/ 19 h 127"/>
                <a:gd name="T14" fmla="*/ 59 w 64"/>
                <a:gd name="T15" fmla="*/ 28 h 127"/>
                <a:gd name="T16" fmla="*/ 62 w 64"/>
                <a:gd name="T17" fmla="*/ 39 h 127"/>
                <a:gd name="T18" fmla="*/ 63 w 64"/>
                <a:gd name="T19" fmla="*/ 50 h 127"/>
                <a:gd name="T20" fmla="*/ 64 w 64"/>
                <a:gd name="T21" fmla="*/ 63 h 127"/>
                <a:gd name="T22" fmla="*/ 63 w 64"/>
                <a:gd name="T23" fmla="*/ 76 h 127"/>
                <a:gd name="T24" fmla="*/ 62 w 64"/>
                <a:gd name="T25" fmla="*/ 89 h 127"/>
                <a:gd name="T26" fmla="*/ 59 w 64"/>
                <a:gd name="T27" fmla="*/ 99 h 127"/>
                <a:gd name="T28" fmla="*/ 55 w 64"/>
                <a:gd name="T29" fmla="*/ 109 h 127"/>
                <a:gd name="T30" fmla="*/ 50 w 64"/>
                <a:gd name="T31" fmla="*/ 117 h 127"/>
                <a:gd name="T32" fmla="*/ 45 w 64"/>
                <a:gd name="T33" fmla="*/ 123 h 127"/>
                <a:gd name="T34" fmla="*/ 42 w 64"/>
                <a:gd name="T35" fmla="*/ 125 h 127"/>
                <a:gd name="T36" fmla="*/ 39 w 64"/>
                <a:gd name="T37" fmla="*/ 126 h 127"/>
                <a:gd name="T38" fmla="*/ 35 w 64"/>
                <a:gd name="T39" fmla="*/ 127 h 127"/>
                <a:gd name="T40" fmla="*/ 32 w 64"/>
                <a:gd name="T41" fmla="*/ 127 h 127"/>
                <a:gd name="T42" fmla="*/ 29 w 64"/>
                <a:gd name="T43" fmla="*/ 127 h 127"/>
                <a:gd name="T44" fmla="*/ 26 w 64"/>
                <a:gd name="T45" fmla="*/ 126 h 127"/>
                <a:gd name="T46" fmla="*/ 23 w 64"/>
                <a:gd name="T47" fmla="*/ 125 h 127"/>
                <a:gd name="T48" fmla="*/ 20 w 64"/>
                <a:gd name="T49" fmla="*/ 123 h 127"/>
                <a:gd name="T50" fmla="*/ 14 w 64"/>
                <a:gd name="T51" fmla="*/ 117 h 127"/>
                <a:gd name="T52" fmla="*/ 9 w 64"/>
                <a:gd name="T53" fmla="*/ 109 h 127"/>
                <a:gd name="T54" fmla="*/ 6 w 64"/>
                <a:gd name="T55" fmla="*/ 99 h 127"/>
                <a:gd name="T56" fmla="*/ 3 w 64"/>
                <a:gd name="T57" fmla="*/ 89 h 127"/>
                <a:gd name="T58" fmla="*/ 1 w 64"/>
                <a:gd name="T59" fmla="*/ 76 h 127"/>
                <a:gd name="T60" fmla="*/ 0 w 64"/>
                <a:gd name="T61" fmla="*/ 63 h 127"/>
                <a:gd name="T62" fmla="*/ 1 w 64"/>
                <a:gd name="T63" fmla="*/ 50 h 127"/>
                <a:gd name="T64" fmla="*/ 3 w 64"/>
                <a:gd name="T65" fmla="*/ 39 h 127"/>
                <a:gd name="T66" fmla="*/ 6 w 64"/>
                <a:gd name="T67" fmla="*/ 28 h 127"/>
                <a:gd name="T68" fmla="*/ 9 w 64"/>
                <a:gd name="T69" fmla="*/ 19 h 127"/>
                <a:gd name="T70" fmla="*/ 14 w 64"/>
                <a:gd name="T71" fmla="*/ 11 h 127"/>
                <a:gd name="T72" fmla="*/ 20 w 64"/>
                <a:gd name="T73" fmla="*/ 5 h 127"/>
                <a:gd name="T74" fmla="*/ 23 w 64"/>
                <a:gd name="T75" fmla="*/ 3 h 127"/>
                <a:gd name="T76" fmla="*/ 26 w 64"/>
                <a:gd name="T77" fmla="*/ 2 h 127"/>
                <a:gd name="T78" fmla="*/ 29 w 64"/>
                <a:gd name="T79" fmla="*/ 0 h 127"/>
                <a:gd name="T80" fmla="*/ 32 w 64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7">
                  <a:moveTo>
                    <a:pt x="32" y="0"/>
                  </a:moveTo>
                  <a:lnTo>
                    <a:pt x="35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0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3" y="50"/>
                  </a:lnTo>
                  <a:lnTo>
                    <a:pt x="64" y="63"/>
                  </a:lnTo>
                  <a:lnTo>
                    <a:pt x="63" y="76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0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3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6" y="99"/>
                  </a:lnTo>
                  <a:lnTo>
                    <a:pt x="3" y="89"/>
                  </a:lnTo>
                  <a:lnTo>
                    <a:pt x="1" y="76"/>
                  </a:lnTo>
                  <a:lnTo>
                    <a:pt x="0" y="63"/>
                  </a:lnTo>
                  <a:lnTo>
                    <a:pt x="1" y="50"/>
                  </a:lnTo>
                  <a:lnTo>
                    <a:pt x="3" y="39"/>
                  </a:lnTo>
                  <a:lnTo>
                    <a:pt x="6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20" y="5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55" name="Freeform 595"/>
            <p:cNvSpPr>
              <a:spLocks/>
            </p:cNvSpPr>
            <p:nvPr/>
          </p:nvSpPr>
          <p:spPr bwMode="auto">
            <a:xfrm>
              <a:off x="4361" y="1223"/>
              <a:ext cx="64" cy="127"/>
            </a:xfrm>
            <a:custGeom>
              <a:avLst/>
              <a:gdLst>
                <a:gd name="T0" fmla="*/ 32 w 64"/>
                <a:gd name="T1" fmla="*/ 0 h 127"/>
                <a:gd name="T2" fmla="*/ 35 w 64"/>
                <a:gd name="T3" fmla="*/ 0 h 127"/>
                <a:gd name="T4" fmla="*/ 39 w 64"/>
                <a:gd name="T5" fmla="*/ 2 h 127"/>
                <a:gd name="T6" fmla="*/ 42 w 64"/>
                <a:gd name="T7" fmla="*/ 3 h 127"/>
                <a:gd name="T8" fmla="*/ 45 w 64"/>
                <a:gd name="T9" fmla="*/ 5 h 127"/>
                <a:gd name="T10" fmla="*/ 50 w 64"/>
                <a:gd name="T11" fmla="*/ 11 h 127"/>
                <a:gd name="T12" fmla="*/ 55 w 64"/>
                <a:gd name="T13" fmla="*/ 19 h 127"/>
                <a:gd name="T14" fmla="*/ 59 w 64"/>
                <a:gd name="T15" fmla="*/ 28 h 127"/>
                <a:gd name="T16" fmla="*/ 62 w 64"/>
                <a:gd name="T17" fmla="*/ 39 h 127"/>
                <a:gd name="T18" fmla="*/ 63 w 64"/>
                <a:gd name="T19" fmla="*/ 50 h 127"/>
                <a:gd name="T20" fmla="*/ 64 w 64"/>
                <a:gd name="T21" fmla="*/ 63 h 127"/>
                <a:gd name="T22" fmla="*/ 63 w 64"/>
                <a:gd name="T23" fmla="*/ 76 h 127"/>
                <a:gd name="T24" fmla="*/ 62 w 64"/>
                <a:gd name="T25" fmla="*/ 89 h 127"/>
                <a:gd name="T26" fmla="*/ 59 w 64"/>
                <a:gd name="T27" fmla="*/ 99 h 127"/>
                <a:gd name="T28" fmla="*/ 55 w 64"/>
                <a:gd name="T29" fmla="*/ 109 h 127"/>
                <a:gd name="T30" fmla="*/ 50 w 64"/>
                <a:gd name="T31" fmla="*/ 117 h 127"/>
                <a:gd name="T32" fmla="*/ 45 w 64"/>
                <a:gd name="T33" fmla="*/ 123 h 127"/>
                <a:gd name="T34" fmla="*/ 42 w 64"/>
                <a:gd name="T35" fmla="*/ 125 h 127"/>
                <a:gd name="T36" fmla="*/ 39 w 64"/>
                <a:gd name="T37" fmla="*/ 126 h 127"/>
                <a:gd name="T38" fmla="*/ 35 w 64"/>
                <a:gd name="T39" fmla="*/ 127 h 127"/>
                <a:gd name="T40" fmla="*/ 32 w 64"/>
                <a:gd name="T41" fmla="*/ 127 h 127"/>
                <a:gd name="T42" fmla="*/ 29 w 64"/>
                <a:gd name="T43" fmla="*/ 127 h 127"/>
                <a:gd name="T44" fmla="*/ 26 w 64"/>
                <a:gd name="T45" fmla="*/ 126 h 127"/>
                <a:gd name="T46" fmla="*/ 23 w 64"/>
                <a:gd name="T47" fmla="*/ 125 h 127"/>
                <a:gd name="T48" fmla="*/ 20 w 64"/>
                <a:gd name="T49" fmla="*/ 123 h 127"/>
                <a:gd name="T50" fmla="*/ 14 w 64"/>
                <a:gd name="T51" fmla="*/ 117 h 127"/>
                <a:gd name="T52" fmla="*/ 9 w 64"/>
                <a:gd name="T53" fmla="*/ 109 h 127"/>
                <a:gd name="T54" fmla="*/ 6 w 64"/>
                <a:gd name="T55" fmla="*/ 99 h 127"/>
                <a:gd name="T56" fmla="*/ 3 w 64"/>
                <a:gd name="T57" fmla="*/ 89 h 127"/>
                <a:gd name="T58" fmla="*/ 1 w 64"/>
                <a:gd name="T59" fmla="*/ 76 h 127"/>
                <a:gd name="T60" fmla="*/ 0 w 64"/>
                <a:gd name="T61" fmla="*/ 63 h 127"/>
                <a:gd name="T62" fmla="*/ 1 w 64"/>
                <a:gd name="T63" fmla="*/ 50 h 127"/>
                <a:gd name="T64" fmla="*/ 3 w 64"/>
                <a:gd name="T65" fmla="*/ 39 h 127"/>
                <a:gd name="T66" fmla="*/ 6 w 64"/>
                <a:gd name="T67" fmla="*/ 28 h 127"/>
                <a:gd name="T68" fmla="*/ 9 w 64"/>
                <a:gd name="T69" fmla="*/ 19 h 127"/>
                <a:gd name="T70" fmla="*/ 14 w 64"/>
                <a:gd name="T71" fmla="*/ 11 h 127"/>
                <a:gd name="T72" fmla="*/ 20 w 64"/>
                <a:gd name="T73" fmla="*/ 5 h 127"/>
                <a:gd name="T74" fmla="*/ 23 w 64"/>
                <a:gd name="T75" fmla="*/ 3 h 127"/>
                <a:gd name="T76" fmla="*/ 26 w 64"/>
                <a:gd name="T77" fmla="*/ 2 h 127"/>
                <a:gd name="T78" fmla="*/ 29 w 64"/>
                <a:gd name="T79" fmla="*/ 0 h 127"/>
                <a:gd name="T80" fmla="*/ 32 w 64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7">
                  <a:moveTo>
                    <a:pt x="32" y="0"/>
                  </a:moveTo>
                  <a:lnTo>
                    <a:pt x="35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0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3" y="50"/>
                  </a:lnTo>
                  <a:lnTo>
                    <a:pt x="64" y="63"/>
                  </a:lnTo>
                  <a:lnTo>
                    <a:pt x="63" y="76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0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3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6" y="99"/>
                  </a:lnTo>
                  <a:lnTo>
                    <a:pt x="3" y="89"/>
                  </a:lnTo>
                  <a:lnTo>
                    <a:pt x="1" y="76"/>
                  </a:lnTo>
                  <a:lnTo>
                    <a:pt x="0" y="63"/>
                  </a:lnTo>
                  <a:lnTo>
                    <a:pt x="1" y="50"/>
                  </a:lnTo>
                  <a:lnTo>
                    <a:pt x="3" y="39"/>
                  </a:lnTo>
                  <a:lnTo>
                    <a:pt x="6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20" y="5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56" name="Freeform 596"/>
            <p:cNvSpPr>
              <a:spLocks/>
            </p:cNvSpPr>
            <p:nvPr/>
          </p:nvSpPr>
          <p:spPr bwMode="auto">
            <a:xfrm>
              <a:off x="4451" y="1166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2 w 103"/>
                <a:gd name="T3" fmla="*/ 0 h 223"/>
                <a:gd name="T4" fmla="*/ 87 w 103"/>
                <a:gd name="T5" fmla="*/ 1 h 223"/>
                <a:gd name="T6" fmla="*/ 91 w 103"/>
                <a:gd name="T7" fmla="*/ 5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28 h 223"/>
                <a:gd name="T14" fmla="*/ 102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7 h 223"/>
                <a:gd name="T22" fmla="*/ 103 w 103"/>
                <a:gd name="T23" fmla="*/ 171 h 223"/>
                <a:gd name="T24" fmla="*/ 102 w 103"/>
                <a:gd name="T25" fmla="*/ 183 h 223"/>
                <a:gd name="T26" fmla="*/ 100 w 103"/>
                <a:gd name="T27" fmla="*/ 194 h 223"/>
                <a:gd name="T28" fmla="*/ 97 w 103"/>
                <a:gd name="T29" fmla="*/ 203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2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9 w 103"/>
                <a:gd name="T45" fmla="*/ 211 h 223"/>
                <a:gd name="T46" fmla="*/ 6 w 103"/>
                <a:gd name="T47" fmla="*/ 203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1 h 223"/>
                <a:gd name="T54" fmla="*/ 0 w 103"/>
                <a:gd name="T55" fmla="*/ 157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28 h 223"/>
                <a:gd name="T64" fmla="*/ 6 w 103"/>
                <a:gd name="T65" fmla="*/ 19 h 223"/>
                <a:gd name="T66" fmla="*/ 9 w 103"/>
                <a:gd name="T67" fmla="*/ 12 h 223"/>
                <a:gd name="T68" fmla="*/ 12 w 103"/>
                <a:gd name="T69" fmla="*/ 5 h 223"/>
                <a:gd name="T70" fmla="*/ 16 w 103"/>
                <a:gd name="T71" fmla="*/ 1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2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28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7"/>
                  </a:lnTo>
                  <a:lnTo>
                    <a:pt x="103" y="171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7" y="203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2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3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1"/>
                  </a:lnTo>
                  <a:lnTo>
                    <a:pt x="0" y="157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28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5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57" name="Freeform 597"/>
            <p:cNvSpPr>
              <a:spLocks/>
            </p:cNvSpPr>
            <p:nvPr/>
          </p:nvSpPr>
          <p:spPr bwMode="auto">
            <a:xfrm>
              <a:off x="4451" y="1166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2 w 103"/>
                <a:gd name="T3" fmla="*/ 0 h 223"/>
                <a:gd name="T4" fmla="*/ 87 w 103"/>
                <a:gd name="T5" fmla="*/ 1 h 223"/>
                <a:gd name="T6" fmla="*/ 91 w 103"/>
                <a:gd name="T7" fmla="*/ 5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28 h 223"/>
                <a:gd name="T14" fmla="*/ 102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7 h 223"/>
                <a:gd name="T22" fmla="*/ 103 w 103"/>
                <a:gd name="T23" fmla="*/ 171 h 223"/>
                <a:gd name="T24" fmla="*/ 102 w 103"/>
                <a:gd name="T25" fmla="*/ 183 h 223"/>
                <a:gd name="T26" fmla="*/ 100 w 103"/>
                <a:gd name="T27" fmla="*/ 194 h 223"/>
                <a:gd name="T28" fmla="*/ 97 w 103"/>
                <a:gd name="T29" fmla="*/ 203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2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9 w 103"/>
                <a:gd name="T45" fmla="*/ 211 h 223"/>
                <a:gd name="T46" fmla="*/ 6 w 103"/>
                <a:gd name="T47" fmla="*/ 203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1 h 223"/>
                <a:gd name="T54" fmla="*/ 0 w 103"/>
                <a:gd name="T55" fmla="*/ 157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28 h 223"/>
                <a:gd name="T64" fmla="*/ 6 w 103"/>
                <a:gd name="T65" fmla="*/ 19 h 223"/>
                <a:gd name="T66" fmla="*/ 9 w 103"/>
                <a:gd name="T67" fmla="*/ 12 h 223"/>
                <a:gd name="T68" fmla="*/ 12 w 103"/>
                <a:gd name="T69" fmla="*/ 5 h 223"/>
                <a:gd name="T70" fmla="*/ 16 w 103"/>
                <a:gd name="T71" fmla="*/ 1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2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28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7"/>
                  </a:lnTo>
                  <a:lnTo>
                    <a:pt x="103" y="171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7" y="203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2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3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1"/>
                  </a:lnTo>
                  <a:lnTo>
                    <a:pt x="0" y="157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28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5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58" name="Freeform 598"/>
            <p:cNvSpPr>
              <a:spLocks/>
            </p:cNvSpPr>
            <p:nvPr/>
          </p:nvSpPr>
          <p:spPr bwMode="auto">
            <a:xfrm>
              <a:off x="4467" y="1223"/>
              <a:ext cx="64" cy="127"/>
            </a:xfrm>
            <a:custGeom>
              <a:avLst/>
              <a:gdLst>
                <a:gd name="T0" fmla="*/ 32 w 64"/>
                <a:gd name="T1" fmla="*/ 0 h 127"/>
                <a:gd name="T2" fmla="*/ 35 w 64"/>
                <a:gd name="T3" fmla="*/ 0 h 127"/>
                <a:gd name="T4" fmla="*/ 39 w 64"/>
                <a:gd name="T5" fmla="*/ 2 h 127"/>
                <a:gd name="T6" fmla="*/ 42 w 64"/>
                <a:gd name="T7" fmla="*/ 3 h 127"/>
                <a:gd name="T8" fmla="*/ 45 w 64"/>
                <a:gd name="T9" fmla="*/ 5 h 127"/>
                <a:gd name="T10" fmla="*/ 50 w 64"/>
                <a:gd name="T11" fmla="*/ 11 h 127"/>
                <a:gd name="T12" fmla="*/ 55 w 64"/>
                <a:gd name="T13" fmla="*/ 19 h 127"/>
                <a:gd name="T14" fmla="*/ 59 w 64"/>
                <a:gd name="T15" fmla="*/ 28 h 127"/>
                <a:gd name="T16" fmla="*/ 62 w 64"/>
                <a:gd name="T17" fmla="*/ 39 h 127"/>
                <a:gd name="T18" fmla="*/ 64 w 64"/>
                <a:gd name="T19" fmla="*/ 50 h 127"/>
                <a:gd name="T20" fmla="*/ 64 w 64"/>
                <a:gd name="T21" fmla="*/ 63 h 127"/>
                <a:gd name="T22" fmla="*/ 64 w 64"/>
                <a:gd name="T23" fmla="*/ 76 h 127"/>
                <a:gd name="T24" fmla="*/ 62 w 64"/>
                <a:gd name="T25" fmla="*/ 89 h 127"/>
                <a:gd name="T26" fmla="*/ 59 w 64"/>
                <a:gd name="T27" fmla="*/ 99 h 127"/>
                <a:gd name="T28" fmla="*/ 55 w 64"/>
                <a:gd name="T29" fmla="*/ 109 h 127"/>
                <a:gd name="T30" fmla="*/ 50 w 64"/>
                <a:gd name="T31" fmla="*/ 117 h 127"/>
                <a:gd name="T32" fmla="*/ 45 w 64"/>
                <a:gd name="T33" fmla="*/ 123 h 127"/>
                <a:gd name="T34" fmla="*/ 42 w 64"/>
                <a:gd name="T35" fmla="*/ 125 h 127"/>
                <a:gd name="T36" fmla="*/ 39 w 64"/>
                <a:gd name="T37" fmla="*/ 126 h 127"/>
                <a:gd name="T38" fmla="*/ 35 w 64"/>
                <a:gd name="T39" fmla="*/ 127 h 127"/>
                <a:gd name="T40" fmla="*/ 32 w 64"/>
                <a:gd name="T41" fmla="*/ 127 h 127"/>
                <a:gd name="T42" fmla="*/ 29 w 64"/>
                <a:gd name="T43" fmla="*/ 127 h 127"/>
                <a:gd name="T44" fmla="*/ 26 w 64"/>
                <a:gd name="T45" fmla="*/ 126 h 127"/>
                <a:gd name="T46" fmla="*/ 23 w 64"/>
                <a:gd name="T47" fmla="*/ 125 h 127"/>
                <a:gd name="T48" fmla="*/ 20 w 64"/>
                <a:gd name="T49" fmla="*/ 123 h 127"/>
                <a:gd name="T50" fmla="*/ 14 w 64"/>
                <a:gd name="T51" fmla="*/ 117 h 127"/>
                <a:gd name="T52" fmla="*/ 10 w 64"/>
                <a:gd name="T53" fmla="*/ 109 h 127"/>
                <a:gd name="T54" fmla="*/ 6 w 64"/>
                <a:gd name="T55" fmla="*/ 99 h 127"/>
                <a:gd name="T56" fmla="*/ 3 w 64"/>
                <a:gd name="T57" fmla="*/ 89 h 127"/>
                <a:gd name="T58" fmla="*/ 1 w 64"/>
                <a:gd name="T59" fmla="*/ 76 h 127"/>
                <a:gd name="T60" fmla="*/ 0 w 64"/>
                <a:gd name="T61" fmla="*/ 63 h 127"/>
                <a:gd name="T62" fmla="*/ 1 w 64"/>
                <a:gd name="T63" fmla="*/ 50 h 127"/>
                <a:gd name="T64" fmla="*/ 3 w 64"/>
                <a:gd name="T65" fmla="*/ 39 h 127"/>
                <a:gd name="T66" fmla="*/ 6 w 64"/>
                <a:gd name="T67" fmla="*/ 28 h 127"/>
                <a:gd name="T68" fmla="*/ 10 w 64"/>
                <a:gd name="T69" fmla="*/ 19 h 127"/>
                <a:gd name="T70" fmla="*/ 14 w 64"/>
                <a:gd name="T71" fmla="*/ 11 h 127"/>
                <a:gd name="T72" fmla="*/ 20 w 64"/>
                <a:gd name="T73" fmla="*/ 5 h 127"/>
                <a:gd name="T74" fmla="*/ 23 w 64"/>
                <a:gd name="T75" fmla="*/ 3 h 127"/>
                <a:gd name="T76" fmla="*/ 26 w 64"/>
                <a:gd name="T77" fmla="*/ 2 h 127"/>
                <a:gd name="T78" fmla="*/ 29 w 64"/>
                <a:gd name="T79" fmla="*/ 0 h 127"/>
                <a:gd name="T80" fmla="*/ 32 w 64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7">
                  <a:moveTo>
                    <a:pt x="32" y="0"/>
                  </a:moveTo>
                  <a:lnTo>
                    <a:pt x="35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0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0"/>
                  </a:lnTo>
                  <a:lnTo>
                    <a:pt x="64" y="63"/>
                  </a:lnTo>
                  <a:lnTo>
                    <a:pt x="64" y="76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0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3"/>
                  </a:lnTo>
                  <a:lnTo>
                    <a:pt x="14" y="117"/>
                  </a:lnTo>
                  <a:lnTo>
                    <a:pt x="10" y="109"/>
                  </a:lnTo>
                  <a:lnTo>
                    <a:pt x="6" y="99"/>
                  </a:lnTo>
                  <a:lnTo>
                    <a:pt x="3" y="89"/>
                  </a:lnTo>
                  <a:lnTo>
                    <a:pt x="1" y="76"/>
                  </a:lnTo>
                  <a:lnTo>
                    <a:pt x="0" y="63"/>
                  </a:lnTo>
                  <a:lnTo>
                    <a:pt x="1" y="50"/>
                  </a:lnTo>
                  <a:lnTo>
                    <a:pt x="3" y="39"/>
                  </a:lnTo>
                  <a:lnTo>
                    <a:pt x="6" y="28"/>
                  </a:lnTo>
                  <a:lnTo>
                    <a:pt x="10" y="19"/>
                  </a:lnTo>
                  <a:lnTo>
                    <a:pt x="14" y="11"/>
                  </a:lnTo>
                  <a:lnTo>
                    <a:pt x="20" y="5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59" name="Freeform 599"/>
            <p:cNvSpPr>
              <a:spLocks/>
            </p:cNvSpPr>
            <p:nvPr/>
          </p:nvSpPr>
          <p:spPr bwMode="auto">
            <a:xfrm>
              <a:off x="4467" y="1223"/>
              <a:ext cx="64" cy="127"/>
            </a:xfrm>
            <a:custGeom>
              <a:avLst/>
              <a:gdLst>
                <a:gd name="T0" fmla="*/ 32 w 64"/>
                <a:gd name="T1" fmla="*/ 0 h 127"/>
                <a:gd name="T2" fmla="*/ 35 w 64"/>
                <a:gd name="T3" fmla="*/ 0 h 127"/>
                <a:gd name="T4" fmla="*/ 39 w 64"/>
                <a:gd name="T5" fmla="*/ 2 h 127"/>
                <a:gd name="T6" fmla="*/ 42 w 64"/>
                <a:gd name="T7" fmla="*/ 3 h 127"/>
                <a:gd name="T8" fmla="*/ 45 w 64"/>
                <a:gd name="T9" fmla="*/ 5 h 127"/>
                <a:gd name="T10" fmla="*/ 50 w 64"/>
                <a:gd name="T11" fmla="*/ 11 h 127"/>
                <a:gd name="T12" fmla="*/ 55 w 64"/>
                <a:gd name="T13" fmla="*/ 19 h 127"/>
                <a:gd name="T14" fmla="*/ 59 w 64"/>
                <a:gd name="T15" fmla="*/ 28 h 127"/>
                <a:gd name="T16" fmla="*/ 62 w 64"/>
                <a:gd name="T17" fmla="*/ 39 h 127"/>
                <a:gd name="T18" fmla="*/ 64 w 64"/>
                <a:gd name="T19" fmla="*/ 50 h 127"/>
                <a:gd name="T20" fmla="*/ 64 w 64"/>
                <a:gd name="T21" fmla="*/ 63 h 127"/>
                <a:gd name="T22" fmla="*/ 64 w 64"/>
                <a:gd name="T23" fmla="*/ 76 h 127"/>
                <a:gd name="T24" fmla="*/ 62 w 64"/>
                <a:gd name="T25" fmla="*/ 89 h 127"/>
                <a:gd name="T26" fmla="*/ 59 w 64"/>
                <a:gd name="T27" fmla="*/ 99 h 127"/>
                <a:gd name="T28" fmla="*/ 55 w 64"/>
                <a:gd name="T29" fmla="*/ 109 h 127"/>
                <a:gd name="T30" fmla="*/ 50 w 64"/>
                <a:gd name="T31" fmla="*/ 117 h 127"/>
                <a:gd name="T32" fmla="*/ 45 w 64"/>
                <a:gd name="T33" fmla="*/ 123 h 127"/>
                <a:gd name="T34" fmla="*/ 42 w 64"/>
                <a:gd name="T35" fmla="*/ 125 h 127"/>
                <a:gd name="T36" fmla="*/ 39 w 64"/>
                <a:gd name="T37" fmla="*/ 126 h 127"/>
                <a:gd name="T38" fmla="*/ 35 w 64"/>
                <a:gd name="T39" fmla="*/ 127 h 127"/>
                <a:gd name="T40" fmla="*/ 32 w 64"/>
                <a:gd name="T41" fmla="*/ 127 h 127"/>
                <a:gd name="T42" fmla="*/ 29 w 64"/>
                <a:gd name="T43" fmla="*/ 127 h 127"/>
                <a:gd name="T44" fmla="*/ 26 w 64"/>
                <a:gd name="T45" fmla="*/ 126 h 127"/>
                <a:gd name="T46" fmla="*/ 23 w 64"/>
                <a:gd name="T47" fmla="*/ 125 h 127"/>
                <a:gd name="T48" fmla="*/ 20 w 64"/>
                <a:gd name="T49" fmla="*/ 123 h 127"/>
                <a:gd name="T50" fmla="*/ 14 w 64"/>
                <a:gd name="T51" fmla="*/ 117 h 127"/>
                <a:gd name="T52" fmla="*/ 10 w 64"/>
                <a:gd name="T53" fmla="*/ 109 h 127"/>
                <a:gd name="T54" fmla="*/ 6 w 64"/>
                <a:gd name="T55" fmla="*/ 99 h 127"/>
                <a:gd name="T56" fmla="*/ 3 w 64"/>
                <a:gd name="T57" fmla="*/ 89 h 127"/>
                <a:gd name="T58" fmla="*/ 1 w 64"/>
                <a:gd name="T59" fmla="*/ 76 h 127"/>
                <a:gd name="T60" fmla="*/ 0 w 64"/>
                <a:gd name="T61" fmla="*/ 63 h 127"/>
                <a:gd name="T62" fmla="*/ 1 w 64"/>
                <a:gd name="T63" fmla="*/ 50 h 127"/>
                <a:gd name="T64" fmla="*/ 3 w 64"/>
                <a:gd name="T65" fmla="*/ 39 h 127"/>
                <a:gd name="T66" fmla="*/ 6 w 64"/>
                <a:gd name="T67" fmla="*/ 28 h 127"/>
                <a:gd name="T68" fmla="*/ 10 w 64"/>
                <a:gd name="T69" fmla="*/ 19 h 127"/>
                <a:gd name="T70" fmla="*/ 14 w 64"/>
                <a:gd name="T71" fmla="*/ 11 h 127"/>
                <a:gd name="T72" fmla="*/ 20 w 64"/>
                <a:gd name="T73" fmla="*/ 5 h 127"/>
                <a:gd name="T74" fmla="*/ 23 w 64"/>
                <a:gd name="T75" fmla="*/ 3 h 127"/>
                <a:gd name="T76" fmla="*/ 26 w 64"/>
                <a:gd name="T77" fmla="*/ 2 h 127"/>
                <a:gd name="T78" fmla="*/ 29 w 64"/>
                <a:gd name="T79" fmla="*/ 0 h 127"/>
                <a:gd name="T80" fmla="*/ 32 w 64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7">
                  <a:moveTo>
                    <a:pt x="32" y="0"/>
                  </a:moveTo>
                  <a:lnTo>
                    <a:pt x="35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0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0"/>
                  </a:lnTo>
                  <a:lnTo>
                    <a:pt x="64" y="63"/>
                  </a:lnTo>
                  <a:lnTo>
                    <a:pt x="64" y="76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0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3"/>
                  </a:lnTo>
                  <a:lnTo>
                    <a:pt x="14" y="117"/>
                  </a:lnTo>
                  <a:lnTo>
                    <a:pt x="10" y="109"/>
                  </a:lnTo>
                  <a:lnTo>
                    <a:pt x="6" y="99"/>
                  </a:lnTo>
                  <a:lnTo>
                    <a:pt x="3" y="89"/>
                  </a:lnTo>
                  <a:lnTo>
                    <a:pt x="1" y="76"/>
                  </a:lnTo>
                  <a:lnTo>
                    <a:pt x="0" y="63"/>
                  </a:lnTo>
                  <a:lnTo>
                    <a:pt x="1" y="50"/>
                  </a:lnTo>
                  <a:lnTo>
                    <a:pt x="3" y="39"/>
                  </a:lnTo>
                  <a:lnTo>
                    <a:pt x="6" y="28"/>
                  </a:lnTo>
                  <a:lnTo>
                    <a:pt x="10" y="19"/>
                  </a:lnTo>
                  <a:lnTo>
                    <a:pt x="14" y="11"/>
                  </a:lnTo>
                  <a:lnTo>
                    <a:pt x="20" y="5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60" name="Freeform 600"/>
            <p:cNvSpPr>
              <a:spLocks/>
            </p:cNvSpPr>
            <p:nvPr/>
          </p:nvSpPr>
          <p:spPr bwMode="auto">
            <a:xfrm>
              <a:off x="4557" y="1166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3 w 103"/>
                <a:gd name="T3" fmla="*/ 0 h 223"/>
                <a:gd name="T4" fmla="*/ 87 w 103"/>
                <a:gd name="T5" fmla="*/ 1 h 223"/>
                <a:gd name="T6" fmla="*/ 91 w 103"/>
                <a:gd name="T7" fmla="*/ 5 h 223"/>
                <a:gd name="T8" fmla="*/ 95 w 103"/>
                <a:gd name="T9" fmla="*/ 12 h 223"/>
                <a:gd name="T10" fmla="*/ 97 w 103"/>
                <a:gd name="T11" fmla="*/ 19 h 223"/>
                <a:gd name="T12" fmla="*/ 100 w 103"/>
                <a:gd name="T13" fmla="*/ 28 h 223"/>
                <a:gd name="T14" fmla="*/ 102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7 h 223"/>
                <a:gd name="T22" fmla="*/ 103 w 103"/>
                <a:gd name="T23" fmla="*/ 171 h 223"/>
                <a:gd name="T24" fmla="*/ 102 w 103"/>
                <a:gd name="T25" fmla="*/ 183 h 223"/>
                <a:gd name="T26" fmla="*/ 100 w 103"/>
                <a:gd name="T27" fmla="*/ 194 h 223"/>
                <a:gd name="T28" fmla="*/ 97 w 103"/>
                <a:gd name="T29" fmla="*/ 203 h 223"/>
                <a:gd name="T30" fmla="*/ 95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9 w 103"/>
                <a:gd name="T45" fmla="*/ 211 h 223"/>
                <a:gd name="T46" fmla="*/ 6 w 103"/>
                <a:gd name="T47" fmla="*/ 203 h 223"/>
                <a:gd name="T48" fmla="*/ 3 w 103"/>
                <a:gd name="T49" fmla="*/ 194 h 223"/>
                <a:gd name="T50" fmla="*/ 2 w 103"/>
                <a:gd name="T51" fmla="*/ 183 h 223"/>
                <a:gd name="T52" fmla="*/ 0 w 103"/>
                <a:gd name="T53" fmla="*/ 171 h 223"/>
                <a:gd name="T54" fmla="*/ 0 w 103"/>
                <a:gd name="T55" fmla="*/ 157 h 223"/>
                <a:gd name="T56" fmla="*/ 0 w 103"/>
                <a:gd name="T57" fmla="*/ 64 h 223"/>
                <a:gd name="T58" fmla="*/ 0 w 103"/>
                <a:gd name="T59" fmla="*/ 52 h 223"/>
                <a:gd name="T60" fmla="*/ 2 w 103"/>
                <a:gd name="T61" fmla="*/ 40 h 223"/>
                <a:gd name="T62" fmla="*/ 3 w 103"/>
                <a:gd name="T63" fmla="*/ 28 h 223"/>
                <a:gd name="T64" fmla="*/ 6 w 103"/>
                <a:gd name="T65" fmla="*/ 19 h 223"/>
                <a:gd name="T66" fmla="*/ 9 w 103"/>
                <a:gd name="T67" fmla="*/ 12 h 223"/>
                <a:gd name="T68" fmla="*/ 12 w 103"/>
                <a:gd name="T69" fmla="*/ 5 h 223"/>
                <a:gd name="T70" fmla="*/ 16 w 103"/>
                <a:gd name="T71" fmla="*/ 1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5" y="12"/>
                  </a:lnTo>
                  <a:lnTo>
                    <a:pt x="97" y="19"/>
                  </a:lnTo>
                  <a:lnTo>
                    <a:pt x="100" y="28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7"/>
                  </a:lnTo>
                  <a:lnTo>
                    <a:pt x="103" y="171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7" y="203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3"/>
                  </a:lnTo>
                  <a:lnTo>
                    <a:pt x="3" y="194"/>
                  </a:lnTo>
                  <a:lnTo>
                    <a:pt x="2" y="183"/>
                  </a:lnTo>
                  <a:lnTo>
                    <a:pt x="0" y="171"/>
                  </a:lnTo>
                  <a:lnTo>
                    <a:pt x="0" y="157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2" y="40"/>
                  </a:lnTo>
                  <a:lnTo>
                    <a:pt x="3" y="28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5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61" name="Freeform 601"/>
            <p:cNvSpPr>
              <a:spLocks/>
            </p:cNvSpPr>
            <p:nvPr/>
          </p:nvSpPr>
          <p:spPr bwMode="auto">
            <a:xfrm>
              <a:off x="4557" y="1166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3 w 103"/>
                <a:gd name="T3" fmla="*/ 0 h 223"/>
                <a:gd name="T4" fmla="*/ 87 w 103"/>
                <a:gd name="T5" fmla="*/ 1 h 223"/>
                <a:gd name="T6" fmla="*/ 91 w 103"/>
                <a:gd name="T7" fmla="*/ 5 h 223"/>
                <a:gd name="T8" fmla="*/ 95 w 103"/>
                <a:gd name="T9" fmla="*/ 12 h 223"/>
                <a:gd name="T10" fmla="*/ 97 w 103"/>
                <a:gd name="T11" fmla="*/ 19 h 223"/>
                <a:gd name="T12" fmla="*/ 100 w 103"/>
                <a:gd name="T13" fmla="*/ 28 h 223"/>
                <a:gd name="T14" fmla="*/ 102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7 h 223"/>
                <a:gd name="T22" fmla="*/ 103 w 103"/>
                <a:gd name="T23" fmla="*/ 171 h 223"/>
                <a:gd name="T24" fmla="*/ 102 w 103"/>
                <a:gd name="T25" fmla="*/ 183 h 223"/>
                <a:gd name="T26" fmla="*/ 100 w 103"/>
                <a:gd name="T27" fmla="*/ 194 h 223"/>
                <a:gd name="T28" fmla="*/ 97 w 103"/>
                <a:gd name="T29" fmla="*/ 203 h 223"/>
                <a:gd name="T30" fmla="*/ 95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9 w 103"/>
                <a:gd name="T45" fmla="*/ 211 h 223"/>
                <a:gd name="T46" fmla="*/ 6 w 103"/>
                <a:gd name="T47" fmla="*/ 203 h 223"/>
                <a:gd name="T48" fmla="*/ 3 w 103"/>
                <a:gd name="T49" fmla="*/ 194 h 223"/>
                <a:gd name="T50" fmla="*/ 2 w 103"/>
                <a:gd name="T51" fmla="*/ 183 h 223"/>
                <a:gd name="T52" fmla="*/ 0 w 103"/>
                <a:gd name="T53" fmla="*/ 171 h 223"/>
                <a:gd name="T54" fmla="*/ 0 w 103"/>
                <a:gd name="T55" fmla="*/ 157 h 223"/>
                <a:gd name="T56" fmla="*/ 0 w 103"/>
                <a:gd name="T57" fmla="*/ 64 h 223"/>
                <a:gd name="T58" fmla="*/ 0 w 103"/>
                <a:gd name="T59" fmla="*/ 52 h 223"/>
                <a:gd name="T60" fmla="*/ 2 w 103"/>
                <a:gd name="T61" fmla="*/ 40 h 223"/>
                <a:gd name="T62" fmla="*/ 3 w 103"/>
                <a:gd name="T63" fmla="*/ 28 h 223"/>
                <a:gd name="T64" fmla="*/ 6 w 103"/>
                <a:gd name="T65" fmla="*/ 19 h 223"/>
                <a:gd name="T66" fmla="*/ 9 w 103"/>
                <a:gd name="T67" fmla="*/ 12 h 223"/>
                <a:gd name="T68" fmla="*/ 12 w 103"/>
                <a:gd name="T69" fmla="*/ 5 h 223"/>
                <a:gd name="T70" fmla="*/ 16 w 103"/>
                <a:gd name="T71" fmla="*/ 1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5" y="12"/>
                  </a:lnTo>
                  <a:lnTo>
                    <a:pt x="97" y="19"/>
                  </a:lnTo>
                  <a:lnTo>
                    <a:pt x="100" y="28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7"/>
                  </a:lnTo>
                  <a:lnTo>
                    <a:pt x="103" y="171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7" y="203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3"/>
                  </a:lnTo>
                  <a:lnTo>
                    <a:pt x="3" y="194"/>
                  </a:lnTo>
                  <a:lnTo>
                    <a:pt x="2" y="183"/>
                  </a:lnTo>
                  <a:lnTo>
                    <a:pt x="0" y="171"/>
                  </a:lnTo>
                  <a:lnTo>
                    <a:pt x="0" y="157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2" y="40"/>
                  </a:lnTo>
                  <a:lnTo>
                    <a:pt x="3" y="28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5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62" name="Freeform 602"/>
            <p:cNvSpPr>
              <a:spLocks/>
            </p:cNvSpPr>
            <p:nvPr/>
          </p:nvSpPr>
          <p:spPr bwMode="auto">
            <a:xfrm>
              <a:off x="4573" y="1223"/>
              <a:ext cx="65" cy="127"/>
            </a:xfrm>
            <a:custGeom>
              <a:avLst/>
              <a:gdLst>
                <a:gd name="T0" fmla="*/ 32 w 65"/>
                <a:gd name="T1" fmla="*/ 0 h 127"/>
                <a:gd name="T2" fmla="*/ 35 w 65"/>
                <a:gd name="T3" fmla="*/ 0 h 127"/>
                <a:gd name="T4" fmla="*/ 39 w 65"/>
                <a:gd name="T5" fmla="*/ 2 h 127"/>
                <a:gd name="T6" fmla="*/ 42 w 65"/>
                <a:gd name="T7" fmla="*/ 3 h 127"/>
                <a:gd name="T8" fmla="*/ 45 w 65"/>
                <a:gd name="T9" fmla="*/ 5 h 127"/>
                <a:gd name="T10" fmla="*/ 50 w 65"/>
                <a:gd name="T11" fmla="*/ 11 h 127"/>
                <a:gd name="T12" fmla="*/ 56 w 65"/>
                <a:gd name="T13" fmla="*/ 19 h 127"/>
                <a:gd name="T14" fmla="*/ 60 w 65"/>
                <a:gd name="T15" fmla="*/ 28 h 127"/>
                <a:gd name="T16" fmla="*/ 63 w 65"/>
                <a:gd name="T17" fmla="*/ 39 h 127"/>
                <a:gd name="T18" fmla="*/ 65 w 65"/>
                <a:gd name="T19" fmla="*/ 50 h 127"/>
                <a:gd name="T20" fmla="*/ 65 w 65"/>
                <a:gd name="T21" fmla="*/ 63 h 127"/>
                <a:gd name="T22" fmla="*/ 65 w 65"/>
                <a:gd name="T23" fmla="*/ 76 h 127"/>
                <a:gd name="T24" fmla="*/ 63 w 65"/>
                <a:gd name="T25" fmla="*/ 89 h 127"/>
                <a:gd name="T26" fmla="*/ 60 w 65"/>
                <a:gd name="T27" fmla="*/ 99 h 127"/>
                <a:gd name="T28" fmla="*/ 56 w 65"/>
                <a:gd name="T29" fmla="*/ 109 h 127"/>
                <a:gd name="T30" fmla="*/ 50 w 65"/>
                <a:gd name="T31" fmla="*/ 117 h 127"/>
                <a:gd name="T32" fmla="*/ 45 w 65"/>
                <a:gd name="T33" fmla="*/ 123 h 127"/>
                <a:gd name="T34" fmla="*/ 42 w 65"/>
                <a:gd name="T35" fmla="*/ 125 h 127"/>
                <a:gd name="T36" fmla="*/ 39 w 65"/>
                <a:gd name="T37" fmla="*/ 126 h 127"/>
                <a:gd name="T38" fmla="*/ 35 w 65"/>
                <a:gd name="T39" fmla="*/ 127 h 127"/>
                <a:gd name="T40" fmla="*/ 32 w 65"/>
                <a:gd name="T41" fmla="*/ 127 h 127"/>
                <a:gd name="T42" fmla="*/ 29 w 65"/>
                <a:gd name="T43" fmla="*/ 127 h 127"/>
                <a:gd name="T44" fmla="*/ 26 w 65"/>
                <a:gd name="T45" fmla="*/ 126 h 127"/>
                <a:gd name="T46" fmla="*/ 23 w 65"/>
                <a:gd name="T47" fmla="*/ 125 h 127"/>
                <a:gd name="T48" fmla="*/ 20 w 65"/>
                <a:gd name="T49" fmla="*/ 123 h 127"/>
                <a:gd name="T50" fmla="*/ 14 w 65"/>
                <a:gd name="T51" fmla="*/ 117 h 127"/>
                <a:gd name="T52" fmla="*/ 10 w 65"/>
                <a:gd name="T53" fmla="*/ 109 h 127"/>
                <a:gd name="T54" fmla="*/ 6 w 65"/>
                <a:gd name="T55" fmla="*/ 99 h 127"/>
                <a:gd name="T56" fmla="*/ 3 w 65"/>
                <a:gd name="T57" fmla="*/ 89 h 127"/>
                <a:gd name="T58" fmla="*/ 1 w 65"/>
                <a:gd name="T59" fmla="*/ 76 h 127"/>
                <a:gd name="T60" fmla="*/ 0 w 65"/>
                <a:gd name="T61" fmla="*/ 63 h 127"/>
                <a:gd name="T62" fmla="*/ 1 w 65"/>
                <a:gd name="T63" fmla="*/ 50 h 127"/>
                <a:gd name="T64" fmla="*/ 3 w 65"/>
                <a:gd name="T65" fmla="*/ 39 h 127"/>
                <a:gd name="T66" fmla="*/ 6 w 65"/>
                <a:gd name="T67" fmla="*/ 28 h 127"/>
                <a:gd name="T68" fmla="*/ 10 w 65"/>
                <a:gd name="T69" fmla="*/ 19 h 127"/>
                <a:gd name="T70" fmla="*/ 14 w 65"/>
                <a:gd name="T71" fmla="*/ 11 h 127"/>
                <a:gd name="T72" fmla="*/ 20 w 65"/>
                <a:gd name="T73" fmla="*/ 5 h 127"/>
                <a:gd name="T74" fmla="*/ 23 w 65"/>
                <a:gd name="T75" fmla="*/ 3 h 127"/>
                <a:gd name="T76" fmla="*/ 26 w 65"/>
                <a:gd name="T77" fmla="*/ 2 h 127"/>
                <a:gd name="T78" fmla="*/ 29 w 65"/>
                <a:gd name="T79" fmla="*/ 0 h 127"/>
                <a:gd name="T80" fmla="*/ 32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2" y="0"/>
                  </a:moveTo>
                  <a:lnTo>
                    <a:pt x="35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0" y="11"/>
                  </a:lnTo>
                  <a:lnTo>
                    <a:pt x="56" y="19"/>
                  </a:lnTo>
                  <a:lnTo>
                    <a:pt x="60" y="28"/>
                  </a:lnTo>
                  <a:lnTo>
                    <a:pt x="63" y="39"/>
                  </a:lnTo>
                  <a:lnTo>
                    <a:pt x="65" y="50"/>
                  </a:lnTo>
                  <a:lnTo>
                    <a:pt x="65" y="63"/>
                  </a:lnTo>
                  <a:lnTo>
                    <a:pt x="65" y="76"/>
                  </a:lnTo>
                  <a:lnTo>
                    <a:pt x="63" y="89"/>
                  </a:lnTo>
                  <a:lnTo>
                    <a:pt x="60" y="99"/>
                  </a:lnTo>
                  <a:lnTo>
                    <a:pt x="56" y="109"/>
                  </a:lnTo>
                  <a:lnTo>
                    <a:pt x="50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3"/>
                  </a:lnTo>
                  <a:lnTo>
                    <a:pt x="14" y="117"/>
                  </a:lnTo>
                  <a:lnTo>
                    <a:pt x="10" y="109"/>
                  </a:lnTo>
                  <a:lnTo>
                    <a:pt x="6" y="99"/>
                  </a:lnTo>
                  <a:lnTo>
                    <a:pt x="3" y="89"/>
                  </a:lnTo>
                  <a:lnTo>
                    <a:pt x="1" y="76"/>
                  </a:lnTo>
                  <a:lnTo>
                    <a:pt x="0" y="63"/>
                  </a:lnTo>
                  <a:lnTo>
                    <a:pt x="1" y="50"/>
                  </a:lnTo>
                  <a:lnTo>
                    <a:pt x="3" y="39"/>
                  </a:lnTo>
                  <a:lnTo>
                    <a:pt x="6" y="28"/>
                  </a:lnTo>
                  <a:lnTo>
                    <a:pt x="10" y="19"/>
                  </a:lnTo>
                  <a:lnTo>
                    <a:pt x="14" y="11"/>
                  </a:lnTo>
                  <a:lnTo>
                    <a:pt x="20" y="5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63" name="Freeform 603"/>
            <p:cNvSpPr>
              <a:spLocks/>
            </p:cNvSpPr>
            <p:nvPr/>
          </p:nvSpPr>
          <p:spPr bwMode="auto">
            <a:xfrm>
              <a:off x="4573" y="1223"/>
              <a:ext cx="65" cy="127"/>
            </a:xfrm>
            <a:custGeom>
              <a:avLst/>
              <a:gdLst>
                <a:gd name="T0" fmla="*/ 32 w 65"/>
                <a:gd name="T1" fmla="*/ 0 h 127"/>
                <a:gd name="T2" fmla="*/ 35 w 65"/>
                <a:gd name="T3" fmla="*/ 0 h 127"/>
                <a:gd name="T4" fmla="*/ 39 w 65"/>
                <a:gd name="T5" fmla="*/ 2 h 127"/>
                <a:gd name="T6" fmla="*/ 42 w 65"/>
                <a:gd name="T7" fmla="*/ 3 h 127"/>
                <a:gd name="T8" fmla="*/ 45 w 65"/>
                <a:gd name="T9" fmla="*/ 5 h 127"/>
                <a:gd name="T10" fmla="*/ 50 w 65"/>
                <a:gd name="T11" fmla="*/ 11 h 127"/>
                <a:gd name="T12" fmla="*/ 56 w 65"/>
                <a:gd name="T13" fmla="*/ 19 h 127"/>
                <a:gd name="T14" fmla="*/ 60 w 65"/>
                <a:gd name="T15" fmla="*/ 28 h 127"/>
                <a:gd name="T16" fmla="*/ 63 w 65"/>
                <a:gd name="T17" fmla="*/ 39 h 127"/>
                <a:gd name="T18" fmla="*/ 65 w 65"/>
                <a:gd name="T19" fmla="*/ 50 h 127"/>
                <a:gd name="T20" fmla="*/ 65 w 65"/>
                <a:gd name="T21" fmla="*/ 63 h 127"/>
                <a:gd name="T22" fmla="*/ 65 w 65"/>
                <a:gd name="T23" fmla="*/ 76 h 127"/>
                <a:gd name="T24" fmla="*/ 63 w 65"/>
                <a:gd name="T25" fmla="*/ 89 h 127"/>
                <a:gd name="T26" fmla="*/ 60 w 65"/>
                <a:gd name="T27" fmla="*/ 99 h 127"/>
                <a:gd name="T28" fmla="*/ 56 w 65"/>
                <a:gd name="T29" fmla="*/ 109 h 127"/>
                <a:gd name="T30" fmla="*/ 50 w 65"/>
                <a:gd name="T31" fmla="*/ 117 h 127"/>
                <a:gd name="T32" fmla="*/ 45 w 65"/>
                <a:gd name="T33" fmla="*/ 123 h 127"/>
                <a:gd name="T34" fmla="*/ 42 w 65"/>
                <a:gd name="T35" fmla="*/ 125 h 127"/>
                <a:gd name="T36" fmla="*/ 39 w 65"/>
                <a:gd name="T37" fmla="*/ 126 h 127"/>
                <a:gd name="T38" fmla="*/ 35 w 65"/>
                <a:gd name="T39" fmla="*/ 127 h 127"/>
                <a:gd name="T40" fmla="*/ 32 w 65"/>
                <a:gd name="T41" fmla="*/ 127 h 127"/>
                <a:gd name="T42" fmla="*/ 29 w 65"/>
                <a:gd name="T43" fmla="*/ 127 h 127"/>
                <a:gd name="T44" fmla="*/ 26 w 65"/>
                <a:gd name="T45" fmla="*/ 126 h 127"/>
                <a:gd name="T46" fmla="*/ 23 w 65"/>
                <a:gd name="T47" fmla="*/ 125 h 127"/>
                <a:gd name="T48" fmla="*/ 20 w 65"/>
                <a:gd name="T49" fmla="*/ 123 h 127"/>
                <a:gd name="T50" fmla="*/ 14 w 65"/>
                <a:gd name="T51" fmla="*/ 117 h 127"/>
                <a:gd name="T52" fmla="*/ 10 w 65"/>
                <a:gd name="T53" fmla="*/ 109 h 127"/>
                <a:gd name="T54" fmla="*/ 6 w 65"/>
                <a:gd name="T55" fmla="*/ 99 h 127"/>
                <a:gd name="T56" fmla="*/ 3 w 65"/>
                <a:gd name="T57" fmla="*/ 89 h 127"/>
                <a:gd name="T58" fmla="*/ 1 w 65"/>
                <a:gd name="T59" fmla="*/ 76 h 127"/>
                <a:gd name="T60" fmla="*/ 0 w 65"/>
                <a:gd name="T61" fmla="*/ 63 h 127"/>
                <a:gd name="T62" fmla="*/ 1 w 65"/>
                <a:gd name="T63" fmla="*/ 50 h 127"/>
                <a:gd name="T64" fmla="*/ 3 w 65"/>
                <a:gd name="T65" fmla="*/ 39 h 127"/>
                <a:gd name="T66" fmla="*/ 6 w 65"/>
                <a:gd name="T67" fmla="*/ 28 h 127"/>
                <a:gd name="T68" fmla="*/ 10 w 65"/>
                <a:gd name="T69" fmla="*/ 19 h 127"/>
                <a:gd name="T70" fmla="*/ 14 w 65"/>
                <a:gd name="T71" fmla="*/ 11 h 127"/>
                <a:gd name="T72" fmla="*/ 20 w 65"/>
                <a:gd name="T73" fmla="*/ 5 h 127"/>
                <a:gd name="T74" fmla="*/ 23 w 65"/>
                <a:gd name="T75" fmla="*/ 3 h 127"/>
                <a:gd name="T76" fmla="*/ 26 w 65"/>
                <a:gd name="T77" fmla="*/ 2 h 127"/>
                <a:gd name="T78" fmla="*/ 29 w 65"/>
                <a:gd name="T79" fmla="*/ 0 h 127"/>
                <a:gd name="T80" fmla="*/ 32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2" y="0"/>
                  </a:moveTo>
                  <a:lnTo>
                    <a:pt x="35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0" y="11"/>
                  </a:lnTo>
                  <a:lnTo>
                    <a:pt x="56" y="19"/>
                  </a:lnTo>
                  <a:lnTo>
                    <a:pt x="60" y="28"/>
                  </a:lnTo>
                  <a:lnTo>
                    <a:pt x="63" y="39"/>
                  </a:lnTo>
                  <a:lnTo>
                    <a:pt x="65" y="50"/>
                  </a:lnTo>
                  <a:lnTo>
                    <a:pt x="65" y="63"/>
                  </a:lnTo>
                  <a:lnTo>
                    <a:pt x="65" y="76"/>
                  </a:lnTo>
                  <a:lnTo>
                    <a:pt x="63" y="89"/>
                  </a:lnTo>
                  <a:lnTo>
                    <a:pt x="60" y="99"/>
                  </a:lnTo>
                  <a:lnTo>
                    <a:pt x="56" y="109"/>
                  </a:lnTo>
                  <a:lnTo>
                    <a:pt x="50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3"/>
                  </a:lnTo>
                  <a:lnTo>
                    <a:pt x="14" y="117"/>
                  </a:lnTo>
                  <a:lnTo>
                    <a:pt x="10" y="109"/>
                  </a:lnTo>
                  <a:lnTo>
                    <a:pt x="6" y="99"/>
                  </a:lnTo>
                  <a:lnTo>
                    <a:pt x="3" y="89"/>
                  </a:lnTo>
                  <a:lnTo>
                    <a:pt x="1" y="76"/>
                  </a:lnTo>
                  <a:lnTo>
                    <a:pt x="0" y="63"/>
                  </a:lnTo>
                  <a:lnTo>
                    <a:pt x="1" y="50"/>
                  </a:lnTo>
                  <a:lnTo>
                    <a:pt x="3" y="39"/>
                  </a:lnTo>
                  <a:lnTo>
                    <a:pt x="6" y="28"/>
                  </a:lnTo>
                  <a:lnTo>
                    <a:pt x="10" y="19"/>
                  </a:lnTo>
                  <a:lnTo>
                    <a:pt x="14" y="11"/>
                  </a:lnTo>
                  <a:lnTo>
                    <a:pt x="20" y="5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64" name="Freeform 604"/>
            <p:cNvSpPr>
              <a:spLocks/>
            </p:cNvSpPr>
            <p:nvPr/>
          </p:nvSpPr>
          <p:spPr bwMode="auto">
            <a:xfrm>
              <a:off x="4557" y="1393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3 w 103"/>
                <a:gd name="T3" fmla="*/ 0 h 223"/>
                <a:gd name="T4" fmla="*/ 87 w 103"/>
                <a:gd name="T5" fmla="*/ 2 h 223"/>
                <a:gd name="T6" fmla="*/ 91 w 103"/>
                <a:gd name="T7" fmla="*/ 5 h 223"/>
                <a:gd name="T8" fmla="*/ 95 w 103"/>
                <a:gd name="T9" fmla="*/ 12 h 223"/>
                <a:gd name="T10" fmla="*/ 97 w 103"/>
                <a:gd name="T11" fmla="*/ 19 h 223"/>
                <a:gd name="T12" fmla="*/ 100 w 103"/>
                <a:gd name="T13" fmla="*/ 29 h 223"/>
                <a:gd name="T14" fmla="*/ 102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8 h 223"/>
                <a:gd name="T22" fmla="*/ 103 w 103"/>
                <a:gd name="T23" fmla="*/ 172 h 223"/>
                <a:gd name="T24" fmla="*/ 102 w 103"/>
                <a:gd name="T25" fmla="*/ 183 h 223"/>
                <a:gd name="T26" fmla="*/ 100 w 103"/>
                <a:gd name="T27" fmla="*/ 194 h 223"/>
                <a:gd name="T28" fmla="*/ 97 w 103"/>
                <a:gd name="T29" fmla="*/ 204 h 223"/>
                <a:gd name="T30" fmla="*/ 95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9 w 103"/>
                <a:gd name="T45" fmla="*/ 211 h 223"/>
                <a:gd name="T46" fmla="*/ 6 w 103"/>
                <a:gd name="T47" fmla="*/ 204 h 223"/>
                <a:gd name="T48" fmla="*/ 3 w 103"/>
                <a:gd name="T49" fmla="*/ 194 h 223"/>
                <a:gd name="T50" fmla="*/ 2 w 103"/>
                <a:gd name="T51" fmla="*/ 183 h 223"/>
                <a:gd name="T52" fmla="*/ 0 w 103"/>
                <a:gd name="T53" fmla="*/ 172 h 223"/>
                <a:gd name="T54" fmla="*/ 0 w 103"/>
                <a:gd name="T55" fmla="*/ 158 h 223"/>
                <a:gd name="T56" fmla="*/ 0 w 103"/>
                <a:gd name="T57" fmla="*/ 64 h 223"/>
                <a:gd name="T58" fmla="*/ 0 w 103"/>
                <a:gd name="T59" fmla="*/ 52 h 223"/>
                <a:gd name="T60" fmla="*/ 2 w 103"/>
                <a:gd name="T61" fmla="*/ 40 h 223"/>
                <a:gd name="T62" fmla="*/ 3 w 103"/>
                <a:gd name="T63" fmla="*/ 29 h 223"/>
                <a:gd name="T64" fmla="*/ 6 w 103"/>
                <a:gd name="T65" fmla="*/ 19 h 223"/>
                <a:gd name="T66" fmla="*/ 9 w 103"/>
                <a:gd name="T67" fmla="*/ 12 h 223"/>
                <a:gd name="T68" fmla="*/ 12 w 103"/>
                <a:gd name="T69" fmla="*/ 5 h 223"/>
                <a:gd name="T70" fmla="*/ 16 w 103"/>
                <a:gd name="T71" fmla="*/ 2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5"/>
                  </a:lnTo>
                  <a:lnTo>
                    <a:pt x="95" y="12"/>
                  </a:lnTo>
                  <a:lnTo>
                    <a:pt x="97" y="19"/>
                  </a:lnTo>
                  <a:lnTo>
                    <a:pt x="100" y="29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8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7" y="204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3" y="194"/>
                  </a:lnTo>
                  <a:lnTo>
                    <a:pt x="2" y="183"/>
                  </a:lnTo>
                  <a:lnTo>
                    <a:pt x="0" y="172"/>
                  </a:lnTo>
                  <a:lnTo>
                    <a:pt x="0" y="158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2" y="40"/>
                  </a:lnTo>
                  <a:lnTo>
                    <a:pt x="3" y="29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5"/>
                  </a:lnTo>
                  <a:lnTo>
                    <a:pt x="16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65" name="Freeform 605"/>
            <p:cNvSpPr>
              <a:spLocks/>
            </p:cNvSpPr>
            <p:nvPr/>
          </p:nvSpPr>
          <p:spPr bwMode="auto">
            <a:xfrm>
              <a:off x="4557" y="1393"/>
              <a:ext cx="103" cy="223"/>
            </a:xfrm>
            <a:custGeom>
              <a:avLst/>
              <a:gdLst>
                <a:gd name="T0" fmla="*/ 20 w 103"/>
                <a:gd name="T1" fmla="*/ 0 h 223"/>
                <a:gd name="T2" fmla="*/ 83 w 103"/>
                <a:gd name="T3" fmla="*/ 0 h 223"/>
                <a:gd name="T4" fmla="*/ 87 w 103"/>
                <a:gd name="T5" fmla="*/ 2 h 223"/>
                <a:gd name="T6" fmla="*/ 91 w 103"/>
                <a:gd name="T7" fmla="*/ 5 h 223"/>
                <a:gd name="T8" fmla="*/ 95 w 103"/>
                <a:gd name="T9" fmla="*/ 12 h 223"/>
                <a:gd name="T10" fmla="*/ 97 w 103"/>
                <a:gd name="T11" fmla="*/ 19 h 223"/>
                <a:gd name="T12" fmla="*/ 100 w 103"/>
                <a:gd name="T13" fmla="*/ 29 h 223"/>
                <a:gd name="T14" fmla="*/ 102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8 h 223"/>
                <a:gd name="T22" fmla="*/ 103 w 103"/>
                <a:gd name="T23" fmla="*/ 172 h 223"/>
                <a:gd name="T24" fmla="*/ 102 w 103"/>
                <a:gd name="T25" fmla="*/ 183 h 223"/>
                <a:gd name="T26" fmla="*/ 100 w 103"/>
                <a:gd name="T27" fmla="*/ 194 h 223"/>
                <a:gd name="T28" fmla="*/ 97 w 103"/>
                <a:gd name="T29" fmla="*/ 204 h 223"/>
                <a:gd name="T30" fmla="*/ 95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0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9 w 103"/>
                <a:gd name="T45" fmla="*/ 211 h 223"/>
                <a:gd name="T46" fmla="*/ 6 w 103"/>
                <a:gd name="T47" fmla="*/ 204 h 223"/>
                <a:gd name="T48" fmla="*/ 3 w 103"/>
                <a:gd name="T49" fmla="*/ 194 h 223"/>
                <a:gd name="T50" fmla="*/ 2 w 103"/>
                <a:gd name="T51" fmla="*/ 183 h 223"/>
                <a:gd name="T52" fmla="*/ 0 w 103"/>
                <a:gd name="T53" fmla="*/ 172 h 223"/>
                <a:gd name="T54" fmla="*/ 0 w 103"/>
                <a:gd name="T55" fmla="*/ 158 h 223"/>
                <a:gd name="T56" fmla="*/ 0 w 103"/>
                <a:gd name="T57" fmla="*/ 64 h 223"/>
                <a:gd name="T58" fmla="*/ 0 w 103"/>
                <a:gd name="T59" fmla="*/ 52 h 223"/>
                <a:gd name="T60" fmla="*/ 2 w 103"/>
                <a:gd name="T61" fmla="*/ 40 h 223"/>
                <a:gd name="T62" fmla="*/ 3 w 103"/>
                <a:gd name="T63" fmla="*/ 29 h 223"/>
                <a:gd name="T64" fmla="*/ 6 w 103"/>
                <a:gd name="T65" fmla="*/ 19 h 223"/>
                <a:gd name="T66" fmla="*/ 9 w 103"/>
                <a:gd name="T67" fmla="*/ 12 h 223"/>
                <a:gd name="T68" fmla="*/ 12 w 103"/>
                <a:gd name="T69" fmla="*/ 5 h 223"/>
                <a:gd name="T70" fmla="*/ 16 w 103"/>
                <a:gd name="T71" fmla="*/ 2 h 223"/>
                <a:gd name="T72" fmla="*/ 20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0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5"/>
                  </a:lnTo>
                  <a:lnTo>
                    <a:pt x="95" y="12"/>
                  </a:lnTo>
                  <a:lnTo>
                    <a:pt x="97" y="19"/>
                  </a:lnTo>
                  <a:lnTo>
                    <a:pt x="100" y="29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8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7" y="204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3" y="194"/>
                  </a:lnTo>
                  <a:lnTo>
                    <a:pt x="2" y="183"/>
                  </a:lnTo>
                  <a:lnTo>
                    <a:pt x="0" y="172"/>
                  </a:lnTo>
                  <a:lnTo>
                    <a:pt x="0" y="158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2" y="40"/>
                  </a:lnTo>
                  <a:lnTo>
                    <a:pt x="3" y="29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2" y="5"/>
                  </a:lnTo>
                  <a:lnTo>
                    <a:pt x="16" y="2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66" name="Freeform 606"/>
            <p:cNvSpPr>
              <a:spLocks/>
            </p:cNvSpPr>
            <p:nvPr/>
          </p:nvSpPr>
          <p:spPr bwMode="auto">
            <a:xfrm>
              <a:off x="4573" y="1450"/>
              <a:ext cx="65" cy="127"/>
            </a:xfrm>
            <a:custGeom>
              <a:avLst/>
              <a:gdLst>
                <a:gd name="T0" fmla="*/ 32 w 65"/>
                <a:gd name="T1" fmla="*/ 0 h 127"/>
                <a:gd name="T2" fmla="*/ 35 w 65"/>
                <a:gd name="T3" fmla="*/ 0 h 127"/>
                <a:gd name="T4" fmla="*/ 39 w 65"/>
                <a:gd name="T5" fmla="*/ 2 h 127"/>
                <a:gd name="T6" fmla="*/ 42 w 65"/>
                <a:gd name="T7" fmla="*/ 3 h 127"/>
                <a:gd name="T8" fmla="*/ 45 w 65"/>
                <a:gd name="T9" fmla="*/ 5 h 127"/>
                <a:gd name="T10" fmla="*/ 50 w 65"/>
                <a:gd name="T11" fmla="*/ 11 h 127"/>
                <a:gd name="T12" fmla="*/ 56 w 65"/>
                <a:gd name="T13" fmla="*/ 19 h 127"/>
                <a:gd name="T14" fmla="*/ 60 w 65"/>
                <a:gd name="T15" fmla="*/ 28 h 127"/>
                <a:gd name="T16" fmla="*/ 63 w 65"/>
                <a:gd name="T17" fmla="*/ 39 h 127"/>
                <a:gd name="T18" fmla="*/ 65 w 65"/>
                <a:gd name="T19" fmla="*/ 52 h 127"/>
                <a:gd name="T20" fmla="*/ 65 w 65"/>
                <a:gd name="T21" fmla="*/ 64 h 127"/>
                <a:gd name="T22" fmla="*/ 65 w 65"/>
                <a:gd name="T23" fmla="*/ 77 h 127"/>
                <a:gd name="T24" fmla="*/ 63 w 65"/>
                <a:gd name="T25" fmla="*/ 89 h 127"/>
                <a:gd name="T26" fmla="*/ 60 w 65"/>
                <a:gd name="T27" fmla="*/ 99 h 127"/>
                <a:gd name="T28" fmla="*/ 56 w 65"/>
                <a:gd name="T29" fmla="*/ 109 h 127"/>
                <a:gd name="T30" fmla="*/ 50 w 65"/>
                <a:gd name="T31" fmla="*/ 117 h 127"/>
                <a:gd name="T32" fmla="*/ 45 w 65"/>
                <a:gd name="T33" fmla="*/ 123 h 127"/>
                <a:gd name="T34" fmla="*/ 42 w 65"/>
                <a:gd name="T35" fmla="*/ 125 h 127"/>
                <a:gd name="T36" fmla="*/ 39 w 65"/>
                <a:gd name="T37" fmla="*/ 126 h 127"/>
                <a:gd name="T38" fmla="*/ 35 w 65"/>
                <a:gd name="T39" fmla="*/ 127 h 127"/>
                <a:gd name="T40" fmla="*/ 32 w 65"/>
                <a:gd name="T41" fmla="*/ 127 h 127"/>
                <a:gd name="T42" fmla="*/ 29 w 65"/>
                <a:gd name="T43" fmla="*/ 127 h 127"/>
                <a:gd name="T44" fmla="*/ 26 w 65"/>
                <a:gd name="T45" fmla="*/ 126 h 127"/>
                <a:gd name="T46" fmla="*/ 23 w 65"/>
                <a:gd name="T47" fmla="*/ 125 h 127"/>
                <a:gd name="T48" fmla="*/ 20 w 65"/>
                <a:gd name="T49" fmla="*/ 123 h 127"/>
                <a:gd name="T50" fmla="*/ 14 w 65"/>
                <a:gd name="T51" fmla="*/ 117 h 127"/>
                <a:gd name="T52" fmla="*/ 10 w 65"/>
                <a:gd name="T53" fmla="*/ 109 h 127"/>
                <a:gd name="T54" fmla="*/ 6 w 65"/>
                <a:gd name="T55" fmla="*/ 99 h 127"/>
                <a:gd name="T56" fmla="*/ 3 w 65"/>
                <a:gd name="T57" fmla="*/ 89 h 127"/>
                <a:gd name="T58" fmla="*/ 1 w 65"/>
                <a:gd name="T59" fmla="*/ 77 h 127"/>
                <a:gd name="T60" fmla="*/ 0 w 65"/>
                <a:gd name="T61" fmla="*/ 64 h 127"/>
                <a:gd name="T62" fmla="*/ 1 w 65"/>
                <a:gd name="T63" fmla="*/ 52 h 127"/>
                <a:gd name="T64" fmla="*/ 3 w 65"/>
                <a:gd name="T65" fmla="*/ 39 h 127"/>
                <a:gd name="T66" fmla="*/ 6 w 65"/>
                <a:gd name="T67" fmla="*/ 28 h 127"/>
                <a:gd name="T68" fmla="*/ 10 w 65"/>
                <a:gd name="T69" fmla="*/ 19 h 127"/>
                <a:gd name="T70" fmla="*/ 14 w 65"/>
                <a:gd name="T71" fmla="*/ 11 h 127"/>
                <a:gd name="T72" fmla="*/ 20 w 65"/>
                <a:gd name="T73" fmla="*/ 5 h 127"/>
                <a:gd name="T74" fmla="*/ 23 w 65"/>
                <a:gd name="T75" fmla="*/ 3 h 127"/>
                <a:gd name="T76" fmla="*/ 26 w 65"/>
                <a:gd name="T77" fmla="*/ 2 h 127"/>
                <a:gd name="T78" fmla="*/ 29 w 65"/>
                <a:gd name="T79" fmla="*/ 0 h 127"/>
                <a:gd name="T80" fmla="*/ 32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2" y="0"/>
                  </a:moveTo>
                  <a:lnTo>
                    <a:pt x="35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0" y="11"/>
                  </a:lnTo>
                  <a:lnTo>
                    <a:pt x="56" y="19"/>
                  </a:lnTo>
                  <a:lnTo>
                    <a:pt x="60" y="28"/>
                  </a:lnTo>
                  <a:lnTo>
                    <a:pt x="63" y="39"/>
                  </a:lnTo>
                  <a:lnTo>
                    <a:pt x="65" y="52"/>
                  </a:lnTo>
                  <a:lnTo>
                    <a:pt x="65" y="64"/>
                  </a:lnTo>
                  <a:lnTo>
                    <a:pt x="65" y="77"/>
                  </a:lnTo>
                  <a:lnTo>
                    <a:pt x="63" y="89"/>
                  </a:lnTo>
                  <a:lnTo>
                    <a:pt x="60" y="99"/>
                  </a:lnTo>
                  <a:lnTo>
                    <a:pt x="56" y="109"/>
                  </a:lnTo>
                  <a:lnTo>
                    <a:pt x="50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3"/>
                  </a:lnTo>
                  <a:lnTo>
                    <a:pt x="14" y="117"/>
                  </a:lnTo>
                  <a:lnTo>
                    <a:pt x="10" y="109"/>
                  </a:lnTo>
                  <a:lnTo>
                    <a:pt x="6" y="99"/>
                  </a:lnTo>
                  <a:lnTo>
                    <a:pt x="3" y="89"/>
                  </a:lnTo>
                  <a:lnTo>
                    <a:pt x="1" y="77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3" y="39"/>
                  </a:lnTo>
                  <a:lnTo>
                    <a:pt x="6" y="28"/>
                  </a:lnTo>
                  <a:lnTo>
                    <a:pt x="10" y="19"/>
                  </a:lnTo>
                  <a:lnTo>
                    <a:pt x="14" y="11"/>
                  </a:lnTo>
                  <a:lnTo>
                    <a:pt x="20" y="5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67" name="Freeform 607"/>
            <p:cNvSpPr>
              <a:spLocks/>
            </p:cNvSpPr>
            <p:nvPr/>
          </p:nvSpPr>
          <p:spPr bwMode="auto">
            <a:xfrm>
              <a:off x="4573" y="1450"/>
              <a:ext cx="65" cy="127"/>
            </a:xfrm>
            <a:custGeom>
              <a:avLst/>
              <a:gdLst>
                <a:gd name="T0" fmla="*/ 32 w 65"/>
                <a:gd name="T1" fmla="*/ 0 h 127"/>
                <a:gd name="T2" fmla="*/ 35 w 65"/>
                <a:gd name="T3" fmla="*/ 0 h 127"/>
                <a:gd name="T4" fmla="*/ 39 w 65"/>
                <a:gd name="T5" fmla="*/ 2 h 127"/>
                <a:gd name="T6" fmla="*/ 42 w 65"/>
                <a:gd name="T7" fmla="*/ 3 h 127"/>
                <a:gd name="T8" fmla="*/ 45 w 65"/>
                <a:gd name="T9" fmla="*/ 5 h 127"/>
                <a:gd name="T10" fmla="*/ 50 w 65"/>
                <a:gd name="T11" fmla="*/ 11 h 127"/>
                <a:gd name="T12" fmla="*/ 56 w 65"/>
                <a:gd name="T13" fmla="*/ 19 h 127"/>
                <a:gd name="T14" fmla="*/ 60 w 65"/>
                <a:gd name="T15" fmla="*/ 28 h 127"/>
                <a:gd name="T16" fmla="*/ 63 w 65"/>
                <a:gd name="T17" fmla="*/ 39 h 127"/>
                <a:gd name="T18" fmla="*/ 65 w 65"/>
                <a:gd name="T19" fmla="*/ 52 h 127"/>
                <a:gd name="T20" fmla="*/ 65 w 65"/>
                <a:gd name="T21" fmla="*/ 64 h 127"/>
                <a:gd name="T22" fmla="*/ 65 w 65"/>
                <a:gd name="T23" fmla="*/ 77 h 127"/>
                <a:gd name="T24" fmla="*/ 63 w 65"/>
                <a:gd name="T25" fmla="*/ 89 h 127"/>
                <a:gd name="T26" fmla="*/ 60 w 65"/>
                <a:gd name="T27" fmla="*/ 99 h 127"/>
                <a:gd name="T28" fmla="*/ 56 w 65"/>
                <a:gd name="T29" fmla="*/ 109 h 127"/>
                <a:gd name="T30" fmla="*/ 50 w 65"/>
                <a:gd name="T31" fmla="*/ 117 h 127"/>
                <a:gd name="T32" fmla="*/ 45 w 65"/>
                <a:gd name="T33" fmla="*/ 123 h 127"/>
                <a:gd name="T34" fmla="*/ 42 w 65"/>
                <a:gd name="T35" fmla="*/ 125 h 127"/>
                <a:gd name="T36" fmla="*/ 39 w 65"/>
                <a:gd name="T37" fmla="*/ 126 h 127"/>
                <a:gd name="T38" fmla="*/ 35 w 65"/>
                <a:gd name="T39" fmla="*/ 127 h 127"/>
                <a:gd name="T40" fmla="*/ 32 w 65"/>
                <a:gd name="T41" fmla="*/ 127 h 127"/>
                <a:gd name="T42" fmla="*/ 29 w 65"/>
                <a:gd name="T43" fmla="*/ 127 h 127"/>
                <a:gd name="T44" fmla="*/ 26 w 65"/>
                <a:gd name="T45" fmla="*/ 126 h 127"/>
                <a:gd name="T46" fmla="*/ 23 w 65"/>
                <a:gd name="T47" fmla="*/ 125 h 127"/>
                <a:gd name="T48" fmla="*/ 20 w 65"/>
                <a:gd name="T49" fmla="*/ 123 h 127"/>
                <a:gd name="T50" fmla="*/ 14 w 65"/>
                <a:gd name="T51" fmla="*/ 117 h 127"/>
                <a:gd name="T52" fmla="*/ 10 w 65"/>
                <a:gd name="T53" fmla="*/ 109 h 127"/>
                <a:gd name="T54" fmla="*/ 6 w 65"/>
                <a:gd name="T55" fmla="*/ 99 h 127"/>
                <a:gd name="T56" fmla="*/ 3 w 65"/>
                <a:gd name="T57" fmla="*/ 89 h 127"/>
                <a:gd name="T58" fmla="*/ 1 w 65"/>
                <a:gd name="T59" fmla="*/ 77 h 127"/>
                <a:gd name="T60" fmla="*/ 0 w 65"/>
                <a:gd name="T61" fmla="*/ 64 h 127"/>
                <a:gd name="T62" fmla="*/ 1 w 65"/>
                <a:gd name="T63" fmla="*/ 52 h 127"/>
                <a:gd name="T64" fmla="*/ 3 w 65"/>
                <a:gd name="T65" fmla="*/ 39 h 127"/>
                <a:gd name="T66" fmla="*/ 6 w 65"/>
                <a:gd name="T67" fmla="*/ 28 h 127"/>
                <a:gd name="T68" fmla="*/ 10 w 65"/>
                <a:gd name="T69" fmla="*/ 19 h 127"/>
                <a:gd name="T70" fmla="*/ 14 w 65"/>
                <a:gd name="T71" fmla="*/ 11 h 127"/>
                <a:gd name="T72" fmla="*/ 20 w 65"/>
                <a:gd name="T73" fmla="*/ 5 h 127"/>
                <a:gd name="T74" fmla="*/ 23 w 65"/>
                <a:gd name="T75" fmla="*/ 3 h 127"/>
                <a:gd name="T76" fmla="*/ 26 w 65"/>
                <a:gd name="T77" fmla="*/ 2 h 127"/>
                <a:gd name="T78" fmla="*/ 29 w 65"/>
                <a:gd name="T79" fmla="*/ 0 h 127"/>
                <a:gd name="T80" fmla="*/ 32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2" y="0"/>
                  </a:moveTo>
                  <a:lnTo>
                    <a:pt x="35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0" y="11"/>
                  </a:lnTo>
                  <a:lnTo>
                    <a:pt x="56" y="19"/>
                  </a:lnTo>
                  <a:lnTo>
                    <a:pt x="60" y="28"/>
                  </a:lnTo>
                  <a:lnTo>
                    <a:pt x="63" y="39"/>
                  </a:lnTo>
                  <a:lnTo>
                    <a:pt x="65" y="52"/>
                  </a:lnTo>
                  <a:lnTo>
                    <a:pt x="65" y="64"/>
                  </a:lnTo>
                  <a:lnTo>
                    <a:pt x="65" y="77"/>
                  </a:lnTo>
                  <a:lnTo>
                    <a:pt x="63" y="89"/>
                  </a:lnTo>
                  <a:lnTo>
                    <a:pt x="60" y="99"/>
                  </a:lnTo>
                  <a:lnTo>
                    <a:pt x="56" y="109"/>
                  </a:lnTo>
                  <a:lnTo>
                    <a:pt x="50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3"/>
                  </a:lnTo>
                  <a:lnTo>
                    <a:pt x="14" y="117"/>
                  </a:lnTo>
                  <a:lnTo>
                    <a:pt x="10" y="109"/>
                  </a:lnTo>
                  <a:lnTo>
                    <a:pt x="6" y="99"/>
                  </a:lnTo>
                  <a:lnTo>
                    <a:pt x="3" y="89"/>
                  </a:lnTo>
                  <a:lnTo>
                    <a:pt x="1" y="77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3" y="39"/>
                  </a:lnTo>
                  <a:lnTo>
                    <a:pt x="6" y="28"/>
                  </a:lnTo>
                  <a:lnTo>
                    <a:pt x="10" y="19"/>
                  </a:lnTo>
                  <a:lnTo>
                    <a:pt x="14" y="11"/>
                  </a:lnTo>
                  <a:lnTo>
                    <a:pt x="20" y="5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68" name="Freeform 608"/>
            <p:cNvSpPr>
              <a:spLocks/>
            </p:cNvSpPr>
            <p:nvPr/>
          </p:nvSpPr>
          <p:spPr bwMode="auto">
            <a:xfrm>
              <a:off x="3920" y="1023"/>
              <a:ext cx="103" cy="156"/>
            </a:xfrm>
            <a:custGeom>
              <a:avLst/>
              <a:gdLst>
                <a:gd name="T0" fmla="*/ 20 w 103"/>
                <a:gd name="T1" fmla="*/ 0 h 156"/>
                <a:gd name="T2" fmla="*/ 83 w 103"/>
                <a:gd name="T3" fmla="*/ 0 h 156"/>
                <a:gd name="T4" fmla="*/ 87 w 103"/>
                <a:gd name="T5" fmla="*/ 1 h 156"/>
                <a:gd name="T6" fmla="*/ 91 w 103"/>
                <a:gd name="T7" fmla="*/ 4 h 156"/>
                <a:gd name="T8" fmla="*/ 94 w 103"/>
                <a:gd name="T9" fmla="*/ 8 h 156"/>
                <a:gd name="T10" fmla="*/ 97 w 103"/>
                <a:gd name="T11" fmla="*/ 14 h 156"/>
                <a:gd name="T12" fmla="*/ 100 w 103"/>
                <a:gd name="T13" fmla="*/ 20 h 156"/>
                <a:gd name="T14" fmla="*/ 101 w 103"/>
                <a:gd name="T15" fmla="*/ 28 h 156"/>
                <a:gd name="T16" fmla="*/ 103 w 103"/>
                <a:gd name="T17" fmla="*/ 36 h 156"/>
                <a:gd name="T18" fmla="*/ 103 w 103"/>
                <a:gd name="T19" fmla="*/ 45 h 156"/>
                <a:gd name="T20" fmla="*/ 103 w 103"/>
                <a:gd name="T21" fmla="*/ 111 h 156"/>
                <a:gd name="T22" fmla="*/ 103 w 103"/>
                <a:gd name="T23" fmla="*/ 120 h 156"/>
                <a:gd name="T24" fmla="*/ 101 w 103"/>
                <a:gd name="T25" fmla="*/ 128 h 156"/>
                <a:gd name="T26" fmla="*/ 100 w 103"/>
                <a:gd name="T27" fmla="*/ 136 h 156"/>
                <a:gd name="T28" fmla="*/ 97 w 103"/>
                <a:gd name="T29" fmla="*/ 142 h 156"/>
                <a:gd name="T30" fmla="*/ 94 w 103"/>
                <a:gd name="T31" fmla="*/ 148 h 156"/>
                <a:gd name="T32" fmla="*/ 91 w 103"/>
                <a:gd name="T33" fmla="*/ 153 h 156"/>
                <a:gd name="T34" fmla="*/ 87 w 103"/>
                <a:gd name="T35" fmla="*/ 155 h 156"/>
                <a:gd name="T36" fmla="*/ 83 w 103"/>
                <a:gd name="T37" fmla="*/ 156 h 156"/>
                <a:gd name="T38" fmla="*/ 20 w 103"/>
                <a:gd name="T39" fmla="*/ 156 h 156"/>
                <a:gd name="T40" fmla="*/ 16 w 103"/>
                <a:gd name="T41" fmla="*/ 155 h 156"/>
                <a:gd name="T42" fmla="*/ 12 w 103"/>
                <a:gd name="T43" fmla="*/ 153 h 156"/>
                <a:gd name="T44" fmla="*/ 8 w 103"/>
                <a:gd name="T45" fmla="*/ 148 h 156"/>
                <a:gd name="T46" fmla="*/ 5 w 103"/>
                <a:gd name="T47" fmla="*/ 142 h 156"/>
                <a:gd name="T48" fmla="*/ 3 w 103"/>
                <a:gd name="T49" fmla="*/ 136 h 156"/>
                <a:gd name="T50" fmla="*/ 1 w 103"/>
                <a:gd name="T51" fmla="*/ 128 h 156"/>
                <a:gd name="T52" fmla="*/ 0 w 103"/>
                <a:gd name="T53" fmla="*/ 120 h 156"/>
                <a:gd name="T54" fmla="*/ 0 w 103"/>
                <a:gd name="T55" fmla="*/ 111 h 156"/>
                <a:gd name="T56" fmla="*/ 0 w 103"/>
                <a:gd name="T57" fmla="*/ 45 h 156"/>
                <a:gd name="T58" fmla="*/ 0 w 103"/>
                <a:gd name="T59" fmla="*/ 36 h 156"/>
                <a:gd name="T60" fmla="*/ 1 w 103"/>
                <a:gd name="T61" fmla="*/ 28 h 156"/>
                <a:gd name="T62" fmla="*/ 3 w 103"/>
                <a:gd name="T63" fmla="*/ 20 h 156"/>
                <a:gd name="T64" fmla="*/ 5 w 103"/>
                <a:gd name="T65" fmla="*/ 14 h 156"/>
                <a:gd name="T66" fmla="*/ 8 w 103"/>
                <a:gd name="T67" fmla="*/ 8 h 156"/>
                <a:gd name="T68" fmla="*/ 12 w 103"/>
                <a:gd name="T69" fmla="*/ 4 h 156"/>
                <a:gd name="T70" fmla="*/ 16 w 103"/>
                <a:gd name="T71" fmla="*/ 1 h 156"/>
                <a:gd name="T72" fmla="*/ 20 w 103"/>
                <a:gd name="T73" fmla="*/ 0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156">
                  <a:moveTo>
                    <a:pt x="2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4"/>
                  </a:lnTo>
                  <a:lnTo>
                    <a:pt x="94" y="8"/>
                  </a:lnTo>
                  <a:lnTo>
                    <a:pt x="97" y="14"/>
                  </a:lnTo>
                  <a:lnTo>
                    <a:pt x="100" y="20"/>
                  </a:lnTo>
                  <a:lnTo>
                    <a:pt x="101" y="28"/>
                  </a:lnTo>
                  <a:lnTo>
                    <a:pt x="103" y="36"/>
                  </a:lnTo>
                  <a:lnTo>
                    <a:pt x="103" y="45"/>
                  </a:lnTo>
                  <a:lnTo>
                    <a:pt x="103" y="111"/>
                  </a:lnTo>
                  <a:lnTo>
                    <a:pt x="103" y="120"/>
                  </a:lnTo>
                  <a:lnTo>
                    <a:pt x="101" y="128"/>
                  </a:lnTo>
                  <a:lnTo>
                    <a:pt x="100" y="136"/>
                  </a:lnTo>
                  <a:lnTo>
                    <a:pt x="97" y="142"/>
                  </a:lnTo>
                  <a:lnTo>
                    <a:pt x="94" y="148"/>
                  </a:lnTo>
                  <a:lnTo>
                    <a:pt x="91" y="153"/>
                  </a:lnTo>
                  <a:lnTo>
                    <a:pt x="87" y="155"/>
                  </a:lnTo>
                  <a:lnTo>
                    <a:pt x="83" y="156"/>
                  </a:lnTo>
                  <a:lnTo>
                    <a:pt x="20" y="156"/>
                  </a:lnTo>
                  <a:lnTo>
                    <a:pt x="16" y="155"/>
                  </a:lnTo>
                  <a:lnTo>
                    <a:pt x="12" y="153"/>
                  </a:lnTo>
                  <a:lnTo>
                    <a:pt x="8" y="148"/>
                  </a:lnTo>
                  <a:lnTo>
                    <a:pt x="5" y="142"/>
                  </a:lnTo>
                  <a:lnTo>
                    <a:pt x="3" y="136"/>
                  </a:lnTo>
                  <a:lnTo>
                    <a:pt x="1" y="128"/>
                  </a:lnTo>
                  <a:lnTo>
                    <a:pt x="0" y="120"/>
                  </a:lnTo>
                  <a:lnTo>
                    <a:pt x="0" y="111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1" y="28"/>
                  </a:lnTo>
                  <a:lnTo>
                    <a:pt x="3" y="20"/>
                  </a:lnTo>
                  <a:lnTo>
                    <a:pt x="5" y="14"/>
                  </a:lnTo>
                  <a:lnTo>
                    <a:pt x="8" y="8"/>
                  </a:lnTo>
                  <a:lnTo>
                    <a:pt x="12" y="4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69" name="Freeform 609"/>
            <p:cNvSpPr>
              <a:spLocks/>
            </p:cNvSpPr>
            <p:nvPr/>
          </p:nvSpPr>
          <p:spPr bwMode="auto">
            <a:xfrm>
              <a:off x="3920" y="1023"/>
              <a:ext cx="103" cy="156"/>
            </a:xfrm>
            <a:custGeom>
              <a:avLst/>
              <a:gdLst>
                <a:gd name="T0" fmla="*/ 20 w 103"/>
                <a:gd name="T1" fmla="*/ 0 h 156"/>
                <a:gd name="T2" fmla="*/ 83 w 103"/>
                <a:gd name="T3" fmla="*/ 0 h 156"/>
                <a:gd name="T4" fmla="*/ 87 w 103"/>
                <a:gd name="T5" fmla="*/ 1 h 156"/>
                <a:gd name="T6" fmla="*/ 91 w 103"/>
                <a:gd name="T7" fmla="*/ 4 h 156"/>
                <a:gd name="T8" fmla="*/ 94 w 103"/>
                <a:gd name="T9" fmla="*/ 8 h 156"/>
                <a:gd name="T10" fmla="*/ 97 w 103"/>
                <a:gd name="T11" fmla="*/ 14 h 156"/>
                <a:gd name="T12" fmla="*/ 100 w 103"/>
                <a:gd name="T13" fmla="*/ 20 h 156"/>
                <a:gd name="T14" fmla="*/ 101 w 103"/>
                <a:gd name="T15" fmla="*/ 28 h 156"/>
                <a:gd name="T16" fmla="*/ 103 w 103"/>
                <a:gd name="T17" fmla="*/ 36 h 156"/>
                <a:gd name="T18" fmla="*/ 103 w 103"/>
                <a:gd name="T19" fmla="*/ 45 h 156"/>
                <a:gd name="T20" fmla="*/ 103 w 103"/>
                <a:gd name="T21" fmla="*/ 111 h 156"/>
                <a:gd name="T22" fmla="*/ 103 w 103"/>
                <a:gd name="T23" fmla="*/ 120 h 156"/>
                <a:gd name="T24" fmla="*/ 101 w 103"/>
                <a:gd name="T25" fmla="*/ 128 h 156"/>
                <a:gd name="T26" fmla="*/ 100 w 103"/>
                <a:gd name="T27" fmla="*/ 136 h 156"/>
                <a:gd name="T28" fmla="*/ 97 w 103"/>
                <a:gd name="T29" fmla="*/ 142 h 156"/>
                <a:gd name="T30" fmla="*/ 94 w 103"/>
                <a:gd name="T31" fmla="*/ 148 h 156"/>
                <a:gd name="T32" fmla="*/ 91 w 103"/>
                <a:gd name="T33" fmla="*/ 153 h 156"/>
                <a:gd name="T34" fmla="*/ 87 w 103"/>
                <a:gd name="T35" fmla="*/ 155 h 156"/>
                <a:gd name="T36" fmla="*/ 83 w 103"/>
                <a:gd name="T37" fmla="*/ 156 h 156"/>
                <a:gd name="T38" fmla="*/ 20 w 103"/>
                <a:gd name="T39" fmla="*/ 156 h 156"/>
                <a:gd name="T40" fmla="*/ 16 w 103"/>
                <a:gd name="T41" fmla="*/ 155 h 156"/>
                <a:gd name="T42" fmla="*/ 12 w 103"/>
                <a:gd name="T43" fmla="*/ 153 h 156"/>
                <a:gd name="T44" fmla="*/ 8 w 103"/>
                <a:gd name="T45" fmla="*/ 148 h 156"/>
                <a:gd name="T46" fmla="*/ 5 w 103"/>
                <a:gd name="T47" fmla="*/ 142 h 156"/>
                <a:gd name="T48" fmla="*/ 3 w 103"/>
                <a:gd name="T49" fmla="*/ 136 h 156"/>
                <a:gd name="T50" fmla="*/ 1 w 103"/>
                <a:gd name="T51" fmla="*/ 128 h 156"/>
                <a:gd name="T52" fmla="*/ 0 w 103"/>
                <a:gd name="T53" fmla="*/ 120 h 156"/>
                <a:gd name="T54" fmla="*/ 0 w 103"/>
                <a:gd name="T55" fmla="*/ 111 h 156"/>
                <a:gd name="T56" fmla="*/ 0 w 103"/>
                <a:gd name="T57" fmla="*/ 45 h 156"/>
                <a:gd name="T58" fmla="*/ 0 w 103"/>
                <a:gd name="T59" fmla="*/ 36 h 156"/>
                <a:gd name="T60" fmla="*/ 1 w 103"/>
                <a:gd name="T61" fmla="*/ 28 h 156"/>
                <a:gd name="T62" fmla="*/ 3 w 103"/>
                <a:gd name="T63" fmla="*/ 20 h 156"/>
                <a:gd name="T64" fmla="*/ 5 w 103"/>
                <a:gd name="T65" fmla="*/ 14 h 156"/>
                <a:gd name="T66" fmla="*/ 8 w 103"/>
                <a:gd name="T67" fmla="*/ 8 h 156"/>
                <a:gd name="T68" fmla="*/ 12 w 103"/>
                <a:gd name="T69" fmla="*/ 4 h 156"/>
                <a:gd name="T70" fmla="*/ 16 w 103"/>
                <a:gd name="T71" fmla="*/ 1 h 156"/>
                <a:gd name="T72" fmla="*/ 20 w 103"/>
                <a:gd name="T73" fmla="*/ 0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156">
                  <a:moveTo>
                    <a:pt x="2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4"/>
                  </a:lnTo>
                  <a:lnTo>
                    <a:pt x="94" y="8"/>
                  </a:lnTo>
                  <a:lnTo>
                    <a:pt x="97" y="14"/>
                  </a:lnTo>
                  <a:lnTo>
                    <a:pt x="100" y="20"/>
                  </a:lnTo>
                  <a:lnTo>
                    <a:pt x="101" y="28"/>
                  </a:lnTo>
                  <a:lnTo>
                    <a:pt x="103" y="36"/>
                  </a:lnTo>
                  <a:lnTo>
                    <a:pt x="103" y="45"/>
                  </a:lnTo>
                  <a:lnTo>
                    <a:pt x="103" y="111"/>
                  </a:lnTo>
                  <a:lnTo>
                    <a:pt x="103" y="120"/>
                  </a:lnTo>
                  <a:lnTo>
                    <a:pt x="101" y="128"/>
                  </a:lnTo>
                  <a:lnTo>
                    <a:pt x="100" y="136"/>
                  </a:lnTo>
                  <a:lnTo>
                    <a:pt x="97" y="142"/>
                  </a:lnTo>
                  <a:lnTo>
                    <a:pt x="94" y="148"/>
                  </a:lnTo>
                  <a:lnTo>
                    <a:pt x="91" y="153"/>
                  </a:lnTo>
                  <a:lnTo>
                    <a:pt x="87" y="155"/>
                  </a:lnTo>
                  <a:lnTo>
                    <a:pt x="83" y="156"/>
                  </a:lnTo>
                  <a:lnTo>
                    <a:pt x="20" y="156"/>
                  </a:lnTo>
                  <a:lnTo>
                    <a:pt x="16" y="155"/>
                  </a:lnTo>
                  <a:lnTo>
                    <a:pt x="12" y="153"/>
                  </a:lnTo>
                  <a:lnTo>
                    <a:pt x="8" y="148"/>
                  </a:lnTo>
                  <a:lnTo>
                    <a:pt x="5" y="142"/>
                  </a:lnTo>
                  <a:lnTo>
                    <a:pt x="3" y="136"/>
                  </a:lnTo>
                  <a:lnTo>
                    <a:pt x="1" y="128"/>
                  </a:lnTo>
                  <a:lnTo>
                    <a:pt x="0" y="120"/>
                  </a:lnTo>
                  <a:lnTo>
                    <a:pt x="0" y="111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1" y="28"/>
                  </a:lnTo>
                  <a:lnTo>
                    <a:pt x="3" y="20"/>
                  </a:lnTo>
                  <a:lnTo>
                    <a:pt x="5" y="14"/>
                  </a:lnTo>
                  <a:lnTo>
                    <a:pt x="8" y="8"/>
                  </a:lnTo>
                  <a:lnTo>
                    <a:pt x="12" y="4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70" name="Freeform 610"/>
            <p:cNvSpPr>
              <a:spLocks/>
            </p:cNvSpPr>
            <p:nvPr/>
          </p:nvSpPr>
          <p:spPr bwMode="auto">
            <a:xfrm>
              <a:off x="3936" y="1063"/>
              <a:ext cx="65" cy="89"/>
            </a:xfrm>
            <a:custGeom>
              <a:avLst/>
              <a:gdLst>
                <a:gd name="T0" fmla="*/ 32 w 65"/>
                <a:gd name="T1" fmla="*/ 0 h 89"/>
                <a:gd name="T2" fmla="*/ 38 w 65"/>
                <a:gd name="T3" fmla="*/ 1 h 89"/>
                <a:gd name="T4" fmla="*/ 44 w 65"/>
                <a:gd name="T5" fmla="*/ 3 h 89"/>
                <a:gd name="T6" fmla="*/ 50 w 65"/>
                <a:gd name="T7" fmla="*/ 8 h 89"/>
                <a:gd name="T8" fmla="*/ 54 w 65"/>
                <a:gd name="T9" fmla="*/ 14 h 89"/>
                <a:gd name="T10" fmla="*/ 59 w 65"/>
                <a:gd name="T11" fmla="*/ 19 h 89"/>
                <a:gd name="T12" fmla="*/ 62 w 65"/>
                <a:gd name="T13" fmla="*/ 28 h 89"/>
                <a:gd name="T14" fmla="*/ 64 w 65"/>
                <a:gd name="T15" fmla="*/ 36 h 89"/>
                <a:gd name="T16" fmla="*/ 65 w 65"/>
                <a:gd name="T17" fmla="*/ 45 h 89"/>
                <a:gd name="T18" fmla="*/ 64 w 65"/>
                <a:gd name="T19" fmla="*/ 53 h 89"/>
                <a:gd name="T20" fmla="*/ 62 w 65"/>
                <a:gd name="T21" fmla="*/ 63 h 89"/>
                <a:gd name="T22" fmla="*/ 59 w 65"/>
                <a:gd name="T23" fmla="*/ 70 h 89"/>
                <a:gd name="T24" fmla="*/ 54 w 65"/>
                <a:gd name="T25" fmla="*/ 77 h 89"/>
                <a:gd name="T26" fmla="*/ 50 w 65"/>
                <a:gd name="T27" fmla="*/ 81 h 89"/>
                <a:gd name="T28" fmla="*/ 44 w 65"/>
                <a:gd name="T29" fmla="*/ 86 h 89"/>
                <a:gd name="T30" fmla="*/ 38 w 65"/>
                <a:gd name="T31" fmla="*/ 88 h 89"/>
                <a:gd name="T32" fmla="*/ 32 w 65"/>
                <a:gd name="T33" fmla="*/ 89 h 89"/>
                <a:gd name="T34" fmla="*/ 25 w 65"/>
                <a:gd name="T35" fmla="*/ 88 h 89"/>
                <a:gd name="T36" fmla="*/ 19 w 65"/>
                <a:gd name="T37" fmla="*/ 86 h 89"/>
                <a:gd name="T38" fmla="*/ 14 w 65"/>
                <a:gd name="T39" fmla="*/ 81 h 89"/>
                <a:gd name="T40" fmla="*/ 9 w 65"/>
                <a:gd name="T41" fmla="*/ 77 h 89"/>
                <a:gd name="T42" fmla="*/ 5 w 65"/>
                <a:gd name="T43" fmla="*/ 70 h 89"/>
                <a:gd name="T44" fmla="*/ 2 w 65"/>
                <a:gd name="T45" fmla="*/ 63 h 89"/>
                <a:gd name="T46" fmla="*/ 0 w 65"/>
                <a:gd name="T47" fmla="*/ 53 h 89"/>
                <a:gd name="T48" fmla="*/ 0 w 65"/>
                <a:gd name="T49" fmla="*/ 45 h 89"/>
                <a:gd name="T50" fmla="*/ 0 w 65"/>
                <a:gd name="T51" fmla="*/ 36 h 89"/>
                <a:gd name="T52" fmla="*/ 2 w 65"/>
                <a:gd name="T53" fmla="*/ 28 h 89"/>
                <a:gd name="T54" fmla="*/ 5 w 65"/>
                <a:gd name="T55" fmla="*/ 19 h 89"/>
                <a:gd name="T56" fmla="*/ 9 w 65"/>
                <a:gd name="T57" fmla="*/ 14 h 89"/>
                <a:gd name="T58" fmla="*/ 14 w 65"/>
                <a:gd name="T59" fmla="*/ 8 h 89"/>
                <a:gd name="T60" fmla="*/ 19 w 65"/>
                <a:gd name="T61" fmla="*/ 3 h 89"/>
                <a:gd name="T62" fmla="*/ 25 w 65"/>
                <a:gd name="T63" fmla="*/ 1 h 89"/>
                <a:gd name="T64" fmla="*/ 32 w 65"/>
                <a:gd name="T65" fmla="*/ 0 h 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5" h="89">
                  <a:moveTo>
                    <a:pt x="32" y="0"/>
                  </a:moveTo>
                  <a:lnTo>
                    <a:pt x="38" y="1"/>
                  </a:lnTo>
                  <a:lnTo>
                    <a:pt x="44" y="3"/>
                  </a:lnTo>
                  <a:lnTo>
                    <a:pt x="50" y="8"/>
                  </a:lnTo>
                  <a:lnTo>
                    <a:pt x="54" y="14"/>
                  </a:lnTo>
                  <a:lnTo>
                    <a:pt x="59" y="19"/>
                  </a:lnTo>
                  <a:lnTo>
                    <a:pt x="62" y="28"/>
                  </a:lnTo>
                  <a:lnTo>
                    <a:pt x="64" y="36"/>
                  </a:lnTo>
                  <a:lnTo>
                    <a:pt x="65" y="45"/>
                  </a:lnTo>
                  <a:lnTo>
                    <a:pt x="64" y="53"/>
                  </a:lnTo>
                  <a:lnTo>
                    <a:pt x="62" y="63"/>
                  </a:lnTo>
                  <a:lnTo>
                    <a:pt x="59" y="70"/>
                  </a:lnTo>
                  <a:lnTo>
                    <a:pt x="54" y="77"/>
                  </a:lnTo>
                  <a:lnTo>
                    <a:pt x="50" y="81"/>
                  </a:lnTo>
                  <a:lnTo>
                    <a:pt x="44" y="86"/>
                  </a:lnTo>
                  <a:lnTo>
                    <a:pt x="38" y="88"/>
                  </a:lnTo>
                  <a:lnTo>
                    <a:pt x="32" y="89"/>
                  </a:lnTo>
                  <a:lnTo>
                    <a:pt x="25" y="88"/>
                  </a:lnTo>
                  <a:lnTo>
                    <a:pt x="19" y="86"/>
                  </a:lnTo>
                  <a:lnTo>
                    <a:pt x="14" y="81"/>
                  </a:lnTo>
                  <a:lnTo>
                    <a:pt x="9" y="77"/>
                  </a:lnTo>
                  <a:lnTo>
                    <a:pt x="5" y="70"/>
                  </a:lnTo>
                  <a:lnTo>
                    <a:pt x="2" y="63"/>
                  </a:lnTo>
                  <a:lnTo>
                    <a:pt x="0" y="53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2" y="28"/>
                  </a:lnTo>
                  <a:lnTo>
                    <a:pt x="5" y="19"/>
                  </a:lnTo>
                  <a:lnTo>
                    <a:pt x="9" y="14"/>
                  </a:lnTo>
                  <a:lnTo>
                    <a:pt x="14" y="8"/>
                  </a:lnTo>
                  <a:lnTo>
                    <a:pt x="19" y="3"/>
                  </a:lnTo>
                  <a:lnTo>
                    <a:pt x="25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71" name="Freeform 611"/>
            <p:cNvSpPr>
              <a:spLocks/>
            </p:cNvSpPr>
            <p:nvPr/>
          </p:nvSpPr>
          <p:spPr bwMode="auto">
            <a:xfrm>
              <a:off x="3936" y="1063"/>
              <a:ext cx="65" cy="89"/>
            </a:xfrm>
            <a:custGeom>
              <a:avLst/>
              <a:gdLst>
                <a:gd name="T0" fmla="*/ 32 w 65"/>
                <a:gd name="T1" fmla="*/ 0 h 89"/>
                <a:gd name="T2" fmla="*/ 38 w 65"/>
                <a:gd name="T3" fmla="*/ 1 h 89"/>
                <a:gd name="T4" fmla="*/ 44 w 65"/>
                <a:gd name="T5" fmla="*/ 3 h 89"/>
                <a:gd name="T6" fmla="*/ 50 w 65"/>
                <a:gd name="T7" fmla="*/ 8 h 89"/>
                <a:gd name="T8" fmla="*/ 54 w 65"/>
                <a:gd name="T9" fmla="*/ 14 h 89"/>
                <a:gd name="T10" fmla="*/ 59 w 65"/>
                <a:gd name="T11" fmla="*/ 19 h 89"/>
                <a:gd name="T12" fmla="*/ 62 w 65"/>
                <a:gd name="T13" fmla="*/ 28 h 89"/>
                <a:gd name="T14" fmla="*/ 64 w 65"/>
                <a:gd name="T15" fmla="*/ 36 h 89"/>
                <a:gd name="T16" fmla="*/ 65 w 65"/>
                <a:gd name="T17" fmla="*/ 45 h 89"/>
                <a:gd name="T18" fmla="*/ 64 w 65"/>
                <a:gd name="T19" fmla="*/ 53 h 89"/>
                <a:gd name="T20" fmla="*/ 62 w 65"/>
                <a:gd name="T21" fmla="*/ 63 h 89"/>
                <a:gd name="T22" fmla="*/ 59 w 65"/>
                <a:gd name="T23" fmla="*/ 70 h 89"/>
                <a:gd name="T24" fmla="*/ 54 w 65"/>
                <a:gd name="T25" fmla="*/ 77 h 89"/>
                <a:gd name="T26" fmla="*/ 50 w 65"/>
                <a:gd name="T27" fmla="*/ 81 h 89"/>
                <a:gd name="T28" fmla="*/ 44 w 65"/>
                <a:gd name="T29" fmla="*/ 86 h 89"/>
                <a:gd name="T30" fmla="*/ 38 w 65"/>
                <a:gd name="T31" fmla="*/ 88 h 89"/>
                <a:gd name="T32" fmla="*/ 32 w 65"/>
                <a:gd name="T33" fmla="*/ 89 h 89"/>
                <a:gd name="T34" fmla="*/ 25 w 65"/>
                <a:gd name="T35" fmla="*/ 88 h 89"/>
                <a:gd name="T36" fmla="*/ 19 w 65"/>
                <a:gd name="T37" fmla="*/ 86 h 89"/>
                <a:gd name="T38" fmla="*/ 14 w 65"/>
                <a:gd name="T39" fmla="*/ 81 h 89"/>
                <a:gd name="T40" fmla="*/ 9 w 65"/>
                <a:gd name="T41" fmla="*/ 77 h 89"/>
                <a:gd name="T42" fmla="*/ 5 w 65"/>
                <a:gd name="T43" fmla="*/ 70 h 89"/>
                <a:gd name="T44" fmla="*/ 2 w 65"/>
                <a:gd name="T45" fmla="*/ 63 h 89"/>
                <a:gd name="T46" fmla="*/ 0 w 65"/>
                <a:gd name="T47" fmla="*/ 53 h 89"/>
                <a:gd name="T48" fmla="*/ 0 w 65"/>
                <a:gd name="T49" fmla="*/ 45 h 89"/>
                <a:gd name="T50" fmla="*/ 0 w 65"/>
                <a:gd name="T51" fmla="*/ 36 h 89"/>
                <a:gd name="T52" fmla="*/ 2 w 65"/>
                <a:gd name="T53" fmla="*/ 28 h 89"/>
                <a:gd name="T54" fmla="*/ 5 w 65"/>
                <a:gd name="T55" fmla="*/ 19 h 89"/>
                <a:gd name="T56" fmla="*/ 9 w 65"/>
                <a:gd name="T57" fmla="*/ 14 h 89"/>
                <a:gd name="T58" fmla="*/ 14 w 65"/>
                <a:gd name="T59" fmla="*/ 8 h 89"/>
                <a:gd name="T60" fmla="*/ 19 w 65"/>
                <a:gd name="T61" fmla="*/ 3 h 89"/>
                <a:gd name="T62" fmla="*/ 25 w 65"/>
                <a:gd name="T63" fmla="*/ 1 h 89"/>
                <a:gd name="T64" fmla="*/ 32 w 65"/>
                <a:gd name="T65" fmla="*/ 0 h 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5" h="89">
                  <a:moveTo>
                    <a:pt x="32" y="0"/>
                  </a:moveTo>
                  <a:lnTo>
                    <a:pt x="38" y="1"/>
                  </a:lnTo>
                  <a:lnTo>
                    <a:pt x="44" y="3"/>
                  </a:lnTo>
                  <a:lnTo>
                    <a:pt x="50" y="8"/>
                  </a:lnTo>
                  <a:lnTo>
                    <a:pt x="54" y="14"/>
                  </a:lnTo>
                  <a:lnTo>
                    <a:pt x="59" y="19"/>
                  </a:lnTo>
                  <a:lnTo>
                    <a:pt x="62" y="28"/>
                  </a:lnTo>
                  <a:lnTo>
                    <a:pt x="64" y="36"/>
                  </a:lnTo>
                  <a:lnTo>
                    <a:pt x="65" y="45"/>
                  </a:lnTo>
                  <a:lnTo>
                    <a:pt x="64" y="53"/>
                  </a:lnTo>
                  <a:lnTo>
                    <a:pt x="62" y="63"/>
                  </a:lnTo>
                  <a:lnTo>
                    <a:pt x="59" y="70"/>
                  </a:lnTo>
                  <a:lnTo>
                    <a:pt x="54" y="77"/>
                  </a:lnTo>
                  <a:lnTo>
                    <a:pt x="50" y="81"/>
                  </a:lnTo>
                  <a:lnTo>
                    <a:pt x="44" y="86"/>
                  </a:lnTo>
                  <a:lnTo>
                    <a:pt x="38" y="88"/>
                  </a:lnTo>
                  <a:lnTo>
                    <a:pt x="32" y="89"/>
                  </a:lnTo>
                  <a:lnTo>
                    <a:pt x="25" y="88"/>
                  </a:lnTo>
                  <a:lnTo>
                    <a:pt x="19" y="86"/>
                  </a:lnTo>
                  <a:lnTo>
                    <a:pt x="14" y="81"/>
                  </a:lnTo>
                  <a:lnTo>
                    <a:pt x="9" y="77"/>
                  </a:lnTo>
                  <a:lnTo>
                    <a:pt x="5" y="70"/>
                  </a:lnTo>
                  <a:lnTo>
                    <a:pt x="2" y="63"/>
                  </a:lnTo>
                  <a:lnTo>
                    <a:pt x="0" y="53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2" y="28"/>
                  </a:lnTo>
                  <a:lnTo>
                    <a:pt x="5" y="19"/>
                  </a:lnTo>
                  <a:lnTo>
                    <a:pt x="9" y="14"/>
                  </a:lnTo>
                  <a:lnTo>
                    <a:pt x="14" y="8"/>
                  </a:lnTo>
                  <a:lnTo>
                    <a:pt x="19" y="3"/>
                  </a:lnTo>
                  <a:lnTo>
                    <a:pt x="25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72" name="Freeform 612"/>
            <p:cNvSpPr>
              <a:spLocks/>
            </p:cNvSpPr>
            <p:nvPr/>
          </p:nvSpPr>
          <p:spPr bwMode="auto">
            <a:xfrm>
              <a:off x="4026" y="1023"/>
              <a:ext cx="103" cy="156"/>
            </a:xfrm>
            <a:custGeom>
              <a:avLst/>
              <a:gdLst>
                <a:gd name="T0" fmla="*/ 20 w 103"/>
                <a:gd name="T1" fmla="*/ 0 h 156"/>
                <a:gd name="T2" fmla="*/ 83 w 103"/>
                <a:gd name="T3" fmla="*/ 0 h 156"/>
                <a:gd name="T4" fmla="*/ 87 w 103"/>
                <a:gd name="T5" fmla="*/ 1 h 156"/>
                <a:gd name="T6" fmla="*/ 91 w 103"/>
                <a:gd name="T7" fmla="*/ 4 h 156"/>
                <a:gd name="T8" fmla="*/ 94 w 103"/>
                <a:gd name="T9" fmla="*/ 8 h 156"/>
                <a:gd name="T10" fmla="*/ 97 w 103"/>
                <a:gd name="T11" fmla="*/ 14 h 156"/>
                <a:gd name="T12" fmla="*/ 100 w 103"/>
                <a:gd name="T13" fmla="*/ 20 h 156"/>
                <a:gd name="T14" fmla="*/ 101 w 103"/>
                <a:gd name="T15" fmla="*/ 28 h 156"/>
                <a:gd name="T16" fmla="*/ 103 w 103"/>
                <a:gd name="T17" fmla="*/ 36 h 156"/>
                <a:gd name="T18" fmla="*/ 103 w 103"/>
                <a:gd name="T19" fmla="*/ 45 h 156"/>
                <a:gd name="T20" fmla="*/ 103 w 103"/>
                <a:gd name="T21" fmla="*/ 111 h 156"/>
                <a:gd name="T22" fmla="*/ 103 w 103"/>
                <a:gd name="T23" fmla="*/ 120 h 156"/>
                <a:gd name="T24" fmla="*/ 101 w 103"/>
                <a:gd name="T25" fmla="*/ 128 h 156"/>
                <a:gd name="T26" fmla="*/ 100 w 103"/>
                <a:gd name="T27" fmla="*/ 136 h 156"/>
                <a:gd name="T28" fmla="*/ 97 w 103"/>
                <a:gd name="T29" fmla="*/ 142 h 156"/>
                <a:gd name="T30" fmla="*/ 94 w 103"/>
                <a:gd name="T31" fmla="*/ 148 h 156"/>
                <a:gd name="T32" fmla="*/ 91 w 103"/>
                <a:gd name="T33" fmla="*/ 153 h 156"/>
                <a:gd name="T34" fmla="*/ 87 w 103"/>
                <a:gd name="T35" fmla="*/ 155 h 156"/>
                <a:gd name="T36" fmla="*/ 83 w 103"/>
                <a:gd name="T37" fmla="*/ 156 h 156"/>
                <a:gd name="T38" fmla="*/ 20 w 103"/>
                <a:gd name="T39" fmla="*/ 156 h 156"/>
                <a:gd name="T40" fmla="*/ 16 w 103"/>
                <a:gd name="T41" fmla="*/ 155 h 156"/>
                <a:gd name="T42" fmla="*/ 12 w 103"/>
                <a:gd name="T43" fmla="*/ 153 h 156"/>
                <a:gd name="T44" fmla="*/ 8 w 103"/>
                <a:gd name="T45" fmla="*/ 148 h 156"/>
                <a:gd name="T46" fmla="*/ 5 w 103"/>
                <a:gd name="T47" fmla="*/ 142 h 156"/>
                <a:gd name="T48" fmla="*/ 3 w 103"/>
                <a:gd name="T49" fmla="*/ 136 h 156"/>
                <a:gd name="T50" fmla="*/ 1 w 103"/>
                <a:gd name="T51" fmla="*/ 128 h 156"/>
                <a:gd name="T52" fmla="*/ 0 w 103"/>
                <a:gd name="T53" fmla="*/ 120 h 156"/>
                <a:gd name="T54" fmla="*/ 0 w 103"/>
                <a:gd name="T55" fmla="*/ 111 h 156"/>
                <a:gd name="T56" fmla="*/ 0 w 103"/>
                <a:gd name="T57" fmla="*/ 45 h 156"/>
                <a:gd name="T58" fmla="*/ 0 w 103"/>
                <a:gd name="T59" fmla="*/ 36 h 156"/>
                <a:gd name="T60" fmla="*/ 1 w 103"/>
                <a:gd name="T61" fmla="*/ 28 h 156"/>
                <a:gd name="T62" fmla="*/ 3 w 103"/>
                <a:gd name="T63" fmla="*/ 20 h 156"/>
                <a:gd name="T64" fmla="*/ 5 w 103"/>
                <a:gd name="T65" fmla="*/ 14 h 156"/>
                <a:gd name="T66" fmla="*/ 8 w 103"/>
                <a:gd name="T67" fmla="*/ 8 h 156"/>
                <a:gd name="T68" fmla="*/ 12 w 103"/>
                <a:gd name="T69" fmla="*/ 4 h 156"/>
                <a:gd name="T70" fmla="*/ 16 w 103"/>
                <a:gd name="T71" fmla="*/ 1 h 156"/>
                <a:gd name="T72" fmla="*/ 20 w 103"/>
                <a:gd name="T73" fmla="*/ 0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156">
                  <a:moveTo>
                    <a:pt x="2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4"/>
                  </a:lnTo>
                  <a:lnTo>
                    <a:pt x="94" y="8"/>
                  </a:lnTo>
                  <a:lnTo>
                    <a:pt x="97" y="14"/>
                  </a:lnTo>
                  <a:lnTo>
                    <a:pt x="100" y="20"/>
                  </a:lnTo>
                  <a:lnTo>
                    <a:pt x="101" y="28"/>
                  </a:lnTo>
                  <a:lnTo>
                    <a:pt x="103" y="36"/>
                  </a:lnTo>
                  <a:lnTo>
                    <a:pt x="103" y="45"/>
                  </a:lnTo>
                  <a:lnTo>
                    <a:pt x="103" y="111"/>
                  </a:lnTo>
                  <a:lnTo>
                    <a:pt x="103" y="120"/>
                  </a:lnTo>
                  <a:lnTo>
                    <a:pt x="101" y="128"/>
                  </a:lnTo>
                  <a:lnTo>
                    <a:pt x="100" y="136"/>
                  </a:lnTo>
                  <a:lnTo>
                    <a:pt x="97" y="142"/>
                  </a:lnTo>
                  <a:lnTo>
                    <a:pt x="94" y="148"/>
                  </a:lnTo>
                  <a:lnTo>
                    <a:pt x="91" y="153"/>
                  </a:lnTo>
                  <a:lnTo>
                    <a:pt x="87" y="155"/>
                  </a:lnTo>
                  <a:lnTo>
                    <a:pt x="83" y="156"/>
                  </a:lnTo>
                  <a:lnTo>
                    <a:pt x="20" y="156"/>
                  </a:lnTo>
                  <a:lnTo>
                    <a:pt x="16" y="155"/>
                  </a:lnTo>
                  <a:lnTo>
                    <a:pt x="12" y="153"/>
                  </a:lnTo>
                  <a:lnTo>
                    <a:pt x="8" y="148"/>
                  </a:lnTo>
                  <a:lnTo>
                    <a:pt x="5" y="142"/>
                  </a:lnTo>
                  <a:lnTo>
                    <a:pt x="3" y="136"/>
                  </a:lnTo>
                  <a:lnTo>
                    <a:pt x="1" y="128"/>
                  </a:lnTo>
                  <a:lnTo>
                    <a:pt x="0" y="120"/>
                  </a:lnTo>
                  <a:lnTo>
                    <a:pt x="0" y="111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1" y="28"/>
                  </a:lnTo>
                  <a:lnTo>
                    <a:pt x="3" y="20"/>
                  </a:lnTo>
                  <a:lnTo>
                    <a:pt x="5" y="14"/>
                  </a:lnTo>
                  <a:lnTo>
                    <a:pt x="8" y="8"/>
                  </a:lnTo>
                  <a:lnTo>
                    <a:pt x="12" y="4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73" name="Freeform 613"/>
            <p:cNvSpPr>
              <a:spLocks/>
            </p:cNvSpPr>
            <p:nvPr/>
          </p:nvSpPr>
          <p:spPr bwMode="auto">
            <a:xfrm>
              <a:off x="4026" y="1023"/>
              <a:ext cx="103" cy="156"/>
            </a:xfrm>
            <a:custGeom>
              <a:avLst/>
              <a:gdLst>
                <a:gd name="T0" fmla="*/ 20 w 103"/>
                <a:gd name="T1" fmla="*/ 0 h 156"/>
                <a:gd name="T2" fmla="*/ 83 w 103"/>
                <a:gd name="T3" fmla="*/ 0 h 156"/>
                <a:gd name="T4" fmla="*/ 87 w 103"/>
                <a:gd name="T5" fmla="*/ 1 h 156"/>
                <a:gd name="T6" fmla="*/ 91 w 103"/>
                <a:gd name="T7" fmla="*/ 4 h 156"/>
                <a:gd name="T8" fmla="*/ 94 w 103"/>
                <a:gd name="T9" fmla="*/ 8 h 156"/>
                <a:gd name="T10" fmla="*/ 97 w 103"/>
                <a:gd name="T11" fmla="*/ 14 h 156"/>
                <a:gd name="T12" fmla="*/ 100 w 103"/>
                <a:gd name="T13" fmla="*/ 20 h 156"/>
                <a:gd name="T14" fmla="*/ 101 w 103"/>
                <a:gd name="T15" fmla="*/ 28 h 156"/>
                <a:gd name="T16" fmla="*/ 103 w 103"/>
                <a:gd name="T17" fmla="*/ 36 h 156"/>
                <a:gd name="T18" fmla="*/ 103 w 103"/>
                <a:gd name="T19" fmla="*/ 45 h 156"/>
                <a:gd name="T20" fmla="*/ 103 w 103"/>
                <a:gd name="T21" fmla="*/ 111 h 156"/>
                <a:gd name="T22" fmla="*/ 103 w 103"/>
                <a:gd name="T23" fmla="*/ 120 h 156"/>
                <a:gd name="T24" fmla="*/ 101 w 103"/>
                <a:gd name="T25" fmla="*/ 128 h 156"/>
                <a:gd name="T26" fmla="*/ 100 w 103"/>
                <a:gd name="T27" fmla="*/ 136 h 156"/>
                <a:gd name="T28" fmla="*/ 97 w 103"/>
                <a:gd name="T29" fmla="*/ 142 h 156"/>
                <a:gd name="T30" fmla="*/ 94 w 103"/>
                <a:gd name="T31" fmla="*/ 148 h 156"/>
                <a:gd name="T32" fmla="*/ 91 w 103"/>
                <a:gd name="T33" fmla="*/ 153 h 156"/>
                <a:gd name="T34" fmla="*/ 87 w 103"/>
                <a:gd name="T35" fmla="*/ 155 h 156"/>
                <a:gd name="T36" fmla="*/ 83 w 103"/>
                <a:gd name="T37" fmla="*/ 156 h 156"/>
                <a:gd name="T38" fmla="*/ 20 w 103"/>
                <a:gd name="T39" fmla="*/ 156 h 156"/>
                <a:gd name="T40" fmla="*/ 16 w 103"/>
                <a:gd name="T41" fmla="*/ 155 h 156"/>
                <a:gd name="T42" fmla="*/ 12 w 103"/>
                <a:gd name="T43" fmla="*/ 153 h 156"/>
                <a:gd name="T44" fmla="*/ 8 w 103"/>
                <a:gd name="T45" fmla="*/ 148 h 156"/>
                <a:gd name="T46" fmla="*/ 5 w 103"/>
                <a:gd name="T47" fmla="*/ 142 h 156"/>
                <a:gd name="T48" fmla="*/ 3 w 103"/>
                <a:gd name="T49" fmla="*/ 136 h 156"/>
                <a:gd name="T50" fmla="*/ 1 w 103"/>
                <a:gd name="T51" fmla="*/ 128 h 156"/>
                <a:gd name="T52" fmla="*/ 0 w 103"/>
                <a:gd name="T53" fmla="*/ 120 h 156"/>
                <a:gd name="T54" fmla="*/ 0 w 103"/>
                <a:gd name="T55" fmla="*/ 111 h 156"/>
                <a:gd name="T56" fmla="*/ 0 w 103"/>
                <a:gd name="T57" fmla="*/ 45 h 156"/>
                <a:gd name="T58" fmla="*/ 0 w 103"/>
                <a:gd name="T59" fmla="*/ 36 h 156"/>
                <a:gd name="T60" fmla="*/ 1 w 103"/>
                <a:gd name="T61" fmla="*/ 28 h 156"/>
                <a:gd name="T62" fmla="*/ 3 w 103"/>
                <a:gd name="T63" fmla="*/ 20 h 156"/>
                <a:gd name="T64" fmla="*/ 5 w 103"/>
                <a:gd name="T65" fmla="*/ 14 h 156"/>
                <a:gd name="T66" fmla="*/ 8 w 103"/>
                <a:gd name="T67" fmla="*/ 8 h 156"/>
                <a:gd name="T68" fmla="*/ 12 w 103"/>
                <a:gd name="T69" fmla="*/ 4 h 156"/>
                <a:gd name="T70" fmla="*/ 16 w 103"/>
                <a:gd name="T71" fmla="*/ 1 h 156"/>
                <a:gd name="T72" fmla="*/ 20 w 103"/>
                <a:gd name="T73" fmla="*/ 0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156">
                  <a:moveTo>
                    <a:pt x="2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4"/>
                  </a:lnTo>
                  <a:lnTo>
                    <a:pt x="94" y="8"/>
                  </a:lnTo>
                  <a:lnTo>
                    <a:pt x="97" y="14"/>
                  </a:lnTo>
                  <a:lnTo>
                    <a:pt x="100" y="20"/>
                  </a:lnTo>
                  <a:lnTo>
                    <a:pt x="101" y="28"/>
                  </a:lnTo>
                  <a:lnTo>
                    <a:pt x="103" y="36"/>
                  </a:lnTo>
                  <a:lnTo>
                    <a:pt x="103" y="45"/>
                  </a:lnTo>
                  <a:lnTo>
                    <a:pt x="103" y="111"/>
                  </a:lnTo>
                  <a:lnTo>
                    <a:pt x="103" y="120"/>
                  </a:lnTo>
                  <a:lnTo>
                    <a:pt x="101" y="128"/>
                  </a:lnTo>
                  <a:lnTo>
                    <a:pt x="100" y="136"/>
                  </a:lnTo>
                  <a:lnTo>
                    <a:pt x="97" y="142"/>
                  </a:lnTo>
                  <a:lnTo>
                    <a:pt x="94" y="148"/>
                  </a:lnTo>
                  <a:lnTo>
                    <a:pt x="91" y="153"/>
                  </a:lnTo>
                  <a:lnTo>
                    <a:pt x="87" y="155"/>
                  </a:lnTo>
                  <a:lnTo>
                    <a:pt x="83" y="156"/>
                  </a:lnTo>
                  <a:lnTo>
                    <a:pt x="20" y="156"/>
                  </a:lnTo>
                  <a:lnTo>
                    <a:pt x="16" y="155"/>
                  </a:lnTo>
                  <a:lnTo>
                    <a:pt x="12" y="153"/>
                  </a:lnTo>
                  <a:lnTo>
                    <a:pt x="8" y="148"/>
                  </a:lnTo>
                  <a:lnTo>
                    <a:pt x="5" y="142"/>
                  </a:lnTo>
                  <a:lnTo>
                    <a:pt x="3" y="136"/>
                  </a:lnTo>
                  <a:lnTo>
                    <a:pt x="1" y="128"/>
                  </a:lnTo>
                  <a:lnTo>
                    <a:pt x="0" y="120"/>
                  </a:lnTo>
                  <a:lnTo>
                    <a:pt x="0" y="111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1" y="28"/>
                  </a:lnTo>
                  <a:lnTo>
                    <a:pt x="3" y="20"/>
                  </a:lnTo>
                  <a:lnTo>
                    <a:pt x="5" y="14"/>
                  </a:lnTo>
                  <a:lnTo>
                    <a:pt x="8" y="8"/>
                  </a:lnTo>
                  <a:lnTo>
                    <a:pt x="12" y="4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74" name="Freeform 614"/>
            <p:cNvSpPr>
              <a:spLocks/>
            </p:cNvSpPr>
            <p:nvPr/>
          </p:nvSpPr>
          <p:spPr bwMode="auto">
            <a:xfrm>
              <a:off x="4042" y="1063"/>
              <a:ext cx="65" cy="89"/>
            </a:xfrm>
            <a:custGeom>
              <a:avLst/>
              <a:gdLst>
                <a:gd name="T0" fmla="*/ 32 w 65"/>
                <a:gd name="T1" fmla="*/ 0 h 89"/>
                <a:gd name="T2" fmla="*/ 38 w 65"/>
                <a:gd name="T3" fmla="*/ 1 h 89"/>
                <a:gd name="T4" fmla="*/ 45 w 65"/>
                <a:gd name="T5" fmla="*/ 3 h 89"/>
                <a:gd name="T6" fmla="*/ 51 w 65"/>
                <a:gd name="T7" fmla="*/ 8 h 89"/>
                <a:gd name="T8" fmla="*/ 55 w 65"/>
                <a:gd name="T9" fmla="*/ 14 h 89"/>
                <a:gd name="T10" fmla="*/ 59 w 65"/>
                <a:gd name="T11" fmla="*/ 19 h 89"/>
                <a:gd name="T12" fmla="*/ 62 w 65"/>
                <a:gd name="T13" fmla="*/ 28 h 89"/>
                <a:gd name="T14" fmla="*/ 64 w 65"/>
                <a:gd name="T15" fmla="*/ 36 h 89"/>
                <a:gd name="T16" fmla="*/ 65 w 65"/>
                <a:gd name="T17" fmla="*/ 45 h 89"/>
                <a:gd name="T18" fmla="*/ 64 w 65"/>
                <a:gd name="T19" fmla="*/ 53 h 89"/>
                <a:gd name="T20" fmla="*/ 62 w 65"/>
                <a:gd name="T21" fmla="*/ 63 h 89"/>
                <a:gd name="T22" fmla="*/ 59 w 65"/>
                <a:gd name="T23" fmla="*/ 70 h 89"/>
                <a:gd name="T24" fmla="*/ 55 w 65"/>
                <a:gd name="T25" fmla="*/ 77 h 89"/>
                <a:gd name="T26" fmla="*/ 51 w 65"/>
                <a:gd name="T27" fmla="*/ 81 h 89"/>
                <a:gd name="T28" fmla="*/ 45 w 65"/>
                <a:gd name="T29" fmla="*/ 86 h 89"/>
                <a:gd name="T30" fmla="*/ 38 w 65"/>
                <a:gd name="T31" fmla="*/ 88 h 89"/>
                <a:gd name="T32" fmla="*/ 32 w 65"/>
                <a:gd name="T33" fmla="*/ 89 h 89"/>
                <a:gd name="T34" fmla="*/ 25 w 65"/>
                <a:gd name="T35" fmla="*/ 88 h 89"/>
                <a:gd name="T36" fmla="*/ 19 w 65"/>
                <a:gd name="T37" fmla="*/ 86 h 89"/>
                <a:gd name="T38" fmla="*/ 14 w 65"/>
                <a:gd name="T39" fmla="*/ 81 h 89"/>
                <a:gd name="T40" fmla="*/ 9 w 65"/>
                <a:gd name="T41" fmla="*/ 77 h 89"/>
                <a:gd name="T42" fmla="*/ 5 w 65"/>
                <a:gd name="T43" fmla="*/ 70 h 89"/>
                <a:gd name="T44" fmla="*/ 2 w 65"/>
                <a:gd name="T45" fmla="*/ 63 h 89"/>
                <a:gd name="T46" fmla="*/ 1 w 65"/>
                <a:gd name="T47" fmla="*/ 53 h 89"/>
                <a:gd name="T48" fmla="*/ 0 w 65"/>
                <a:gd name="T49" fmla="*/ 45 h 89"/>
                <a:gd name="T50" fmla="*/ 1 w 65"/>
                <a:gd name="T51" fmla="*/ 36 h 89"/>
                <a:gd name="T52" fmla="*/ 2 w 65"/>
                <a:gd name="T53" fmla="*/ 28 h 89"/>
                <a:gd name="T54" fmla="*/ 5 w 65"/>
                <a:gd name="T55" fmla="*/ 19 h 89"/>
                <a:gd name="T56" fmla="*/ 9 w 65"/>
                <a:gd name="T57" fmla="*/ 14 h 89"/>
                <a:gd name="T58" fmla="*/ 14 w 65"/>
                <a:gd name="T59" fmla="*/ 8 h 89"/>
                <a:gd name="T60" fmla="*/ 19 w 65"/>
                <a:gd name="T61" fmla="*/ 3 h 89"/>
                <a:gd name="T62" fmla="*/ 25 w 65"/>
                <a:gd name="T63" fmla="*/ 1 h 89"/>
                <a:gd name="T64" fmla="*/ 32 w 65"/>
                <a:gd name="T65" fmla="*/ 0 h 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5" h="89">
                  <a:moveTo>
                    <a:pt x="32" y="0"/>
                  </a:moveTo>
                  <a:lnTo>
                    <a:pt x="38" y="1"/>
                  </a:lnTo>
                  <a:lnTo>
                    <a:pt x="45" y="3"/>
                  </a:lnTo>
                  <a:lnTo>
                    <a:pt x="51" y="8"/>
                  </a:lnTo>
                  <a:lnTo>
                    <a:pt x="55" y="14"/>
                  </a:lnTo>
                  <a:lnTo>
                    <a:pt x="59" y="19"/>
                  </a:lnTo>
                  <a:lnTo>
                    <a:pt x="62" y="28"/>
                  </a:lnTo>
                  <a:lnTo>
                    <a:pt x="64" y="36"/>
                  </a:lnTo>
                  <a:lnTo>
                    <a:pt x="65" y="45"/>
                  </a:lnTo>
                  <a:lnTo>
                    <a:pt x="64" y="53"/>
                  </a:lnTo>
                  <a:lnTo>
                    <a:pt x="62" y="63"/>
                  </a:lnTo>
                  <a:lnTo>
                    <a:pt x="59" y="70"/>
                  </a:lnTo>
                  <a:lnTo>
                    <a:pt x="55" y="77"/>
                  </a:lnTo>
                  <a:lnTo>
                    <a:pt x="51" y="81"/>
                  </a:lnTo>
                  <a:lnTo>
                    <a:pt x="45" y="86"/>
                  </a:lnTo>
                  <a:lnTo>
                    <a:pt x="38" y="88"/>
                  </a:lnTo>
                  <a:lnTo>
                    <a:pt x="32" y="89"/>
                  </a:lnTo>
                  <a:lnTo>
                    <a:pt x="25" y="88"/>
                  </a:lnTo>
                  <a:lnTo>
                    <a:pt x="19" y="86"/>
                  </a:lnTo>
                  <a:lnTo>
                    <a:pt x="14" y="81"/>
                  </a:lnTo>
                  <a:lnTo>
                    <a:pt x="9" y="77"/>
                  </a:lnTo>
                  <a:lnTo>
                    <a:pt x="5" y="70"/>
                  </a:lnTo>
                  <a:lnTo>
                    <a:pt x="2" y="63"/>
                  </a:lnTo>
                  <a:lnTo>
                    <a:pt x="1" y="53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2" y="28"/>
                  </a:lnTo>
                  <a:lnTo>
                    <a:pt x="5" y="19"/>
                  </a:lnTo>
                  <a:lnTo>
                    <a:pt x="9" y="14"/>
                  </a:lnTo>
                  <a:lnTo>
                    <a:pt x="14" y="8"/>
                  </a:lnTo>
                  <a:lnTo>
                    <a:pt x="19" y="3"/>
                  </a:lnTo>
                  <a:lnTo>
                    <a:pt x="25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75" name="Freeform 615"/>
            <p:cNvSpPr>
              <a:spLocks/>
            </p:cNvSpPr>
            <p:nvPr/>
          </p:nvSpPr>
          <p:spPr bwMode="auto">
            <a:xfrm>
              <a:off x="4042" y="1063"/>
              <a:ext cx="65" cy="89"/>
            </a:xfrm>
            <a:custGeom>
              <a:avLst/>
              <a:gdLst>
                <a:gd name="T0" fmla="*/ 32 w 65"/>
                <a:gd name="T1" fmla="*/ 0 h 89"/>
                <a:gd name="T2" fmla="*/ 38 w 65"/>
                <a:gd name="T3" fmla="*/ 1 h 89"/>
                <a:gd name="T4" fmla="*/ 45 w 65"/>
                <a:gd name="T5" fmla="*/ 3 h 89"/>
                <a:gd name="T6" fmla="*/ 51 w 65"/>
                <a:gd name="T7" fmla="*/ 8 h 89"/>
                <a:gd name="T8" fmla="*/ 55 w 65"/>
                <a:gd name="T9" fmla="*/ 14 h 89"/>
                <a:gd name="T10" fmla="*/ 59 w 65"/>
                <a:gd name="T11" fmla="*/ 19 h 89"/>
                <a:gd name="T12" fmla="*/ 62 w 65"/>
                <a:gd name="T13" fmla="*/ 28 h 89"/>
                <a:gd name="T14" fmla="*/ 64 w 65"/>
                <a:gd name="T15" fmla="*/ 36 h 89"/>
                <a:gd name="T16" fmla="*/ 65 w 65"/>
                <a:gd name="T17" fmla="*/ 45 h 89"/>
                <a:gd name="T18" fmla="*/ 64 w 65"/>
                <a:gd name="T19" fmla="*/ 53 h 89"/>
                <a:gd name="T20" fmla="*/ 62 w 65"/>
                <a:gd name="T21" fmla="*/ 63 h 89"/>
                <a:gd name="T22" fmla="*/ 59 w 65"/>
                <a:gd name="T23" fmla="*/ 70 h 89"/>
                <a:gd name="T24" fmla="*/ 55 w 65"/>
                <a:gd name="T25" fmla="*/ 77 h 89"/>
                <a:gd name="T26" fmla="*/ 51 w 65"/>
                <a:gd name="T27" fmla="*/ 81 h 89"/>
                <a:gd name="T28" fmla="*/ 45 w 65"/>
                <a:gd name="T29" fmla="*/ 86 h 89"/>
                <a:gd name="T30" fmla="*/ 38 w 65"/>
                <a:gd name="T31" fmla="*/ 88 h 89"/>
                <a:gd name="T32" fmla="*/ 32 w 65"/>
                <a:gd name="T33" fmla="*/ 89 h 89"/>
                <a:gd name="T34" fmla="*/ 25 w 65"/>
                <a:gd name="T35" fmla="*/ 88 h 89"/>
                <a:gd name="T36" fmla="*/ 19 w 65"/>
                <a:gd name="T37" fmla="*/ 86 h 89"/>
                <a:gd name="T38" fmla="*/ 14 w 65"/>
                <a:gd name="T39" fmla="*/ 81 h 89"/>
                <a:gd name="T40" fmla="*/ 9 w 65"/>
                <a:gd name="T41" fmla="*/ 77 h 89"/>
                <a:gd name="T42" fmla="*/ 5 w 65"/>
                <a:gd name="T43" fmla="*/ 70 h 89"/>
                <a:gd name="T44" fmla="*/ 2 w 65"/>
                <a:gd name="T45" fmla="*/ 63 h 89"/>
                <a:gd name="T46" fmla="*/ 1 w 65"/>
                <a:gd name="T47" fmla="*/ 53 h 89"/>
                <a:gd name="T48" fmla="*/ 0 w 65"/>
                <a:gd name="T49" fmla="*/ 45 h 89"/>
                <a:gd name="T50" fmla="*/ 1 w 65"/>
                <a:gd name="T51" fmla="*/ 36 h 89"/>
                <a:gd name="T52" fmla="*/ 2 w 65"/>
                <a:gd name="T53" fmla="*/ 28 h 89"/>
                <a:gd name="T54" fmla="*/ 5 w 65"/>
                <a:gd name="T55" fmla="*/ 19 h 89"/>
                <a:gd name="T56" fmla="*/ 9 w 65"/>
                <a:gd name="T57" fmla="*/ 14 h 89"/>
                <a:gd name="T58" fmla="*/ 14 w 65"/>
                <a:gd name="T59" fmla="*/ 8 h 89"/>
                <a:gd name="T60" fmla="*/ 19 w 65"/>
                <a:gd name="T61" fmla="*/ 3 h 89"/>
                <a:gd name="T62" fmla="*/ 25 w 65"/>
                <a:gd name="T63" fmla="*/ 1 h 89"/>
                <a:gd name="T64" fmla="*/ 32 w 65"/>
                <a:gd name="T65" fmla="*/ 0 h 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5" h="89">
                  <a:moveTo>
                    <a:pt x="32" y="0"/>
                  </a:moveTo>
                  <a:lnTo>
                    <a:pt x="38" y="1"/>
                  </a:lnTo>
                  <a:lnTo>
                    <a:pt x="45" y="3"/>
                  </a:lnTo>
                  <a:lnTo>
                    <a:pt x="51" y="8"/>
                  </a:lnTo>
                  <a:lnTo>
                    <a:pt x="55" y="14"/>
                  </a:lnTo>
                  <a:lnTo>
                    <a:pt x="59" y="19"/>
                  </a:lnTo>
                  <a:lnTo>
                    <a:pt x="62" y="28"/>
                  </a:lnTo>
                  <a:lnTo>
                    <a:pt x="64" y="36"/>
                  </a:lnTo>
                  <a:lnTo>
                    <a:pt x="65" y="45"/>
                  </a:lnTo>
                  <a:lnTo>
                    <a:pt x="64" y="53"/>
                  </a:lnTo>
                  <a:lnTo>
                    <a:pt x="62" y="63"/>
                  </a:lnTo>
                  <a:lnTo>
                    <a:pt x="59" y="70"/>
                  </a:lnTo>
                  <a:lnTo>
                    <a:pt x="55" y="77"/>
                  </a:lnTo>
                  <a:lnTo>
                    <a:pt x="51" y="81"/>
                  </a:lnTo>
                  <a:lnTo>
                    <a:pt x="45" y="86"/>
                  </a:lnTo>
                  <a:lnTo>
                    <a:pt x="38" y="88"/>
                  </a:lnTo>
                  <a:lnTo>
                    <a:pt x="32" y="89"/>
                  </a:lnTo>
                  <a:lnTo>
                    <a:pt x="25" y="88"/>
                  </a:lnTo>
                  <a:lnTo>
                    <a:pt x="19" y="86"/>
                  </a:lnTo>
                  <a:lnTo>
                    <a:pt x="14" y="81"/>
                  </a:lnTo>
                  <a:lnTo>
                    <a:pt x="9" y="77"/>
                  </a:lnTo>
                  <a:lnTo>
                    <a:pt x="5" y="70"/>
                  </a:lnTo>
                  <a:lnTo>
                    <a:pt x="2" y="63"/>
                  </a:lnTo>
                  <a:lnTo>
                    <a:pt x="1" y="53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2" y="28"/>
                  </a:lnTo>
                  <a:lnTo>
                    <a:pt x="5" y="19"/>
                  </a:lnTo>
                  <a:lnTo>
                    <a:pt x="9" y="14"/>
                  </a:lnTo>
                  <a:lnTo>
                    <a:pt x="14" y="8"/>
                  </a:lnTo>
                  <a:lnTo>
                    <a:pt x="19" y="3"/>
                  </a:lnTo>
                  <a:lnTo>
                    <a:pt x="25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76" name="Freeform 616"/>
            <p:cNvSpPr>
              <a:spLocks/>
            </p:cNvSpPr>
            <p:nvPr/>
          </p:nvSpPr>
          <p:spPr bwMode="auto">
            <a:xfrm>
              <a:off x="4132" y="1023"/>
              <a:ext cx="103" cy="156"/>
            </a:xfrm>
            <a:custGeom>
              <a:avLst/>
              <a:gdLst>
                <a:gd name="T0" fmla="*/ 20 w 103"/>
                <a:gd name="T1" fmla="*/ 0 h 156"/>
                <a:gd name="T2" fmla="*/ 83 w 103"/>
                <a:gd name="T3" fmla="*/ 0 h 156"/>
                <a:gd name="T4" fmla="*/ 87 w 103"/>
                <a:gd name="T5" fmla="*/ 1 h 156"/>
                <a:gd name="T6" fmla="*/ 91 w 103"/>
                <a:gd name="T7" fmla="*/ 4 h 156"/>
                <a:gd name="T8" fmla="*/ 94 w 103"/>
                <a:gd name="T9" fmla="*/ 8 h 156"/>
                <a:gd name="T10" fmla="*/ 97 w 103"/>
                <a:gd name="T11" fmla="*/ 14 h 156"/>
                <a:gd name="T12" fmla="*/ 100 w 103"/>
                <a:gd name="T13" fmla="*/ 20 h 156"/>
                <a:gd name="T14" fmla="*/ 102 w 103"/>
                <a:gd name="T15" fmla="*/ 28 h 156"/>
                <a:gd name="T16" fmla="*/ 103 w 103"/>
                <a:gd name="T17" fmla="*/ 36 h 156"/>
                <a:gd name="T18" fmla="*/ 103 w 103"/>
                <a:gd name="T19" fmla="*/ 45 h 156"/>
                <a:gd name="T20" fmla="*/ 103 w 103"/>
                <a:gd name="T21" fmla="*/ 111 h 156"/>
                <a:gd name="T22" fmla="*/ 103 w 103"/>
                <a:gd name="T23" fmla="*/ 120 h 156"/>
                <a:gd name="T24" fmla="*/ 102 w 103"/>
                <a:gd name="T25" fmla="*/ 128 h 156"/>
                <a:gd name="T26" fmla="*/ 100 w 103"/>
                <a:gd name="T27" fmla="*/ 136 h 156"/>
                <a:gd name="T28" fmla="*/ 97 w 103"/>
                <a:gd name="T29" fmla="*/ 142 h 156"/>
                <a:gd name="T30" fmla="*/ 94 w 103"/>
                <a:gd name="T31" fmla="*/ 148 h 156"/>
                <a:gd name="T32" fmla="*/ 91 w 103"/>
                <a:gd name="T33" fmla="*/ 153 h 156"/>
                <a:gd name="T34" fmla="*/ 87 w 103"/>
                <a:gd name="T35" fmla="*/ 155 h 156"/>
                <a:gd name="T36" fmla="*/ 83 w 103"/>
                <a:gd name="T37" fmla="*/ 156 h 156"/>
                <a:gd name="T38" fmla="*/ 20 w 103"/>
                <a:gd name="T39" fmla="*/ 156 h 156"/>
                <a:gd name="T40" fmla="*/ 16 w 103"/>
                <a:gd name="T41" fmla="*/ 155 h 156"/>
                <a:gd name="T42" fmla="*/ 12 w 103"/>
                <a:gd name="T43" fmla="*/ 153 h 156"/>
                <a:gd name="T44" fmla="*/ 9 w 103"/>
                <a:gd name="T45" fmla="*/ 148 h 156"/>
                <a:gd name="T46" fmla="*/ 6 w 103"/>
                <a:gd name="T47" fmla="*/ 142 h 156"/>
                <a:gd name="T48" fmla="*/ 3 w 103"/>
                <a:gd name="T49" fmla="*/ 136 h 156"/>
                <a:gd name="T50" fmla="*/ 1 w 103"/>
                <a:gd name="T51" fmla="*/ 128 h 156"/>
                <a:gd name="T52" fmla="*/ 0 w 103"/>
                <a:gd name="T53" fmla="*/ 120 h 156"/>
                <a:gd name="T54" fmla="*/ 0 w 103"/>
                <a:gd name="T55" fmla="*/ 111 h 156"/>
                <a:gd name="T56" fmla="*/ 0 w 103"/>
                <a:gd name="T57" fmla="*/ 45 h 156"/>
                <a:gd name="T58" fmla="*/ 0 w 103"/>
                <a:gd name="T59" fmla="*/ 36 h 156"/>
                <a:gd name="T60" fmla="*/ 1 w 103"/>
                <a:gd name="T61" fmla="*/ 28 h 156"/>
                <a:gd name="T62" fmla="*/ 3 w 103"/>
                <a:gd name="T63" fmla="*/ 20 h 156"/>
                <a:gd name="T64" fmla="*/ 6 w 103"/>
                <a:gd name="T65" fmla="*/ 14 h 156"/>
                <a:gd name="T66" fmla="*/ 9 w 103"/>
                <a:gd name="T67" fmla="*/ 8 h 156"/>
                <a:gd name="T68" fmla="*/ 12 w 103"/>
                <a:gd name="T69" fmla="*/ 4 h 156"/>
                <a:gd name="T70" fmla="*/ 16 w 103"/>
                <a:gd name="T71" fmla="*/ 1 h 156"/>
                <a:gd name="T72" fmla="*/ 20 w 103"/>
                <a:gd name="T73" fmla="*/ 0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156">
                  <a:moveTo>
                    <a:pt x="2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4"/>
                  </a:lnTo>
                  <a:lnTo>
                    <a:pt x="94" y="8"/>
                  </a:lnTo>
                  <a:lnTo>
                    <a:pt x="97" y="14"/>
                  </a:lnTo>
                  <a:lnTo>
                    <a:pt x="100" y="20"/>
                  </a:lnTo>
                  <a:lnTo>
                    <a:pt x="102" y="28"/>
                  </a:lnTo>
                  <a:lnTo>
                    <a:pt x="103" y="36"/>
                  </a:lnTo>
                  <a:lnTo>
                    <a:pt x="103" y="45"/>
                  </a:lnTo>
                  <a:lnTo>
                    <a:pt x="103" y="111"/>
                  </a:lnTo>
                  <a:lnTo>
                    <a:pt x="103" y="120"/>
                  </a:lnTo>
                  <a:lnTo>
                    <a:pt x="102" y="128"/>
                  </a:lnTo>
                  <a:lnTo>
                    <a:pt x="100" y="136"/>
                  </a:lnTo>
                  <a:lnTo>
                    <a:pt x="97" y="142"/>
                  </a:lnTo>
                  <a:lnTo>
                    <a:pt x="94" y="148"/>
                  </a:lnTo>
                  <a:lnTo>
                    <a:pt x="91" y="153"/>
                  </a:lnTo>
                  <a:lnTo>
                    <a:pt x="87" y="155"/>
                  </a:lnTo>
                  <a:lnTo>
                    <a:pt x="83" y="156"/>
                  </a:lnTo>
                  <a:lnTo>
                    <a:pt x="20" y="156"/>
                  </a:lnTo>
                  <a:lnTo>
                    <a:pt x="16" y="155"/>
                  </a:lnTo>
                  <a:lnTo>
                    <a:pt x="12" y="153"/>
                  </a:lnTo>
                  <a:lnTo>
                    <a:pt x="9" y="148"/>
                  </a:lnTo>
                  <a:lnTo>
                    <a:pt x="6" y="142"/>
                  </a:lnTo>
                  <a:lnTo>
                    <a:pt x="3" y="136"/>
                  </a:lnTo>
                  <a:lnTo>
                    <a:pt x="1" y="128"/>
                  </a:lnTo>
                  <a:lnTo>
                    <a:pt x="0" y="120"/>
                  </a:lnTo>
                  <a:lnTo>
                    <a:pt x="0" y="111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1" y="28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9" y="8"/>
                  </a:lnTo>
                  <a:lnTo>
                    <a:pt x="12" y="4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77" name="Freeform 617"/>
            <p:cNvSpPr>
              <a:spLocks/>
            </p:cNvSpPr>
            <p:nvPr/>
          </p:nvSpPr>
          <p:spPr bwMode="auto">
            <a:xfrm>
              <a:off x="4132" y="1023"/>
              <a:ext cx="103" cy="156"/>
            </a:xfrm>
            <a:custGeom>
              <a:avLst/>
              <a:gdLst>
                <a:gd name="T0" fmla="*/ 20 w 103"/>
                <a:gd name="T1" fmla="*/ 0 h 156"/>
                <a:gd name="T2" fmla="*/ 83 w 103"/>
                <a:gd name="T3" fmla="*/ 0 h 156"/>
                <a:gd name="T4" fmla="*/ 87 w 103"/>
                <a:gd name="T5" fmla="*/ 1 h 156"/>
                <a:gd name="T6" fmla="*/ 91 w 103"/>
                <a:gd name="T7" fmla="*/ 4 h 156"/>
                <a:gd name="T8" fmla="*/ 94 w 103"/>
                <a:gd name="T9" fmla="*/ 8 h 156"/>
                <a:gd name="T10" fmla="*/ 97 w 103"/>
                <a:gd name="T11" fmla="*/ 14 h 156"/>
                <a:gd name="T12" fmla="*/ 100 w 103"/>
                <a:gd name="T13" fmla="*/ 20 h 156"/>
                <a:gd name="T14" fmla="*/ 102 w 103"/>
                <a:gd name="T15" fmla="*/ 28 h 156"/>
                <a:gd name="T16" fmla="*/ 103 w 103"/>
                <a:gd name="T17" fmla="*/ 36 h 156"/>
                <a:gd name="T18" fmla="*/ 103 w 103"/>
                <a:gd name="T19" fmla="*/ 45 h 156"/>
                <a:gd name="T20" fmla="*/ 103 w 103"/>
                <a:gd name="T21" fmla="*/ 111 h 156"/>
                <a:gd name="T22" fmla="*/ 103 w 103"/>
                <a:gd name="T23" fmla="*/ 120 h 156"/>
                <a:gd name="T24" fmla="*/ 102 w 103"/>
                <a:gd name="T25" fmla="*/ 128 h 156"/>
                <a:gd name="T26" fmla="*/ 100 w 103"/>
                <a:gd name="T27" fmla="*/ 136 h 156"/>
                <a:gd name="T28" fmla="*/ 97 w 103"/>
                <a:gd name="T29" fmla="*/ 142 h 156"/>
                <a:gd name="T30" fmla="*/ 94 w 103"/>
                <a:gd name="T31" fmla="*/ 148 h 156"/>
                <a:gd name="T32" fmla="*/ 91 w 103"/>
                <a:gd name="T33" fmla="*/ 153 h 156"/>
                <a:gd name="T34" fmla="*/ 87 w 103"/>
                <a:gd name="T35" fmla="*/ 155 h 156"/>
                <a:gd name="T36" fmla="*/ 83 w 103"/>
                <a:gd name="T37" fmla="*/ 156 h 156"/>
                <a:gd name="T38" fmla="*/ 20 w 103"/>
                <a:gd name="T39" fmla="*/ 156 h 156"/>
                <a:gd name="T40" fmla="*/ 16 w 103"/>
                <a:gd name="T41" fmla="*/ 155 h 156"/>
                <a:gd name="T42" fmla="*/ 12 w 103"/>
                <a:gd name="T43" fmla="*/ 153 h 156"/>
                <a:gd name="T44" fmla="*/ 9 w 103"/>
                <a:gd name="T45" fmla="*/ 148 h 156"/>
                <a:gd name="T46" fmla="*/ 6 w 103"/>
                <a:gd name="T47" fmla="*/ 142 h 156"/>
                <a:gd name="T48" fmla="*/ 3 w 103"/>
                <a:gd name="T49" fmla="*/ 136 h 156"/>
                <a:gd name="T50" fmla="*/ 1 w 103"/>
                <a:gd name="T51" fmla="*/ 128 h 156"/>
                <a:gd name="T52" fmla="*/ 0 w 103"/>
                <a:gd name="T53" fmla="*/ 120 h 156"/>
                <a:gd name="T54" fmla="*/ 0 w 103"/>
                <a:gd name="T55" fmla="*/ 111 h 156"/>
                <a:gd name="T56" fmla="*/ 0 w 103"/>
                <a:gd name="T57" fmla="*/ 45 h 156"/>
                <a:gd name="T58" fmla="*/ 0 w 103"/>
                <a:gd name="T59" fmla="*/ 36 h 156"/>
                <a:gd name="T60" fmla="*/ 1 w 103"/>
                <a:gd name="T61" fmla="*/ 28 h 156"/>
                <a:gd name="T62" fmla="*/ 3 w 103"/>
                <a:gd name="T63" fmla="*/ 20 h 156"/>
                <a:gd name="T64" fmla="*/ 6 w 103"/>
                <a:gd name="T65" fmla="*/ 14 h 156"/>
                <a:gd name="T66" fmla="*/ 9 w 103"/>
                <a:gd name="T67" fmla="*/ 8 h 156"/>
                <a:gd name="T68" fmla="*/ 12 w 103"/>
                <a:gd name="T69" fmla="*/ 4 h 156"/>
                <a:gd name="T70" fmla="*/ 16 w 103"/>
                <a:gd name="T71" fmla="*/ 1 h 156"/>
                <a:gd name="T72" fmla="*/ 20 w 103"/>
                <a:gd name="T73" fmla="*/ 0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156">
                  <a:moveTo>
                    <a:pt x="2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4"/>
                  </a:lnTo>
                  <a:lnTo>
                    <a:pt x="94" y="8"/>
                  </a:lnTo>
                  <a:lnTo>
                    <a:pt x="97" y="14"/>
                  </a:lnTo>
                  <a:lnTo>
                    <a:pt x="100" y="20"/>
                  </a:lnTo>
                  <a:lnTo>
                    <a:pt x="102" y="28"/>
                  </a:lnTo>
                  <a:lnTo>
                    <a:pt x="103" y="36"/>
                  </a:lnTo>
                  <a:lnTo>
                    <a:pt x="103" y="45"/>
                  </a:lnTo>
                  <a:lnTo>
                    <a:pt x="103" y="111"/>
                  </a:lnTo>
                  <a:lnTo>
                    <a:pt x="103" y="120"/>
                  </a:lnTo>
                  <a:lnTo>
                    <a:pt x="102" y="128"/>
                  </a:lnTo>
                  <a:lnTo>
                    <a:pt x="100" y="136"/>
                  </a:lnTo>
                  <a:lnTo>
                    <a:pt x="97" y="142"/>
                  </a:lnTo>
                  <a:lnTo>
                    <a:pt x="94" y="148"/>
                  </a:lnTo>
                  <a:lnTo>
                    <a:pt x="91" y="153"/>
                  </a:lnTo>
                  <a:lnTo>
                    <a:pt x="87" y="155"/>
                  </a:lnTo>
                  <a:lnTo>
                    <a:pt x="83" y="156"/>
                  </a:lnTo>
                  <a:lnTo>
                    <a:pt x="20" y="156"/>
                  </a:lnTo>
                  <a:lnTo>
                    <a:pt x="16" y="155"/>
                  </a:lnTo>
                  <a:lnTo>
                    <a:pt x="12" y="153"/>
                  </a:lnTo>
                  <a:lnTo>
                    <a:pt x="9" y="148"/>
                  </a:lnTo>
                  <a:lnTo>
                    <a:pt x="6" y="142"/>
                  </a:lnTo>
                  <a:lnTo>
                    <a:pt x="3" y="136"/>
                  </a:lnTo>
                  <a:lnTo>
                    <a:pt x="1" y="128"/>
                  </a:lnTo>
                  <a:lnTo>
                    <a:pt x="0" y="120"/>
                  </a:lnTo>
                  <a:lnTo>
                    <a:pt x="0" y="111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1" y="28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9" y="8"/>
                  </a:lnTo>
                  <a:lnTo>
                    <a:pt x="12" y="4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78" name="Freeform 618"/>
            <p:cNvSpPr>
              <a:spLocks/>
            </p:cNvSpPr>
            <p:nvPr/>
          </p:nvSpPr>
          <p:spPr bwMode="auto">
            <a:xfrm>
              <a:off x="4148" y="1063"/>
              <a:ext cx="65" cy="89"/>
            </a:xfrm>
            <a:custGeom>
              <a:avLst/>
              <a:gdLst>
                <a:gd name="T0" fmla="*/ 33 w 65"/>
                <a:gd name="T1" fmla="*/ 0 h 89"/>
                <a:gd name="T2" fmla="*/ 39 w 65"/>
                <a:gd name="T3" fmla="*/ 1 h 89"/>
                <a:gd name="T4" fmla="*/ 45 w 65"/>
                <a:gd name="T5" fmla="*/ 3 h 89"/>
                <a:gd name="T6" fmla="*/ 51 w 65"/>
                <a:gd name="T7" fmla="*/ 8 h 89"/>
                <a:gd name="T8" fmla="*/ 56 w 65"/>
                <a:gd name="T9" fmla="*/ 14 h 89"/>
                <a:gd name="T10" fmla="*/ 59 w 65"/>
                <a:gd name="T11" fmla="*/ 19 h 89"/>
                <a:gd name="T12" fmla="*/ 62 w 65"/>
                <a:gd name="T13" fmla="*/ 28 h 89"/>
                <a:gd name="T14" fmla="*/ 64 w 65"/>
                <a:gd name="T15" fmla="*/ 36 h 89"/>
                <a:gd name="T16" fmla="*/ 65 w 65"/>
                <a:gd name="T17" fmla="*/ 45 h 89"/>
                <a:gd name="T18" fmla="*/ 64 w 65"/>
                <a:gd name="T19" fmla="*/ 53 h 89"/>
                <a:gd name="T20" fmla="*/ 62 w 65"/>
                <a:gd name="T21" fmla="*/ 63 h 89"/>
                <a:gd name="T22" fmla="*/ 59 w 65"/>
                <a:gd name="T23" fmla="*/ 70 h 89"/>
                <a:gd name="T24" fmla="*/ 56 w 65"/>
                <a:gd name="T25" fmla="*/ 77 h 89"/>
                <a:gd name="T26" fmla="*/ 51 w 65"/>
                <a:gd name="T27" fmla="*/ 81 h 89"/>
                <a:gd name="T28" fmla="*/ 45 w 65"/>
                <a:gd name="T29" fmla="*/ 86 h 89"/>
                <a:gd name="T30" fmla="*/ 39 w 65"/>
                <a:gd name="T31" fmla="*/ 88 h 89"/>
                <a:gd name="T32" fmla="*/ 33 w 65"/>
                <a:gd name="T33" fmla="*/ 89 h 89"/>
                <a:gd name="T34" fmla="*/ 26 w 65"/>
                <a:gd name="T35" fmla="*/ 88 h 89"/>
                <a:gd name="T36" fmla="*/ 19 w 65"/>
                <a:gd name="T37" fmla="*/ 86 h 89"/>
                <a:gd name="T38" fmla="*/ 14 w 65"/>
                <a:gd name="T39" fmla="*/ 81 h 89"/>
                <a:gd name="T40" fmla="*/ 9 w 65"/>
                <a:gd name="T41" fmla="*/ 77 h 89"/>
                <a:gd name="T42" fmla="*/ 5 w 65"/>
                <a:gd name="T43" fmla="*/ 70 h 89"/>
                <a:gd name="T44" fmla="*/ 2 w 65"/>
                <a:gd name="T45" fmla="*/ 63 h 89"/>
                <a:gd name="T46" fmla="*/ 1 w 65"/>
                <a:gd name="T47" fmla="*/ 53 h 89"/>
                <a:gd name="T48" fmla="*/ 0 w 65"/>
                <a:gd name="T49" fmla="*/ 45 h 89"/>
                <a:gd name="T50" fmla="*/ 1 w 65"/>
                <a:gd name="T51" fmla="*/ 36 h 89"/>
                <a:gd name="T52" fmla="*/ 2 w 65"/>
                <a:gd name="T53" fmla="*/ 28 h 89"/>
                <a:gd name="T54" fmla="*/ 5 w 65"/>
                <a:gd name="T55" fmla="*/ 19 h 89"/>
                <a:gd name="T56" fmla="*/ 9 w 65"/>
                <a:gd name="T57" fmla="*/ 14 h 89"/>
                <a:gd name="T58" fmla="*/ 14 w 65"/>
                <a:gd name="T59" fmla="*/ 8 h 89"/>
                <a:gd name="T60" fmla="*/ 19 w 65"/>
                <a:gd name="T61" fmla="*/ 3 h 89"/>
                <a:gd name="T62" fmla="*/ 26 w 65"/>
                <a:gd name="T63" fmla="*/ 1 h 89"/>
                <a:gd name="T64" fmla="*/ 33 w 65"/>
                <a:gd name="T65" fmla="*/ 0 h 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5" h="89">
                  <a:moveTo>
                    <a:pt x="33" y="0"/>
                  </a:moveTo>
                  <a:lnTo>
                    <a:pt x="39" y="1"/>
                  </a:lnTo>
                  <a:lnTo>
                    <a:pt x="45" y="3"/>
                  </a:lnTo>
                  <a:lnTo>
                    <a:pt x="51" y="8"/>
                  </a:lnTo>
                  <a:lnTo>
                    <a:pt x="56" y="14"/>
                  </a:lnTo>
                  <a:lnTo>
                    <a:pt x="59" y="19"/>
                  </a:lnTo>
                  <a:lnTo>
                    <a:pt x="62" y="28"/>
                  </a:lnTo>
                  <a:lnTo>
                    <a:pt x="64" y="36"/>
                  </a:lnTo>
                  <a:lnTo>
                    <a:pt x="65" y="45"/>
                  </a:lnTo>
                  <a:lnTo>
                    <a:pt x="64" y="53"/>
                  </a:lnTo>
                  <a:lnTo>
                    <a:pt x="62" y="63"/>
                  </a:lnTo>
                  <a:lnTo>
                    <a:pt x="59" y="70"/>
                  </a:lnTo>
                  <a:lnTo>
                    <a:pt x="56" y="77"/>
                  </a:lnTo>
                  <a:lnTo>
                    <a:pt x="51" y="81"/>
                  </a:lnTo>
                  <a:lnTo>
                    <a:pt x="45" y="86"/>
                  </a:lnTo>
                  <a:lnTo>
                    <a:pt x="39" y="88"/>
                  </a:lnTo>
                  <a:lnTo>
                    <a:pt x="33" y="89"/>
                  </a:lnTo>
                  <a:lnTo>
                    <a:pt x="26" y="88"/>
                  </a:lnTo>
                  <a:lnTo>
                    <a:pt x="19" y="86"/>
                  </a:lnTo>
                  <a:lnTo>
                    <a:pt x="14" y="81"/>
                  </a:lnTo>
                  <a:lnTo>
                    <a:pt x="9" y="77"/>
                  </a:lnTo>
                  <a:lnTo>
                    <a:pt x="5" y="70"/>
                  </a:lnTo>
                  <a:lnTo>
                    <a:pt x="2" y="63"/>
                  </a:lnTo>
                  <a:lnTo>
                    <a:pt x="1" y="53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2" y="28"/>
                  </a:lnTo>
                  <a:lnTo>
                    <a:pt x="5" y="19"/>
                  </a:lnTo>
                  <a:lnTo>
                    <a:pt x="9" y="14"/>
                  </a:lnTo>
                  <a:lnTo>
                    <a:pt x="14" y="8"/>
                  </a:lnTo>
                  <a:lnTo>
                    <a:pt x="19" y="3"/>
                  </a:lnTo>
                  <a:lnTo>
                    <a:pt x="26" y="1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79" name="Freeform 619"/>
            <p:cNvSpPr>
              <a:spLocks/>
            </p:cNvSpPr>
            <p:nvPr/>
          </p:nvSpPr>
          <p:spPr bwMode="auto">
            <a:xfrm>
              <a:off x="4148" y="1063"/>
              <a:ext cx="65" cy="89"/>
            </a:xfrm>
            <a:custGeom>
              <a:avLst/>
              <a:gdLst>
                <a:gd name="T0" fmla="*/ 33 w 65"/>
                <a:gd name="T1" fmla="*/ 0 h 89"/>
                <a:gd name="T2" fmla="*/ 39 w 65"/>
                <a:gd name="T3" fmla="*/ 1 h 89"/>
                <a:gd name="T4" fmla="*/ 45 w 65"/>
                <a:gd name="T5" fmla="*/ 3 h 89"/>
                <a:gd name="T6" fmla="*/ 51 w 65"/>
                <a:gd name="T7" fmla="*/ 8 h 89"/>
                <a:gd name="T8" fmla="*/ 56 w 65"/>
                <a:gd name="T9" fmla="*/ 14 h 89"/>
                <a:gd name="T10" fmla="*/ 59 w 65"/>
                <a:gd name="T11" fmla="*/ 19 h 89"/>
                <a:gd name="T12" fmla="*/ 62 w 65"/>
                <a:gd name="T13" fmla="*/ 28 h 89"/>
                <a:gd name="T14" fmla="*/ 64 w 65"/>
                <a:gd name="T15" fmla="*/ 36 h 89"/>
                <a:gd name="T16" fmla="*/ 65 w 65"/>
                <a:gd name="T17" fmla="*/ 45 h 89"/>
                <a:gd name="T18" fmla="*/ 64 w 65"/>
                <a:gd name="T19" fmla="*/ 53 h 89"/>
                <a:gd name="T20" fmla="*/ 62 w 65"/>
                <a:gd name="T21" fmla="*/ 63 h 89"/>
                <a:gd name="T22" fmla="*/ 59 w 65"/>
                <a:gd name="T23" fmla="*/ 70 h 89"/>
                <a:gd name="T24" fmla="*/ 56 w 65"/>
                <a:gd name="T25" fmla="*/ 77 h 89"/>
                <a:gd name="T26" fmla="*/ 51 w 65"/>
                <a:gd name="T27" fmla="*/ 81 h 89"/>
                <a:gd name="T28" fmla="*/ 45 w 65"/>
                <a:gd name="T29" fmla="*/ 86 h 89"/>
                <a:gd name="T30" fmla="*/ 39 w 65"/>
                <a:gd name="T31" fmla="*/ 88 h 89"/>
                <a:gd name="T32" fmla="*/ 33 w 65"/>
                <a:gd name="T33" fmla="*/ 89 h 89"/>
                <a:gd name="T34" fmla="*/ 26 w 65"/>
                <a:gd name="T35" fmla="*/ 88 h 89"/>
                <a:gd name="T36" fmla="*/ 19 w 65"/>
                <a:gd name="T37" fmla="*/ 86 h 89"/>
                <a:gd name="T38" fmla="*/ 14 w 65"/>
                <a:gd name="T39" fmla="*/ 81 h 89"/>
                <a:gd name="T40" fmla="*/ 9 w 65"/>
                <a:gd name="T41" fmla="*/ 77 h 89"/>
                <a:gd name="T42" fmla="*/ 5 w 65"/>
                <a:gd name="T43" fmla="*/ 70 h 89"/>
                <a:gd name="T44" fmla="*/ 2 w 65"/>
                <a:gd name="T45" fmla="*/ 63 h 89"/>
                <a:gd name="T46" fmla="*/ 1 w 65"/>
                <a:gd name="T47" fmla="*/ 53 h 89"/>
                <a:gd name="T48" fmla="*/ 0 w 65"/>
                <a:gd name="T49" fmla="*/ 45 h 89"/>
                <a:gd name="T50" fmla="*/ 1 w 65"/>
                <a:gd name="T51" fmla="*/ 36 h 89"/>
                <a:gd name="T52" fmla="*/ 2 w 65"/>
                <a:gd name="T53" fmla="*/ 28 h 89"/>
                <a:gd name="T54" fmla="*/ 5 w 65"/>
                <a:gd name="T55" fmla="*/ 19 h 89"/>
                <a:gd name="T56" fmla="*/ 9 w 65"/>
                <a:gd name="T57" fmla="*/ 14 h 89"/>
                <a:gd name="T58" fmla="*/ 14 w 65"/>
                <a:gd name="T59" fmla="*/ 8 h 89"/>
                <a:gd name="T60" fmla="*/ 19 w 65"/>
                <a:gd name="T61" fmla="*/ 3 h 89"/>
                <a:gd name="T62" fmla="*/ 26 w 65"/>
                <a:gd name="T63" fmla="*/ 1 h 89"/>
                <a:gd name="T64" fmla="*/ 33 w 65"/>
                <a:gd name="T65" fmla="*/ 0 h 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5" h="89">
                  <a:moveTo>
                    <a:pt x="33" y="0"/>
                  </a:moveTo>
                  <a:lnTo>
                    <a:pt x="39" y="1"/>
                  </a:lnTo>
                  <a:lnTo>
                    <a:pt x="45" y="3"/>
                  </a:lnTo>
                  <a:lnTo>
                    <a:pt x="51" y="8"/>
                  </a:lnTo>
                  <a:lnTo>
                    <a:pt x="56" y="14"/>
                  </a:lnTo>
                  <a:lnTo>
                    <a:pt x="59" y="19"/>
                  </a:lnTo>
                  <a:lnTo>
                    <a:pt x="62" y="28"/>
                  </a:lnTo>
                  <a:lnTo>
                    <a:pt x="64" y="36"/>
                  </a:lnTo>
                  <a:lnTo>
                    <a:pt x="65" y="45"/>
                  </a:lnTo>
                  <a:lnTo>
                    <a:pt x="64" y="53"/>
                  </a:lnTo>
                  <a:lnTo>
                    <a:pt x="62" y="63"/>
                  </a:lnTo>
                  <a:lnTo>
                    <a:pt x="59" y="70"/>
                  </a:lnTo>
                  <a:lnTo>
                    <a:pt x="56" y="77"/>
                  </a:lnTo>
                  <a:lnTo>
                    <a:pt x="51" y="81"/>
                  </a:lnTo>
                  <a:lnTo>
                    <a:pt x="45" y="86"/>
                  </a:lnTo>
                  <a:lnTo>
                    <a:pt x="39" y="88"/>
                  </a:lnTo>
                  <a:lnTo>
                    <a:pt x="33" y="89"/>
                  </a:lnTo>
                  <a:lnTo>
                    <a:pt x="26" y="88"/>
                  </a:lnTo>
                  <a:lnTo>
                    <a:pt x="19" y="86"/>
                  </a:lnTo>
                  <a:lnTo>
                    <a:pt x="14" y="81"/>
                  </a:lnTo>
                  <a:lnTo>
                    <a:pt x="9" y="77"/>
                  </a:lnTo>
                  <a:lnTo>
                    <a:pt x="5" y="70"/>
                  </a:lnTo>
                  <a:lnTo>
                    <a:pt x="2" y="63"/>
                  </a:lnTo>
                  <a:lnTo>
                    <a:pt x="1" y="53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2" y="28"/>
                  </a:lnTo>
                  <a:lnTo>
                    <a:pt x="5" y="19"/>
                  </a:lnTo>
                  <a:lnTo>
                    <a:pt x="9" y="14"/>
                  </a:lnTo>
                  <a:lnTo>
                    <a:pt x="14" y="8"/>
                  </a:lnTo>
                  <a:lnTo>
                    <a:pt x="19" y="3"/>
                  </a:lnTo>
                  <a:lnTo>
                    <a:pt x="26" y="1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80" name="Freeform 620"/>
            <p:cNvSpPr>
              <a:spLocks/>
            </p:cNvSpPr>
            <p:nvPr/>
          </p:nvSpPr>
          <p:spPr bwMode="auto">
            <a:xfrm>
              <a:off x="4238" y="1023"/>
              <a:ext cx="103" cy="156"/>
            </a:xfrm>
            <a:custGeom>
              <a:avLst/>
              <a:gdLst>
                <a:gd name="T0" fmla="*/ 20 w 103"/>
                <a:gd name="T1" fmla="*/ 0 h 156"/>
                <a:gd name="T2" fmla="*/ 83 w 103"/>
                <a:gd name="T3" fmla="*/ 0 h 156"/>
                <a:gd name="T4" fmla="*/ 87 w 103"/>
                <a:gd name="T5" fmla="*/ 1 h 156"/>
                <a:gd name="T6" fmla="*/ 91 w 103"/>
                <a:gd name="T7" fmla="*/ 4 h 156"/>
                <a:gd name="T8" fmla="*/ 94 w 103"/>
                <a:gd name="T9" fmla="*/ 8 h 156"/>
                <a:gd name="T10" fmla="*/ 97 w 103"/>
                <a:gd name="T11" fmla="*/ 14 h 156"/>
                <a:gd name="T12" fmla="*/ 100 w 103"/>
                <a:gd name="T13" fmla="*/ 20 h 156"/>
                <a:gd name="T14" fmla="*/ 102 w 103"/>
                <a:gd name="T15" fmla="*/ 28 h 156"/>
                <a:gd name="T16" fmla="*/ 103 w 103"/>
                <a:gd name="T17" fmla="*/ 36 h 156"/>
                <a:gd name="T18" fmla="*/ 103 w 103"/>
                <a:gd name="T19" fmla="*/ 45 h 156"/>
                <a:gd name="T20" fmla="*/ 103 w 103"/>
                <a:gd name="T21" fmla="*/ 111 h 156"/>
                <a:gd name="T22" fmla="*/ 103 w 103"/>
                <a:gd name="T23" fmla="*/ 120 h 156"/>
                <a:gd name="T24" fmla="*/ 102 w 103"/>
                <a:gd name="T25" fmla="*/ 128 h 156"/>
                <a:gd name="T26" fmla="*/ 100 w 103"/>
                <a:gd name="T27" fmla="*/ 136 h 156"/>
                <a:gd name="T28" fmla="*/ 97 w 103"/>
                <a:gd name="T29" fmla="*/ 142 h 156"/>
                <a:gd name="T30" fmla="*/ 94 w 103"/>
                <a:gd name="T31" fmla="*/ 148 h 156"/>
                <a:gd name="T32" fmla="*/ 91 w 103"/>
                <a:gd name="T33" fmla="*/ 153 h 156"/>
                <a:gd name="T34" fmla="*/ 87 w 103"/>
                <a:gd name="T35" fmla="*/ 155 h 156"/>
                <a:gd name="T36" fmla="*/ 83 w 103"/>
                <a:gd name="T37" fmla="*/ 156 h 156"/>
                <a:gd name="T38" fmla="*/ 20 w 103"/>
                <a:gd name="T39" fmla="*/ 156 h 156"/>
                <a:gd name="T40" fmla="*/ 16 w 103"/>
                <a:gd name="T41" fmla="*/ 155 h 156"/>
                <a:gd name="T42" fmla="*/ 12 w 103"/>
                <a:gd name="T43" fmla="*/ 153 h 156"/>
                <a:gd name="T44" fmla="*/ 9 w 103"/>
                <a:gd name="T45" fmla="*/ 148 h 156"/>
                <a:gd name="T46" fmla="*/ 6 w 103"/>
                <a:gd name="T47" fmla="*/ 142 h 156"/>
                <a:gd name="T48" fmla="*/ 3 w 103"/>
                <a:gd name="T49" fmla="*/ 136 h 156"/>
                <a:gd name="T50" fmla="*/ 1 w 103"/>
                <a:gd name="T51" fmla="*/ 128 h 156"/>
                <a:gd name="T52" fmla="*/ 0 w 103"/>
                <a:gd name="T53" fmla="*/ 120 h 156"/>
                <a:gd name="T54" fmla="*/ 0 w 103"/>
                <a:gd name="T55" fmla="*/ 111 h 156"/>
                <a:gd name="T56" fmla="*/ 0 w 103"/>
                <a:gd name="T57" fmla="*/ 45 h 156"/>
                <a:gd name="T58" fmla="*/ 0 w 103"/>
                <a:gd name="T59" fmla="*/ 36 h 156"/>
                <a:gd name="T60" fmla="*/ 1 w 103"/>
                <a:gd name="T61" fmla="*/ 28 h 156"/>
                <a:gd name="T62" fmla="*/ 3 w 103"/>
                <a:gd name="T63" fmla="*/ 20 h 156"/>
                <a:gd name="T64" fmla="*/ 6 w 103"/>
                <a:gd name="T65" fmla="*/ 14 h 156"/>
                <a:gd name="T66" fmla="*/ 9 w 103"/>
                <a:gd name="T67" fmla="*/ 8 h 156"/>
                <a:gd name="T68" fmla="*/ 12 w 103"/>
                <a:gd name="T69" fmla="*/ 4 h 156"/>
                <a:gd name="T70" fmla="*/ 16 w 103"/>
                <a:gd name="T71" fmla="*/ 1 h 156"/>
                <a:gd name="T72" fmla="*/ 20 w 103"/>
                <a:gd name="T73" fmla="*/ 0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156">
                  <a:moveTo>
                    <a:pt x="2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4"/>
                  </a:lnTo>
                  <a:lnTo>
                    <a:pt x="94" y="8"/>
                  </a:lnTo>
                  <a:lnTo>
                    <a:pt x="97" y="14"/>
                  </a:lnTo>
                  <a:lnTo>
                    <a:pt x="100" y="20"/>
                  </a:lnTo>
                  <a:lnTo>
                    <a:pt x="102" y="28"/>
                  </a:lnTo>
                  <a:lnTo>
                    <a:pt x="103" y="36"/>
                  </a:lnTo>
                  <a:lnTo>
                    <a:pt x="103" y="45"/>
                  </a:lnTo>
                  <a:lnTo>
                    <a:pt x="103" y="111"/>
                  </a:lnTo>
                  <a:lnTo>
                    <a:pt x="103" y="120"/>
                  </a:lnTo>
                  <a:lnTo>
                    <a:pt x="102" y="128"/>
                  </a:lnTo>
                  <a:lnTo>
                    <a:pt x="100" y="136"/>
                  </a:lnTo>
                  <a:lnTo>
                    <a:pt x="97" y="142"/>
                  </a:lnTo>
                  <a:lnTo>
                    <a:pt x="94" y="148"/>
                  </a:lnTo>
                  <a:lnTo>
                    <a:pt x="91" y="153"/>
                  </a:lnTo>
                  <a:lnTo>
                    <a:pt x="87" y="155"/>
                  </a:lnTo>
                  <a:lnTo>
                    <a:pt x="83" y="156"/>
                  </a:lnTo>
                  <a:lnTo>
                    <a:pt x="20" y="156"/>
                  </a:lnTo>
                  <a:lnTo>
                    <a:pt x="16" y="155"/>
                  </a:lnTo>
                  <a:lnTo>
                    <a:pt x="12" y="153"/>
                  </a:lnTo>
                  <a:lnTo>
                    <a:pt x="9" y="148"/>
                  </a:lnTo>
                  <a:lnTo>
                    <a:pt x="6" y="142"/>
                  </a:lnTo>
                  <a:lnTo>
                    <a:pt x="3" y="136"/>
                  </a:lnTo>
                  <a:lnTo>
                    <a:pt x="1" y="128"/>
                  </a:lnTo>
                  <a:lnTo>
                    <a:pt x="0" y="120"/>
                  </a:lnTo>
                  <a:lnTo>
                    <a:pt x="0" y="111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1" y="28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9" y="8"/>
                  </a:lnTo>
                  <a:lnTo>
                    <a:pt x="12" y="4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81" name="Freeform 621"/>
            <p:cNvSpPr>
              <a:spLocks/>
            </p:cNvSpPr>
            <p:nvPr/>
          </p:nvSpPr>
          <p:spPr bwMode="auto">
            <a:xfrm>
              <a:off x="4238" y="1023"/>
              <a:ext cx="103" cy="156"/>
            </a:xfrm>
            <a:custGeom>
              <a:avLst/>
              <a:gdLst>
                <a:gd name="T0" fmla="*/ 20 w 103"/>
                <a:gd name="T1" fmla="*/ 0 h 156"/>
                <a:gd name="T2" fmla="*/ 83 w 103"/>
                <a:gd name="T3" fmla="*/ 0 h 156"/>
                <a:gd name="T4" fmla="*/ 87 w 103"/>
                <a:gd name="T5" fmla="*/ 1 h 156"/>
                <a:gd name="T6" fmla="*/ 91 w 103"/>
                <a:gd name="T7" fmla="*/ 4 h 156"/>
                <a:gd name="T8" fmla="*/ 94 w 103"/>
                <a:gd name="T9" fmla="*/ 8 h 156"/>
                <a:gd name="T10" fmla="*/ 97 w 103"/>
                <a:gd name="T11" fmla="*/ 14 h 156"/>
                <a:gd name="T12" fmla="*/ 100 w 103"/>
                <a:gd name="T13" fmla="*/ 20 h 156"/>
                <a:gd name="T14" fmla="*/ 102 w 103"/>
                <a:gd name="T15" fmla="*/ 28 h 156"/>
                <a:gd name="T16" fmla="*/ 103 w 103"/>
                <a:gd name="T17" fmla="*/ 36 h 156"/>
                <a:gd name="T18" fmla="*/ 103 w 103"/>
                <a:gd name="T19" fmla="*/ 45 h 156"/>
                <a:gd name="T20" fmla="*/ 103 w 103"/>
                <a:gd name="T21" fmla="*/ 111 h 156"/>
                <a:gd name="T22" fmla="*/ 103 w 103"/>
                <a:gd name="T23" fmla="*/ 120 h 156"/>
                <a:gd name="T24" fmla="*/ 102 w 103"/>
                <a:gd name="T25" fmla="*/ 128 h 156"/>
                <a:gd name="T26" fmla="*/ 100 w 103"/>
                <a:gd name="T27" fmla="*/ 136 h 156"/>
                <a:gd name="T28" fmla="*/ 97 w 103"/>
                <a:gd name="T29" fmla="*/ 142 h 156"/>
                <a:gd name="T30" fmla="*/ 94 w 103"/>
                <a:gd name="T31" fmla="*/ 148 h 156"/>
                <a:gd name="T32" fmla="*/ 91 w 103"/>
                <a:gd name="T33" fmla="*/ 153 h 156"/>
                <a:gd name="T34" fmla="*/ 87 w 103"/>
                <a:gd name="T35" fmla="*/ 155 h 156"/>
                <a:gd name="T36" fmla="*/ 83 w 103"/>
                <a:gd name="T37" fmla="*/ 156 h 156"/>
                <a:gd name="T38" fmla="*/ 20 w 103"/>
                <a:gd name="T39" fmla="*/ 156 h 156"/>
                <a:gd name="T40" fmla="*/ 16 w 103"/>
                <a:gd name="T41" fmla="*/ 155 h 156"/>
                <a:gd name="T42" fmla="*/ 12 w 103"/>
                <a:gd name="T43" fmla="*/ 153 h 156"/>
                <a:gd name="T44" fmla="*/ 9 w 103"/>
                <a:gd name="T45" fmla="*/ 148 h 156"/>
                <a:gd name="T46" fmla="*/ 6 w 103"/>
                <a:gd name="T47" fmla="*/ 142 h 156"/>
                <a:gd name="T48" fmla="*/ 3 w 103"/>
                <a:gd name="T49" fmla="*/ 136 h 156"/>
                <a:gd name="T50" fmla="*/ 1 w 103"/>
                <a:gd name="T51" fmla="*/ 128 h 156"/>
                <a:gd name="T52" fmla="*/ 0 w 103"/>
                <a:gd name="T53" fmla="*/ 120 h 156"/>
                <a:gd name="T54" fmla="*/ 0 w 103"/>
                <a:gd name="T55" fmla="*/ 111 h 156"/>
                <a:gd name="T56" fmla="*/ 0 w 103"/>
                <a:gd name="T57" fmla="*/ 45 h 156"/>
                <a:gd name="T58" fmla="*/ 0 w 103"/>
                <a:gd name="T59" fmla="*/ 36 h 156"/>
                <a:gd name="T60" fmla="*/ 1 w 103"/>
                <a:gd name="T61" fmla="*/ 28 h 156"/>
                <a:gd name="T62" fmla="*/ 3 w 103"/>
                <a:gd name="T63" fmla="*/ 20 h 156"/>
                <a:gd name="T64" fmla="*/ 6 w 103"/>
                <a:gd name="T65" fmla="*/ 14 h 156"/>
                <a:gd name="T66" fmla="*/ 9 w 103"/>
                <a:gd name="T67" fmla="*/ 8 h 156"/>
                <a:gd name="T68" fmla="*/ 12 w 103"/>
                <a:gd name="T69" fmla="*/ 4 h 156"/>
                <a:gd name="T70" fmla="*/ 16 w 103"/>
                <a:gd name="T71" fmla="*/ 1 h 156"/>
                <a:gd name="T72" fmla="*/ 20 w 103"/>
                <a:gd name="T73" fmla="*/ 0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156">
                  <a:moveTo>
                    <a:pt x="2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4"/>
                  </a:lnTo>
                  <a:lnTo>
                    <a:pt x="94" y="8"/>
                  </a:lnTo>
                  <a:lnTo>
                    <a:pt x="97" y="14"/>
                  </a:lnTo>
                  <a:lnTo>
                    <a:pt x="100" y="20"/>
                  </a:lnTo>
                  <a:lnTo>
                    <a:pt x="102" y="28"/>
                  </a:lnTo>
                  <a:lnTo>
                    <a:pt x="103" y="36"/>
                  </a:lnTo>
                  <a:lnTo>
                    <a:pt x="103" y="45"/>
                  </a:lnTo>
                  <a:lnTo>
                    <a:pt x="103" y="111"/>
                  </a:lnTo>
                  <a:lnTo>
                    <a:pt x="103" y="120"/>
                  </a:lnTo>
                  <a:lnTo>
                    <a:pt x="102" y="128"/>
                  </a:lnTo>
                  <a:lnTo>
                    <a:pt x="100" y="136"/>
                  </a:lnTo>
                  <a:lnTo>
                    <a:pt x="97" y="142"/>
                  </a:lnTo>
                  <a:lnTo>
                    <a:pt x="94" y="148"/>
                  </a:lnTo>
                  <a:lnTo>
                    <a:pt x="91" y="153"/>
                  </a:lnTo>
                  <a:lnTo>
                    <a:pt x="87" y="155"/>
                  </a:lnTo>
                  <a:lnTo>
                    <a:pt x="83" y="156"/>
                  </a:lnTo>
                  <a:lnTo>
                    <a:pt x="20" y="156"/>
                  </a:lnTo>
                  <a:lnTo>
                    <a:pt x="16" y="155"/>
                  </a:lnTo>
                  <a:lnTo>
                    <a:pt x="12" y="153"/>
                  </a:lnTo>
                  <a:lnTo>
                    <a:pt x="9" y="148"/>
                  </a:lnTo>
                  <a:lnTo>
                    <a:pt x="6" y="142"/>
                  </a:lnTo>
                  <a:lnTo>
                    <a:pt x="3" y="136"/>
                  </a:lnTo>
                  <a:lnTo>
                    <a:pt x="1" y="128"/>
                  </a:lnTo>
                  <a:lnTo>
                    <a:pt x="0" y="120"/>
                  </a:lnTo>
                  <a:lnTo>
                    <a:pt x="0" y="111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1" y="28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9" y="8"/>
                  </a:lnTo>
                  <a:lnTo>
                    <a:pt x="12" y="4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82" name="Freeform 622"/>
            <p:cNvSpPr>
              <a:spLocks/>
            </p:cNvSpPr>
            <p:nvPr/>
          </p:nvSpPr>
          <p:spPr bwMode="auto">
            <a:xfrm>
              <a:off x="4254" y="1063"/>
              <a:ext cx="65" cy="89"/>
            </a:xfrm>
            <a:custGeom>
              <a:avLst/>
              <a:gdLst>
                <a:gd name="T0" fmla="*/ 33 w 65"/>
                <a:gd name="T1" fmla="*/ 0 h 89"/>
                <a:gd name="T2" fmla="*/ 39 w 65"/>
                <a:gd name="T3" fmla="*/ 1 h 89"/>
                <a:gd name="T4" fmla="*/ 45 w 65"/>
                <a:gd name="T5" fmla="*/ 3 h 89"/>
                <a:gd name="T6" fmla="*/ 51 w 65"/>
                <a:gd name="T7" fmla="*/ 8 h 89"/>
                <a:gd name="T8" fmla="*/ 56 w 65"/>
                <a:gd name="T9" fmla="*/ 14 h 89"/>
                <a:gd name="T10" fmla="*/ 60 w 65"/>
                <a:gd name="T11" fmla="*/ 19 h 89"/>
                <a:gd name="T12" fmla="*/ 62 w 65"/>
                <a:gd name="T13" fmla="*/ 28 h 89"/>
                <a:gd name="T14" fmla="*/ 64 w 65"/>
                <a:gd name="T15" fmla="*/ 36 h 89"/>
                <a:gd name="T16" fmla="*/ 65 w 65"/>
                <a:gd name="T17" fmla="*/ 45 h 89"/>
                <a:gd name="T18" fmla="*/ 64 w 65"/>
                <a:gd name="T19" fmla="*/ 53 h 89"/>
                <a:gd name="T20" fmla="*/ 62 w 65"/>
                <a:gd name="T21" fmla="*/ 63 h 89"/>
                <a:gd name="T22" fmla="*/ 60 w 65"/>
                <a:gd name="T23" fmla="*/ 70 h 89"/>
                <a:gd name="T24" fmla="*/ 56 w 65"/>
                <a:gd name="T25" fmla="*/ 77 h 89"/>
                <a:gd name="T26" fmla="*/ 51 w 65"/>
                <a:gd name="T27" fmla="*/ 81 h 89"/>
                <a:gd name="T28" fmla="*/ 45 w 65"/>
                <a:gd name="T29" fmla="*/ 86 h 89"/>
                <a:gd name="T30" fmla="*/ 39 w 65"/>
                <a:gd name="T31" fmla="*/ 88 h 89"/>
                <a:gd name="T32" fmla="*/ 33 w 65"/>
                <a:gd name="T33" fmla="*/ 89 h 89"/>
                <a:gd name="T34" fmla="*/ 27 w 65"/>
                <a:gd name="T35" fmla="*/ 88 h 89"/>
                <a:gd name="T36" fmla="*/ 21 w 65"/>
                <a:gd name="T37" fmla="*/ 86 h 89"/>
                <a:gd name="T38" fmla="*/ 15 w 65"/>
                <a:gd name="T39" fmla="*/ 81 h 89"/>
                <a:gd name="T40" fmla="*/ 10 w 65"/>
                <a:gd name="T41" fmla="*/ 77 h 89"/>
                <a:gd name="T42" fmla="*/ 5 w 65"/>
                <a:gd name="T43" fmla="*/ 70 h 89"/>
                <a:gd name="T44" fmla="*/ 3 w 65"/>
                <a:gd name="T45" fmla="*/ 63 h 89"/>
                <a:gd name="T46" fmla="*/ 1 w 65"/>
                <a:gd name="T47" fmla="*/ 53 h 89"/>
                <a:gd name="T48" fmla="*/ 0 w 65"/>
                <a:gd name="T49" fmla="*/ 45 h 89"/>
                <a:gd name="T50" fmla="*/ 1 w 65"/>
                <a:gd name="T51" fmla="*/ 36 h 89"/>
                <a:gd name="T52" fmla="*/ 3 w 65"/>
                <a:gd name="T53" fmla="*/ 28 h 89"/>
                <a:gd name="T54" fmla="*/ 5 w 65"/>
                <a:gd name="T55" fmla="*/ 19 h 89"/>
                <a:gd name="T56" fmla="*/ 10 w 65"/>
                <a:gd name="T57" fmla="*/ 14 h 89"/>
                <a:gd name="T58" fmla="*/ 15 w 65"/>
                <a:gd name="T59" fmla="*/ 8 h 89"/>
                <a:gd name="T60" fmla="*/ 21 w 65"/>
                <a:gd name="T61" fmla="*/ 3 h 89"/>
                <a:gd name="T62" fmla="*/ 27 w 65"/>
                <a:gd name="T63" fmla="*/ 1 h 89"/>
                <a:gd name="T64" fmla="*/ 33 w 65"/>
                <a:gd name="T65" fmla="*/ 0 h 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5" h="89">
                  <a:moveTo>
                    <a:pt x="33" y="0"/>
                  </a:moveTo>
                  <a:lnTo>
                    <a:pt x="39" y="1"/>
                  </a:lnTo>
                  <a:lnTo>
                    <a:pt x="45" y="3"/>
                  </a:lnTo>
                  <a:lnTo>
                    <a:pt x="51" y="8"/>
                  </a:lnTo>
                  <a:lnTo>
                    <a:pt x="56" y="14"/>
                  </a:lnTo>
                  <a:lnTo>
                    <a:pt x="60" y="19"/>
                  </a:lnTo>
                  <a:lnTo>
                    <a:pt x="62" y="28"/>
                  </a:lnTo>
                  <a:lnTo>
                    <a:pt x="64" y="36"/>
                  </a:lnTo>
                  <a:lnTo>
                    <a:pt x="65" y="45"/>
                  </a:lnTo>
                  <a:lnTo>
                    <a:pt x="64" y="53"/>
                  </a:lnTo>
                  <a:lnTo>
                    <a:pt x="62" y="63"/>
                  </a:lnTo>
                  <a:lnTo>
                    <a:pt x="60" y="70"/>
                  </a:lnTo>
                  <a:lnTo>
                    <a:pt x="56" y="77"/>
                  </a:lnTo>
                  <a:lnTo>
                    <a:pt x="51" y="81"/>
                  </a:lnTo>
                  <a:lnTo>
                    <a:pt x="45" y="86"/>
                  </a:lnTo>
                  <a:lnTo>
                    <a:pt x="39" y="88"/>
                  </a:lnTo>
                  <a:lnTo>
                    <a:pt x="33" y="89"/>
                  </a:lnTo>
                  <a:lnTo>
                    <a:pt x="27" y="88"/>
                  </a:lnTo>
                  <a:lnTo>
                    <a:pt x="21" y="86"/>
                  </a:lnTo>
                  <a:lnTo>
                    <a:pt x="15" y="81"/>
                  </a:lnTo>
                  <a:lnTo>
                    <a:pt x="10" y="77"/>
                  </a:lnTo>
                  <a:lnTo>
                    <a:pt x="5" y="70"/>
                  </a:lnTo>
                  <a:lnTo>
                    <a:pt x="3" y="63"/>
                  </a:lnTo>
                  <a:lnTo>
                    <a:pt x="1" y="53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5" y="19"/>
                  </a:lnTo>
                  <a:lnTo>
                    <a:pt x="10" y="14"/>
                  </a:lnTo>
                  <a:lnTo>
                    <a:pt x="15" y="8"/>
                  </a:lnTo>
                  <a:lnTo>
                    <a:pt x="21" y="3"/>
                  </a:lnTo>
                  <a:lnTo>
                    <a:pt x="27" y="1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83" name="Freeform 623"/>
            <p:cNvSpPr>
              <a:spLocks/>
            </p:cNvSpPr>
            <p:nvPr/>
          </p:nvSpPr>
          <p:spPr bwMode="auto">
            <a:xfrm>
              <a:off x="4254" y="1063"/>
              <a:ext cx="65" cy="89"/>
            </a:xfrm>
            <a:custGeom>
              <a:avLst/>
              <a:gdLst>
                <a:gd name="T0" fmla="*/ 33 w 65"/>
                <a:gd name="T1" fmla="*/ 0 h 89"/>
                <a:gd name="T2" fmla="*/ 39 w 65"/>
                <a:gd name="T3" fmla="*/ 1 h 89"/>
                <a:gd name="T4" fmla="*/ 45 w 65"/>
                <a:gd name="T5" fmla="*/ 3 h 89"/>
                <a:gd name="T6" fmla="*/ 51 w 65"/>
                <a:gd name="T7" fmla="*/ 8 h 89"/>
                <a:gd name="T8" fmla="*/ 56 w 65"/>
                <a:gd name="T9" fmla="*/ 14 h 89"/>
                <a:gd name="T10" fmla="*/ 60 w 65"/>
                <a:gd name="T11" fmla="*/ 19 h 89"/>
                <a:gd name="T12" fmla="*/ 62 w 65"/>
                <a:gd name="T13" fmla="*/ 28 h 89"/>
                <a:gd name="T14" fmla="*/ 64 w 65"/>
                <a:gd name="T15" fmla="*/ 36 h 89"/>
                <a:gd name="T16" fmla="*/ 65 w 65"/>
                <a:gd name="T17" fmla="*/ 45 h 89"/>
                <a:gd name="T18" fmla="*/ 64 w 65"/>
                <a:gd name="T19" fmla="*/ 53 h 89"/>
                <a:gd name="T20" fmla="*/ 62 w 65"/>
                <a:gd name="T21" fmla="*/ 63 h 89"/>
                <a:gd name="T22" fmla="*/ 60 w 65"/>
                <a:gd name="T23" fmla="*/ 70 h 89"/>
                <a:gd name="T24" fmla="*/ 56 w 65"/>
                <a:gd name="T25" fmla="*/ 77 h 89"/>
                <a:gd name="T26" fmla="*/ 51 w 65"/>
                <a:gd name="T27" fmla="*/ 81 h 89"/>
                <a:gd name="T28" fmla="*/ 45 w 65"/>
                <a:gd name="T29" fmla="*/ 86 h 89"/>
                <a:gd name="T30" fmla="*/ 39 w 65"/>
                <a:gd name="T31" fmla="*/ 88 h 89"/>
                <a:gd name="T32" fmla="*/ 33 w 65"/>
                <a:gd name="T33" fmla="*/ 89 h 89"/>
                <a:gd name="T34" fmla="*/ 27 w 65"/>
                <a:gd name="T35" fmla="*/ 88 h 89"/>
                <a:gd name="T36" fmla="*/ 21 w 65"/>
                <a:gd name="T37" fmla="*/ 86 h 89"/>
                <a:gd name="T38" fmla="*/ 15 w 65"/>
                <a:gd name="T39" fmla="*/ 81 h 89"/>
                <a:gd name="T40" fmla="*/ 10 w 65"/>
                <a:gd name="T41" fmla="*/ 77 h 89"/>
                <a:gd name="T42" fmla="*/ 5 w 65"/>
                <a:gd name="T43" fmla="*/ 70 h 89"/>
                <a:gd name="T44" fmla="*/ 3 w 65"/>
                <a:gd name="T45" fmla="*/ 63 h 89"/>
                <a:gd name="T46" fmla="*/ 1 w 65"/>
                <a:gd name="T47" fmla="*/ 53 h 89"/>
                <a:gd name="T48" fmla="*/ 0 w 65"/>
                <a:gd name="T49" fmla="*/ 45 h 89"/>
                <a:gd name="T50" fmla="*/ 1 w 65"/>
                <a:gd name="T51" fmla="*/ 36 h 89"/>
                <a:gd name="T52" fmla="*/ 3 w 65"/>
                <a:gd name="T53" fmla="*/ 28 h 89"/>
                <a:gd name="T54" fmla="*/ 5 w 65"/>
                <a:gd name="T55" fmla="*/ 19 h 89"/>
                <a:gd name="T56" fmla="*/ 10 w 65"/>
                <a:gd name="T57" fmla="*/ 14 h 89"/>
                <a:gd name="T58" fmla="*/ 15 w 65"/>
                <a:gd name="T59" fmla="*/ 8 h 89"/>
                <a:gd name="T60" fmla="*/ 21 w 65"/>
                <a:gd name="T61" fmla="*/ 3 h 89"/>
                <a:gd name="T62" fmla="*/ 27 w 65"/>
                <a:gd name="T63" fmla="*/ 1 h 89"/>
                <a:gd name="T64" fmla="*/ 33 w 65"/>
                <a:gd name="T65" fmla="*/ 0 h 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5" h="89">
                  <a:moveTo>
                    <a:pt x="33" y="0"/>
                  </a:moveTo>
                  <a:lnTo>
                    <a:pt x="39" y="1"/>
                  </a:lnTo>
                  <a:lnTo>
                    <a:pt x="45" y="3"/>
                  </a:lnTo>
                  <a:lnTo>
                    <a:pt x="51" y="8"/>
                  </a:lnTo>
                  <a:lnTo>
                    <a:pt x="56" y="14"/>
                  </a:lnTo>
                  <a:lnTo>
                    <a:pt x="60" y="19"/>
                  </a:lnTo>
                  <a:lnTo>
                    <a:pt x="62" y="28"/>
                  </a:lnTo>
                  <a:lnTo>
                    <a:pt x="64" y="36"/>
                  </a:lnTo>
                  <a:lnTo>
                    <a:pt x="65" y="45"/>
                  </a:lnTo>
                  <a:lnTo>
                    <a:pt x="64" y="53"/>
                  </a:lnTo>
                  <a:lnTo>
                    <a:pt x="62" y="63"/>
                  </a:lnTo>
                  <a:lnTo>
                    <a:pt x="60" y="70"/>
                  </a:lnTo>
                  <a:lnTo>
                    <a:pt x="56" y="77"/>
                  </a:lnTo>
                  <a:lnTo>
                    <a:pt x="51" y="81"/>
                  </a:lnTo>
                  <a:lnTo>
                    <a:pt x="45" y="86"/>
                  </a:lnTo>
                  <a:lnTo>
                    <a:pt x="39" y="88"/>
                  </a:lnTo>
                  <a:lnTo>
                    <a:pt x="33" y="89"/>
                  </a:lnTo>
                  <a:lnTo>
                    <a:pt x="27" y="88"/>
                  </a:lnTo>
                  <a:lnTo>
                    <a:pt x="21" y="86"/>
                  </a:lnTo>
                  <a:lnTo>
                    <a:pt x="15" y="81"/>
                  </a:lnTo>
                  <a:lnTo>
                    <a:pt x="10" y="77"/>
                  </a:lnTo>
                  <a:lnTo>
                    <a:pt x="5" y="70"/>
                  </a:lnTo>
                  <a:lnTo>
                    <a:pt x="3" y="63"/>
                  </a:lnTo>
                  <a:lnTo>
                    <a:pt x="1" y="53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5" y="19"/>
                  </a:lnTo>
                  <a:lnTo>
                    <a:pt x="10" y="14"/>
                  </a:lnTo>
                  <a:lnTo>
                    <a:pt x="15" y="8"/>
                  </a:lnTo>
                  <a:lnTo>
                    <a:pt x="21" y="3"/>
                  </a:lnTo>
                  <a:lnTo>
                    <a:pt x="27" y="1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84" name="Freeform 624"/>
            <p:cNvSpPr>
              <a:spLocks/>
            </p:cNvSpPr>
            <p:nvPr/>
          </p:nvSpPr>
          <p:spPr bwMode="auto">
            <a:xfrm>
              <a:off x="4344" y="1023"/>
              <a:ext cx="104" cy="156"/>
            </a:xfrm>
            <a:custGeom>
              <a:avLst/>
              <a:gdLst>
                <a:gd name="T0" fmla="*/ 21 w 104"/>
                <a:gd name="T1" fmla="*/ 0 h 156"/>
                <a:gd name="T2" fmla="*/ 83 w 104"/>
                <a:gd name="T3" fmla="*/ 0 h 156"/>
                <a:gd name="T4" fmla="*/ 87 w 104"/>
                <a:gd name="T5" fmla="*/ 1 h 156"/>
                <a:gd name="T6" fmla="*/ 91 w 104"/>
                <a:gd name="T7" fmla="*/ 4 h 156"/>
                <a:gd name="T8" fmla="*/ 94 w 104"/>
                <a:gd name="T9" fmla="*/ 8 h 156"/>
                <a:gd name="T10" fmla="*/ 97 w 104"/>
                <a:gd name="T11" fmla="*/ 14 h 156"/>
                <a:gd name="T12" fmla="*/ 101 w 104"/>
                <a:gd name="T13" fmla="*/ 20 h 156"/>
                <a:gd name="T14" fmla="*/ 103 w 104"/>
                <a:gd name="T15" fmla="*/ 28 h 156"/>
                <a:gd name="T16" fmla="*/ 104 w 104"/>
                <a:gd name="T17" fmla="*/ 36 h 156"/>
                <a:gd name="T18" fmla="*/ 104 w 104"/>
                <a:gd name="T19" fmla="*/ 45 h 156"/>
                <a:gd name="T20" fmla="*/ 104 w 104"/>
                <a:gd name="T21" fmla="*/ 111 h 156"/>
                <a:gd name="T22" fmla="*/ 104 w 104"/>
                <a:gd name="T23" fmla="*/ 120 h 156"/>
                <a:gd name="T24" fmla="*/ 103 w 104"/>
                <a:gd name="T25" fmla="*/ 128 h 156"/>
                <a:gd name="T26" fmla="*/ 101 w 104"/>
                <a:gd name="T27" fmla="*/ 136 h 156"/>
                <a:gd name="T28" fmla="*/ 97 w 104"/>
                <a:gd name="T29" fmla="*/ 142 h 156"/>
                <a:gd name="T30" fmla="*/ 94 w 104"/>
                <a:gd name="T31" fmla="*/ 148 h 156"/>
                <a:gd name="T32" fmla="*/ 91 w 104"/>
                <a:gd name="T33" fmla="*/ 153 h 156"/>
                <a:gd name="T34" fmla="*/ 87 w 104"/>
                <a:gd name="T35" fmla="*/ 155 h 156"/>
                <a:gd name="T36" fmla="*/ 83 w 104"/>
                <a:gd name="T37" fmla="*/ 156 h 156"/>
                <a:gd name="T38" fmla="*/ 21 w 104"/>
                <a:gd name="T39" fmla="*/ 156 h 156"/>
                <a:gd name="T40" fmla="*/ 17 w 104"/>
                <a:gd name="T41" fmla="*/ 155 h 156"/>
                <a:gd name="T42" fmla="*/ 13 w 104"/>
                <a:gd name="T43" fmla="*/ 153 h 156"/>
                <a:gd name="T44" fmla="*/ 9 w 104"/>
                <a:gd name="T45" fmla="*/ 148 h 156"/>
                <a:gd name="T46" fmla="*/ 6 w 104"/>
                <a:gd name="T47" fmla="*/ 142 h 156"/>
                <a:gd name="T48" fmla="*/ 3 w 104"/>
                <a:gd name="T49" fmla="*/ 136 h 156"/>
                <a:gd name="T50" fmla="*/ 1 w 104"/>
                <a:gd name="T51" fmla="*/ 128 h 156"/>
                <a:gd name="T52" fmla="*/ 0 w 104"/>
                <a:gd name="T53" fmla="*/ 120 h 156"/>
                <a:gd name="T54" fmla="*/ 0 w 104"/>
                <a:gd name="T55" fmla="*/ 111 h 156"/>
                <a:gd name="T56" fmla="*/ 0 w 104"/>
                <a:gd name="T57" fmla="*/ 45 h 156"/>
                <a:gd name="T58" fmla="*/ 0 w 104"/>
                <a:gd name="T59" fmla="*/ 36 h 156"/>
                <a:gd name="T60" fmla="*/ 1 w 104"/>
                <a:gd name="T61" fmla="*/ 28 h 156"/>
                <a:gd name="T62" fmla="*/ 3 w 104"/>
                <a:gd name="T63" fmla="*/ 20 h 156"/>
                <a:gd name="T64" fmla="*/ 6 w 104"/>
                <a:gd name="T65" fmla="*/ 14 h 156"/>
                <a:gd name="T66" fmla="*/ 9 w 104"/>
                <a:gd name="T67" fmla="*/ 8 h 156"/>
                <a:gd name="T68" fmla="*/ 13 w 104"/>
                <a:gd name="T69" fmla="*/ 4 h 156"/>
                <a:gd name="T70" fmla="*/ 17 w 104"/>
                <a:gd name="T71" fmla="*/ 1 h 156"/>
                <a:gd name="T72" fmla="*/ 21 w 104"/>
                <a:gd name="T73" fmla="*/ 0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156">
                  <a:moveTo>
                    <a:pt x="21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4"/>
                  </a:lnTo>
                  <a:lnTo>
                    <a:pt x="94" y="8"/>
                  </a:lnTo>
                  <a:lnTo>
                    <a:pt x="97" y="14"/>
                  </a:lnTo>
                  <a:lnTo>
                    <a:pt x="101" y="20"/>
                  </a:lnTo>
                  <a:lnTo>
                    <a:pt x="103" y="28"/>
                  </a:lnTo>
                  <a:lnTo>
                    <a:pt x="104" y="36"/>
                  </a:lnTo>
                  <a:lnTo>
                    <a:pt x="104" y="45"/>
                  </a:lnTo>
                  <a:lnTo>
                    <a:pt x="104" y="111"/>
                  </a:lnTo>
                  <a:lnTo>
                    <a:pt x="104" y="120"/>
                  </a:lnTo>
                  <a:lnTo>
                    <a:pt x="103" y="128"/>
                  </a:lnTo>
                  <a:lnTo>
                    <a:pt x="101" y="136"/>
                  </a:lnTo>
                  <a:lnTo>
                    <a:pt x="97" y="142"/>
                  </a:lnTo>
                  <a:lnTo>
                    <a:pt x="94" y="148"/>
                  </a:lnTo>
                  <a:lnTo>
                    <a:pt x="91" y="153"/>
                  </a:lnTo>
                  <a:lnTo>
                    <a:pt x="87" y="155"/>
                  </a:lnTo>
                  <a:lnTo>
                    <a:pt x="83" y="156"/>
                  </a:lnTo>
                  <a:lnTo>
                    <a:pt x="21" y="156"/>
                  </a:lnTo>
                  <a:lnTo>
                    <a:pt x="17" y="155"/>
                  </a:lnTo>
                  <a:lnTo>
                    <a:pt x="13" y="153"/>
                  </a:lnTo>
                  <a:lnTo>
                    <a:pt x="9" y="148"/>
                  </a:lnTo>
                  <a:lnTo>
                    <a:pt x="6" y="142"/>
                  </a:lnTo>
                  <a:lnTo>
                    <a:pt x="3" y="136"/>
                  </a:lnTo>
                  <a:lnTo>
                    <a:pt x="1" y="128"/>
                  </a:lnTo>
                  <a:lnTo>
                    <a:pt x="0" y="120"/>
                  </a:lnTo>
                  <a:lnTo>
                    <a:pt x="0" y="111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1" y="28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9" y="8"/>
                  </a:lnTo>
                  <a:lnTo>
                    <a:pt x="13" y="4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85" name="Freeform 625"/>
            <p:cNvSpPr>
              <a:spLocks/>
            </p:cNvSpPr>
            <p:nvPr/>
          </p:nvSpPr>
          <p:spPr bwMode="auto">
            <a:xfrm>
              <a:off x="4344" y="1023"/>
              <a:ext cx="104" cy="156"/>
            </a:xfrm>
            <a:custGeom>
              <a:avLst/>
              <a:gdLst>
                <a:gd name="T0" fmla="*/ 21 w 104"/>
                <a:gd name="T1" fmla="*/ 0 h 156"/>
                <a:gd name="T2" fmla="*/ 83 w 104"/>
                <a:gd name="T3" fmla="*/ 0 h 156"/>
                <a:gd name="T4" fmla="*/ 87 w 104"/>
                <a:gd name="T5" fmla="*/ 1 h 156"/>
                <a:gd name="T6" fmla="*/ 91 w 104"/>
                <a:gd name="T7" fmla="*/ 4 h 156"/>
                <a:gd name="T8" fmla="*/ 94 w 104"/>
                <a:gd name="T9" fmla="*/ 8 h 156"/>
                <a:gd name="T10" fmla="*/ 97 w 104"/>
                <a:gd name="T11" fmla="*/ 14 h 156"/>
                <a:gd name="T12" fmla="*/ 101 w 104"/>
                <a:gd name="T13" fmla="*/ 20 h 156"/>
                <a:gd name="T14" fmla="*/ 103 w 104"/>
                <a:gd name="T15" fmla="*/ 28 h 156"/>
                <a:gd name="T16" fmla="*/ 104 w 104"/>
                <a:gd name="T17" fmla="*/ 36 h 156"/>
                <a:gd name="T18" fmla="*/ 104 w 104"/>
                <a:gd name="T19" fmla="*/ 45 h 156"/>
                <a:gd name="T20" fmla="*/ 104 w 104"/>
                <a:gd name="T21" fmla="*/ 111 h 156"/>
                <a:gd name="T22" fmla="*/ 104 w 104"/>
                <a:gd name="T23" fmla="*/ 120 h 156"/>
                <a:gd name="T24" fmla="*/ 103 w 104"/>
                <a:gd name="T25" fmla="*/ 128 h 156"/>
                <a:gd name="T26" fmla="*/ 101 w 104"/>
                <a:gd name="T27" fmla="*/ 136 h 156"/>
                <a:gd name="T28" fmla="*/ 97 w 104"/>
                <a:gd name="T29" fmla="*/ 142 h 156"/>
                <a:gd name="T30" fmla="*/ 94 w 104"/>
                <a:gd name="T31" fmla="*/ 148 h 156"/>
                <a:gd name="T32" fmla="*/ 91 w 104"/>
                <a:gd name="T33" fmla="*/ 153 h 156"/>
                <a:gd name="T34" fmla="*/ 87 w 104"/>
                <a:gd name="T35" fmla="*/ 155 h 156"/>
                <a:gd name="T36" fmla="*/ 83 w 104"/>
                <a:gd name="T37" fmla="*/ 156 h 156"/>
                <a:gd name="T38" fmla="*/ 21 w 104"/>
                <a:gd name="T39" fmla="*/ 156 h 156"/>
                <a:gd name="T40" fmla="*/ 17 w 104"/>
                <a:gd name="T41" fmla="*/ 155 h 156"/>
                <a:gd name="T42" fmla="*/ 13 w 104"/>
                <a:gd name="T43" fmla="*/ 153 h 156"/>
                <a:gd name="T44" fmla="*/ 9 w 104"/>
                <a:gd name="T45" fmla="*/ 148 h 156"/>
                <a:gd name="T46" fmla="*/ 6 w 104"/>
                <a:gd name="T47" fmla="*/ 142 h 156"/>
                <a:gd name="T48" fmla="*/ 3 w 104"/>
                <a:gd name="T49" fmla="*/ 136 h 156"/>
                <a:gd name="T50" fmla="*/ 1 w 104"/>
                <a:gd name="T51" fmla="*/ 128 h 156"/>
                <a:gd name="T52" fmla="*/ 0 w 104"/>
                <a:gd name="T53" fmla="*/ 120 h 156"/>
                <a:gd name="T54" fmla="*/ 0 w 104"/>
                <a:gd name="T55" fmla="*/ 111 h 156"/>
                <a:gd name="T56" fmla="*/ 0 w 104"/>
                <a:gd name="T57" fmla="*/ 45 h 156"/>
                <a:gd name="T58" fmla="*/ 0 w 104"/>
                <a:gd name="T59" fmla="*/ 36 h 156"/>
                <a:gd name="T60" fmla="*/ 1 w 104"/>
                <a:gd name="T61" fmla="*/ 28 h 156"/>
                <a:gd name="T62" fmla="*/ 3 w 104"/>
                <a:gd name="T63" fmla="*/ 20 h 156"/>
                <a:gd name="T64" fmla="*/ 6 w 104"/>
                <a:gd name="T65" fmla="*/ 14 h 156"/>
                <a:gd name="T66" fmla="*/ 9 w 104"/>
                <a:gd name="T67" fmla="*/ 8 h 156"/>
                <a:gd name="T68" fmla="*/ 13 w 104"/>
                <a:gd name="T69" fmla="*/ 4 h 156"/>
                <a:gd name="T70" fmla="*/ 17 w 104"/>
                <a:gd name="T71" fmla="*/ 1 h 156"/>
                <a:gd name="T72" fmla="*/ 21 w 104"/>
                <a:gd name="T73" fmla="*/ 0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156">
                  <a:moveTo>
                    <a:pt x="21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4"/>
                  </a:lnTo>
                  <a:lnTo>
                    <a:pt x="94" y="8"/>
                  </a:lnTo>
                  <a:lnTo>
                    <a:pt x="97" y="14"/>
                  </a:lnTo>
                  <a:lnTo>
                    <a:pt x="101" y="20"/>
                  </a:lnTo>
                  <a:lnTo>
                    <a:pt x="103" y="28"/>
                  </a:lnTo>
                  <a:lnTo>
                    <a:pt x="104" y="36"/>
                  </a:lnTo>
                  <a:lnTo>
                    <a:pt x="104" y="45"/>
                  </a:lnTo>
                  <a:lnTo>
                    <a:pt x="104" y="111"/>
                  </a:lnTo>
                  <a:lnTo>
                    <a:pt x="104" y="120"/>
                  </a:lnTo>
                  <a:lnTo>
                    <a:pt x="103" y="128"/>
                  </a:lnTo>
                  <a:lnTo>
                    <a:pt x="101" y="136"/>
                  </a:lnTo>
                  <a:lnTo>
                    <a:pt x="97" y="142"/>
                  </a:lnTo>
                  <a:lnTo>
                    <a:pt x="94" y="148"/>
                  </a:lnTo>
                  <a:lnTo>
                    <a:pt x="91" y="153"/>
                  </a:lnTo>
                  <a:lnTo>
                    <a:pt x="87" y="155"/>
                  </a:lnTo>
                  <a:lnTo>
                    <a:pt x="83" y="156"/>
                  </a:lnTo>
                  <a:lnTo>
                    <a:pt x="21" y="156"/>
                  </a:lnTo>
                  <a:lnTo>
                    <a:pt x="17" y="155"/>
                  </a:lnTo>
                  <a:lnTo>
                    <a:pt x="13" y="153"/>
                  </a:lnTo>
                  <a:lnTo>
                    <a:pt x="9" y="148"/>
                  </a:lnTo>
                  <a:lnTo>
                    <a:pt x="6" y="142"/>
                  </a:lnTo>
                  <a:lnTo>
                    <a:pt x="3" y="136"/>
                  </a:lnTo>
                  <a:lnTo>
                    <a:pt x="1" y="128"/>
                  </a:lnTo>
                  <a:lnTo>
                    <a:pt x="0" y="120"/>
                  </a:lnTo>
                  <a:lnTo>
                    <a:pt x="0" y="111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1" y="28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9" y="8"/>
                  </a:lnTo>
                  <a:lnTo>
                    <a:pt x="13" y="4"/>
                  </a:lnTo>
                  <a:lnTo>
                    <a:pt x="17" y="1"/>
                  </a:lnTo>
                  <a:lnTo>
                    <a:pt x="21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86" name="Freeform 626"/>
            <p:cNvSpPr>
              <a:spLocks/>
            </p:cNvSpPr>
            <p:nvPr/>
          </p:nvSpPr>
          <p:spPr bwMode="auto">
            <a:xfrm>
              <a:off x="4361" y="1063"/>
              <a:ext cx="64" cy="89"/>
            </a:xfrm>
            <a:custGeom>
              <a:avLst/>
              <a:gdLst>
                <a:gd name="T0" fmla="*/ 32 w 64"/>
                <a:gd name="T1" fmla="*/ 0 h 89"/>
                <a:gd name="T2" fmla="*/ 39 w 64"/>
                <a:gd name="T3" fmla="*/ 1 h 89"/>
                <a:gd name="T4" fmla="*/ 45 w 64"/>
                <a:gd name="T5" fmla="*/ 3 h 89"/>
                <a:gd name="T6" fmla="*/ 50 w 64"/>
                <a:gd name="T7" fmla="*/ 8 h 89"/>
                <a:gd name="T8" fmla="*/ 55 w 64"/>
                <a:gd name="T9" fmla="*/ 14 h 89"/>
                <a:gd name="T10" fmla="*/ 59 w 64"/>
                <a:gd name="T11" fmla="*/ 19 h 89"/>
                <a:gd name="T12" fmla="*/ 62 w 64"/>
                <a:gd name="T13" fmla="*/ 28 h 89"/>
                <a:gd name="T14" fmla="*/ 63 w 64"/>
                <a:gd name="T15" fmla="*/ 36 h 89"/>
                <a:gd name="T16" fmla="*/ 64 w 64"/>
                <a:gd name="T17" fmla="*/ 45 h 89"/>
                <a:gd name="T18" fmla="*/ 63 w 64"/>
                <a:gd name="T19" fmla="*/ 53 h 89"/>
                <a:gd name="T20" fmla="*/ 62 w 64"/>
                <a:gd name="T21" fmla="*/ 63 h 89"/>
                <a:gd name="T22" fmla="*/ 59 w 64"/>
                <a:gd name="T23" fmla="*/ 70 h 89"/>
                <a:gd name="T24" fmla="*/ 55 w 64"/>
                <a:gd name="T25" fmla="*/ 77 h 89"/>
                <a:gd name="T26" fmla="*/ 50 w 64"/>
                <a:gd name="T27" fmla="*/ 81 h 89"/>
                <a:gd name="T28" fmla="*/ 45 w 64"/>
                <a:gd name="T29" fmla="*/ 86 h 89"/>
                <a:gd name="T30" fmla="*/ 39 w 64"/>
                <a:gd name="T31" fmla="*/ 88 h 89"/>
                <a:gd name="T32" fmla="*/ 32 w 64"/>
                <a:gd name="T33" fmla="*/ 89 h 89"/>
                <a:gd name="T34" fmla="*/ 26 w 64"/>
                <a:gd name="T35" fmla="*/ 88 h 89"/>
                <a:gd name="T36" fmla="*/ 20 w 64"/>
                <a:gd name="T37" fmla="*/ 86 h 89"/>
                <a:gd name="T38" fmla="*/ 14 w 64"/>
                <a:gd name="T39" fmla="*/ 81 h 89"/>
                <a:gd name="T40" fmla="*/ 9 w 64"/>
                <a:gd name="T41" fmla="*/ 77 h 89"/>
                <a:gd name="T42" fmla="*/ 6 w 64"/>
                <a:gd name="T43" fmla="*/ 70 h 89"/>
                <a:gd name="T44" fmla="*/ 3 w 64"/>
                <a:gd name="T45" fmla="*/ 63 h 89"/>
                <a:gd name="T46" fmla="*/ 1 w 64"/>
                <a:gd name="T47" fmla="*/ 53 h 89"/>
                <a:gd name="T48" fmla="*/ 0 w 64"/>
                <a:gd name="T49" fmla="*/ 45 h 89"/>
                <a:gd name="T50" fmla="*/ 1 w 64"/>
                <a:gd name="T51" fmla="*/ 36 h 89"/>
                <a:gd name="T52" fmla="*/ 3 w 64"/>
                <a:gd name="T53" fmla="*/ 28 h 89"/>
                <a:gd name="T54" fmla="*/ 6 w 64"/>
                <a:gd name="T55" fmla="*/ 19 h 89"/>
                <a:gd name="T56" fmla="*/ 9 w 64"/>
                <a:gd name="T57" fmla="*/ 14 h 89"/>
                <a:gd name="T58" fmla="*/ 14 w 64"/>
                <a:gd name="T59" fmla="*/ 8 h 89"/>
                <a:gd name="T60" fmla="*/ 20 w 64"/>
                <a:gd name="T61" fmla="*/ 3 h 89"/>
                <a:gd name="T62" fmla="*/ 26 w 64"/>
                <a:gd name="T63" fmla="*/ 1 h 89"/>
                <a:gd name="T64" fmla="*/ 32 w 64"/>
                <a:gd name="T65" fmla="*/ 0 h 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4" h="89">
                  <a:moveTo>
                    <a:pt x="32" y="0"/>
                  </a:moveTo>
                  <a:lnTo>
                    <a:pt x="39" y="1"/>
                  </a:lnTo>
                  <a:lnTo>
                    <a:pt x="45" y="3"/>
                  </a:lnTo>
                  <a:lnTo>
                    <a:pt x="50" y="8"/>
                  </a:lnTo>
                  <a:lnTo>
                    <a:pt x="55" y="14"/>
                  </a:lnTo>
                  <a:lnTo>
                    <a:pt x="59" y="19"/>
                  </a:lnTo>
                  <a:lnTo>
                    <a:pt x="62" y="28"/>
                  </a:lnTo>
                  <a:lnTo>
                    <a:pt x="63" y="36"/>
                  </a:lnTo>
                  <a:lnTo>
                    <a:pt x="64" y="45"/>
                  </a:lnTo>
                  <a:lnTo>
                    <a:pt x="63" y="53"/>
                  </a:lnTo>
                  <a:lnTo>
                    <a:pt x="62" y="63"/>
                  </a:lnTo>
                  <a:lnTo>
                    <a:pt x="59" y="70"/>
                  </a:lnTo>
                  <a:lnTo>
                    <a:pt x="55" y="77"/>
                  </a:lnTo>
                  <a:lnTo>
                    <a:pt x="50" y="81"/>
                  </a:lnTo>
                  <a:lnTo>
                    <a:pt x="45" y="86"/>
                  </a:lnTo>
                  <a:lnTo>
                    <a:pt x="39" y="88"/>
                  </a:lnTo>
                  <a:lnTo>
                    <a:pt x="32" y="89"/>
                  </a:lnTo>
                  <a:lnTo>
                    <a:pt x="26" y="88"/>
                  </a:lnTo>
                  <a:lnTo>
                    <a:pt x="20" y="86"/>
                  </a:lnTo>
                  <a:lnTo>
                    <a:pt x="14" y="81"/>
                  </a:lnTo>
                  <a:lnTo>
                    <a:pt x="9" y="77"/>
                  </a:lnTo>
                  <a:lnTo>
                    <a:pt x="6" y="70"/>
                  </a:lnTo>
                  <a:lnTo>
                    <a:pt x="3" y="63"/>
                  </a:lnTo>
                  <a:lnTo>
                    <a:pt x="1" y="53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6" y="19"/>
                  </a:lnTo>
                  <a:lnTo>
                    <a:pt x="9" y="14"/>
                  </a:lnTo>
                  <a:lnTo>
                    <a:pt x="14" y="8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87" name="Freeform 627"/>
            <p:cNvSpPr>
              <a:spLocks/>
            </p:cNvSpPr>
            <p:nvPr/>
          </p:nvSpPr>
          <p:spPr bwMode="auto">
            <a:xfrm>
              <a:off x="4361" y="1063"/>
              <a:ext cx="64" cy="89"/>
            </a:xfrm>
            <a:custGeom>
              <a:avLst/>
              <a:gdLst>
                <a:gd name="T0" fmla="*/ 32 w 64"/>
                <a:gd name="T1" fmla="*/ 0 h 89"/>
                <a:gd name="T2" fmla="*/ 39 w 64"/>
                <a:gd name="T3" fmla="*/ 1 h 89"/>
                <a:gd name="T4" fmla="*/ 45 w 64"/>
                <a:gd name="T5" fmla="*/ 3 h 89"/>
                <a:gd name="T6" fmla="*/ 50 w 64"/>
                <a:gd name="T7" fmla="*/ 8 h 89"/>
                <a:gd name="T8" fmla="*/ 55 w 64"/>
                <a:gd name="T9" fmla="*/ 14 h 89"/>
                <a:gd name="T10" fmla="*/ 59 w 64"/>
                <a:gd name="T11" fmla="*/ 19 h 89"/>
                <a:gd name="T12" fmla="*/ 62 w 64"/>
                <a:gd name="T13" fmla="*/ 28 h 89"/>
                <a:gd name="T14" fmla="*/ 63 w 64"/>
                <a:gd name="T15" fmla="*/ 36 h 89"/>
                <a:gd name="T16" fmla="*/ 64 w 64"/>
                <a:gd name="T17" fmla="*/ 45 h 89"/>
                <a:gd name="T18" fmla="*/ 63 w 64"/>
                <a:gd name="T19" fmla="*/ 53 h 89"/>
                <a:gd name="T20" fmla="*/ 62 w 64"/>
                <a:gd name="T21" fmla="*/ 63 h 89"/>
                <a:gd name="T22" fmla="*/ 59 w 64"/>
                <a:gd name="T23" fmla="*/ 70 h 89"/>
                <a:gd name="T24" fmla="*/ 55 w 64"/>
                <a:gd name="T25" fmla="*/ 77 h 89"/>
                <a:gd name="T26" fmla="*/ 50 w 64"/>
                <a:gd name="T27" fmla="*/ 81 h 89"/>
                <a:gd name="T28" fmla="*/ 45 w 64"/>
                <a:gd name="T29" fmla="*/ 86 h 89"/>
                <a:gd name="T30" fmla="*/ 39 w 64"/>
                <a:gd name="T31" fmla="*/ 88 h 89"/>
                <a:gd name="T32" fmla="*/ 32 w 64"/>
                <a:gd name="T33" fmla="*/ 89 h 89"/>
                <a:gd name="T34" fmla="*/ 26 w 64"/>
                <a:gd name="T35" fmla="*/ 88 h 89"/>
                <a:gd name="T36" fmla="*/ 20 w 64"/>
                <a:gd name="T37" fmla="*/ 86 h 89"/>
                <a:gd name="T38" fmla="*/ 14 w 64"/>
                <a:gd name="T39" fmla="*/ 81 h 89"/>
                <a:gd name="T40" fmla="*/ 9 w 64"/>
                <a:gd name="T41" fmla="*/ 77 h 89"/>
                <a:gd name="T42" fmla="*/ 6 w 64"/>
                <a:gd name="T43" fmla="*/ 70 h 89"/>
                <a:gd name="T44" fmla="*/ 3 w 64"/>
                <a:gd name="T45" fmla="*/ 63 h 89"/>
                <a:gd name="T46" fmla="*/ 1 w 64"/>
                <a:gd name="T47" fmla="*/ 53 h 89"/>
                <a:gd name="T48" fmla="*/ 0 w 64"/>
                <a:gd name="T49" fmla="*/ 45 h 89"/>
                <a:gd name="T50" fmla="*/ 1 w 64"/>
                <a:gd name="T51" fmla="*/ 36 h 89"/>
                <a:gd name="T52" fmla="*/ 3 w 64"/>
                <a:gd name="T53" fmla="*/ 28 h 89"/>
                <a:gd name="T54" fmla="*/ 6 w 64"/>
                <a:gd name="T55" fmla="*/ 19 h 89"/>
                <a:gd name="T56" fmla="*/ 9 w 64"/>
                <a:gd name="T57" fmla="*/ 14 h 89"/>
                <a:gd name="T58" fmla="*/ 14 w 64"/>
                <a:gd name="T59" fmla="*/ 8 h 89"/>
                <a:gd name="T60" fmla="*/ 20 w 64"/>
                <a:gd name="T61" fmla="*/ 3 h 89"/>
                <a:gd name="T62" fmla="*/ 26 w 64"/>
                <a:gd name="T63" fmla="*/ 1 h 89"/>
                <a:gd name="T64" fmla="*/ 32 w 64"/>
                <a:gd name="T65" fmla="*/ 0 h 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4" h="89">
                  <a:moveTo>
                    <a:pt x="32" y="0"/>
                  </a:moveTo>
                  <a:lnTo>
                    <a:pt x="39" y="1"/>
                  </a:lnTo>
                  <a:lnTo>
                    <a:pt x="45" y="3"/>
                  </a:lnTo>
                  <a:lnTo>
                    <a:pt x="50" y="8"/>
                  </a:lnTo>
                  <a:lnTo>
                    <a:pt x="55" y="14"/>
                  </a:lnTo>
                  <a:lnTo>
                    <a:pt x="59" y="19"/>
                  </a:lnTo>
                  <a:lnTo>
                    <a:pt x="62" y="28"/>
                  </a:lnTo>
                  <a:lnTo>
                    <a:pt x="63" y="36"/>
                  </a:lnTo>
                  <a:lnTo>
                    <a:pt x="64" y="45"/>
                  </a:lnTo>
                  <a:lnTo>
                    <a:pt x="63" y="53"/>
                  </a:lnTo>
                  <a:lnTo>
                    <a:pt x="62" y="63"/>
                  </a:lnTo>
                  <a:lnTo>
                    <a:pt x="59" y="70"/>
                  </a:lnTo>
                  <a:lnTo>
                    <a:pt x="55" y="77"/>
                  </a:lnTo>
                  <a:lnTo>
                    <a:pt x="50" y="81"/>
                  </a:lnTo>
                  <a:lnTo>
                    <a:pt x="45" y="86"/>
                  </a:lnTo>
                  <a:lnTo>
                    <a:pt x="39" y="88"/>
                  </a:lnTo>
                  <a:lnTo>
                    <a:pt x="32" y="89"/>
                  </a:lnTo>
                  <a:lnTo>
                    <a:pt x="26" y="88"/>
                  </a:lnTo>
                  <a:lnTo>
                    <a:pt x="20" y="86"/>
                  </a:lnTo>
                  <a:lnTo>
                    <a:pt x="14" y="81"/>
                  </a:lnTo>
                  <a:lnTo>
                    <a:pt x="9" y="77"/>
                  </a:lnTo>
                  <a:lnTo>
                    <a:pt x="6" y="70"/>
                  </a:lnTo>
                  <a:lnTo>
                    <a:pt x="3" y="63"/>
                  </a:lnTo>
                  <a:lnTo>
                    <a:pt x="1" y="53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6" y="19"/>
                  </a:lnTo>
                  <a:lnTo>
                    <a:pt x="9" y="14"/>
                  </a:lnTo>
                  <a:lnTo>
                    <a:pt x="14" y="8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88" name="Freeform 628"/>
            <p:cNvSpPr>
              <a:spLocks/>
            </p:cNvSpPr>
            <p:nvPr/>
          </p:nvSpPr>
          <p:spPr bwMode="auto">
            <a:xfrm>
              <a:off x="4451" y="1023"/>
              <a:ext cx="103" cy="156"/>
            </a:xfrm>
            <a:custGeom>
              <a:avLst/>
              <a:gdLst>
                <a:gd name="T0" fmla="*/ 20 w 103"/>
                <a:gd name="T1" fmla="*/ 0 h 156"/>
                <a:gd name="T2" fmla="*/ 82 w 103"/>
                <a:gd name="T3" fmla="*/ 0 h 156"/>
                <a:gd name="T4" fmla="*/ 87 w 103"/>
                <a:gd name="T5" fmla="*/ 1 h 156"/>
                <a:gd name="T6" fmla="*/ 91 w 103"/>
                <a:gd name="T7" fmla="*/ 4 h 156"/>
                <a:gd name="T8" fmla="*/ 94 w 103"/>
                <a:gd name="T9" fmla="*/ 8 h 156"/>
                <a:gd name="T10" fmla="*/ 97 w 103"/>
                <a:gd name="T11" fmla="*/ 14 h 156"/>
                <a:gd name="T12" fmla="*/ 100 w 103"/>
                <a:gd name="T13" fmla="*/ 20 h 156"/>
                <a:gd name="T14" fmla="*/ 102 w 103"/>
                <a:gd name="T15" fmla="*/ 28 h 156"/>
                <a:gd name="T16" fmla="*/ 103 w 103"/>
                <a:gd name="T17" fmla="*/ 36 h 156"/>
                <a:gd name="T18" fmla="*/ 103 w 103"/>
                <a:gd name="T19" fmla="*/ 45 h 156"/>
                <a:gd name="T20" fmla="*/ 103 w 103"/>
                <a:gd name="T21" fmla="*/ 111 h 156"/>
                <a:gd name="T22" fmla="*/ 103 w 103"/>
                <a:gd name="T23" fmla="*/ 120 h 156"/>
                <a:gd name="T24" fmla="*/ 102 w 103"/>
                <a:gd name="T25" fmla="*/ 128 h 156"/>
                <a:gd name="T26" fmla="*/ 100 w 103"/>
                <a:gd name="T27" fmla="*/ 136 h 156"/>
                <a:gd name="T28" fmla="*/ 97 w 103"/>
                <a:gd name="T29" fmla="*/ 142 h 156"/>
                <a:gd name="T30" fmla="*/ 94 w 103"/>
                <a:gd name="T31" fmla="*/ 148 h 156"/>
                <a:gd name="T32" fmla="*/ 91 w 103"/>
                <a:gd name="T33" fmla="*/ 153 h 156"/>
                <a:gd name="T34" fmla="*/ 87 w 103"/>
                <a:gd name="T35" fmla="*/ 155 h 156"/>
                <a:gd name="T36" fmla="*/ 82 w 103"/>
                <a:gd name="T37" fmla="*/ 156 h 156"/>
                <a:gd name="T38" fmla="*/ 20 w 103"/>
                <a:gd name="T39" fmla="*/ 156 h 156"/>
                <a:gd name="T40" fmla="*/ 16 w 103"/>
                <a:gd name="T41" fmla="*/ 155 h 156"/>
                <a:gd name="T42" fmla="*/ 12 w 103"/>
                <a:gd name="T43" fmla="*/ 153 h 156"/>
                <a:gd name="T44" fmla="*/ 9 w 103"/>
                <a:gd name="T45" fmla="*/ 148 h 156"/>
                <a:gd name="T46" fmla="*/ 6 w 103"/>
                <a:gd name="T47" fmla="*/ 142 h 156"/>
                <a:gd name="T48" fmla="*/ 3 w 103"/>
                <a:gd name="T49" fmla="*/ 136 h 156"/>
                <a:gd name="T50" fmla="*/ 1 w 103"/>
                <a:gd name="T51" fmla="*/ 128 h 156"/>
                <a:gd name="T52" fmla="*/ 0 w 103"/>
                <a:gd name="T53" fmla="*/ 120 h 156"/>
                <a:gd name="T54" fmla="*/ 0 w 103"/>
                <a:gd name="T55" fmla="*/ 111 h 156"/>
                <a:gd name="T56" fmla="*/ 0 w 103"/>
                <a:gd name="T57" fmla="*/ 45 h 156"/>
                <a:gd name="T58" fmla="*/ 0 w 103"/>
                <a:gd name="T59" fmla="*/ 36 h 156"/>
                <a:gd name="T60" fmla="*/ 1 w 103"/>
                <a:gd name="T61" fmla="*/ 28 h 156"/>
                <a:gd name="T62" fmla="*/ 3 w 103"/>
                <a:gd name="T63" fmla="*/ 20 h 156"/>
                <a:gd name="T64" fmla="*/ 6 w 103"/>
                <a:gd name="T65" fmla="*/ 14 h 156"/>
                <a:gd name="T66" fmla="*/ 9 w 103"/>
                <a:gd name="T67" fmla="*/ 8 h 156"/>
                <a:gd name="T68" fmla="*/ 12 w 103"/>
                <a:gd name="T69" fmla="*/ 4 h 156"/>
                <a:gd name="T70" fmla="*/ 16 w 103"/>
                <a:gd name="T71" fmla="*/ 1 h 156"/>
                <a:gd name="T72" fmla="*/ 20 w 103"/>
                <a:gd name="T73" fmla="*/ 0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156">
                  <a:moveTo>
                    <a:pt x="20" y="0"/>
                  </a:moveTo>
                  <a:lnTo>
                    <a:pt x="82" y="0"/>
                  </a:lnTo>
                  <a:lnTo>
                    <a:pt x="87" y="1"/>
                  </a:lnTo>
                  <a:lnTo>
                    <a:pt x="91" y="4"/>
                  </a:lnTo>
                  <a:lnTo>
                    <a:pt x="94" y="8"/>
                  </a:lnTo>
                  <a:lnTo>
                    <a:pt x="97" y="14"/>
                  </a:lnTo>
                  <a:lnTo>
                    <a:pt x="100" y="20"/>
                  </a:lnTo>
                  <a:lnTo>
                    <a:pt x="102" y="28"/>
                  </a:lnTo>
                  <a:lnTo>
                    <a:pt x="103" y="36"/>
                  </a:lnTo>
                  <a:lnTo>
                    <a:pt x="103" y="45"/>
                  </a:lnTo>
                  <a:lnTo>
                    <a:pt x="103" y="111"/>
                  </a:lnTo>
                  <a:lnTo>
                    <a:pt x="103" y="120"/>
                  </a:lnTo>
                  <a:lnTo>
                    <a:pt x="102" y="128"/>
                  </a:lnTo>
                  <a:lnTo>
                    <a:pt x="100" y="136"/>
                  </a:lnTo>
                  <a:lnTo>
                    <a:pt x="97" y="142"/>
                  </a:lnTo>
                  <a:lnTo>
                    <a:pt x="94" y="148"/>
                  </a:lnTo>
                  <a:lnTo>
                    <a:pt x="91" y="153"/>
                  </a:lnTo>
                  <a:lnTo>
                    <a:pt x="87" y="155"/>
                  </a:lnTo>
                  <a:lnTo>
                    <a:pt x="82" y="156"/>
                  </a:lnTo>
                  <a:lnTo>
                    <a:pt x="20" y="156"/>
                  </a:lnTo>
                  <a:lnTo>
                    <a:pt x="16" y="155"/>
                  </a:lnTo>
                  <a:lnTo>
                    <a:pt x="12" y="153"/>
                  </a:lnTo>
                  <a:lnTo>
                    <a:pt x="9" y="148"/>
                  </a:lnTo>
                  <a:lnTo>
                    <a:pt x="6" y="142"/>
                  </a:lnTo>
                  <a:lnTo>
                    <a:pt x="3" y="136"/>
                  </a:lnTo>
                  <a:lnTo>
                    <a:pt x="1" y="128"/>
                  </a:lnTo>
                  <a:lnTo>
                    <a:pt x="0" y="120"/>
                  </a:lnTo>
                  <a:lnTo>
                    <a:pt x="0" y="111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1" y="28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9" y="8"/>
                  </a:lnTo>
                  <a:lnTo>
                    <a:pt x="12" y="4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89" name="Freeform 629"/>
            <p:cNvSpPr>
              <a:spLocks/>
            </p:cNvSpPr>
            <p:nvPr/>
          </p:nvSpPr>
          <p:spPr bwMode="auto">
            <a:xfrm>
              <a:off x="4451" y="1023"/>
              <a:ext cx="103" cy="156"/>
            </a:xfrm>
            <a:custGeom>
              <a:avLst/>
              <a:gdLst>
                <a:gd name="T0" fmla="*/ 20 w 103"/>
                <a:gd name="T1" fmla="*/ 0 h 156"/>
                <a:gd name="T2" fmla="*/ 82 w 103"/>
                <a:gd name="T3" fmla="*/ 0 h 156"/>
                <a:gd name="T4" fmla="*/ 87 w 103"/>
                <a:gd name="T5" fmla="*/ 1 h 156"/>
                <a:gd name="T6" fmla="*/ 91 w 103"/>
                <a:gd name="T7" fmla="*/ 4 h 156"/>
                <a:gd name="T8" fmla="*/ 94 w 103"/>
                <a:gd name="T9" fmla="*/ 8 h 156"/>
                <a:gd name="T10" fmla="*/ 97 w 103"/>
                <a:gd name="T11" fmla="*/ 14 h 156"/>
                <a:gd name="T12" fmla="*/ 100 w 103"/>
                <a:gd name="T13" fmla="*/ 20 h 156"/>
                <a:gd name="T14" fmla="*/ 102 w 103"/>
                <a:gd name="T15" fmla="*/ 28 h 156"/>
                <a:gd name="T16" fmla="*/ 103 w 103"/>
                <a:gd name="T17" fmla="*/ 36 h 156"/>
                <a:gd name="T18" fmla="*/ 103 w 103"/>
                <a:gd name="T19" fmla="*/ 45 h 156"/>
                <a:gd name="T20" fmla="*/ 103 w 103"/>
                <a:gd name="T21" fmla="*/ 111 h 156"/>
                <a:gd name="T22" fmla="*/ 103 w 103"/>
                <a:gd name="T23" fmla="*/ 120 h 156"/>
                <a:gd name="T24" fmla="*/ 102 w 103"/>
                <a:gd name="T25" fmla="*/ 128 h 156"/>
                <a:gd name="T26" fmla="*/ 100 w 103"/>
                <a:gd name="T27" fmla="*/ 136 h 156"/>
                <a:gd name="T28" fmla="*/ 97 w 103"/>
                <a:gd name="T29" fmla="*/ 142 h 156"/>
                <a:gd name="T30" fmla="*/ 94 w 103"/>
                <a:gd name="T31" fmla="*/ 148 h 156"/>
                <a:gd name="T32" fmla="*/ 91 w 103"/>
                <a:gd name="T33" fmla="*/ 153 h 156"/>
                <a:gd name="T34" fmla="*/ 87 w 103"/>
                <a:gd name="T35" fmla="*/ 155 h 156"/>
                <a:gd name="T36" fmla="*/ 82 w 103"/>
                <a:gd name="T37" fmla="*/ 156 h 156"/>
                <a:gd name="T38" fmla="*/ 20 w 103"/>
                <a:gd name="T39" fmla="*/ 156 h 156"/>
                <a:gd name="T40" fmla="*/ 16 w 103"/>
                <a:gd name="T41" fmla="*/ 155 h 156"/>
                <a:gd name="T42" fmla="*/ 12 w 103"/>
                <a:gd name="T43" fmla="*/ 153 h 156"/>
                <a:gd name="T44" fmla="*/ 9 w 103"/>
                <a:gd name="T45" fmla="*/ 148 h 156"/>
                <a:gd name="T46" fmla="*/ 6 w 103"/>
                <a:gd name="T47" fmla="*/ 142 h 156"/>
                <a:gd name="T48" fmla="*/ 3 w 103"/>
                <a:gd name="T49" fmla="*/ 136 h 156"/>
                <a:gd name="T50" fmla="*/ 1 w 103"/>
                <a:gd name="T51" fmla="*/ 128 h 156"/>
                <a:gd name="T52" fmla="*/ 0 w 103"/>
                <a:gd name="T53" fmla="*/ 120 h 156"/>
                <a:gd name="T54" fmla="*/ 0 w 103"/>
                <a:gd name="T55" fmla="*/ 111 h 156"/>
                <a:gd name="T56" fmla="*/ 0 w 103"/>
                <a:gd name="T57" fmla="*/ 45 h 156"/>
                <a:gd name="T58" fmla="*/ 0 w 103"/>
                <a:gd name="T59" fmla="*/ 36 h 156"/>
                <a:gd name="T60" fmla="*/ 1 w 103"/>
                <a:gd name="T61" fmla="*/ 28 h 156"/>
                <a:gd name="T62" fmla="*/ 3 w 103"/>
                <a:gd name="T63" fmla="*/ 20 h 156"/>
                <a:gd name="T64" fmla="*/ 6 w 103"/>
                <a:gd name="T65" fmla="*/ 14 h 156"/>
                <a:gd name="T66" fmla="*/ 9 w 103"/>
                <a:gd name="T67" fmla="*/ 8 h 156"/>
                <a:gd name="T68" fmla="*/ 12 w 103"/>
                <a:gd name="T69" fmla="*/ 4 h 156"/>
                <a:gd name="T70" fmla="*/ 16 w 103"/>
                <a:gd name="T71" fmla="*/ 1 h 156"/>
                <a:gd name="T72" fmla="*/ 20 w 103"/>
                <a:gd name="T73" fmla="*/ 0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156">
                  <a:moveTo>
                    <a:pt x="20" y="0"/>
                  </a:moveTo>
                  <a:lnTo>
                    <a:pt x="82" y="0"/>
                  </a:lnTo>
                  <a:lnTo>
                    <a:pt x="87" y="1"/>
                  </a:lnTo>
                  <a:lnTo>
                    <a:pt x="91" y="4"/>
                  </a:lnTo>
                  <a:lnTo>
                    <a:pt x="94" y="8"/>
                  </a:lnTo>
                  <a:lnTo>
                    <a:pt x="97" y="14"/>
                  </a:lnTo>
                  <a:lnTo>
                    <a:pt x="100" y="20"/>
                  </a:lnTo>
                  <a:lnTo>
                    <a:pt x="102" y="28"/>
                  </a:lnTo>
                  <a:lnTo>
                    <a:pt x="103" y="36"/>
                  </a:lnTo>
                  <a:lnTo>
                    <a:pt x="103" y="45"/>
                  </a:lnTo>
                  <a:lnTo>
                    <a:pt x="103" y="111"/>
                  </a:lnTo>
                  <a:lnTo>
                    <a:pt x="103" y="120"/>
                  </a:lnTo>
                  <a:lnTo>
                    <a:pt x="102" y="128"/>
                  </a:lnTo>
                  <a:lnTo>
                    <a:pt x="100" y="136"/>
                  </a:lnTo>
                  <a:lnTo>
                    <a:pt x="97" y="142"/>
                  </a:lnTo>
                  <a:lnTo>
                    <a:pt x="94" y="148"/>
                  </a:lnTo>
                  <a:lnTo>
                    <a:pt x="91" y="153"/>
                  </a:lnTo>
                  <a:lnTo>
                    <a:pt x="87" y="155"/>
                  </a:lnTo>
                  <a:lnTo>
                    <a:pt x="82" y="156"/>
                  </a:lnTo>
                  <a:lnTo>
                    <a:pt x="20" y="156"/>
                  </a:lnTo>
                  <a:lnTo>
                    <a:pt x="16" y="155"/>
                  </a:lnTo>
                  <a:lnTo>
                    <a:pt x="12" y="153"/>
                  </a:lnTo>
                  <a:lnTo>
                    <a:pt x="9" y="148"/>
                  </a:lnTo>
                  <a:lnTo>
                    <a:pt x="6" y="142"/>
                  </a:lnTo>
                  <a:lnTo>
                    <a:pt x="3" y="136"/>
                  </a:lnTo>
                  <a:lnTo>
                    <a:pt x="1" y="128"/>
                  </a:lnTo>
                  <a:lnTo>
                    <a:pt x="0" y="120"/>
                  </a:lnTo>
                  <a:lnTo>
                    <a:pt x="0" y="111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1" y="28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9" y="8"/>
                  </a:lnTo>
                  <a:lnTo>
                    <a:pt x="12" y="4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90" name="Freeform 630"/>
            <p:cNvSpPr>
              <a:spLocks/>
            </p:cNvSpPr>
            <p:nvPr/>
          </p:nvSpPr>
          <p:spPr bwMode="auto">
            <a:xfrm>
              <a:off x="4467" y="1063"/>
              <a:ext cx="64" cy="89"/>
            </a:xfrm>
            <a:custGeom>
              <a:avLst/>
              <a:gdLst>
                <a:gd name="T0" fmla="*/ 32 w 64"/>
                <a:gd name="T1" fmla="*/ 0 h 89"/>
                <a:gd name="T2" fmla="*/ 39 w 64"/>
                <a:gd name="T3" fmla="*/ 1 h 89"/>
                <a:gd name="T4" fmla="*/ 45 w 64"/>
                <a:gd name="T5" fmla="*/ 3 h 89"/>
                <a:gd name="T6" fmla="*/ 50 w 64"/>
                <a:gd name="T7" fmla="*/ 8 h 89"/>
                <a:gd name="T8" fmla="*/ 55 w 64"/>
                <a:gd name="T9" fmla="*/ 14 h 89"/>
                <a:gd name="T10" fmla="*/ 59 w 64"/>
                <a:gd name="T11" fmla="*/ 19 h 89"/>
                <a:gd name="T12" fmla="*/ 62 w 64"/>
                <a:gd name="T13" fmla="*/ 28 h 89"/>
                <a:gd name="T14" fmla="*/ 64 w 64"/>
                <a:gd name="T15" fmla="*/ 36 h 89"/>
                <a:gd name="T16" fmla="*/ 64 w 64"/>
                <a:gd name="T17" fmla="*/ 45 h 89"/>
                <a:gd name="T18" fmla="*/ 64 w 64"/>
                <a:gd name="T19" fmla="*/ 53 h 89"/>
                <a:gd name="T20" fmla="*/ 62 w 64"/>
                <a:gd name="T21" fmla="*/ 63 h 89"/>
                <a:gd name="T22" fmla="*/ 59 w 64"/>
                <a:gd name="T23" fmla="*/ 70 h 89"/>
                <a:gd name="T24" fmla="*/ 55 w 64"/>
                <a:gd name="T25" fmla="*/ 77 h 89"/>
                <a:gd name="T26" fmla="*/ 50 w 64"/>
                <a:gd name="T27" fmla="*/ 81 h 89"/>
                <a:gd name="T28" fmla="*/ 45 w 64"/>
                <a:gd name="T29" fmla="*/ 86 h 89"/>
                <a:gd name="T30" fmla="*/ 39 w 64"/>
                <a:gd name="T31" fmla="*/ 88 h 89"/>
                <a:gd name="T32" fmla="*/ 32 w 64"/>
                <a:gd name="T33" fmla="*/ 89 h 89"/>
                <a:gd name="T34" fmla="*/ 26 w 64"/>
                <a:gd name="T35" fmla="*/ 88 h 89"/>
                <a:gd name="T36" fmla="*/ 20 w 64"/>
                <a:gd name="T37" fmla="*/ 86 h 89"/>
                <a:gd name="T38" fmla="*/ 14 w 64"/>
                <a:gd name="T39" fmla="*/ 81 h 89"/>
                <a:gd name="T40" fmla="*/ 10 w 64"/>
                <a:gd name="T41" fmla="*/ 77 h 89"/>
                <a:gd name="T42" fmla="*/ 6 w 64"/>
                <a:gd name="T43" fmla="*/ 70 h 89"/>
                <a:gd name="T44" fmla="*/ 3 w 64"/>
                <a:gd name="T45" fmla="*/ 63 h 89"/>
                <a:gd name="T46" fmla="*/ 1 w 64"/>
                <a:gd name="T47" fmla="*/ 53 h 89"/>
                <a:gd name="T48" fmla="*/ 0 w 64"/>
                <a:gd name="T49" fmla="*/ 45 h 89"/>
                <a:gd name="T50" fmla="*/ 1 w 64"/>
                <a:gd name="T51" fmla="*/ 36 h 89"/>
                <a:gd name="T52" fmla="*/ 3 w 64"/>
                <a:gd name="T53" fmla="*/ 28 h 89"/>
                <a:gd name="T54" fmla="*/ 6 w 64"/>
                <a:gd name="T55" fmla="*/ 19 h 89"/>
                <a:gd name="T56" fmla="*/ 10 w 64"/>
                <a:gd name="T57" fmla="*/ 14 h 89"/>
                <a:gd name="T58" fmla="*/ 14 w 64"/>
                <a:gd name="T59" fmla="*/ 8 h 89"/>
                <a:gd name="T60" fmla="*/ 20 w 64"/>
                <a:gd name="T61" fmla="*/ 3 h 89"/>
                <a:gd name="T62" fmla="*/ 26 w 64"/>
                <a:gd name="T63" fmla="*/ 1 h 89"/>
                <a:gd name="T64" fmla="*/ 32 w 64"/>
                <a:gd name="T65" fmla="*/ 0 h 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4" h="89">
                  <a:moveTo>
                    <a:pt x="32" y="0"/>
                  </a:moveTo>
                  <a:lnTo>
                    <a:pt x="39" y="1"/>
                  </a:lnTo>
                  <a:lnTo>
                    <a:pt x="45" y="3"/>
                  </a:lnTo>
                  <a:lnTo>
                    <a:pt x="50" y="8"/>
                  </a:lnTo>
                  <a:lnTo>
                    <a:pt x="55" y="14"/>
                  </a:lnTo>
                  <a:lnTo>
                    <a:pt x="59" y="19"/>
                  </a:lnTo>
                  <a:lnTo>
                    <a:pt x="62" y="28"/>
                  </a:lnTo>
                  <a:lnTo>
                    <a:pt x="64" y="36"/>
                  </a:lnTo>
                  <a:lnTo>
                    <a:pt x="64" y="45"/>
                  </a:lnTo>
                  <a:lnTo>
                    <a:pt x="64" y="53"/>
                  </a:lnTo>
                  <a:lnTo>
                    <a:pt x="62" y="63"/>
                  </a:lnTo>
                  <a:lnTo>
                    <a:pt x="59" y="70"/>
                  </a:lnTo>
                  <a:lnTo>
                    <a:pt x="55" y="77"/>
                  </a:lnTo>
                  <a:lnTo>
                    <a:pt x="50" y="81"/>
                  </a:lnTo>
                  <a:lnTo>
                    <a:pt x="45" y="86"/>
                  </a:lnTo>
                  <a:lnTo>
                    <a:pt x="39" y="88"/>
                  </a:lnTo>
                  <a:lnTo>
                    <a:pt x="32" y="89"/>
                  </a:lnTo>
                  <a:lnTo>
                    <a:pt x="26" y="88"/>
                  </a:lnTo>
                  <a:lnTo>
                    <a:pt x="20" y="86"/>
                  </a:lnTo>
                  <a:lnTo>
                    <a:pt x="14" y="81"/>
                  </a:lnTo>
                  <a:lnTo>
                    <a:pt x="10" y="77"/>
                  </a:lnTo>
                  <a:lnTo>
                    <a:pt x="6" y="70"/>
                  </a:lnTo>
                  <a:lnTo>
                    <a:pt x="3" y="63"/>
                  </a:lnTo>
                  <a:lnTo>
                    <a:pt x="1" y="53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6" y="19"/>
                  </a:lnTo>
                  <a:lnTo>
                    <a:pt x="10" y="14"/>
                  </a:lnTo>
                  <a:lnTo>
                    <a:pt x="14" y="8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91" name="Freeform 631"/>
            <p:cNvSpPr>
              <a:spLocks/>
            </p:cNvSpPr>
            <p:nvPr/>
          </p:nvSpPr>
          <p:spPr bwMode="auto">
            <a:xfrm>
              <a:off x="4467" y="1063"/>
              <a:ext cx="64" cy="89"/>
            </a:xfrm>
            <a:custGeom>
              <a:avLst/>
              <a:gdLst>
                <a:gd name="T0" fmla="*/ 32 w 64"/>
                <a:gd name="T1" fmla="*/ 0 h 89"/>
                <a:gd name="T2" fmla="*/ 39 w 64"/>
                <a:gd name="T3" fmla="*/ 1 h 89"/>
                <a:gd name="T4" fmla="*/ 45 w 64"/>
                <a:gd name="T5" fmla="*/ 3 h 89"/>
                <a:gd name="T6" fmla="*/ 50 w 64"/>
                <a:gd name="T7" fmla="*/ 8 h 89"/>
                <a:gd name="T8" fmla="*/ 55 w 64"/>
                <a:gd name="T9" fmla="*/ 14 h 89"/>
                <a:gd name="T10" fmla="*/ 59 w 64"/>
                <a:gd name="T11" fmla="*/ 19 h 89"/>
                <a:gd name="T12" fmla="*/ 62 w 64"/>
                <a:gd name="T13" fmla="*/ 28 h 89"/>
                <a:gd name="T14" fmla="*/ 64 w 64"/>
                <a:gd name="T15" fmla="*/ 36 h 89"/>
                <a:gd name="T16" fmla="*/ 64 w 64"/>
                <a:gd name="T17" fmla="*/ 45 h 89"/>
                <a:gd name="T18" fmla="*/ 64 w 64"/>
                <a:gd name="T19" fmla="*/ 53 h 89"/>
                <a:gd name="T20" fmla="*/ 62 w 64"/>
                <a:gd name="T21" fmla="*/ 63 h 89"/>
                <a:gd name="T22" fmla="*/ 59 w 64"/>
                <a:gd name="T23" fmla="*/ 70 h 89"/>
                <a:gd name="T24" fmla="*/ 55 w 64"/>
                <a:gd name="T25" fmla="*/ 77 h 89"/>
                <a:gd name="T26" fmla="*/ 50 w 64"/>
                <a:gd name="T27" fmla="*/ 81 h 89"/>
                <a:gd name="T28" fmla="*/ 45 w 64"/>
                <a:gd name="T29" fmla="*/ 86 h 89"/>
                <a:gd name="T30" fmla="*/ 39 w 64"/>
                <a:gd name="T31" fmla="*/ 88 h 89"/>
                <a:gd name="T32" fmla="*/ 32 w 64"/>
                <a:gd name="T33" fmla="*/ 89 h 89"/>
                <a:gd name="T34" fmla="*/ 26 w 64"/>
                <a:gd name="T35" fmla="*/ 88 h 89"/>
                <a:gd name="T36" fmla="*/ 20 w 64"/>
                <a:gd name="T37" fmla="*/ 86 h 89"/>
                <a:gd name="T38" fmla="*/ 14 w 64"/>
                <a:gd name="T39" fmla="*/ 81 h 89"/>
                <a:gd name="T40" fmla="*/ 10 w 64"/>
                <a:gd name="T41" fmla="*/ 77 h 89"/>
                <a:gd name="T42" fmla="*/ 6 w 64"/>
                <a:gd name="T43" fmla="*/ 70 h 89"/>
                <a:gd name="T44" fmla="*/ 3 w 64"/>
                <a:gd name="T45" fmla="*/ 63 h 89"/>
                <a:gd name="T46" fmla="*/ 1 w 64"/>
                <a:gd name="T47" fmla="*/ 53 h 89"/>
                <a:gd name="T48" fmla="*/ 0 w 64"/>
                <a:gd name="T49" fmla="*/ 45 h 89"/>
                <a:gd name="T50" fmla="*/ 1 w 64"/>
                <a:gd name="T51" fmla="*/ 36 h 89"/>
                <a:gd name="T52" fmla="*/ 3 w 64"/>
                <a:gd name="T53" fmla="*/ 28 h 89"/>
                <a:gd name="T54" fmla="*/ 6 w 64"/>
                <a:gd name="T55" fmla="*/ 19 h 89"/>
                <a:gd name="T56" fmla="*/ 10 w 64"/>
                <a:gd name="T57" fmla="*/ 14 h 89"/>
                <a:gd name="T58" fmla="*/ 14 w 64"/>
                <a:gd name="T59" fmla="*/ 8 h 89"/>
                <a:gd name="T60" fmla="*/ 20 w 64"/>
                <a:gd name="T61" fmla="*/ 3 h 89"/>
                <a:gd name="T62" fmla="*/ 26 w 64"/>
                <a:gd name="T63" fmla="*/ 1 h 89"/>
                <a:gd name="T64" fmla="*/ 32 w 64"/>
                <a:gd name="T65" fmla="*/ 0 h 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4" h="89">
                  <a:moveTo>
                    <a:pt x="32" y="0"/>
                  </a:moveTo>
                  <a:lnTo>
                    <a:pt x="39" y="1"/>
                  </a:lnTo>
                  <a:lnTo>
                    <a:pt x="45" y="3"/>
                  </a:lnTo>
                  <a:lnTo>
                    <a:pt x="50" y="8"/>
                  </a:lnTo>
                  <a:lnTo>
                    <a:pt x="55" y="14"/>
                  </a:lnTo>
                  <a:lnTo>
                    <a:pt x="59" y="19"/>
                  </a:lnTo>
                  <a:lnTo>
                    <a:pt x="62" y="28"/>
                  </a:lnTo>
                  <a:lnTo>
                    <a:pt x="64" y="36"/>
                  </a:lnTo>
                  <a:lnTo>
                    <a:pt x="64" y="45"/>
                  </a:lnTo>
                  <a:lnTo>
                    <a:pt x="64" y="53"/>
                  </a:lnTo>
                  <a:lnTo>
                    <a:pt x="62" y="63"/>
                  </a:lnTo>
                  <a:lnTo>
                    <a:pt x="59" y="70"/>
                  </a:lnTo>
                  <a:lnTo>
                    <a:pt x="55" y="77"/>
                  </a:lnTo>
                  <a:lnTo>
                    <a:pt x="50" y="81"/>
                  </a:lnTo>
                  <a:lnTo>
                    <a:pt x="45" y="86"/>
                  </a:lnTo>
                  <a:lnTo>
                    <a:pt x="39" y="88"/>
                  </a:lnTo>
                  <a:lnTo>
                    <a:pt x="32" y="89"/>
                  </a:lnTo>
                  <a:lnTo>
                    <a:pt x="26" y="88"/>
                  </a:lnTo>
                  <a:lnTo>
                    <a:pt x="20" y="86"/>
                  </a:lnTo>
                  <a:lnTo>
                    <a:pt x="14" y="81"/>
                  </a:lnTo>
                  <a:lnTo>
                    <a:pt x="10" y="77"/>
                  </a:lnTo>
                  <a:lnTo>
                    <a:pt x="6" y="70"/>
                  </a:lnTo>
                  <a:lnTo>
                    <a:pt x="3" y="63"/>
                  </a:lnTo>
                  <a:lnTo>
                    <a:pt x="1" y="53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6" y="19"/>
                  </a:lnTo>
                  <a:lnTo>
                    <a:pt x="10" y="14"/>
                  </a:lnTo>
                  <a:lnTo>
                    <a:pt x="14" y="8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92" name="Freeform 632"/>
            <p:cNvSpPr>
              <a:spLocks/>
            </p:cNvSpPr>
            <p:nvPr/>
          </p:nvSpPr>
          <p:spPr bwMode="auto">
            <a:xfrm>
              <a:off x="4557" y="1023"/>
              <a:ext cx="103" cy="156"/>
            </a:xfrm>
            <a:custGeom>
              <a:avLst/>
              <a:gdLst>
                <a:gd name="T0" fmla="*/ 20 w 103"/>
                <a:gd name="T1" fmla="*/ 0 h 156"/>
                <a:gd name="T2" fmla="*/ 83 w 103"/>
                <a:gd name="T3" fmla="*/ 0 h 156"/>
                <a:gd name="T4" fmla="*/ 87 w 103"/>
                <a:gd name="T5" fmla="*/ 1 h 156"/>
                <a:gd name="T6" fmla="*/ 91 w 103"/>
                <a:gd name="T7" fmla="*/ 4 h 156"/>
                <a:gd name="T8" fmla="*/ 95 w 103"/>
                <a:gd name="T9" fmla="*/ 8 h 156"/>
                <a:gd name="T10" fmla="*/ 97 w 103"/>
                <a:gd name="T11" fmla="*/ 14 h 156"/>
                <a:gd name="T12" fmla="*/ 100 w 103"/>
                <a:gd name="T13" fmla="*/ 20 h 156"/>
                <a:gd name="T14" fmla="*/ 102 w 103"/>
                <a:gd name="T15" fmla="*/ 28 h 156"/>
                <a:gd name="T16" fmla="*/ 103 w 103"/>
                <a:gd name="T17" fmla="*/ 36 h 156"/>
                <a:gd name="T18" fmla="*/ 103 w 103"/>
                <a:gd name="T19" fmla="*/ 45 h 156"/>
                <a:gd name="T20" fmla="*/ 103 w 103"/>
                <a:gd name="T21" fmla="*/ 111 h 156"/>
                <a:gd name="T22" fmla="*/ 103 w 103"/>
                <a:gd name="T23" fmla="*/ 120 h 156"/>
                <a:gd name="T24" fmla="*/ 102 w 103"/>
                <a:gd name="T25" fmla="*/ 128 h 156"/>
                <a:gd name="T26" fmla="*/ 100 w 103"/>
                <a:gd name="T27" fmla="*/ 136 h 156"/>
                <a:gd name="T28" fmla="*/ 97 w 103"/>
                <a:gd name="T29" fmla="*/ 142 h 156"/>
                <a:gd name="T30" fmla="*/ 95 w 103"/>
                <a:gd name="T31" fmla="*/ 148 h 156"/>
                <a:gd name="T32" fmla="*/ 91 w 103"/>
                <a:gd name="T33" fmla="*/ 153 h 156"/>
                <a:gd name="T34" fmla="*/ 87 w 103"/>
                <a:gd name="T35" fmla="*/ 155 h 156"/>
                <a:gd name="T36" fmla="*/ 83 w 103"/>
                <a:gd name="T37" fmla="*/ 156 h 156"/>
                <a:gd name="T38" fmla="*/ 20 w 103"/>
                <a:gd name="T39" fmla="*/ 156 h 156"/>
                <a:gd name="T40" fmla="*/ 16 w 103"/>
                <a:gd name="T41" fmla="*/ 155 h 156"/>
                <a:gd name="T42" fmla="*/ 12 w 103"/>
                <a:gd name="T43" fmla="*/ 153 h 156"/>
                <a:gd name="T44" fmla="*/ 9 w 103"/>
                <a:gd name="T45" fmla="*/ 148 h 156"/>
                <a:gd name="T46" fmla="*/ 6 w 103"/>
                <a:gd name="T47" fmla="*/ 142 h 156"/>
                <a:gd name="T48" fmla="*/ 3 w 103"/>
                <a:gd name="T49" fmla="*/ 136 h 156"/>
                <a:gd name="T50" fmla="*/ 2 w 103"/>
                <a:gd name="T51" fmla="*/ 128 h 156"/>
                <a:gd name="T52" fmla="*/ 0 w 103"/>
                <a:gd name="T53" fmla="*/ 120 h 156"/>
                <a:gd name="T54" fmla="*/ 0 w 103"/>
                <a:gd name="T55" fmla="*/ 111 h 156"/>
                <a:gd name="T56" fmla="*/ 0 w 103"/>
                <a:gd name="T57" fmla="*/ 45 h 156"/>
                <a:gd name="T58" fmla="*/ 0 w 103"/>
                <a:gd name="T59" fmla="*/ 36 h 156"/>
                <a:gd name="T60" fmla="*/ 2 w 103"/>
                <a:gd name="T61" fmla="*/ 28 h 156"/>
                <a:gd name="T62" fmla="*/ 3 w 103"/>
                <a:gd name="T63" fmla="*/ 20 h 156"/>
                <a:gd name="T64" fmla="*/ 6 w 103"/>
                <a:gd name="T65" fmla="*/ 14 h 156"/>
                <a:gd name="T66" fmla="*/ 9 w 103"/>
                <a:gd name="T67" fmla="*/ 8 h 156"/>
                <a:gd name="T68" fmla="*/ 12 w 103"/>
                <a:gd name="T69" fmla="*/ 4 h 156"/>
                <a:gd name="T70" fmla="*/ 16 w 103"/>
                <a:gd name="T71" fmla="*/ 1 h 156"/>
                <a:gd name="T72" fmla="*/ 20 w 103"/>
                <a:gd name="T73" fmla="*/ 0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156">
                  <a:moveTo>
                    <a:pt x="2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4"/>
                  </a:lnTo>
                  <a:lnTo>
                    <a:pt x="95" y="8"/>
                  </a:lnTo>
                  <a:lnTo>
                    <a:pt x="97" y="14"/>
                  </a:lnTo>
                  <a:lnTo>
                    <a:pt x="100" y="20"/>
                  </a:lnTo>
                  <a:lnTo>
                    <a:pt x="102" y="28"/>
                  </a:lnTo>
                  <a:lnTo>
                    <a:pt x="103" y="36"/>
                  </a:lnTo>
                  <a:lnTo>
                    <a:pt x="103" y="45"/>
                  </a:lnTo>
                  <a:lnTo>
                    <a:pt x="103" y="111"/>
                  </a:lnTo>
                  <a:lnTo>
                    <a:pt x="103" y="120"/>
                  </a:lnTo>
                  <a:lnTo>
                    <a:pt x="102" y="128"/>
                  </a:lnTo>
                  <a:lnTo>
                    <a:pt x="100" y="136"/>
                  </a:lnTo>
                  <a:lnTo>
                    <a:pt x="97" y="142"/>
                  </a:lnTo>
                  <a:lnTo>
                    <a:pt x="95" y="148"/>
                  </a:lnTo>
                  <a:lnTo>
                    <a:pt x="91" y="153"/>
                  </a:lnTo>
                  <a:lnTo>
                    <a:pt x="87" y="155"/>
                  </a:lnTo>
                  <a:lnTo>
                    <a:pt x="83" y="156"/>
                  </a:lnTo>
                  <a:lnTo>
                    <a:pt x="20" y="156"/>
                  </a:lnTo>
                  <a:lnTo>
                    <a:pt x="16" y="155"/>
                  </a:lnTo>
                  <a:lnTo>
                    <a:pt x="12" y="153"/>
                  </a:lnTo>
                  <a:lnTo>
                    <a:pt x="9" y="148"/>
                  </a:lnTo>
                  <a:lnTo>
                    <a:pt x="6" y="142"/>
                  </a:lnTo>
                  <a:lnTo>
                    <a:pt x="3" y="136"/>
                  </a:lnTo>
                  <a:lnTo>
                    <a:pt x="2" y="128"/>
                  </a:lnTo>
                  <a:lnTo>
                    <a:pt x="0" y="120"/>
                  </a:lnTo>
                  <a:lnTo>
                    <a:pt x="0" y="111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2" y="28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9" y="8"/>
                  </a:lnTo>
                  <a:lnTo>
                    <a:pt x="12" y="4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93" name="Freeform 633"/>
            <p:cNvSpPr>
              <a:spLocks/>
            </p:cNvSpPr>
            <p:nvPr/>
          </p:nvSpPr>
          <p:spPr bwMode="auto">
            <a:xfrm>
              <a:off x="4557" y="1023"/>
              <a:ext cx="103" cy="156"/>
            </a:xfrm>
            <a:custGeom>
              <a:avLst/>
              <a:gdLst>
                <a:gd name="T0" fmla="*/ 20 w 103"/>
                <a:gd name="T1" fmla="*/ 0 h 156"/>
                <a:gd name="T2" fmla="*/ 83 w 103"/>
                <a:gd name="T3" fmla="*/ 0 h 156"/>
                <a:gd name="T4" fmla="*/ 87 w 103"/>
                <a:gd name="T5" fmla="*/ 1 h 156"/>
                <a:gd name="T6" fmla="*/ 91 w 103"/>
                <a:gd name="T7" fmla="*/ 4 h 156"/>
                <a:gd name="T8" fmla="*/ 95 w 103"/>
                <a:gd name="T9" fmla="*/ 8 h 156"/>
                <a:gd name="T10" fmla="*/ 97 w 103"/>
                <a:gd name="T11" fmla="*/ 14 h 156"/>
                <a:gd name="T12" fmla="*/ 100 w 103"/>
                <a:gd name="T13" fmla="*/ 20 h 156"/>
                <a:gd name="T14" fmla="*/ 102 w 103"/>
                <a:gd name="T15" fmla="*/ 28 h 156"/>
                <a:gd name="T16" fmla="*/ 103 w 103"/>
                <a:gd name="T17" fmla="*/ 36 h 156"/>
                <a:gd name="T18" fmla="*/ 103 w 103"/>
                <a:gd name="T19" fmla="*/ 45 h 156"/>
                <a:gd name="T20" fmla="*/ 103 w 103"/>
                <a:gd name="T21" fmla="*/ 111 h 156"/>
                <a:gd name="T22" fmla="*/ 103 w 103"/>
                <a:gd name="T23" fmla="*/ 120 h 156"/>
                <a:gd name="T24" fmla="*/ 102 w 103"/>
                <a:gd name="T25" fmla="*/ 128 h 156"/>
                <a:gd name="T26" fmla="*/ 100 w 103"/>
                <a:gd name="T27" fmla="*/ 136 h 156"/>
                <a:gd name="T28" fmla="*/ 97 w 103"/>
                <a:gd name="T29" fmla="*/ 142 h 156"/>
                <a:gd name="T30" fmla="*/ 95 w 103"/>
                <a:gd name="T31" fmla="*/ 148 h 156"/>
                <a:gd name="T32" fmla="*/ 91 w 103"/>
                <a:gd name="T33" fmla="*/ 153 h 156"/>
                <a:gd name="T34" fmla="*/ 87 w 103"/>
                <a:gd name="T35" fmla="*/ 155 h 156"/>
                <a:gd name="T36" fmla="*/ 83 w 103"/>
                <a:gd name="T37" fmla="*/ 156 h 156"/>
                <a:gd name="T38" fmla="*/ 20 w 103"/>
                <a:gd name="T39" fmla="*/ 156 h 156"/>
                <a:gd name="T40" fmla="*/ 16 w 103"/>
                <a:gd name="T41" fmla="*/ 155 h 156"/>
                <a:gd name="T42" fmla="*/ 12 w 103"/>
                <a:gd name="T43" fmla="*/ 153 h 156"/>
                <a:gd name="T44" fmla="*/ 9 w 103"/>
                <a:gd name="T45" fmla="*/ 148 h 156"/>
                <a:gd name="T46" fmla="*/ 6 w 103"/>
                <a:gd name="T47" fmla="*/ 142 h 156"/>
                <a:gd name="T48" fmla="*/ 3 w 103"/>
                <a:gd name="T49" fmla="*/ 136 h 156"/>
                <a:gd name="T50" fmla="*/ 2 w 103"/>
                <a:gd name="T51" fmla="*/ 128 h 156"/>
                <a:gd name="T52" fmla="*/ 0 w 103"/>
                <a:gd name="T53" fmla="*/ 120 h 156"/>
                <a:gd name="T54" fmla="*/ 0 w 103"/>
                <a:gd name="T55" fmla="*/ 111 h 156"/>
                <a:gd name="T56" fmla="*/ 0 w 103"/>
                <a:gd name="T57" fmla="*/ 45 h 156"/>
                <a:gd name="T58" fmla="*/ 0 w 103"/>
                <a:gd name="T59" fmla="*/ 36 h 156"/>
                <a:gd name="T60" fmla="*/ 2 w 103"/>
                <a:gd name="T61" fmla="*/ 28 h 156"/>
                <a:gd name="T62" fmla="*/ 3 w 103"/>
                <a:gd name="T63" fmla="*/ 20 h 156"/>
                <a:gd name="T64" fmla="*/ 6 w 103"/>
                <a:gd name="T65" fmla="*/ 14 h 156"/>
                <a:gd name="T66" fmla="*/ 9 w 103"/>
                <a:gd name="T67" fmla="*/ 8 h 156"/>
                <a:gd name="T68" fmla="*/ 12 w 103"/>
                <a:gd name="T69" fmla="*/ 4 h 156"/>
                <a:gd name="T70" fmla="*/ 16 w 103"/>
                <a:gd name="T71" fmla="*/ 1 h 156"/>
                <a:gd name="T72" fmla="*/ 20 w 103"/>
                <a:gd name="T73" fmla="*/ 0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156">
                  <a:moveTo>
                    <a:pt x="20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4"/>
                  </a:lnTo>
                  <a:lnTo>
                    <a:pt x="95" y="8"/>
                  </a:lnTo>
                  <a:lnTo>
                    <a:pt x="97" y="14"/>
                  </a:lnTo>
                  <a:lnTo>
                    <a:pt x="100" y="20"/>
                  </a:lnTo>
                  <a:lnTo>
                    <a:pt x="102" y="28"/>
                  </a:lnTo>
                  <a:lnTo>
                    <a:pt x="103" y="36"/>
                  </a:lnTo>
                  <a:lnTo>
                    <a:pt x="103" y="45"/>
                  </a:lnTo>
                  <a:lnTo>
                    <a:pt x="103" y="111"/>
                  </a:lnTo>
                  <a:lnTo>
                    <a:pt x="103" y="120"/>
                  </a:lnTo>
                  <a:lnTo>
                    <a:pt x="102" y="128"/>
                  </a:lnTo>
                  <a:lnTo>
                    <a:pt x="100" y="136"/>
                  </a:lnTo>
                  <a:lnTo>
                    <a:pt x="97" y="142"/>
                  </a:lnTo>
                  <a:lnTo>
                    <a:pt x="95" y="148"/>
                  </a:lnTo>
                  <a:lnTo>
                    <a:pt x="91" y="153"/>
                  </a:lnTo>
                  <a:lnTo>
                    <a:pt x="87" y="155"/>
                  </a:lnTo>
                  <a:lnTo>
                    <a:pt x="83" y="156"/>
                  </a:lnTo>
                  <a:lnTo>
                    <a:pt x="20" y="156"/>
                  </a:lnTo>
                  <a:lnTo>
                    <a:pt x="16" y="155"/>
                  </a:lnTo>
                  <a:lnTo>
                    <a:pt x="12" y="153"/>
                  </a:lnTo>
                  <a:lnTo>
                    <a:pt x="9" y="148"/>
                  </a:lnTo>
                  <a:lnTo>
                    <a:pt x="6" y="142"/>
                  </a:lnTo>
                  <a:lnTo>
                    <a:pt x="3" y="136"/>
                  </a:lnTo>
                  <a:lnTo>
                    <a:pt x="2" y="128"/>
                  </a:lnTo>
                  <a:lnTo>
                    <a:pt x="0" y="120"/>
                  </a:lnTo>
                  <a:lnTo>
                    <a:pt x="0" y="111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2" y="28"/>
                  </a:lnTo>
                  <a:lnTo>
                    <a:pt x="3" y="20"/>
                  </a:lnTo>
                  <a:lnTo>
                    <a:pt x="6" y="14"/>
                  </a:lnTo>
                  <a:lnTo>
                    <a:pt x="9" y="8"/>
                  </a:lnTo>
                  <a:lnTo>
                    <a:pt x="12" y="4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694" name="Freeform 634"/>
            <p:cNvSpPr>
              <a:spLocks/>
            </p:cNvSpPr>
            <p:nvPr/>
          </p:nvSpPr>
          <p:spPr bwMode="auto">
            <a:xfrm>
              <a:off x="4573" y="1063"/>
              <a:ext cx="65" cy="89"/>
            </a:xfrm>
            <a:custGeom>
              <a:avLst/>
              <a:gdLst>
                <a:gd name="T0" fmla="*/ 32 w 65"/>
                <a:gd name="T1" fmla="*/ 0 h 89"/>
                <a:gd name="T2" fmla="*/ 39 w 65"/>
                <a:gd name="T3" fmla="*/ 1 h 89"/>
                <a:gd name="T4" fmla="*/ 45 w 65"/>
                <a:gd name="T5" fmla="*/ 3 h 89"/>
                <a:gd name="T6" fmla="*/ 50 w 65"/>
                <a:gd name="T7" fmla="*/ 8 h 89"/>
                <a:gd name="T8" fmla="*/ 56 w 65"/>
                <a:gd name="T9" fmla="*/ 14 h 89"/>
                <a:gd name="T10" fmla="*/ 60 w 65"/>
                <a:gd name="T11" fmla="*/ 19 h 89"/>
                <a:gd name="T12" fmla="*/ 63 w 65"/>
                <a:gd name="T13" fmla="*/ 28 h 89"/>
                <a:gd name="T14" fmla="*/ 65 w 65"/>
                <a:gd name="T15" fmla="*/ 36 h 89"/>
                <a:gd name="T16" fmla="*/ 65 w 65"/>
                <a:gd name="T17" fmla="*/ 45 h 89"/>
                <a:gd name="T18" fmla="*/ 65 w 65"/>
                <a:gd name="T19" fmla="*/ 53 h 89"/>
                <a:gd name="T20" fmla="*/ 63 w 65"/>
                <a:gd name="T21" fmla="*/ 63 h 89"/>
                <a:gd name="T22" fmla="*/ 60 w 65"/>
                <a:gd name="T23" fmla="*/ 70 h 89"/>
                <a:gd name="T24" fmla="*/ 56 w 65"/>
                <a:gd name="T25" fmla="*/ 77 h 89"/>
                <a:gd name="T26" fmla="*/ 50 w 65"/>
                <a:gd name="T27" fmla="*/ 81 h 89"/>
                <a:gd name="T28" fmla="*/ 45 w 65"/>
                <a:gd name="T29" fmla="*/ 86 h 89"/>
                <a:gd name="T30" fmla="*/ 39 w 65"/>
                <a:gd name="T31" fmla="*/ 88 h 89"/>
                <a:gd name="T32" fmla="*/ 32 w 65"/>
                <a:gd name="T33" fmla="*/ 89 h 89"/>
                <a:gd name="T34" fmla="*/ 26 w 65"/>
                <a:gd name="T35" fmla="*/ 88 h 89"/>
                <a:gd name="T36" fmla="*/ 20 w 65"/>
                <a:gd name="T37" fmla="*/ 86 h 89"/>
                <a:gd name="T38" fmla="*/ 14 w 65"/>
                <a:gd name="T39" fmla="*/ 81 h 89"/>
                <a:gd name="T40" fmla="*/ 10 w 65"/>
                <a:gd name="T41" fmla="*/ 77 h 89"/>
                <a:gd name="T42" fmla="*/ 6 w 65"/>
                <a:gd name="T43" fmla="*/ 70 h 89"/>
                <a:gd name="T44" fmla="*/ 3 w 65"/>
                <a:gd name="T45" fmla="*/ 63 h 89"/>
                <a:gd name="T46" fmla="*/ 1 w 65"/>
                <a:gd name="T47" fmla="*/ 53 h 89"/>
                <a:gd name="T48" fmla="*/ 0 w 65"/>
                <a:gd name="T49" fmla="*/ 45 h 89"/>
                <a:gd name="T50" fmla="*/ 1 w 65"/>
                <a:gd name="T51" fmla="*/ 36 h 89"/>
                <a:gd name="T52" fmla="*/ 3 w 65"/>
                <a:gd name="T53" fmla="*/ 28 h 89"/>
                <a:gd name="T54" fmla="*/ 6 w 65"/>
                <a:gd name="T55" fmla="*/ 19 h 89"/>
                <a:gd name="T56" fmla="*/ 10 w 65"/>
                <a:gd name="T57" fmla="*/ 14 h 89"/>
                <a:gd name="T58" fmla="*/ 14 w 65"/>
                <a:gd name="T59" fmla="*/ 8 h 89"/>
                <a:gd name="T60" fmla="*/ 20 w 65"/>
                <a:gd name="T61" fmla="*/ 3 h 89"/>
                <a:gd name="T62" fmla="*/ 26 w 65"/>
                <a:gd name="T63" fmla="*/ 1 h 89"/>
                <a:gd name="T64" fmla="*/ 32 w 65"/>
                <a:gd name="T65" fmla="*/ 0 h 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5" h="89">
                  <a:moveTo>
                    <a:pt x="32" y="0"/>
                  </a:moveTo>
                  <a:lnTo>
                    <a:pt x="39" y="1"/>
                  </a:lnTo>
                  <a:lnTo>
                    <a:pt x="45" y="3"/>
                  </a:lnTo>
                  <a:lnTo>
                    <a:pt x="50" y="8"/>
                  </a:lnTo>
                  <a:lnTo>
                    <a:pt x="56" y="14"/>
                  </a:lnTo>
                  <a:lnTo>
                    <a:pt x="60" y="19"/>
                  </a:lnTo>
                  <a:lnTo>
                    <a:pt x="63" y="28"/>
                  </a:lnTo>
                  <a:lnTo>
                    <a:pt x="65" y="36"/>
                  </a:lnTo>
                  <a:lnTo>
                    <a:pt x="65" y="45"/>
                  </a:lnTo>
                  <a:lnTo>
                    <a:pt x="65" y="53"/>
                  </a:lnTo>
                  <a:lnTo>
                    <a:pt x="63" y="63"/>
                  </a:lnTo>
                  <a:lnTo>
                    <a:pt x="60" y="70"/>
                  </a:lnTo>
                  <a:lnTo>
                    <a:pt x="56" y="77"/>
                  </a:lnTo>
                  <a:lnTo>
                    <a:pt x="50" y="81"/>
                  </a:lnTo>
                  <a:lnTo>
                    <a:pt x="45" y="86"/>
                  </a:lnTo>
                  <a:lnTo>
                    <a:pt x="39" y="88"/>
                  </a:lnTo>
                  <a:lnTo>
                    <a:pt x="32" y="89"/>
                  </a:lnTo>
                  <a:lnTo>
                    <a:pt x="26" y="88"/>
                  </a:lnTo>
                  <a:lnTo>
                    <a:pt x="20" y="86"/>
                  </a:lnTo>
                  <a:lnTo>
                    <a:pt x="14" y="81"/>
                  </a:lnTo>
                  <a:lnTo>
                    <a:pt x="10" y="77"/>
                  </a:lnTo>
                  <a:lnTo>
                    <a:pt x="6" y="70"/>
                  </a:lnTo>
                  <a:lnTo>
                    <a:pt x="3" y="63"/>
                  </a:lnTo>
                  <a:lnTo>
                    <a:pt x="1" y="53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6" y="19"/>
                  </a:lnTo>
                  <a:lnTo>
                    <a:pt x="10" y="14"/>
                  </a:lnTo>
                  <a:lnTo>
                    <a:pt x="14" y="8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695" name="Freeform 635"/>
            <p:cNvSpPr>
              <a:spLocks/>
            </p:cNvSpPr>
            <p:nvPr/>
          </p:nvSpPr>
          <p:spPr bwMode="auto">
            <a:xfrm>
              <a:off x="4573" y="1063"/>
              <a:ext cx="65" cy="89"/>
            </a:xfrm>
            <a:custGeom>
              <a:avLst/>
              <a:gdLst>
                <a:gd name="T0" fmla="*/ 32 w 65"/>
                <a:gd name="T1" fmla="*/ 0 h 89"/>
                <a:gd name="T2" fmla="*/ 39 w 65"/>
                <a:gd name="T3" fmla="*/ 1 h 89"/>
                <a:gd name="T4" fmla="*/ 45 w 65"/>
                <a:gd name="T5" fmla="*/ 3 h 89"/>
                <a:gd name="T6" fmla="*/ 50 w 65"/>
                <a:gd name="T7" fmla="*/ 8 h 89"/>
                <a:gd name="T8" fmla="*/ 56 w 65"/>
                <a:gd name="T9" fmla="*/ 14 h 89"/>
                <a:gd name="T10" fmla="*/ 60 w 65"/>
                <a:gd name="T11" fmla="*/ 19 h 89"/>
                <a:gd name="T12" fmla="*/ 63 w 65"/>
                <a:gd name="T13" fmla="*/ 28 h 89"/>
                <a:gd name="T14" fmla="*/ 65 w 65"/>
                <a:gd name="T15" fmla="*/ 36 h 89"/>
                <a:gd name="T16" fmla="*/ 65 w 65"/>
                <a:gd name="T17" fmla="*/ 45 h 89"/>
                <a:gd name="T18" fmla="*/ 65 w 65"/>
                <a:gd name="T19" fmla="*/ 53 h 89"/>
                <a:gd name="T20" fmla="*/ 63 w 65"/>
                <a:gd name="T21" fmla="*/ 63 h 89"/>
                <a:gd name="T22" fmla="*/ 60 w 65"/>
                <a:gd name="T23" fmla="*/ 70 h 89"/>
                <a:gd name="T24" fmla="*/ 56 w 65"/>
                <a:gd name="T25" fmla="*/ 77 h 89"/>
                <a:gd name="T26" fmla="*/ 50 w 65"/>
                <a:gd name="T27" fmla="*/ 81 h 89"/>
                <a:gd name="T28" fmla="*/ 45 w 65"/>
                <a:gd name="T29" fmla="*/ 86 h 89"/>
                <a:gd name="T30" fmla="*/ 39 w 65"/>
                <a:gd name="T31" fmla="*/ 88 h 89"/>
                <a:gd name="T32" fmla="*/ 32 w 65"/>
                <a:gd name="T33" fmla="*/ 89 h 89"/>
                <a:gd name="T34" fmla="*/ 26 w 65"/>
                <a:gd name="T35" fmla="*/ 88 h 89"/>
                <a:gd name="T36" fmla="*/ 20 w 65"/>
                <a:gd name="T37" fmla="*/ 86 h 89"/>
                <a:gd name="T38" fmla="*/ 14 w 65"/>
                <a:gd name="T39" fmla="*/ 81 h 89"/>
                <a:gd name="T40" fmla="*/ 10 w 65"/>
                <a:gd name="T41" fmla="*/ 77 h 89"/>
                <a:gd name="T42" fmla="*/ 6 w 65"/>
                <a:gd name="T43" fmla="*/ 70 h 89"/>
                <a:gd name="T44" fmla="*/ 3 w 65"/>
                <a:gd name="T45" fmla="*/ 63 h 89"/>
                <a:gd name="T46" fmla="*/ 1 w 65"/>
                <a:gd name="T47" fmla="*/ 53 h 89"/>
                <a:gd name="T48" fmla="*/ 0 w 65"/>
                <a:gd name="T49" fmla="*/ 45 h 89"/>
                <a:gd name="T50" fmla="*/ 1 w 65"/>
                <a:gd name="T51" fmla="*/ 36 h 89"/>
                <a:gd name="T52" fmla="*/ 3 w 65"/>
                <a:gd name="T53" fmla="*/ 28 h 89"/>
                <a:gd name="T54" fmla="*/ 6 w 65"/>
                <a:gd name="T55" fmla="*/ 19 h 89"/>
                <a:gd name="T56" fmla="*/ 10 w 65"/>
                <a:gd name="T57" fmla="*/ 14 h 89"/>
                <a:gd name="T58" fmla="*/ 14 w 65"/>
                <a:gd name="T59" fmla="*/ 8 h 89"/>
                <a:gd name="T60" fmla="*/ 20 w 65"/>
                <a:gd name="T61" fmla="*/ 3 h 89"/>
                <a:gd name="T62" fmla="*/ 26 w 65"/>
                <a:gd name="T63" fmla="*/ 1 h 89"/>
                <a:gd name="T64" fmla="*/ 32 w 65"/>
                <a:gd name="T65" fmla="*/ 0 h 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5" h="89">
                  <a:moveTo>
                    <a:pt x="32" y="0"/>
                  </a:moveTo>
                  <a:lnTo>
                    <a:pt x="39" y="1"/>
                  </a:lnTo>
                  <a:lnTo>
                    <a:pt x="45" y="3"/>
                  </a:lnTo>
                  <a:lnTo>
                    <a:pt x="50" y="8"/>
                  </a:lnTo>
                  <a:lnTo>
                    <a:pt x="56" y="14"/>
                  </a:lnTo>
                  <a:lnTo>
                    <a:pt x="60" y="19"/>
                  </a:lnTo>
                  <a:lnTo>
                    <a:pt x="63" y="28"/>
                  </a:lnTo>
                  <a:lnTo>
                    <a:pt x="65" y="36"/>
                  </a:lnTo>
                  <a:lnTo>
                    <a:pt x="65" y="45"/>
                  </a:lnTo>
                  <a:lnTo>
                    <a:pt x="65" y="53"/>
                  </a:lnTo>
                  <a:lnTo>
                    <a:pt x="63" y="63"/>
                  </a:lnTo>
                  <a:lnTo>
                    <a:pt x="60" y="70"/>
                  </a:lnTo>
                  <a:lnTo>
                    <a:pt x="56" y="77"/>
                  </a:lnTo>
                  <a:lnTo>
                    <a:pt x="50" y="81"/>
                  </a:lnTo>
                  <a:lnTo>
                    <a:pt x="45" y="86"/>
                  </a:lnTo>
                  <a:lnTo>
                    <a:pt x="39" y="88"/>
                  </a:lnTo>
                  <a:lnTo>
                    <a:pt x="32" y="89"/>
                  </a:lnTo>
                  <a:lnTo>
                    <a:pt x="26" y="88"/>
                  </a:lnTo>
                  <a:lnTo>
                    <a:pt x="20" y="86"/>
                  </a:lnTo>
                  <a:lnTo>
                    <a:pt x="14" y="81"/>
                  </a:lnTo>
                  <a:lnTo>
                    <a:pt x="10" y="77"/>
                  </a:lnTo>
                  <a:lnTo>
                    <a:pt x="6" y="70"/>
                  </a:lnTo>
                  <a:lnTo>
                    <a:pt x="3" y="63"/>
                  </a:lnTo>
                  <a:lnTo>
                    <a:pt x="1" y="53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6" y="19"/>
                  </a:lnTo>
                  <a:lnTo>
                    <a:pt x="10" y="14"/>
                  </a:lnTo>
                  <a:lnTo>
                    <a:pt x="14" y="8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52342" name="Group 636"/>
          <p:cNvGrpSpPr>
            <a:grpSpLocks/>
          </p:cNvGrpSpPr>
          <p:nvPr/>
        </p:nvGrpSpPr>
        <p:grpSpPr bwMode="auto">
          <a:xfrm>
            <a:off x="7726363" y="2163763"/>
            <a:ext cx="1262062" cy="2327275"/>
            <a:chOff x="4867" y="1023"/>
            <a:chExt cx="795" cy="1466"/>
          </a:xfrm>
        </p:grpSpPr>
        <p:sp>
          <p:nvSpPr>
            <p:cNvPr id="52368" name="Freeform 637"/>
            <p:cNvSpPr>
              <a:spLocks/>
            </p:cNvSpPr>
            <p:nvPr/>
          </p:nvSpPr>
          <p:spPr bwMode="auto">
            <a:xfrm>
              <a:off x="4890" y="1848"/>
              <a:ext cx="105" cy="222"/>
            </a:xfrm>
            <a:custGeom>
              <a:avLst/>
              <a:gdLst>
                <a:gd name="T0" fmla="*/ 21 w 105"/>
                <a:gd name="T1" fmla="*/ 0 h 222"/>
                <a:gd name="T2" fmla="*/ 84 w 105"/>
                <a:gd name="T3" fmla="*/ 0 h 222"/>
                <a:gd name="T4" fmla="*/ 88 w 105"/>
                <a:gd name="T5" fmla="*/ 1 h 222"/>
                <a:gd name="T6" fmla="*/ 91 w 105"/>
                <a:gd name="T7" fmla="*/ 5 h 222"/>
                <a:gd name="T8" fmla="*/ 95 w 105"/>
                <a:gd name="T9" fmla="*/ 11 h 222"/>
                <a:gd name="T10" fmla="*/ 99 w 105"/>
                <a:gd name="T11" fmla="*/ 18 h 222"/>
                <a:gd name="T12" fmla="*/ 101 w 105"/>
                <a:gd name="T13" fmla="*/ 29 h 222"/>
                <a:gd name="T14" fmla="*/ 103 w 105"/>
                <a:gd name="T15" fmla="*/ 39 h 222"/>
                <a:gd name="T16" fmla="*/ 104 w 105"/>
                <a:gd name="T17" fmla="*/ 51 h 222"/>
                <a:gd name="T18" fmla="*/ 105 w 105"/>
                <a:gd name="T19" fmla="*/ 65 h 222"/>
                <a:gd name="T20" fmla="*/ 105 w 105"/>
                <a:gd name="T21" fmla="*/ 158 h 222"/>
                <a:gd name="T22" fmla="*/ 104 w 105"/>
                <a:gd name="T23" fmla="*/ 171 h 222"/>
                <a:gd name="T24" fmla="*/ 103 w 105"/>
                <a:gd name="T25" fmla="*/ 182 h 222"/>
                <a:gd name="T26" fmla="*/ 101 w 105"/>
                <a:gd name="T27" fmla="*/ 193 h 222"/>
                <a:gd name="T28" fmla="*/ 99 w 105"/>
                <a:gd name="T29" fmla="*/ 203 h 222"/>
                <a:gd name="T30" fmla="*/ 95 w 105"/>
                <a:gd name="T31" fmla="*/ 210 h 222"/>
                <a:gd name="T32" fmla="*/ 91 w 105"/>
                <a:gd name="T33" fmla="*/ 217 h 222"/>
                <a:gd name="T34" fmla="*/ 88 w 105"/>
                <a:gd name="T35" fmla="*/ 221 h 222"/>
                <a:gd name="T36" fmla="*/ 84 w 105"/>
                <a:gd name="T37" fmla="*/ 222 h 222"/>
                <a:gd name="T38" fmla="*/ 21 w 105"/>
                <a:gd name="T39" fmla="*/ 222 h 222"/>
                <a:gd name="T40" fmla="*/ 17 w 105"/>
                <a:gd name="T41" fmla="*/ 221 h 222"/>
                <a:gd name="T42" fmla="*/ 13 w 105"/>
                <a:gd name="T43" fmla="*/ 217 h 222"/>
                <a:gd name="T44" fmla="*/ 10 w 105"/>
                <a:gd name="T45" fmla="*/ 210 h 222"/>
                <a:gd name="T46" fmla="*/ 6 w 105"/>
                <a:gd name="T47" fmla="*/ 203 h 222"/>
                <a:gd name="T48" fmla="*/ 4 w 105"/>
                <a:gd name="T49" fmla="*/ 193 h 222"/>
                <a:gd name="T50" fmla="*/ 2 w 105"/>
                <a:gd name="T51" fmla="*/ 182 h 222"/>
                <a:gd name="T52" fmla="*/ 1 w 105"/>
                <a:gd name="T53" fmla="*/ 171 h 222"/>
                <a:gd name="T54" fmla="*/ 0 w 105"/>
                <a:gd name="T55" fmla="*/ 158 h 222"/>
                <a:gd name="T56" fmla="*/ 0 w 105"/>
                <a:gd name="T57" fmla="*/ 65 h 222"/>
                <a:gd name="T58" fmla="*/ 1 w 105"/>
                <a:gd name="T59" fmla="*/ 51 h 222"/>
                <a:gd name="T60" fmla="*/ 2 w 105"/>
                <a:gd name="T61" fmla="*/ 39 h 222"/>
                <a:gd name="T62" fmla="*/ 4 w 105"/>
                <a:gd name="T63" fmla="*/ 29 h 222"/>
                <a:gd name="T64" fmla="*/ 6 w 105"/>
                <a:gd name="T65" fmla="*/ 18 h 222"/>
                <a:gd name="T66" fmla="*/ 10 w 105"/>
                <a:gd name="T67" fmla="*/ 11 h 222"/>
                <a:gd name="T68" fmla="*/ 13 w 105"/>
                <a:gd name="T69" fmla="*/ 5 h 222"/>
                <a:gd name="T70" fmla="*/ 17 w 105"/>
                <a:gd name="T71" fmla="*/ 1 h 222"/>
                <a:gd name="T72" fmla="*/ 21 w 105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5" h="222">
                  <a:moveTo>
                    <a:pt x="21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1" y="5"/>
                  </a:lnTo>
                  <a:lnTo>
                    <a:pt x="95" y="11"/>
                  </a:lnTo>
                  <a:lnTo>
                    <a:pt x="99" y="18"/>
                  </a:lnTo>
                  <a:lnTo>
                    <a:pt x="101" y="29"/>
                  </a:lnTo>
                  <a:lnTo>
                    <a:pt x="103" y="39"/>
                  </a:lnTo>
                  <a:lnTo>
                    <a:pt x="104" y="51"/>
                  </a:lnTo>
                  <a:lnTo>
                    <a:pt x="105" y="65"/>
                  </a:lnTo>
                  <a:lnTo>
                    <a:pt x="105" y="158"/>
                  </a:lnTo>
                  <a:lnTo>
                    <a:pt x="104" y="171"/>
                  </a:lnTo>
                  <a:lnTo>
                    <a:pt x="103" y="182"/>
                  </a:lnTo>
                  <a:lnTo>
                    <a:pt x="101" y="193"/>
                  </a:lnTo>
                  <a:lnTo>
                    <a:pt x="99" y="203"/>
                  </a:lnTo>
                  <a:lnTo>
                    <a:pt x="95" y="210"/>
                  </a:lnTo>
                  <a:lnTo>
                    <a:pt x="91" y="217"/>
                  </a:lnTo>
                  <a:lnTo>
                    <a:pt x="88" y="221"/>
                  </a:lnTo>
                  <a:lnTo>
                    <a:pt x="84" y="222"/>
                  </a:lnTo>
                  <a:lnTo>
                    <a:pt x="21" y="222"/>
                  </a:lnTo>
                  <a:lnTo>
                    <a:pt x="17" y="221"/>
                  </a:lnTo>
                  <a:lnTo>
                    <a:pt x="13" y="217"/>
                  </a:lnTo>
                  <a:lnTo>
                    <a:pt x="10" y="210"/>
                  </a:lnTo>
                  <a:lnTo>
                    <a:pt x="6" y="203"/>
                  </a:lnTo>
                  <a:lnTo>
                    <a:pt x="4" y="193"/>
                  </a:lnTo>
                  <a:lnTo>
                    <a:pt x="2" y="182"/>
                  </a:lnTo>
                  <a:lnTo>
                    <a:pt x="1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1" y="51"/>
                  </a:lnTo>
                  <a:lnTo>
                    <a:pt x="2" y="39"/>
                  </a:lnTo>
                  <a:lnTo>
                    <a:pt x="4" y="29"/>
                  </a:lnTo>
                  <a:lnTo>
                    <a:pt x="6" y="18"/>
                  </a:lnTo>
                  <a:lnTo>
                    <a:pt x="10" y="11"/>
                  </a:lnTo>
                  <a:lnTo>
                    <a:pt x="13" y="5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369" name="Freeform 638"/>
            <p:cNvSpPr>
              <a:spLocks/>
            </p:cNvSpPr>
            <p:nvPr/>
          </p:nvSpPr>
          <p:spPr bwMode="auto">
            <a:xfrm>
              <a:off x="4890" y="1848"/>
              <a:ext cx="105" cy="222"/>
            </a:xfrm>
            <a:custGeom>
              <a:avLst/>
              <a:gdLst>
                <a:gd name="T0" fmla="*/ 21 w 105"/>
                <a:gd name="T1" fmla="*/ 0 h 222"/>
                <a:gd name="T2" fmla="*/ 84 w 105"/>
                <a:gd name="T3" fmla="*/ 0 h 222"/>
                <a:gd name="T4" fmla="*/ 88 w 105"/>
                <a:gd name="T5" fmla="*/ 1 h 222"/>
                <a:gd name="T6" fmla="*/ 91 w 105"/>
                <a:gd name="T7" fmla="*/ 5 h 222"/>
                <a:gd name="T8" fmla="*/ 95 w 105"/>
                <a:gd name="T9" fmla="*/ 11 h 222"/>
                <a:gd name="T10" fmla="*/ 99 w 105"/>
                <a:gd name="T11" fmla="*/ 18 h 222"/>
                <a:gd name="T12" fmla="*/ 101 w 105"/>
                <a:gd name="T13" fmla="*/ 29 h 222"/>
                <a:gd name="T14" fmla="*/ 103 w 105"/>
                <a:gd name="T15" fmla="*/ 39 h 222"/>
                <a:gd name="T16" fmla="*/ 104 w 105"/>
                <a:gd name="T17" fmla="*/ 51 h 222"/>
                <a:gd name="T18" fmla="*/ 105 w 105"/>
                <a:gd name="T19" fmla="*/ 65 h 222"/>
                <a:gd name="T20" fmla="*/ 105 w 105"/>
                <a:gd name="T21" fmla="*/ 158 h 222"/>
                <a:gd name="T22" fmla="*/ 104 w 105"/>
                <a:gd name="T23" fmla="*/ 171 h 222"/>
                <a:gd name="T24" fmla="*/ 103 w 105"/>
                <a:gd name="T25" fmla="*/ 182 h 222"/>
                <a:gd name="T26" fmla="*/ 101 w 105"/>
                <a:gd name="T27" fmla="*/ 193 h 222"/>
                <a:gd name="T28" fmla="*/ 99 w 105"/>
                <a:gd name="T29" fmla="*/ 203 h 222"/>
                <a:gd name="T30" fmla="*/ 95 w 105"/>
                <a:gd name="T31" fmla="*/ 210 h 222"/>
                <a:gd name="T32" fmla="*/ 91 w 105"/>
                <a:gd name="T33" fmla="*/ 217 h 222"/>
                <a:gd name="T34" fmla="*/ 88 w 105"/>
                <a:gd name="T35" fmla="*/ 221 h 222"/>
                <a:gd name="T36" fmla="*/ 84 w 105"/>
                <a:gd name="T37" fmla="*/ 222 h 222"/>
                <a:gd name="T38" fmla="*/ 21 w 105"/>
                <a:gd name="T39" fmla="*/ 222 h 222"/>
                <a:gd name="T40" fmla="*/ 17 w 105"/>
                <a:gd name="T41" fmla="*/ 221 h 222"/>
                <a:gd name="T42" fmla="*/ 13 w 105"/>
                <a:gd name="T43" fmla="*/ 217 h 222"/>
                <a:gd name="T44" fmla="*/ 10 w 105"/>
                <a:gd name="T45" fmla="*/ 210 h 222"/>
                <a:gd name="T46" fmla="*/ 6 w 105"/>
                <a:gd name="T47" fmla="*/ 203 h 222"/>
                <a:gd name="T48" fmla="*/ 4 w 105"/>
                <a:gd name="T49" fmla="*/ 193 h 222"/>
                <a:gd name="T50" fmla="*/ 2 w 105"/>
                <a:gd name="T51" fmla="*/ 182 h 222"/>
                <a:gd name="T52" fmla="*/ 1 w 105"/>
                <a:gd name="T53" fmla="*/ 171 h 222"/>
                <a:gd name="T54" fmla="*/ 0 w 105"/>
                <a:gd name="T55" fmla="*/ 158 h 222"/>
                <a:gd name="T56" fmla="*/ 0 w 105"/>
                <a:gd name="T57" fmla="*/ 65 h 222"/>
                <a:gd name="T58" fmla="*/ 1 w 105"/>
                <a:gd name="T59" fmla="*/ 51 h 222"/>
                <a:gd name="T60" fmla="*/ 2 w 105"/>
                <a:gd name="T61" fmla="*/ 39 h 222"/>
                <a:gd name="T62" fmla="*/ 4 w 105"/>
                <a:gd name="T63" fmla="*/ 29 h 222"/>
                <a:gd name="T64" fmla="*/ 6 w 105"/>
                <a:gd name="T65" fmla="*/ 18 h 222"/>
                <a:gd name="T66" fmla="*/ 10 w 105"/>
                <a:gd name="T67" fmla="*/ 11 h 222"/>
                <a:gd name="T68" fmla="*/ 13 w 105"/>
                <a:gd name="T69" fmla="*/ 5 h 222"/>
                <a:gd name="T70" fmla="*/ 17 w 105"/>
                <a:gd name="T71" fmla="*/ 1 h 222"/>
                <a:gd name="T72" fmla="*/ 21 w 105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5" h="222">
                  <a:moveTo>
                    <a:pt x="21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1" y="5"/>
                  </a:lnTo>
                  <a:lnTo>
                    <a:pt x="95" y="11"/>
                  </a:lnTo>
                  <a:lnTo>
                    <a:pt x="99" y="18"/>
                  </a:lnTo>
                  <a:lnTo>
                    <a:pt x="101" y="29"/>
                  </a:lnTo>
                  <a:lnTo>
                    <a:pt x="103" y="39"/>
                  </a:lnTo>
                  <a:lnTo>
                    <a:pt x="104" y="51"/>
                  </a:lnTo>
                  <a:lnTo>
                    <a:pt x="105" y="65"/>
                  </a:lnTo>
                  <a:lnTo>
                    <a:pt x="105" y="158"/>
                  </a:lnTo>
                  <a:lnTo>
                    <a:pt x="104" y="171"/>
                  </a:lnTo>
                  <a:lnTo>
                    <a:pt x="103" y="182"/>
                  </a:lnTo>
                  <a:lnTo>
                    <a:pt x="101" y="193"/>
                  </a:lnTo>
                  <a:lnTo>
                    <a:pt x="99" y="203"/>
                  </a:lnTo>
                  <a:lnTo>
                    <a:pt x="95" y="210"/>
                  </a:lnTo>
                  <a:lnTo>
                    <a:pt x="91" y="217"/>
                  </a:lnTo>
                  <a:lnTo>
                    <a:pt x="88" y="221"/>
                  </a:lnTo>
                  <a:lnTo>
                    <a:pt x="84" y="222"/>
                  </a:lnTo>
                  <a:lnTo>
                    <a:pt x="21" y="222"/>
                  </a:lnTo>
                  <a:lnTo>
                    <a:pt x="17" y="221"/>
                  </a:lnTo>
                  <a:lnTo>
                    <a:pt x="13" y="217"/>
                  </a:lnTo>
                  <a:lnTo>
                    <a:pt x="10" y="210"/>
                  </a:lnTo>
                  <a:lnTo>
                    <a:pt x="6" y="203"/>
                  </a:lnTo>
                  <a:lnTo>
                    <a:pt x="4" y="193"/>
                  </a:lnTo>
                  <a:lnTo>
                    <a:pt x="2" y="182"/>
                  </a:lnTo>
                  <a:lnTo>
                    <a:pt x="1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1" y="51"/>
                  </a:lnTo>
                  <a:lnTo>
                    <a:pt x="2" y="39"/>
                  </a:lnTo>
                  <a:lnTo>
                    <a:pt x="4" y="29"/>
                  </a:lnTo>
                  <a:lnTo>
                    <a:pt x="6" y="18"/>
                  </a:lnTo>
                  <a:lnTo>
                    <a:pt x="10" y="11"/>
                  </a:lnTo>
                  <a:lnTo>
                    <a:pt x="13" y="5"/>
                  </a:lnTo>
                  <a:lnTo>
                    <a:pt x="17" y="1"/>
                  </a:lnTo>
                  <a:lnTo>
                    <a:pt x="21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370" name="Freeform 639"/>
            <p:cNvSpPr>
              <a:spLocks/>
            </p:cNvSpPr>
            <p:nvPr/>
          </p:nvSpPr>
          <p:spPr bwMode="auto">
            <a:xfrm>
              <a:off x="4907" y="1905"/>
              <a:ext cx="64" cy="127"/>
            </a:xfrm>
            <a:custGeom>
              <a:avLst/>
              <a:gdLst>
                <a:gd name="T0" fmla="*/ 32 w 64"/>
                <a:gd name="T1" fmla="*/ 0 h 127"/>
                <a:gd name="T2" fmla="*/ 36 w 64"/>
                <a:gd name="T3" fmla="*/ 0 h 127"/>
                <a:gd name="T4" fmla="*/ 39 w 64"/>
                <a:gd name="T5" fmla="*/ 1 h 127"/>
                <a:gd name="T6" fmla="*/ 42 w 64"/>
                <a:gd name="T7" fmla="*/ 2 h 127"/>
                <a:gd name="T8" fmla="*/ 45 w 64"/>
                <a:gd name="T9" fmla="*/ 4 h 127"/>
                <a:gd name="T10" fmla="*/ 50 w 64"/>
                <a:gd name="T11" fmla="*/ 10 h 127"/>
                <a:gd name="T12" fmla="*/ 55 w 64"/>
                <a:gd name="T13" fmla="*/ 18 h 127"/>
                <a:gd name="T14" fmla="*/ 59 w 64"/>
                <a:gd name="T15" fmla="*/ 28 h 127"/>
                <a:gd name="T16" fmla="*/ 62 w 64"/>
                <a:gd name="T17" fmla="*/ 38 h 127"/>
                <a:gd name="T18" fmla="*/ 64 w 64"/>
                <a:gd name="T19" fmla="*/ 51 h 127"/>
                <a:gd name="T20" fmla="*/ 64 w 64"/>
                <a:gd name="T21" fmla="*/ 64 h 127"/>
                <a:gd name="T22" fmla="*/ 64 w 64"/>
                <a:gd name="T23" fmla="*/ 76 h 127"/>
                <a:gd name="T24" fmla="*/ 62 w 64"/>
                <a:gd name="T25" fmla="*/ 88 h 127"/>
                <a:gd name="T26" fmla="*/ 59 w 64"/>
                <a:gd name="T27" fmla="*/ 99 h 127"/>
                <a:gd name="T28" fmla="*/ 55 w 64"/>
                <a:gd name="T29" fmla="*/ 108 h 127"/>
                <a:gd name="T30" fmla="*/ 50 w 64"/>
                <a:gd name="T31" fmla="*/ 116 h 127"/>
                <a:gd name="T32" fmla="*/ 45 w 64"/>
                <a:gd name="T33" fmla="*/ 122 h 127"/>
                <a:gd name="T34" fmla="*/ 42 w 64"/>
                <a:gd name="T35" fmla="*/ 124 h 127"/>
                <a:gd name="T36" fmla="*/ 39 w 64"/>
                <a:gd name="T37" fmla="*/ 125 h 127"/>
                <a:gd name="T38" fmla="*/ 36 w 64"/>
                <a:gd name="T39" fmla="*/ 127 h 127"/>
                <a:gd name="T40" fmla="*/ 32 w 64"/>
                <a:gd name="T41" fmla="*/ 127 h 127"/>
                <a:gd name="T42" fmla="*/ 29 w 64"/>
                <a:gd name="T43" fmla="*/ 127 h 127"/>
                <a:gd name="T44" fmla="*/ 26 w 64"/>
                <a:gd name="T45" fmla="*/ 125 h 127"/>
                <a:gd name="T46" fmla="*/ 23 w 64"/>
                <a:gd name="T47" fmla="*/ 124 h 127"/>
                <a:gd name="T48" fmla="*/ 20 w 64"/>
                <a:gd name="T49" fmla="*/ 122 h 127"/>
                <a:gd name="T50" fmla="*/ 15 w 64"/>
                <a:gd name="T51" fmla="*/ 116 h 127"/>
                <a:gd name="T52" fmla="*/ 10 w 64"/>
                <a:gd name="T53" fmla="*/ 108 h 127"/>
                <a:gd name="T54" fmla="*/ 6 w 64"/>
                <a:gd name="T55" fmla="*/ 99 h 127"/>
                <a:gd name="T56" fmla="*/ 3 w 64"/>
                <a:gd name="T57" fmla="*/ 88 h 127"/>
                <a:gd name="T58" fmla="*/ 1 w 64"/>
                <a:gd name="T59" fmla="*/ 76 h 127"/>
                <a:gd name="T60" fmla="*/ 0 w 64"/>
                <a:gd name="T61" fmla="*/ 64 h 127"/>
                <a:gd name="T62" fmla="*/ 1 w 64"/>
                <a:gd name="T63" fmla="*/ 51 h 127"/>
                <a:gd name="T64" fmla="*/ 3 w 64"/>
                <a:gd name="T65" fmla="*/ 38 h 127"/>
                <a:gd name="T66" fmla="*/ 6 w 64"/>
                <a:gd name="T67" fmla="*/ 28 h 127"/>
                <a:gd name="T68" fmla="*/ 10 w 64"/>
                <a:gd name="T69" fmla="*/ 18 h 127"/>
                <a:gd name="T70" fmla="*/ 15 w 64"/>
                <a:gd name="T71" fmla="*/ 10 h 127"/>
                <a:gd name="T72" fmla="*/ 20 w 64"/>
                <a:gd name="T73" fmla="*/ 4 h 127"/>
                <a:gd name="T74" fmla="*/ 23 w 64"/>
                <a:gd name="T75" fmla="*/ 2 h 127"/>
                <a:gd name="T76" fmla="*/ 26 w 64"/>
                <a:gd name="T77" fmla="*/ 1 h 127"/>
                <a:gd name="T78" fmla="*/ 29 w 64"/>
                <a:gd name="T79" fmla="*/ 0 h 127"/>
                <a:gd name="T80" fmla="*/ 32 w 64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7">
                  <a:moveTo>
                    <a:pt x="32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59" y="28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4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9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5" y="116"/>
                  </a:lnTo>
                  <a:lnTo>
                    <a:pt x="10" y="108"/>
                  </a:lnTo>
                  <a:lnTo>
                    <a:pt x="6" y="99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8"/>
                  </a:lnTo>
                  <a:lnTo>
                    <a:pt x="10" y="18"/>
                  </a:lnTo>
                  <a:lnTo>
                    <a:pt x="15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371" name="Freeform 640"/>
            <p:cNvSpPr>
              <a:spLocks/>
            </p:cNvSpPr>
            <p:nvPr/>
          </p:nvSpPr>
          <p:spPr bwMode="auto">
            <a:xfrm>
              <a:off x="4907" y="1905"/>
              <a:ext cx="64" cy="127"/>
            </a:xfrm>
            <a:custGeom>
              <a:avLst/>
              <a:gdLst>
                <a:gd name="T0" fmla="*/ 32 w 64"/>
                <a:gd name="T1" fmla="*/ 0 h 127"/>
                <a:gd name="T2" fmla="*/ 36 w 64"/>
                <a:gd name="T3" fmla="*/ 0 h 127"/>
                <a:gd name="T4" fmla="*/ 39 w 64"/>
                <a:gd name="T5" fmla="*/ 1 h 127"/>
                <a:gd name="T6" fmla="*/ 42 w 64"/>
                <a:gd name="T7" fmla="*/ 2 h 127"/>
                <a:gd name="T8" fmla="*/ 45 w 64"/>
                <a:gd name="T9" fmla="*/ 4 h 127"/>
                <a:gd name="T10" fmla="*/ 50 w 64"/>
                <a:gd name="T11" fmla="*/ 10 h 127"/>
                <a:gd name="T12" fmla="*/ 55 w 64"/>
                <a:gd name="T13" fmla="*/ 18 h 127"/>
                <a:gd name="T14" fmla="*/ 59 w 64"/>
                <a:gd name="T15" fmla="*/ 28 h 127"/>
                <a:gd name="T16" fmla="*/ 62 w 64"/>
                <a:gd name="T17" fmla="*/ 38 h 127"/>
                <a:gd name="T18" fmla="*/ 64 w 64"/>
                <a:gd name="T19" fmla="*/ 51 h 127"/>
                <a:gd name="T20" fmla="*/ 64 w 64"/>
                <a:gd name="T21" fmla="*/ 64 h 127"/>
                <a:gd name="T22" fmla="*/ 64 w 64"/>
                <a:gd name="T23" fmla="*/ 76 h 127"/>
                <a:gd name="T24" fmla="*/ 62 w 64"/>
                <a:gd name="T25" fmla="*/ 88 h 127"/>
                <a:gd name="T26" fmla="*/ 59 w 64"/>
                <a:gd name="T27" fmla="*/ 99 h 127"/>
                <a:gd name="T28" fmla="*/ 55 w 64"/>
                <a:gd name="T29" fmla="*/ 108 h 127"/>
                <a:gd name="T30" fmla="*/ 50 w 64"/>
                <a:gd name="T31" fmla="*/ 116 h 127"/>
                <a:gd name="T32" fmla="*/ 45 w 64"/>
                <a:gd name="T33" fmla="*/ 122 h 127"/>
                <a:gd name="T34" fmla="*/ 42 w 64"/>
                <a:gd name="T35" fmla="*/ 124 h 127"/>
                <a:gd name="T36" fmla="*/ 39 w 64"/>
                <a:gd name="T37" fmla="*/ 125 h 127"/>
                <a:gd name="T38" fmla="*/ 36 w 64"/>
                <a:gd name="T39" fmla="*/ 127 h 127"/>
                <a:gd name="T40" fmla="*/ 32 w 64"/>
                <a:gd name="T41" fmla="*/ 127 h 127"/>
                <a:gd name="T42" fmla="*/ 29 w 64"/>
                <a:gd name="T43" fmla="*/ 127 h 127"/>
                <a:gd name="T44" fmla="*/ 26 w 64"/>
                <a:gd name="T45" fmla="*/ 125 h 127"/>
                <a:gd name="T46" fmla="*/ 23 w 64"/>
                <a:gd name="T47" fmla="*/ 124 h 127"/>
                <a:gd name="T48" fmla="*/ 20 w 64"/>
                <a:gd name="T49" fmla="*/ 122 h 127"/>
                <a:gd name="T50" fmla="*/ 15 w 64"/>
                <a:gd name="T51" fmla="*/ 116 h 127"/>
                <a:gd name="T52" fmla="*/ 10 w 64"/>
                <a:gd name="T53" fmla="*/ 108 h 127"/>
                <a:gd name="T54" fmla="*/ 6 w 64"/>
                <a:gd name="T55" fmla="*/ 99 h 127"/>
                <a:gd name="T56" fmla="*/ 3 w 64"/>
                <a:gd name="T57" fmla="*/ 88 h 127"/>
                <a:gd name="T58" fmla="*/ 1 w 64"/>
                <a:gd name="T59" fmla="*/ 76 h 127"/>
                <a:gd name="T60" fmla="*/ 0 w 64"/>
                <a:gd name="T61" fmla="*/ 64 h 127"/>
                <a:gd name="T62" fmla="*/ 1 w 64"/>
                <a:gd name="T63" fmla="*/ 51 h 127"/>
                <a:gd name="T64" fmla="*/ 3 w 64"/>
                <a:gd name="T65" fmla="*/ 38 h 127"/>
                <a:gd name="T66" fmla="*/ 6 w 64"/>
                <a:gd name="T67" fmla="*/ 28 h 127"/>
                <a:gd name="T68" fmla="*/ 10 w 64"/>
                <a:gd name="T69" fmla="*/ 18 h 127"/>
                <a:gd name="T70" fmla="*/ 15 w 64"/>
                <a:gd name="T71" fmla="*/ 10 h 127"/>
                <a:gd name="T72" fmla="*/ 20 w 64"/>
                <a:gd name="T73" fmla="*/ 4 h 127"/>
                <a:gd name="T74" fmla="*/ 23 w 64"/>
                <a:gd name="T75" fmla="*/ 2 h 127"/>
                <a:gd name="T76" fmla="*/ 26 w 64"/>
                <a:gd name="T77" fmla="*/ 1 h 127"/>
                <a:gd name="T78" fmla="*/ 29 w 64"/>
                <a:gd name="T79" fmla="*/ 0 h 127"/>
                <a:gd name="T80" fmla="*/ 32 w 64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7">
                  <a:moveTo>
                    <a:pt x="32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59" y="28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4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9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5" y="116"/>
                  </a:lnTo>
                  <a:lnTo>
                    <a:pt x="10" y="108"/>
                  </a:lnTo>
                  <a:lnTo>
                    <a:pt x="6" y="99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8"/>
                  </a:lnTo>
                  <a:lnTo>
                    <a:pt x="10" y="18"/>
                  </a:lnTo>
                  <a:lnTo>
                    <a:pt x="15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372" name="Freeform 641"/>
            <p:cNvSpPr>
              <a:spLocks/>
            </p:cNvSpPr>
            <p:nvPr/>
          </p:nvSpPr>
          <p:spPr bwMode="auto">
            <a:xfrm>
              <a:off x="4997" y="1848"/>
              <a:ext cx="104" cy="222"/>
            </a:xfrm>
            <a:custGeom>
              <a:avLst/>
              <a:gdLst>
                <a:gd name="T0" fmla="*/ 20 w 104"/>
                <a:gd name="T1" fmla="*/ 0 h 222"/>
                <a:gd name="T2" fmla="*/ 84 w 104"/>
                <a:gd name="T3" fmla="*/ 0 h 222"/>
                <a:gd name="T4" fmla="*/ 88 w 104"/>
                <a:gd name="T5" fmla="*/ 1 h 222"/>
                <a:gd name="T6" fmla="*/ 91 w 104"/>
                <a:gd name="T7" fmla="*/ 5 h 222"/>
                <a:gd name="T8" fmla="*/ 95 w 104"/>
                <a:gd name="T9" fmla="*/ 11 h 222"/>
                <a:gd name="T10" fmla="*/ 98 w 104"/>
                <a:gd name="T11" fmla="*/ 18 h 222"/>
                <a:gd name="T12" fmla="*/ 100 w 104"/>
                <a:gd name="T13" fmla="*/ 29 h 222"/>
                <a:gd name="T14" fmla="*/ 102 w 104"/>
                <a:gd name="T15" fmla="*/ 39 h 222"/>
                <a:gd name="T16" fmla="*/ 103 w 104"/>
                <a:gd name="T17" fmla="*/ 51 h 222"/>
                <a:gd name="T18" fmla="*/ 104 w 104"/>
                <a:gd name="T19" fmla="*/ 65 h 222"/>
                <a:gd name="T20" fmla="*/ 104 w 104"/>
                <a:gd name="T21" fmla="*/ 158 h 222"/>
                <a:gd name="T22" fmla="*/ 103 w 104"/>
                <a:gd name="T23" fmla="*/ 171 h 222"/>
                <a:gd name="T24" fmla="*/ 102 w 104"/>
                <a:gd name="T25" fmla="*/ 182 h 222"/>
                <a:gd name="T26" fmla="*/ 100 w 104"/>
                <a:gd name="T27" fmla="*/ 193 h 222"/>
                <a:gd name="T28" fmla="*/ 98 w 104"/>
                <a:gd name="T29" fmla="*/ 203 h 222"/>
                <a:gd name="T30" fmla="*/ 95 w 104"/>
                <a:gd name="T31" fmla="*/ 210 h 222"/>
                <a:gd name="T32" fmla="*/ 91 w 104"/>
                <a:gd name="T33" fmla="*/ 217 h 222"/>
                <a:gd name="T34" fmla="*/ 88 w 104"/>
                <a:gd name="T35" fmla="*/ 221 h 222"/>
                <a:gd name="T36" fmla="*/ 84 w 104"/>
                <a:gd name="T37" fmla="*/ 222 h 222"/>
                <a:gd name="T38" fmla="*/ 20 w 104"/>
                <a:gd name="T39" fmla="*/ 222 h 222"/>
                <a:gd name="T40" fmla="*/ 16 w 104"/>
                <a:gd name="T41" fmla="*/ 221 h 222"/>
                <a:gd name="T42" fmla="*/ 13 w 104"/>
                <a:gd name="T43" fmla="*/ 217 h 222"/>
                <a:gd name="T44" fmla="*/ 9 w 104"/>
                <a:gd name="T45" fmla="*/ 210 h 222"/>
                <a:gd name="T46" fmla="*/ 6 w 104"/>
                <a:gd name="T47" fmla="*/ 203 h 222"/>
                <a:gd name="T48" fmla="*/ 4 w 104"/>
                <a:gd name="T49" fmla="*/ 193 h 222"/>
                <a:gd name="T50" fmla="*/ 2 w 104"/>
                <a:gd name="T51" fmla="*/ 182 h 222"/>
                <a:gd name="T52" fmla="*/ 1 w 104"/>
                <a:gd name="T53" fmla="*/ 171 h 222"/>
                <a:gd name="T54" fmla="*/ 0 w 104"/>
                <a:gd name="T55" fmla="*/ 158 h 222"/>
                <a:gd name="T56" fmla="*/ 0 w 104"/>
                <a:gd name="T57" fmla="*/ 65 h 222"/>
                <a:gd name="T58" fmla="*/ 1 w 104"/>
                <a:gd name="T59" fmla="*/ 51 h 222"/>
                <a:gd name="T60" fmla="*/ 2 w 104"/>
                <a:gd name="T61" fmla="*/ 39 h 222"/>
                <a:gd name="T62" fmla="*/ 4 w 104"/>
                <a:gd name="T63" fmla="*/ 29 h 222"/>
                <a:gd name="T64" fmla="*/ 6 w 104"/>
                <a:gd name="T65" fmla="*/ 18 h 222"/>
                <a:gd name="T66" fmla="*/ 9 w 104"/>
                <a:gd name="T67" fmla="*/ 11 h 222"/>
                <a:gd name="T68" fmla="*/ 13 w 104"/>
                <a:gd name="T69" fmla="*/ 5 h 222"/>
                <a:gd name="T70" fmla="*/ 16 w 104"/>
                <a:gd name="T71" fmla="*/ 1 h 222"/>
                <a:gd name="T72" fmla="*/ 20 w 104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2">
                  <a:moveTo>
                    <a:pt x="20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1" y="5"/>
                  </a:lnTo>
                  <a:lnTo>
                    <a:pt x="95" y="11"/>
                  </a:lnTo>
                  <a:lnTo>
                    <a:pt x="98" y="18"/>
                  </a:lnTo>
                  <a:lnTo>
                    <a:pt x="100" y="29"/>
                  </a:lnTo>
                  <a:lnTo>
                    <a:pt x="102" y="39"/>
                  </a:lnTo>
                  <a:lnTo>
                    <a:pt x="103" y="51"/>
                  </a:lnTo>
                  <a:lnTo>
                    <a:pt x="104" y="65"/>
                  </a:lnTo>
                  <a:lnTo>
                    <a:pt x="104" y="158"/>
                  </a:lnTo>
                  <a:lnTo>
                    <a:pt x="103" y="171"/>
                  </a:lnTo>
                  <a:lnTo>
                    <a:pt x="102" y="182"/>
                  </a:lnTo>
                  <a:lnTo>
                    <a:pt x="100" y="193"/>
                  </a:lnTo>
                  <a:lnTo>
                    <a:pt x="98" y="203"/>
                  </a:lnTo>
                  <a:lnTo>
                    <a:pt x="95" y="210"/>
                  </a:lnTo>
                  <a:lnTo>
                    <a:pt x="91" y="217"/>
                  </a:lnTo>
                  <a:lnTo>
                    <a:pt x="88" y="221"/>
                  </a:lnTo>
                  <a:lnTo>
                    <a:pt x="84" y="222"/>
                  </a:lnTo>
                  <a:lnTo>
                    <a:pt x="20" y="222"/>
                  </a:lnTo>
                  <a:lnTo>
                    <a:pt x="16" y="221"/>
                  </a:lnTo>
                  <a:lnTo>
                    <a:pt x="13" y="217"/>
                  </a:lnTo>
                  <a:lnTo>
                    <a:pt x="9" y="210"/>
                  </a:lnTo>
                  <a:lnTo>
                    <a:pt x="6" y="203"/>
                  </a:lnTo>
                  <a:lnTo>
                    <a:pt x="4" y="193"/>
                  </a:lnTo>
                  <a:lnTo>
                    <a:pt x="2" y="182"/>
                  </a:lnTo>
                  <a:lnTo>
                    <a:pt x="1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1" y="51"/>
                  </a:lnTo>
                  <a:lnTo>
                    <a:pt x="2" y="39"/>
                  </a:lnTo>
                  <a:lnTo>
                    <a:pt x="4" y="29"/>
                  </a:lnTo>
                  <a:lnTo>
                    <a:pt x="6" y="18"/>
                  </a:lnTo>
                  <a:lnTo>
                    <a:pt x="9" y="11"/>
                  </a:lnTo>
                  <a:lnTo>
                    <a:pt x="13" y="5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373" name="Freeform 642"/>
            <p:cNvSpPr>
              <a:spLocks/>
            </p:cNvSpPr>
            <p:nvPr/>
          </p:nvSpPr>
          <p:spPr bwMode="auto">
            <a:xfrm>
              <a:off x="4997" y="1848"/>
              <a:ext cx="104" cy="222"/>
            </a:xfrm>
            <a:custGeom>
              <a:avLst/>
              <a:gdLst>
                <a:gd name="T0" fmla="*/ 20 w 104"/>
                <a:gd name="T1" fmla="*/ 0 h 222"/>
                <a:gd name="T2" fmla="*/ 84 w 104"/>
                <a:gd name="T3" fmla="*/ 0 h 222"/>
                <a:gd name="T4" fmla="*/ 88 w 104"/>
                <a:gd name="T5" fmla="*/ 1 h 222"/>
                <a:gd name="T6" fmla="*/ 91 w 104"/>
                <a:gd name="T7" fmla="*/ 5 h 222"/>
                <a:gd name="T8" fmla="*/ 95 w 104"/>
                <a:gd name="T9" fmla="*/ 11 h 222"/>
                <a:gd name="T10" fmla="*/ 98 w 104"/>
                <a:gd name="T11" fmla="*/ 18 h 222"/>
                <a:gd name="T12" fmla="*/ 100 w 104"/>
                <a:gd name="T13" fmla="*/ 29 h 222"/>
                <a:gd name="T14" fmla="*/ 102 w 104"/>
                <a:gd name="T15" fmla="*/ 39 h 222"/>
                <a:gd name="T16" fmla="*/ 103 w 104"/>
                <a:gd name="T17" fmla="*/ 51 h 222"/>
                <a:gd name="T18" fmla="*/ 104 w 104"/>
                <a:gd name="T19" fmla="*/ 65 h 222"/>
                <a:gd name="T20" fmla="*/ 104 w 104"/>
                <a:gd name="T21" fmla="*/ 158 h 222"/>
                <a:gd name="T22" fmla="*/ 103 w 104"/>
                <a:gd name="T23" fmla="*/ 171 h 222"/>
                <a:gd name="T24" fmla="*/ 102 w 104"/>
                <a:gd name="T25" fmla="*/ 182 h 222"/>
                <a:gd name="T26" fmla="*/ 100 w 104"/>
                <a:gd name="T27" fmla="*/ 193 h 222"/>
                <a:gd name="T28" fmla="*/ 98 w 104"/>
                <a:gd name="T29" fmla="*/ 203 h 222"/>
                <a:gd name="T30" fmla="*/ 95 w 104"/>
                <a:gd name="T31" fmla="*/ 210 h 222"/>
                <a:gd name="T32" fmla="*/ 91 w 104"/>
                <a:gd name="T33" fmla="*/ 217 h 222"/>
                <a:gd name="T34" fmla="*/ 88 w 104"/>
                <a:gd name="T35" fmla="*/ 221 h 222"/>
                <a:gd name="T36" fmla="*/ 84 w 104"/>
                <a:gd name="T37" fmla="*/ 222 h 222"/>
                <a:gd name="T38" fmla="*/ 20 w 104"/>
                <a:gd name="T39" fmla="*/ 222 h 222"/>
                <a:gd name="T40" fmla="*/ 16 w 104"/>
                <a:gd name="T41" fmla="*/ 221 h 222"/>
                <a:gd name="T42" fmla="*/ 13 w 104"/>
                <a:gd name="T43" fmla="*/ 217 h 222"/>
                <a:gd name="T44" fmla="*/ 9 w 104"/>
                <a:gd name="T45" fmla="*/ 210 h 222"/>
                <a:gd name="T46" fmla="*/ 6 w 104"/>
                <a:gd name="T47" fmla="*/ 203 h 222"/>
                <a:gd name="T48" fmla="*/ 4 w 104"/>
                <a:gd name="T49" fmla="*/ 193 h 222"/>
                <a:gd name="T50" fmla="*/ 2 w 104"/>
                <a:gd name="T51" fmla="*/ 182 h 222"/>
                <a:gd name="T52" fmla="*/ 1 w 104"/>
                <a:gd name="T53" fmla="*/ 171 h 222"/>
                <a:gd name="T54" fmla="*/ 0 w 104"/>
                <a:gd name="T55" fmla="*/ 158 h 222"/>
                <a:gd name="T56" fmla="*/ 0 w 104"/>
                <a:gd name="T57" fmla="*/ 65 h 222"/>
                <a:gd name="T58" fmla="*/ 1 w 104"/>
                <a:gd name="T59" fmla="*/ 51 h 222"/>
                <a:gd name="T60" fmla="*/ 2 w 104"/>
                <a:gd name="T61" fmla="*/ 39 h 222"/>
                <a:gd name="T62" fmla="*/ 4 w 104"/>
                <a:gd name="T63" fmla="*/ 29 h 222"/>
                <a:gd name="T64" fmla="*/ 6 w 104"/>
                <a:gd name="T65" fmla="*/ 18 h 222"/>
                <a:gd name="T66" fmla="*/ 9 w 104"/>
                <a:gd name="T67" fmla="*/ 11 h 222"/>
                <a:gd name="T68" fmla="*/ 13 w 104"/>
                <a:gd name="T69" fmla="*/ 5 h 222"/>
                <a:gd name="T70" fmla="*/ 16 w 104"/>
                <a:gd name="T71" fmla="*/ 1 h 222"/>
                <a:gd name="T72" fmla="*/ 20 w 104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2">
                  <a:moveTo>
                    <a:pt x="20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1" y="5"/>
                  </a:lnTo>
                  <a:lnTo>
                    <a:pt x="95" y="11"/>
                  </a:lnTo>
                  <a:lnTo>
                    <a:pt x="98" y="18"/>
                  </a:lnTo>
                  <a:lnTo>
                    <a:pt x="100" y="29"/>
                  </a:lnTo>
                  <a:lnTo>
                    <a:pt x="102" y="39"/>
                  </a:lnTo>
                  <a:lnTo>
                    <a:pt x="103" y="51"/>
                  </a:lnTo>
                  <a:lnTo>
                    <a:pt x="104" y="65"/>
                  </a:lnTo>
                  <a:lnTo>
                    <a:pt x="104" y="158"/>
                  </a:lnTo>
                  <a:lnTo>
                    <a:pt x="103" y="171"/>
                  </a:lnTo>
                  <a:lnTo>
                    <a:pt x="102" y="182"/>
                  </a:lnTo>
                  <a:lnTo>
                    <a:pt x="100" y="193"/>
                  </a:lnTo>
                  <a:lnTo>
                    <a:pt x="98" y="203"/>
                  </a:lnTo>
                  <a:lnTo>
                    <a:pt x="95" y="210"/>
                  </a:lnTo>
                  <a:lnTo>
                    <a:pt x="91" y="217"/>
                  </a:lnTo>
                  <a:lnTo>
                    <a:pt x="88" y="221"/>
                  </a:lnTo>
                  <a:lnTo>
                    <a:pt x="84" y="222"/>
                  </a:lnTo>
                  <a:lnTo>
                    <a:pt x="20" y="222"/>
                  </a:lnTo>
                  <a:lnTo>
                    <a:pt x="16" y="221"/>
                  </a:lnTo>
                  <a:lnTo>
                    <a:pt x="13" y="217"/>
                  </a:lnTo>
                  <a:lnTo>
                    <a:pt x="9" y="210"/>
                  </a:lnTo>
                  <a:lnTo>
                    <a:pt x="6" y="203"/>
                  </a:lnTo>
                  <a:lnTo>
                    <a:pt x="4" y="193"/>
                  </a:lnTo>
                  <a:lnTo>
                    <a:pt x="2" y="182"/>
                  </a:lnTo>
                  <a:lnTo>
                    <a:pt x="1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1" y="51"/>
                  </a:lnTo>
                  <a:lnTo>
                    <a:pt x="2" y="39"/>
                  </a:lnTo>
                  <a:lnTo>
                    <a:pt x="4" y="29"/>
                  </a:lnTo>
                  <a:lnTo>
                    <a:pt x="6" y="18"/>
                  </a:lnTo>
                  <a:lnTo>
                    <a:pt x="9" y="11"/>
                  </a:lnTo>
                  <a:lnTo>
                    <a:pt x="13" y="5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374" name="Freeform 643"/>
            <p:cNvSpPr>
              <a:spLocks/>
            </p:cNvSpPr>
            <p:nvPr/>
          </p:nvSpPr>
          <p:spPr bwMode="auto">
            <a:xfrm>
              <a:off x="5013" y="1905"/>
              <a:ext cx="66" cy="127"/>
            </a:xfrm>
            <a:custGeom>
              <a:avLst/>
              <a:gdLst>
                <a:gd name="T0" fmla="*/ 33 w 66"/>
                <a:gd name="T1" fmla="*/ 0 h 127"/>
                <a:gd name="T2" fmla="*/ 36 w 66"/>
                <a:gd name="T3" fmla="*/ 0 h 127"/>
                <a:gd name="T4" fmla="*/ 39 w 66"/>
                <a:gd name="T5" fmla="*/ 1 h 127"/>
                <a:gd name="T6" fmla="*/ 42 w 66"/>
                <a:gd name="T7" fmla="*/ 2 h 127"/>
                <a:gd name="T8" fmla="*/ 45 w 66"/>
                <a:gd name="T9" fmla="*/ 4 h 127"/>
                <a:gd name="T10" fmla="*/ 50 w 66"/>
                <a:gd name="T11" fmla="*/ 10 h 127"/>
                <a:gd name="T12" fmla="*/ 55 w 66"/>
                <a:gd name="T13" fmla="*/ 18 h 127"/>
                <a:gd name="T14" fmla="*/ 59 w 66"/>
                <a:gd name="T15" fmla="*/ 28 h 127"/>
                <a:gd name="T16" fmla="*/ 62 w 66"/>
                <a:gd name="T17" fmla="*/ 38 h 127"/>
                <a:gd name="T18" fmla="*/ 64 w 66"/>
                <a:gd name="T19" fmla="*/ 51 h 127"/>
                <a:gd name="T20" fmla="*/ 66 w 66"/>
                <a:gd name="T21" fmla="*/ 64 h 127"/>
                <a:gd name="T22" fmla="*/ 64 w 66"/>
                <a:gd name="T23" fmla="*/ 76 h 127"/>
                <a:gd name="T24" fmla="*/ 62 w 66"/>
                <a:gd name="T25" fmla="*/ 88 h 127"/>
                <a:gd name="T26" fmla="*/ 59 w 66"/>
                <a:gd name="T27" fmla="*/ 99 h 127"/>
                <a:gd name="T28" fmla="*/ 55 w 66"/>
                <a:gd name="T29" fmla="*/ 108 h 127"/>
                <a:gd name="T30" fmla="*/ 50 w 66"/>
                <a:gd name="T31" fmla="*/ 116 h 127"/>
                <a:gd name="T32" fmla="*/ 45 w 66"/>
                <a:gd name="T33" fmla="*/ 122 h 127"/>
                <a:gd name="T34" fmla="*/ 42 w 66"/>
                <a:gd name="T35" fmla="*/ 124 h 127"/>
                <a:gd name="T36" fmla="*/ 39 w 66"/>
                <a:gd name="T37" fmla="*/ 125 h 127"/>
                <a:gd name="T38" fmla="*/ 36 w 66"/>
                <a:gd name="T39" fmla="*/ 127 h 127"/>
                <a:gd name="T40" fmla="*/ 33 w 66"/>
                <a:gd name="T41" fmla="*/ 127 h 127"/>
                <a:gd name="T42" fmla="*/ 29 w 66"/>
                <a:gd name="T43" fmla="*/ 127 h 127"/>
                <a:gd name="T44" fmla="*/ 26 w 66"/>
                <a:gd name="T45" fmla="*/ 125 h 127"/>
                <a:gd name="T46" fmla="*/ 23 w 66"/>
                <a:gd name="T47" fmla="*/ 124 h 127"/>
                <a:gd name="T48" fmla="*/ 20 w 66"/>
                <a:gd name="T49" fmla="*/ 122 h 127"/>
                <a:gd name="T50" fmla="*/ 15 w 66"/>
                <a:gd name="T51" fmla="*/ 116 h 127"/>
                <a:gd name="T52" fmla="*/ 10 w 66"/>
                <a:gd name="T53" fmla="*/ 108 h 127"/>
                <a:gd name="T54" fmla="*/ 6 w 66"/>
                <a:gd name="T55" fmla="*/ 99 h 127"/>
                <a:gd name="T56" fmla="*/ 3 w 66"/>
                <a:gd name="T57" fmla="*/ 88 h 127"/>
                <a:gd name="T58" fmla="*/ 1 w 66"/>
                <a:gd name="T59" fmla="*/ 76 h 127"/>
                <a:gd name="T60" fmla="*/ 0 w 66"/>
                <a:gd name="T61" fmla="*/ 64 h 127"/>
                <a:gd name="T62" fmla="*/ 1 w 66"/>
                <a:gd name="T63" fmla="*/ 51 h 127"/>
                <a:gd name="T64" fmla="*/ 3 w 66"/>
                <a:gd name="T65" fmla="*/ 38 h 127"/>
                <a:gd name="T66" fmla="*/ 6 w 66"/>
                <a:gd name="T67" fmla="*/ 28 h 127"/>
                <a:gd name="T68" fmla="*/ 10 w 66"/>
                <a:gd name="T69" fmla="*/ 18 h 127"/>
                <a:gd name="T70" fmla="*/ 15 w 66"/>
                <a:gd name="T71" fmla="*/ 10 h 127"/>
                <a:gd name="T72" fmla="*/ 20 w 66"/>
                <a:gd name="T73" fmla="*/ 4 h 127"/>
                <a:gd name="T74" fmla="*/ 23 w 66"/>
                <a:gd name="T75" fmla="*/ 2 h 127"/>
                <a:gd name="T76" fmla="*/ 26 w 66"/>
                <a:gd name="T77" fmla="*/ 1 h 127"/>
                <a:gd name="T78" fmla="*/ 29 w 66"/>
                <a:gd name="T79" fmla="*/ 0 h 127"/>
                <a:gd name="T80" fmla="*/ 33 w 66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6" h="127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59" y="28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6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9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29" y="127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5" y="116"/>
                  </a:lnTo>
                  <a:lnTo>
                    <a:pt x="10" y="108"/>
                  </a:lnTo>
                  <a:lnTo>
                    <a:pt x="6" y="99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8"/>
                  </a:lnTo>
                  <a:lnTo>
                    <a:pt x="10" y="18"/>
                  </a:lnTo>
                  <a:lnTo>
                    <a:pt x="15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375" name="Freeform 644"/>
            <p:cNvSpPr>
              <a:spLocks/>
            </p:cNvSpPr>
            <p:nvPr/>
          </p:nvSpPr>
          <p:spPr bwMode="auto">
            <a:xfrm>
              <a:off x="5013" y="1905"/>
              <a:ext cx="66" cy="127"/>
            </a:xfrm>
            <a:custGeom>
              <a:avLst/>
              <a:gdLst>
                <a:gd name="T0" fmla="*/ 33 w 66"/>
                <a:gd name="T1" fmla="*/ 0 h 127"/>
                <a:gd name="T2" fmla="*/ 36 w 66"/>
                <a:gd name="T3" fmla="*/ 0 h 127"/>
                <a:gd name="T4" fmla="*/ 39 w 66"/>
                <a:gd name="T5" fmla="*/ 1 h 127"/>
                <a:gd name="T6" fmla="*/ 42 w 66"/>
                <a:gd name="T7" fmla="*/ 2 h 127"/>
                <a:gd name="T8" fmla="*/ 45 w 66"/>
                <a:gd name="T9" fmla="*/ 4 h 127"/>
                <a:gd name="T10" fmla="*/ 50 w 66"/>
                <a:gd name="T11" fmla="*/ 10 h 127"/>
                <a:gd name="T12" fmla="*/ 55 w 66"/>
                <a:gd name="T13" fmla="*/ 18 h 127"/>
                <a:gd name="T14" fmla="*/ 59 w 66"/>
                <a:gd name="T15" fmla="*/ 28 h 127"/>
                <a:gd name="T16" fmla="*/ 62 w 66"/>
                <a:gd name="T17" fmla="*/ 38 h 127"/>
                <a:gd name="T18" fmla="*/ 64 w 66"/>
                <a:gd name="T19" fmla="*/ 51 h 127"/>
                <a:gd name="T20" fmla="*/ 66 w 66"/>
                <a:gd name="T21" fmla="*/ 64 h 127"/>
                <a:gd name="T22" fmla="*/ 64 w 66"/>
                <a:gd name="T23" fmla="*/ 76 h 127"/>
                <a:gd name="T24" fmla="*/ 62 w 66"/>
                <a:gd name="T25" fmla="*/ 88 h 127"/>
                <a:gd name="T26" fmla="*/ 59 w 66"/>
                <a:gd name="T27" fmla="*/ 99 h 127"/>
                <a:gd name="T28" fmla="*/ 55 w 66"/>
                <a:gd name="T29" fmla="*/ 108 h 127"/>
                <a:gd name="T30" fmla="*/ 50 w 66"/>
                <a:gd name="T31" fmla="*/ 116 h 127"/>
                <a:gd name="T32" fmla="*/ 45 w 66"/>
                <a:gd name="T33" fmla="*/ 122 h 127"/>
                <a:gd name="T34" fmla="*/ 42 w 66"/>
                <a:gd name="T35" fmla="*/ 124 h 127"/>
                <a:gd name="T36" fmla="*/ 39 w 66"/>
                <a:gd name="T37" fmla="*/ 125 h 127"/>
                <a:gd name="T38" fmla="*/ 36 w 66"/>
                <a:gd name="T39" fmla="*/ 127 h 127"/>
                <a:gd name="T40" fmla="*/ 33 w 66"/>
                <a:gd name="T41" fmla="*/ 127 h 127"/>
                <a:gd name="T42" fmla="*/ 29 w 66"/>
                <a:gd name="T43" fmla="*/ 127 h 127"/>
                <a:gd name="T44" fmla="*/ 26 w 66"/>
                <a:gd name="T45" fmla="*/ 125 h 127"/>
                <a:gd name="T46" fmla="*/ 23 w 66"/>
                <a:gd name="T47" fmla="*/ 124 h 127"/>
                <a:gd name="T48" fmla="*/ 20 w 66"/>
                <a:gd name="T49" fmla="*/ 122 h 127"/>
                <a:gd name="T50" fmla="*/ 15 w 66"/>
                <a:gd name="T51" fmla="*/ 116 h 127"/>
                <a:gd name="T52" fmla="*/ 10 w 66"/>
                <a:gd name="T53" fmla="*/ 108 h 127"/>
                <a:gd name="T54" fmla="*/ 6 w 66"/>
                <a:gd name="T55" fmla="*/ 99 h 127"/>
                <a:gd name="T56" fmla="*/ 3 w 66"/>
                <a:gd name="T57" fmla="*/ 88 h 127"/>
                <a:gd name="T58" fmla="*/ 1 w 66"/>
                <a:gd name="T59" fmla="*/ 76 h 127"/>
                <a:gd name="T60" fmla="*/ 0 w 66"/>
                <a:gd name="T61" fmla="*/ 64 h 127"/>
                <a:gd name="T62" fmla="*/ 1 w 66"/>
                <a:gd name="T63" fmla="*/ 51 h 127"/>
                <a:gd name="T64" fmla="*/ 3 w 66"/>
                <a:gd name="T65" fmla="*/ 38 h 127"/>
                <a:gd name="T66" fmla="*/ 6 w 66"/>
                <a:gd name="T67" fmla="*/ 28 h 127"/>
                <a:gd name="T68" fmla="*/ 10 w 66"/>
                <a:gd name="T69" fmla="*/ 18 h 127"/>
                <a:gd name="T70" fmla="*/ 15 w 66"/>
                <a:gd name="T71" fmla="*/ 10 h 127"/>
                <a:gd name="T72" fmla="*/ 20 w 66"/>
                <a:gd name="T73" fmla="*/ 4 h 127"/>
                <a:gd name="T74" fmla="*/ 23 w 66"/>
                <a:gd name="T75" fmla="*/ 2 h 127"/>
                <a:gd name="T76" fmla="*/ 26 w 66"/>
                <a:gd name="T77" fmla="*/ 1 h 127"/>
                <a:gd name="T78" fmla="*/ 29 w 66"/>
                <a:gd name="T79" fmla="*/ 0 h 127"/>
                <a:gd name="T80" fmla="*/ 33 w 66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6" h="127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59" y="28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6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9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29" y="127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5" y="116"/>
                  </a:lnTo>
                  <a:lnTo>
                    <a:pt x="10" y="108"/>
                  </a:lnTo>
                  <a:lnTo>
                    <a:pt x="6" y="99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8"/>
                  </a:lnTo>
                  <a:lnTo>
                    <a:pt x="10" y="18"/>
                  </a:lnTo>
                  <a:lnTo>
                    <a:pt x="15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3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376" name="Freeform 645"/>
            <p:cNvSpPr>
              <a:spLocks/>
            </p:cNvSpPr>
            <p:nvPr/>
          </p:nvSpPr>
          <p:spPr bwMode="auto">
            <a:xfrm>
              <a:off x="5103" y="1848"/>
              <a:ext cx="104" cy="222"/>
            </a:xfrm>
            <a:custGeom>
              <a:avLst/>
              <a:gdLst>
                <a:gd name="T0" fmla="*/ 20 w 104"/>
                <a:gd name="T1" fmla="*/ 0 h 222"/>
                <a:gd name="T2" fmla="*/ 84 w 104"/>
                <a:gd name="T3" fmla="*/ 0 h 222"/>
                <a:gd name="T4" fmla="*/ 88 w 104"/>
                <a:gd name="T5" fmla="*/ 1 h 222"/>
                <a:gd name="T6" fmla="*/ 91 w 104"/>
                <a:gd name="T7" fmla="*/ 5 h 222"/>
                <a:gd name="T8" fmla="*/ 95 w 104"/>
                <a:gd name="T9" fmla="*/ 11 h 222"/>
                <a:gd name="T10" fmla="*/ 98 w 104"/>
                <a:gd name="T11" fmla="*/ 18 h 222"/>
                <a:gd name="T12" fmla="*/ 100 w 104"/>
                <a:gd name="T13" fmla="*/ 29 h 222"/>
                <a:gd name="T14" fmla="*/ 102 w 104"/>
                <a:gd name="T15" fmla="*/ 39 h 222"/>
                <a:gd name="T16" fmla="*/ 103 w 104"/>
                <a:gd name="T17" fmla="*/ 51 h 222"/>
                <a:gd name="T18" fmla="*/ 104 w 104"/>
                <a:gd name="T19" fmla="*/ 65 h 222"/>
                <a:gd name="T20" fmla="*/ 104 w 104"/>
                <a:gd name="T21" fmla="*/ 158 h 222"/>
                <a:gd name="T22" fmla="*/ 103 w 104"/>
                <a:gd name="T23" fmla="*/ 171 h 222"/>
                <a:gd name="T24" fmla="*/ 102 w 104"/>
                <a:gd name="T25" fmla="*/ 182 h 222"/>
                <a:gd name="T26" fmla="*/ 100 w 104"/>
                <a:gd name="T27" fmla="*/ 193 h 222"/>
                <a:gd name="T28" fmla="*/ 98 w 104"/>
                <a:gd name="T29" fmla="*/ 203 h 222"/>
                <a:gd name="T30" fmla="*/ 95 w 104"/>
                <a:gd name="T31" fmla="*/ 210 h 222"/>
                <a:gd name="T32" fmla="*/ 91 w 104"/>
                <a:gd name="T33" fmla="*/ 217 h 222"/>
                <a:gd name="T34" fmla="*/ 88 w 104"/>
                <a:gd name="T35" fmla="*/ 221 h 222"/>
                <a:gd name="T36" fmla="*/ 84 w 104"/>
                <a:gd name="T37" fmla="*/ 222 h 222"/>
                <a:gd name="T38" fmla="*/ 20 w 104"/>
                <a:gd name="T39" fmla="*/ 222 h 222"/>
                <a:gd name="T40" fmla="*/ 16 w 104"/>
                <a:gd name="T41" fmla="*/ 221 h 222"/>
                <a:gd name="T42" fmla="*/ 13 w 104"/>
                <a:gd name="T43" fmla="*/ 217 h 222"/>
                <a:gd name="T44" fmla="*/ 9 w 104"/>
                <a:gd name="T45" fmla="*/ 210 h 222"/>
                <a:gd name="T46" fmla="*/ 6 w 104"/>
                <a:gd name="T47" fmla="*/ 203 h 222"/>
                <a:gd name="T48" fmla="*/ 4 w 104"/>
                <a:gd name="T49" fmla="*/ 193 h 222"/>
                <a:gd name="T50" fmla="*/ 2 w 104"/>
                <a:gd name="T51" fmla="*/ 182 h 222"/>
                <a:gd name="T52" fmla="*/ 1 w 104"/>
                <a:gd name="T53" fmla="*/ 171 h 222"/>
                <a:gd name="T54" fmla="*/ 0 w 104"/>
                <a:gd name="T55" fmla="*/ 158 h 222"/>
                <a:gd name="T56" fmla="*/ 0 w 104"/>
                <a:gd name="T57" fmla="*/ 65 h 222"/>
                <a:gd name="T58" fmla="*/ 1 w 104"/>
                <a:gd name="T59" fmla="*/ 51 h 222"/>
                <a:gd name="T60" fmla="*/ 2 w 104"/>
                <a:gd name="T61" fmla="*/ 39 h 222"/>
                <a:gd name="T62" fmla="*/ 4 w 104"/>
                <a:gd name="T63" fmla="*/ 29 h 222"/>
                <a:gd name="T64" fmla="*/ 6 w 104"/>
                <a:gd name="T65" fmla="*/ 18 h 222"/>
                <a:gd name="T66" fmla="*/ 9 w 104"/>
                <a:gd name="T67" fmla="*/ 11 h 222"/>
                <a:gd name="T68" fmla="*/ 13 w 104"/>
                <a:gd name="T69" fmla="*/ 5 h 222"/>
                <a:gd name="T70" fmla="*/ 16 w 104"/>
                <a:gd name="T71" fmla="*/ 1 h 222"/>
                <a:gd name="T72" fmla="*/ 20 w 104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2">
                  <a:moveTo>
                    <a:pt x="20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1" y="5"/>
                  </a:lnTo>
                  <a:lnTo>
                    <a:pt x="95" y="11"/>
                  </a:lnTo>
                  <a:lnTo>
                    <a:pt x="98" y="18"/>
                  </a:lnTo>
                  <a:lnTo>
                    <a:pt x="100" y="29"/>
                  </a:lnTo>
                  <a:lnTo>
                    <a:pt x="102" y="39"/>
                  </a:lnTo>
                  <a:lnTo>
                    <a:pt x="103" y="51"/>
                  </a:lnTo>
                  <a:lnTo>
                    <a:pt x="104" y="65"/>
                  </a:lnTo>
                  <a:lnTo>
                    <a:pt x="104" y="158"/>
                  </a:lnTo>
                  <a:lnTo>
                    <a:pt x="103" y="171"/>
                  </a:lnTo>
                  <a:lnTo>
                    <a:pt x="102" y="182"/>
                  </a:lnTo>
                  <a:lnTo>
                    <a:pt x="100" y="193"/>
                  </a:lnTo>
                  <a:lnTo>
                    <a:pt x="98" y="203"/>
                  </a:lnTo>
                  <a:lnTo>
                    <a:pt x="95" y="210"/>
                  </a:lnTo>
                  <a:lnTo>
                    <a:pt x="91" y="217"/>
                  </a:lnTo>
                  <a:lnTo>
                    <a:pt x="88" y="221"/>
                  </a:lnTo>
                  <a:lnTo>
                    <a:pt x="84" y="222"/>
                  </a:lnTo>
                  <a:lnTo>
                    <a:pt x="20" y="222"/>
                  </a:lnTo>
                  <a:lnTo>
                    <a:pt x="16" y="221"/>
                  </a:lnTo>
                  <a:lnTo>
                    <a:pt x="13" y="217"/>
                  </a:lnTo>
                  <a:lnTo>
                    <a:pt x="9" y="210"/>
                  </a:lnTo>
                  <a:lnTo>
                    <a:pt x="6" y="203"/>
                  </a:lnTo>
                  <a:lnTo>
                    <a:pt x="4" y="193"/>
                  </a:lnTo>
                  <a:lnTo>
                    <a:pt x="2" y="182"/>
                  </a:lnTo>
                  <a:lnTo>
                    <a:pt x="1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1" y="51"/>
                  </a:lnTo>
                  <a:lnTo>
                    <a:pt x="2" y="39"/>
                  </a:lnTo>
                  <a:lnTo>
                    <a:pt x="4" y="29"/>
                  </a:lnTo>
                  <a:lnTo>
                    <a:pt x="6" y="18"/>
                  </a:lnTo>
                  <a:lnTo>
                    <a:pt x="9" y="11"/>
                  </a:lnTo>
                  <a:lnTo>
                    <a:pt x="13" y="5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377" name="Freeform 646"/>
            <p:cNvSpPr>
              <a:spLocks/>
            </p:cNvSpPr>
            <p:nvPr/>
          </p:nvSpPr>
          <p:spPr bwMode="auto">
            <a:xfrm>
              <a:off x="5103" y="1848"/>
              <a:ext cx="104" cy="222"/>
            </a:xfrm>
            <a:custGeom>
              <a:avLst/>
              <a:gdLst>
                <a:gd name="T0" fmla="*/ 20 w 104"/>
                <a:gd name="T1" fmla="*/ 0 h 222"/>
                <a:gd name="T2" fmla="*/ 84 w 104"/>
                <a:gd name="T3" fmla="*/ 0 h 222"/>
                <a:gd name="T4" fmla="*/ 88 w 104"/>
                <a:gd name="T5" fmla="*/ 1 h 222"/>
                <a:gd name="T6" fmla="*/ 91 w 104"/>
                <a:gd name="T7" fmla="*/ 5 h 222"/>
                <a:gd name="T8" fmla="*/ 95 w 104"/>
                <a:gd name="T9" fmla="*/ 11 h 222"/>
                <a:gd name="T10" fmla="*/ 98 w 104"/>
                <a:gd name="T11" fmla="*/ 18 h 222"/>
                <a:gd name="T12" fmla="*/ 100 w 104"/>
                <a:gd name="T13" fmla="*/ 29 h 222"/>
                <a:gd name="T14" fmla="*/ 102 w 104"/>
                <a:gd name="T15" fmla="*/ 39 h 222"/>
                <a:gd name="T16" fmla="*/ 103 w 104"/>
                <a:gd name="T17" fmla="*/ 51 h 222"/>
                <a:gd name="T18" fmla="*/ 104 w 104"/>
                <a:gd name="T19" fmla="*/ 65 h 222"/>
                <a:gd name="T20" fmla="*/ 104 w 104"/>
                <a:gd name="T21" fmla="*/ 158 h 222"/>
                <a:gd name="T22" fmla="*/ 103 w 104"/>
                <a:gd name="T23" fmla="*/ 171 h 222"/>
                <a:gd name="T24" fmla="*/ 102 w 104"/>
                <a:gd name="T25" fmla="*/ 182 h 222"/>
                <a:gd name="T26" fmla="*/ 100 w 104"/>
                <a:gd name="T27" fmla="*/ 193 h 222"/>
                <a:gd name="T28" fmla="*/ 98 w 104"/>
                <a:gd name="T29" fmla="*/ 203 h 222"/>
                <a:gd name="T30" fmla="*/ 95 w 104"/>
                <a:gd name="T31" fmla="*/ 210 h 222"/>
                <a:gd name="T32" fmla="*/ 91 w 104"/>
                <a:gd name="T33" fmla="*/ 217 h 222"/>
                <a:gd name="T34" fmla="*/ 88 w 104"/>
                <a:gd name="T35" fmla="*/ 221 h 222"/>
                <a:gd name="T36" fmla="*/ 84 w 104"/>
                <a:gd name="T37" fmla="*/ 222 h 222"/>
                <a:gd name="T38" fmla="*/ 20 w 104"/>
                <a:gd name="T39" fmla="*/ 222 h 222"/>
                <a:gd name="T40" fmla="*/ 16 w 104"/>
                <a:gd name="T41" fmla="*/ 221 h 222"/>
                <a:gd name="T42" fmla="*/ 13 w 104"/>
                <a:gd name="T43" fmla="*/ 217 h 222"/>
                <a:gd name="T44" fmla="*/ 9 w 104"/>
                <a:gd name="T45" fmla="*/ 210 h 222"/>
                <a:gd name="T46" fmla="*/ 6 w 104"/>
                <a:gd name="T47" fmla="*/ 203 h 222"/>
                <a:gd name="T48" fmla="*/ 4 w 104"/>
                <a:gd name="T49" fmla="*/ 193 h 222"/>
                <a:gd name="T50" fmla="*/ 2 w 104"/>
                <a:gd name="T51" fmla="*/ 182 h 222"/>
                <a:gd name="T52" fmla="*/ 1 w 104"/>
                <a:gd name="T53" fmla="*/ 171 h 222"/>
                <a:gd name="T54" fmla="*/ 0 w 104"/>
                <a:gd name="T55" fmla="*/ 158 h 222"/>
                <a:gd name="T56" fmla="*/ 0 w 104"/>
                <a:gd name="T57" fmla="*/ 65 h 222"/>
                <a:gd name="T58" fmla="*/ 1 w 104"/>
                <a:gd name="T59" fmla="*/ 51 h 222"/>
                <a:gd name="T60" fmla="*/ 2 w 104"/>
                <a:gd name="T61" fmla="*/ 39 h 222"/>
                <a:gd name="T62" fmla="*/ 4 w 104"/>
                <a:gd name="T63" fmla="*/ 29 h 222"/>
                <a:gd name="T64" fmla="*/ 6 w 104"/>
                <a:gd name="T65" fmla="*/ 18 h 222"/>
                <a:gd name="T66" fmla="*/ 9 w 104"/>
                <a:gd name="T67" fmla="*/ 11 h 222"/>
                <a:gd name="T68" fmla="*/ 13 w 104"/>
                <a:gd name="T69" fmla="*/ 5 h 222"/>
                <a:gd name="T70" fmla="*/ 16 w 104"/>
                <a:gd name="T71" fmla="*/ 1 h 222"/>
                <a:gd name="T72" fmla="*/ 20 w 104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2">
                  <a:moveTo>
                    <a:pt x="20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1" y="5"/>
                  </a:lnTo>
                  <a:lnTo>
                    <a:pt x="95" y="11"/>
                  </a:lnTo>
                  <a:lnTo>
                    <a:pt x="98" y="18"/>
                  </a:lnTo>
                  <a:lnTo>
                    <a:pt x="100" y="29"/>
                  </a:lnTo>
                  <a:lnTo>
                    <a:pt x="102" y="39"/>
                  </a:lnTo>
                  <a:lnTo>
                    <a:pt x="103" y="51"/>
                  </a:lnTo>
                  <a:lnTo>
                    <a:pt x="104" y="65"/>
                  </a:lnTo>
                  <a:lnTo>
                    <a:pt x="104" y="158"/>
                  </a:lnTo>
                  <a:lnTo>
                    <a:pt x="103" y="171"/>
                  </a:lnTo>
                  <a:lnTo>
                    <a:pt x="102" y="182"/>
                  </a:lnTo>
                  <a:lnTo>
                    <a:pt x="100" y="193"/>
                  </a:lnTo>
                  <a:lnTo>
                    <a:pt x="98" y="203"/>
                  </a:lnTo>
                  <a:lnTo>
                    <a:pt x="95" y="210"/>
                  </a:lnTo>
                  <a:lnTo>
                    <a:pt x="91" y="217"/>
                  </a:lnTo>
                  <a:lnTo>
                    <a:pt x="88" y="221"/>
                  </a:lnTo>
                  <a:lnTo>
                    <a:pt x="84" y="222"/>
                  </a:lnTo>
                  <a:lnTo>
                    <a:pt x="20" y="222"/>
                  </a:lnTo>
                  <a:lnTo>
                    <a:pt x="16" y="221"/>
                  </a:lnTo>
                  <a:lnTo>
                    <a:pt x="13" y="217"/>
                  </a:lnTo>
                  <a:lnTo>
                    <a:pt x="9" y="210"/>
                  </a:lnTo>
                  <a:lnTo>
                    <a:pt x="6" y="203"/>
                  </a:lnTo>
                  <a:lnTo>
                    <a:pt x="4" y="193"/>
                  </a:lnTo>
                  <a:lnTo>
                    <a:pt x="2" y="182"/>
                  </a:lnTo>
                  <a:lnTo>
                    <a:pt x="1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1" y="51"/>
                  </a:lnTo>
                  <a:lnTo>
                    <a:pt x="2" y="39"/>
                  </a:lnTo>
                  <a:lnTo>
                    <a:pt x="4" y="29"/>
                  </a:lnTo>
                  <a:lnTo>
                    <a:pt x="6" y="18"/>
                  </a:lnTo>
                  <a:lnTo>
                    <a:pt x="9" y="11"/>
                  </a:lnTo>
                  <a:lnTo>
                    <a:pt x="13" y="5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378" name="Freeform 647"/>
            <p:cNvSpPr>
              <a:spLocks/>
            </p:cNvSpPr>
            <p:nvPr/>
          </p:nvSpPr>
          <p:spPr bwMode="auto">
            <a:xfrm>
              <a:off x="5120" y="1905"/>
              <a:ext cx="65" cy="127"/>
            </a:xfrm>
            <a:custGeom>
              <a:avLst/>
              <a:gdLst>
                <a:gd name="T0" fmla="*/ 32 w 65"/>
                <a:gd name="T1" fmla="*/ 0 h 127"/>
                <a:gd name="T2" fmla="*/ 35 w 65"/>
                <a:gd name="T3" fmla="*/ 0 h 127"/>
                <a:gd name="T4" fmla="*/ 38 w 65"/>
                <a:gd name="T5" fmla="*/ 1 h 127"/>
                <a:gd name="T6" fmla="*/ 41 w 65"/>
                <a:gd name="T7" fmla="*/ 2 h 127"/>
                <a:gd name="T8" fmla="*/ 44 w 65"/>
                <a:gd name="T9" fmla="*/ 4 h 127"/>
                <a:gd name="T10" fmla="*/ 50 w 65"/>
                <a:gd name="T11" fmla="*/ 10 h 127"/>
                <a:gd name="T12" fmla="*/ 55 w 65"/>
                <a:gd name="T13" fmla="*/ 18 h 127"/>
                <a:gd name="T14" fmla="*/ 59 w 65"/>
                <a:gd name="T15" fmla="*/ 28 h 127"/>
                <a:gd name="T16" fmla="*/ 62 w 65"/>
                <a:gd name="T17" fmla="*/ 38 h 127"/>
                <a:gd name="T18" fmla="*/ 64 w 65"/>
                <a:gd name="T19" fmla="*/ 51 h 127"/>
                <a:gd name="T20" fmla="*/ 65 w 65"/>
                <a:gd name="T21" fmla="*/ 64 h 127"/>
                <a:gd name="T22" fmla="*/ 64 w 65"/>
                <a:gd name="T23" fmla="*/ 76 h 127"/>
                <a:gd name="T24" fmla="*/ 62 w 65"/>
                <a:gd name="T25" fmla="*/ 88 h 127"/>
                <a:gd name="T26" fmla="*/ 59 w 65"/>
                <a:gd name="T27" fmla="*/ 99 h 127"/>
                <a:gd name="T28" fmla="*/ 55 w 65"/>
                <a:gd name="T29" fmla="*/ 108 h 127"/>
                <a:gd name="T30" fmla="*/ 50 w 65"/>
                <a:gd name="T31" fmla="*/ 116 h 127"/>
                <a:gd name="T32" fmla="*/ 44 w 65"/>
                <a:gd name="T33" fmla="*/ 122 h 127"/>
                <a:gd name="T34" fmla="*/ 41 w 65"/>
                <a:gd name="T35" fmla="*/ 124 h 127"/>
                <a:gd name="T36" fmla="*/ 38 w 65"/>
                <a:gd name="T37" fmla="*/ 125 h 127"/>
                <a:gd name="T38" fmla="*/ 35 w 65"/>
                <a:gd name="T39" fmla="*/ 127 h 127"/>
                <a:gd name="T40" fmla="*/ 32 w 65"/>
                <a:gd name="T41" fmla="*/ 127 h 127"/>
                <a:gd name="T42" fmla="*/ 28 w 65"/>
                <a:gd name="T43" fmla="*/ 127 h 127"/>
                <a:gd name="T44" fmla="*/ 25 w 65"/>
                <a:gd name="T45" fmla="*/ 125 h 127"/>
                <a:gd name="T46" fmla="*/ 22 w 65"/>
                <a:gd name="T47" fmla="*/ 124 h 127"/>
                <a:gd name="T48" fmla="*/ 19 w 65"/>
                <a:gd name="T49" fmla="*/ 122 h 127"/>
                <a:gd name="T50" fmla="*/ 14 w 65"/>
                <a:gd name="T51" fmla="*/ 116 h 127"/>
                <a:gd name="T52" fmla="*/ 9 w 65"/>
                <a:gd name="T53" fmla="*/ 108 h 127"/>
                <a:gd name="T54" fmla="*/ 5 w 65"/>
                <a:gd name="T55" fmla="*/ 99 h 127"/>
                <a:gd name="T56" fmla="*/ 2 w 65"/>
                <a:gd name="T57" fmla="*/ 88 h 127"/>
                <a:gd name="T58" fmla="*/ 0 w 65"/>
                <a:gd name="T59" fmla="*/ 76 h 127"/>
                <a:gd name="T60" fmla="*/ 0 w 65"/>
                <a:gd name="T61" fmla="*/ 64 h 127"/>
                <a:gd name="T62" fmla="*/ 0 w 65"/>
                <a:gd name="T63" fmla="*/ 51 h 127"/>
                <a:gd name="T64" fmla="*/ 2 w 65"/>
                <a:gd name="T65" fmla="*/ 38 h 127"/>
                <a:gd name="T66" fmla="*/ 5 w 65"/>
                <a:gd name="T67" fmla="*/ 28 h 127"/>
                <a:gd name="T68" fmla="*/ 9 w 65"/>
                <a:gd name="T69" fmla="*/ 18 h 127"/>
                <a:gd name="T70" fmla="*/ 14 w 65"/>
                <a:gd name="T71" fmla="*/ 10 h 127"/>
                <a:gd name="T72" fmla="*/ 19 w 65"/>
                <a:gd name="T73" fmla="*/ 4 h 127"/>
                <a:gd name="T74" fmla="*/ 22 w 65"/>
                <a:gd name="T75" fmla="*/ 2 h 127"/>
                <a:gd name="T76" fmla="*/ 25 w 65"/>
                <a:gd name="T77" fmla="*/ 1 h 127"/>
                <a:gd name="T78" fmla="*/ 28 w 65"/>
                <a:gd name="T79" fmla="*/ 0 h 127"/>
                <a:gd name="T80" fmla="*/ 32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2" y="0"/>
                  </a:moveTo>
                  <a:lnTo>
                    <a:pt x="35" y="0"/>
                  </a:lnTo>
                  <a:lnTo>
                    <a:pt x="38" y="1"/>
                  </a:lnTo>
                  <a:lnTo>
                    <a:pt x="41" y="2"/>
                  </a:lnTo>
                  <a:lnTo>
                    <a:pt x="44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59" y="28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9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4" y="122"/>
                  </a:lnTo>
                  <a:lnTo>
                    <a:pt x="41" y="124"/>
                  </a:lnTo>
                  <a:lnTo>
                    <a:pt x="38" y="125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8" y="127"/>
                  </a:lnTo>
                  <a:lnTo>
                    <a:pt x="25" y="125"/>
                  </a:lnTo>
                  <a:lnTo>
                    <a:pt x="22" y="124"/>
                  </a:lnTo>
                  <a:lnTo>
                    <a:pt x="19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5" y="99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38"/>
                  </a:lnTo>
                  <a:lnTo>
                    <a:pt x="5" y="28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19" y="4"/>
                  </a:lnTo>
                  <a:lnTo>
                    <a:pt x="22" y="2"/>
                  </a:lnTo>
                  <a:lnTo>
                    <a:pt x="25" y="1"/>
                  </a:lnTo>
                  <a:lnTo>
                    <a:pt x="28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379" name="Freeform 648"/>
            <p:cNvSpPr>
              <a:spLocks/>
            </p:cNvSpPr>
            <p:nvPr/>
          </p:nvSpPr>
          <p:spPr bwMode="auto">
            <a:xfrm>
              <a:off x="5120" y="1905"/>
              <a:ext cx="65" cy="127"/>
            </a:xfrm>
            <a:custGeom>
              <a:avLst/>
              <a:gdLst>
                <a:gd name="T0" fmla="*/ 32 w 65"/>
                <a:gd name="T1" fmla="*/ 0 h 127"/>
                <a:gd name="T2" fmla="*/ 35 w 65"/>
                <a:gd name="T3" fmla="*/ 0 h 127"/>
                <a:gd name="T4" fmla="*/ 38 w 65"/>
                <a:gd name="T5" fmla="*/ 1 h 127"/>
                <a:gd name="T6" fmla="*/ 41 w 65"/>
                <a:gd name="T7" fmla="*/ 2 h 127"/>
                <a:gd name="T8" fmla="*/ 44 w 65"/>
                <a:gd name="T9" fmla="*/ 4 h 127"/>
                <a:gd name="T10" fmla="*/ 50 w 65"/>
                <a:gd name="T11" fmla="*/ 10 h 127"/>
                <a:gd name="T12" fmla="*/ 55 w 65"/>
                <a:gd name="T13" fmla="*/ 18 h 127"/>
                <a:gd name="T14" fmla="*/ 59 w 65"/>
                <a:gd name="T15" fmla="*/ 28 h 127"/>
                <a:gd name="T16" fmla="*/ 62 w 65"/>
                <a:gd name="T17" fmla="*/ 38 h 127"/>
                <a:gd name="T18" fmla="*/ 64 w 65"/>
                <a:gd name="T19" fmla="*/ 51 h 127"/>
                <a:gd name="T20" fmla="*/ 65 w 65"/>
                <a:gd name="T21" fmla="*/ 64 h 127"/>
                <a:gd name="T22" fmla="*/ 64 w 65"/>
                <a:gd name="T23" fmla="*/ 76 h 127"/>
                <a:gd name="T24" fmla="*/ 62 w 65"/>
                <a:gd name="T25" fmla="*/ 88 h 127"/>
                <a:gd name="T26" fmla="*/ 59 w 65"/>
                <a:gd name="T27" fmla="*/ 99 h 127"/>
                <a:gd name="T28" fmla="*/ 55 w 65"/>
                <a:gd name="T29" fmla="*/ 108 h 127"/>
                <a:gd name="T30" fmla="*/ 50 w 65"/>
                <a:gd name="T31" fmla="*/ 116 h 127"/>
                <a:gd name="T32" fmla="*/ 44 w 65"/>
                <a:gd name="T33" fmla="*/ 122 h 127"/>
                <a:gd name="T34" fmla="*/ 41 w 65"/>
                <a:gd name="T35" fmla="*/ 124 h 127"/>
                <a:gd name="T36" fmla="*/ 38 w 65"/>
                <a:gd name="T37" fmla="*/ 125 h 127"/>
                <a:gd name="T38" fmla="*/ 35 w 65"/>
                <a:gd name="T39" fmla="*/ 127 h 127"/>
                <a:gd name="T40" fmla="*/ 32 w 65"/>
                <a:gd name="T41" fmla="*/ 127 h 127"/>
                <a:gd name="T42" fmla="*/ 28 w 65"/>
                <a:gd name="T43" fmla="*/ 127 h 127"/>
                <a:gd name="T44" fmla="*/ 25 w 65"/>
                <a:gd name="T45" fmla="*/ 125 h 127"/>
                <a:gd name="T46" fmla="*/ 22 w 65"/>
                <a:gd name="T47" fmla="*/ 124 h 127"/>
                <a:gd name="T48" fmla="*/ 19 w 65"/>
                <a:gd name="T49" fmla="*/ 122 h 127"/>
                <a:gd name="T50" fmla="*/ 14 w 65"/>
                <a:gd name="T51" fmla="*/ 116 h 127"/>
                <a:gd name="T52" fmla="*/ 9 w 65"/>
                <a:gd name="T53" fmla="*/ 108 h 127"/>
                <a:gd name="T54" fmla="*/ 5 w 65"/>
                <a:gd name="T55" fmla="*/ 99 h 127"/>
                <a:gd name="T56" fmla="*/ 2 w 65"/>
                <a:gd name="T57" fmla="*/ 88 h 127"/>
                <a:gd name="T58" fmla="*/ 0 w 65"/>
                <a:gd name="T59" fmla="*/ 76 h 127"/>
                <a:gd name="T60" fmla="*/ 0 w 65"/>
                <a:gd name="T61" fmla="*/ 64 h 127"/>
                <a:gd name="T62" fmla="*/ 0 w 65"/>
                <a:gd name="T63" fmla="*/ 51 h 127"/>
                <a:gd name="T64" fmla="*/ 2 w 65"/>
                <a:gd name="T65" fmla="*/ 38 h 127"/>
                <a:gd name="T66" fmla="*/ 5 w 65"/>
                <a:gd name="T67" fmla="*/ 28 h 127"/>
                <a:gd name="T68" fmla="*/ 9 w 65"/>
                <a:gd name="T69" fmla="*/ 18 h 127"/>
                <a:gd name="T70" fmla="*/ 14 w 65"/>
                <a:gd name="T71" fmla="*/ 10 h 127"/>
                <a:gd name="T72" fmla="*/ 19 w 65"/>
                <a:gd name="T73" fmla="*/ 4 h 127"/>
                <a:gd name="T74" fmla="*/ 22 w 65"/>
                <a:gd name="T75" fmla="*/ 2 h 127"/>
                <a:gd name="T76" fmla="*/ 25 w 65"/>
                <a:gd name="T77" fmla="*/ 1 h 127"/>
                <a:gd name="T78" fmla="*/ 28 w 65"/>
                <a:gd name="T79" fmla="*/ 0 h 127"/>
                <a:gd name="T80" fmla="*/ 32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2" y="0"/>
                  </a:moveTo>
                  <a:lnTo>
                    <a:pt x="35" y="0"/>
                  </a:lnTo>
                  <a:lnTo>
                    <a:pt x="38" y="1"/>
                  </a:lnTo>
                  <a:lnTo>
                    <a:pt x="41" y="2"/>
                  </a:lnTo>
                  <a:lnTo>
                    <a:pt x="44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59" y="28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9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4" y="122"/>
                  </a:lnTo>
                  <a:lnTo>
                    <a:pt x="41" y="124"/>
                  </a:lnTo>
                  <a:lnTo>
                    <a:pt x="38" y="125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8" y="127"/>
                  </a:lnTo>
                  <a:lnTo>
                    <a:pt x="25" y="125"/>
                  </a:lnTo>
                  <a:lnTo>
                    <a:pt x="22" y="124"/>
                  </a:lnTo>
                  <a:lnTo>
                    <a:pt x="19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5" y="99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38"/>
                  </a:lnTo>
                  <a:lnTo>
                    <a:pt x="5" y="28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19" y="4"/>
                  </a:lnTo>
                  <a:lnTo>
                    <a:pt x="22" y="2"/>
                  </a:lnTo>
                  <a:lnTo>
                    <a:pt x="25" y="1"/>
                  </a:lnTo>
                  <a:lnTo>
                    <a:pt x="28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380" name="Freeform 649"/>
            <p:cNvSpPr>
              <a:spLocks/>
            </p:cNvSpPr>
            <p:nvPr/>
          </p:nvSpPr>
          <p:spPr bwMode="auto">
            <a:xfrm>
              <a:off x="5209" y="1848"/>
              <a:ext cx="104" cy="222"/>
            </a:xfrm>
            <a:custGeom>
              <a:avLst/>
              <a:gdLst>
                <a:gd name="T0" fmla="*/ 20 w 104"/>
                <a:gd name="T1" fmla="*/ 0 h 222"/>
                <a:gd name="T2" fmla="*/ 84 w 104"/>
                <a:gd name="T3" fmla="*/ 0 h 222"/>
                <a:gd name="T4" fmla="*/ 88 w 104"/>
                <a:gd name="T5" fmla="*/ 1 h 222"/>
                <a:gd name="T6" fmla="*/ 92 w 104"/>
                <a:gd name="T7" fmla="*/ 5 h 222"/>
                <a:gd name="T8" fmla="*/ 95 w 104"/>
                <a:gd name="T9" fmla="*/ 11 h 222"/>
                <a:gd name="T10" fmla="*/ 98 w 104"/>
                <a:gd name="T11" fmla="*/ 18 h 222"/>
                <a:gd name="T12" fmla="*/ 100 w 104"/>
                <a:gd name="T13" fmla="*/ 29 h 222"/>
                <a:gd name="T14" fmla="*/ 102 w 104"/>
                <a:gd name="T15" fmla="*/ 39 h 222"/>
                <a:gd name="T16" fmla="*/ 103 w 104"/>
                <a:gd name="T17" fmla="*/ 51 h 222"/>
                <a:gd name="T18" fmla="*/ 104 w 104"/>
                <a:gd name="T19" fmla="*/ 65 h 222"/>
                <a:gd name="T20" fmla="*/ 104 w 104"/>
                <a:gd name="T21" fmla="*/ 158 h 222"/>
                <a:gd name="T22" fmla="*/ 103 w 104"/>
                <a:gd name="T23" fmla="*/ 171 h 222"/>
                <a:gd name="T24" fmla="*/ 102 w 104"/>
                <a:gd name="T25" fmla="*/ 182 h 222"/>
                <a:gd name="T26" fmla="*/ 100 w 104"/>
                <a:gd name="T27" fmla="*/ 193 h 222"/>
                <a:gd name="T28" fmla="*/ 98 w 104"/>
                <a:gd name="T29" fmla="*/ 203 h 222"/>
                <a:gd name="T30" fmla="*/ 95 w 104"/>
                <a:gd name="T31" fmla="*/ 210 h 222"/>
                <a:gd name="T32" fmla="*/ 92 w 104"/>
                <a:gd name="T33" fmla="*/ 217 h 222"/>
                <a:gd name="T34" fmla="*/ 88 w 104"/>
                <a:gd name="T35" fmla="*/ 221 h 222"/>
                <a:gd name="T36" fmla="*/ 84 w 104"/>
                <a:gd name="T37" fmla="*/ 222 h 222"/>
                <a:gd name="T38" fmla="*/ 20 w 104"/>
                <a:gd name="T39" fmla="*/ 222 h 222"/>
                <a:gd name="T40" fmla="*/ 16 w 104"/>
                <a:gd name="T41" fmla="*/ 221 h 222"/>
                <a:gd name="T42" fmla="*/ 13 w 104"/>
                <a:gd name="T43" fmla="*/ 217 h 222"/>
                <a:gd name="T44" fmla="*/ 9 w 104"/>
                <a:gd name="T45" fmla="*/ 210 h 222"/>
                <a:gd name="T46" fmla="*/ 6 w 104"/>
                <a:gd name="T47" fmla="*/ 203 h 222"/>
                <a:gd name="T48" fmla="*/ 4 w 104"/>
                <a:gd name="T49" fmla="*/ 193 h 222"/>
                <a:gd name="T50" fmla="*/ 2 w 104"/>
                <a:gd name="T51" fmla="*/ 182 h 222"/>
                <a:gd name="T52" fmla="*/ 1 w 104"/>
                <a:gd name="T53" fmla="*/ 171 h 222"/>
                <a:gd name="T54" fmla="*/ 0 w 104"/>
                <a:gd name="T55" fmla="*/ 158 h 222"/>
                <a:gd name="T56" fmla="*/ 0 w 104"/>
                <a:gd name="T57" fmla="*/ 65 h 222"/>
                <a:gd name="T58" fmla="*/ 1 w 104"/>
                <a:gd name="T59" fmla="*/ 51 h 222"/>
                <a:gd name="T60" fmla="*/ 2 w 104"/>
                <a:gd name="T61" fmla="*/ 39 h 222"/>
                <a:gd name="T62" fmla="*/ 4 w 104"/>
                <a:gd name="T63" fmla="*/ 29 h 222"/>
                <a:gd name="T64" fmla="*/ 6 w 104"/>
                <a:gd name="T65" fmla="*/ 18 h 222"/>
                <a:gd name="T66" fmla="*/ 9 w 104"/>
                <a:gd name="T67" fmla="*/ 11 h 222"/>
                <a:gd name="T68" fmla="*/ 13 w 104"/>
                <a:gd name="T69" fmla="*/ 5 h 222"/>
                <a:gd name="T70" fmla="*/ 16 w 104"/>
                <a:gd name="T71" fmla="*/ 1 h 222"/>
                <a:gd name="T72" fmla="*/ 20 w 104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2">
                  <a:moveTo>
                    <a:pt x="20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2" y="5"/>
                  </a:lnTo>
                  <a:lnTo>
                    <a:pt x="95" y="11"/>
                  </a:lnTo>
                  <a:lnTo>
                    <a:pt x="98" y="18"/>
                  </a:lnTo>
                  <a:lnTo>
                    <a:pt x="100" y="29"/>
                  </a:lnTo>
                  <a:lnTo>
                    <a:pt x="102" y="39"/>
                  </a:lnTo>
                  <a:lnTo>
                    <a:pt x="103" y="51"/>
                  </a:lnTo>
                  <a:lnTo>
                    <a:pt x="104" y="65"/>
                  </a:lnTo>
                  <a:lnTo>
                    <a:pt x="104" y="158"/>
                  </a:lnTo>
                  <a:lnTo>
                    <a:pt x="103" y="171"/>
                  </a:lnTo>
                  <a:lnTo>
                    <a:pt x="102" y="182"/>
                  </a:lnTo>
                  <a:lnTo>
                    <a:pt x="100" y="193"/>
                  </a:lnTo>
                  <a:lnTo>
                    <a:pt x="98" y="203"/>
                  </a:lnTo>
                  <a:lnTo>
                    <a:pt x="95" y="210"/>
                  </a:lnTo>
                  <a:lnTo>
                    <a:pt x="92" y="217"/>
                  </a:lnTo>
                  <a:lnTo>
                    <a:pt x="88" y="221"/>
                  </a:lnTo>
                  <a:lnTo>
                    <a:pt x="84" y="222"/>
                  </a:lnTo>
                  <a:lnTo>
                    <a:pt x="20" y="222"/>
                  </a:lnTo>
                  <a:lnTo>
                    <a:pt x="16" y="221"/>
                  </a:lnTo>
                  <a:lnTo>
                    <a:pt x="13" y="217"/>
                  </a:lnTo>
                  <a:lnTo>
                    <a:pt x="9" y="210"/>
                  </a:lnTo>
                  <a:lnTo>
                    <a:pt x="6" y="203"/>
                  </a:lnTo>
                  <a:lnTo>
                    <a:pt x="4" y="193"/>
                  </a:lnTo>
                  <a:lnTo>
                    <a:pt x="2" y="182"/>
                  </a:lnTo>
                  <a:lnTo>
                    <a:pt x="1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1" y="51"/>
                  </a:lnTo>
                  <a:lnTo>
                    <a:pt x="2" y="39"/>
                  </a:lnTo>
                  <a:lnTo>
                    <a:pt x="4" y="29"/>
                  </a:lnTo>
                  <a:lnTo>
                    <a:pt x="6" y="18"/>
                  </a:lnTo>
                  <a:lnTo>
                    <a:pt x="9" y="11"/>
                  </a:lnTo>
                  <a:lnTo>
                    <a:pt x="13" y="5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381" name="Freeform 650"/>
            <p:cNvSpPr>
              <a:spLocks/>
            </p:cNvSpPr>
            <p:nvPr/>
          </p:nvSpPr>
          <p:spPr bwMode="auto">
            <a:xfrm>
              <a:off x="5209" y="1848"/>
              <a:ext cx="104" cy="222"/>
            </a:xfrm>
            <a:custGeom>
              <a:avLst/>
              <a:gdLst>
                <a:gd name="T0" fmla="*/ 20 w 104"/>
                <a:gd name="T1" fmla="*/ 0 h 222"/>
                <a:gd name="T2" fmla="*/ 84 w 104"/>
                <a:gd name="T3" fmla="*/ 0 h 222"/>
                <a:gd name="T4" fmla="*/ 88 w 104"/>
                <a:gd name="T5" fmla="*/ 1 h 222"/>
                <a:gd name="T6" fmla="*/ 92 w 104"/>
                <a:gd name="T7" fmla="*/ 5 h 222"/>
                <a:gd name="T8" fmla="*/ 95 w 104"/>
                <a:gd name="T9" fmla="*/ 11 h 222"/>
                <a:gd name="T10" fmla="*/ 98 w 104"/>
                <a:gd name="T11" fmla="*/ 18 h 222"/>
                <a:gd name="T12" fmla="*/ 100 w 104"/>
                <a:gd name="T13" fmla="*/ 29 h 222"/>
                <a:gd name="T14" fmla="*/ 102 w 104"/>
                <a:gd name="T15" fmla="*/ 39 h 222"/>
                <a:gd name="T16" fmla="*/ 103 w 104"/>
                <a:gd name="T17" fmla="*/ 51 h 222"/>
                <a:gd name="T18" fmla="*/ 104 w 104"/>
                <a:gd name="T19" fmla="*/ 65 h 222"/>
                <a:gd name="T20" fmla="*/ 104 w 104"/>
                <a:gd name="T21" fmla="*/ 158 h 222"/>
                <a:gd name="T22" fmla="*/ 103 w 104"/>
                <a:gd name="T23" fmla="*/ 171 h 222"/>
                <a:gd name="T24" fmla="*/ 102 w 104"/>
                <a:gd name="T25" fmla="*/ 182 h 222"/>
                <a:gd name="T26" fmla="*/ 100 w 104"/>
                <a:gd name="T27" fmla="*/ 193 h 222"/>
                <a:gd name="T28" fmla="*/ 98 w 104"/>
                <a:gd name="T29" fmla="*/ 203 h 222"/>
                <a:gd name="T30" fmla="*/ 95 w 104"/>
                <a:gd name="T31" fmla="*/ 210 h 222"/>
                <a:gd name="T32" fmla="*/ 92 w 104"/>
                <a:gd name="T33" fmla="*/ 217 h 222"/>
                <a:gd name="T34" fmla="*/ 88 w 104"/>
                <a:gd name="T35" fmla="*/ 221 h 222"/>
                <a:gd name="T36" fmla="*/ 84 w 104"/>
                <a:gd name="T37" fmla="*/ 222 h 222"/>
                <a:gd name="T38" fmla="*/ 20 w 104"/>
                <a:gd name="T39" fmla="*/ 222 h 222"/>
                <a:gd name="T40" fmla="*/ 16 w 104"/>
                <a:gd name="T41" fmla="*/ 221 h 222"/>
                <a:gd name="T42" fmla="*/ 13 w 104"/>
                <a:gd name="T43" fmla="*/ 217 h 222"/>
                <a:gd name="T44" fmla="*/ 9 w 104"/>
                <a:gd name="T45" fmla="*/ 210 h 222"/>
                <a:gd name="T46" fmla="*/ 6 w 104"/>
                <a:gd name="T47" fmla="*/ 203 h 222"/>
                <a:gd name="T48" fmla="*/ 4 w 104"/>
                <a:gd name="T49" fmla="*/ 193 h 222"/>
                <a:gd name="T50" fmla="*/ 2 w 104"/>
                <a:gd name="T51" fmla="*/ 182 h 222"/>
                <a:gd name="T52" fmla="*/ 1 w 104"/>
                <a:gd name="T53" fmla="*/ 171 h 222"/>
                <a:gd name="T54" fmla="*/ 0 w 104"/>
                <a:gd name="T55" fmla="*/ 158 h 222"/>
                <a:gd name="T56" fmla="*/ 0 w 104"/>
                <a:gd name="T57" fmla="*/ 65 h 222"/>
                <a:gd name="T58" fmla="*/ 1 w 104"/>
                <a:gd name="T59" fmla="*/ 51 h 222"/>
                <a:gd name="T60" fmla="*/ 2 w 104"/>
                <a:gd name="T61" fmla="*/ 39 h 222"/>
                <a:gd name="T62" fmla="*/ 4 w 104"/>
                <a:gd name="T63" fmla="*/ 29 h 222"/>
                <a:gd name="T64" fmla="*/ 6 w 104"/>
                <a:gd name="T65" fmla="*/ 18 h 222"/>
                <a:gd name="T66" fmla="*/ 9 w 104"/>
                <a:gd name="T67" fmla="*/ 11 h 222"/>
                <a:gd name="T68" fmla="*/ 13 w 104"/>
                <a:gd name="T69" fmla="*/ 5 h 222"/>
                <a:gd name="T70" fmla="*/ 16 w 104"/>
                <a:gd name="T71" fmla="*/ 1 h 222"/>
                <a:gd name="T72" fmla="*/ 20 w 104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2">
                  <a:moveTo>
                    <a:pt x="20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2" y="5"/>
                  </a:lnTo>
                  <a:lnTo>
                    <a:pt x="95" y="11"/>
                  </a:lnTo>
                  <a:lnTo>
                    <a:pt x="98" y="18"/>
                  </a:lnTo>
                  <a:lnTo>
                    <a:pt x="100" y="29"/>
                  </a:lnTo>
                  <a:lnTo>
                    <a:pt x="102" y="39"/>
                  </a:lnTo>
                  <a:lnTo>
                    <a:pt x="103" y="51"/>
                  </a:lnTo>
                  <a:lnTo>
                    <a:pt x="104" y="65"/>
                  </a:lnTo>
                  <a:lnTo>
                    <a:pt x="104" y="158"/>
                  </a:lnTo>
                  <a:lnTo>
                    <a:pt x="103" y="171"/>
                  </a:lnTo>
                  <a:lnTo>
                    <a:pt x="102" y="182"/>
                  </a:lnTo>
                  <a:lnTo>
                    <a:pt x="100" y="193"/>
                  </a:lnTo>
                  <a:lnTo>
                    <a:pt x="98" y="203"/>
                  </a:lnTo>
                  <a:lnTo>
                    <a:pt x="95" y="210"/>
                  </a:lnTo>
                  <a:lnTo>
                    <a:pt x="92" y="217"/>
                  </a:lnTo>
                  <a:lnTo>
                    <a:pt x="88" y="221"/>
                  </a:lnTo>
                  <a:lnTo>
                    <a:pt x="84" y="222"/>
                  </a:lnTo>
                  <a:lnTo>
                    <a:pt x="20" y="222"/>
                  </a:lnTo>
                  <a:lnTo>
                    <a:pt x="16" y="221"/>
                  </a:lnTo>
                  <a:lnTo>
                    <a:pt x="13" y="217"/>
                  </a:lnTo>
                  <a:lnTo>
                    <a:pt x="9" y="210"/>
                  </a:lnTo>
                  <a:lnTo>
                    <a:pt x="6" y="203"/>
                  </a:lnTo>
                  <a:lnTo>
                    <a:pt x="4" y="193"/>
                  </a:lnTo>
                  <a:lnTo>
                    <a:pt x="2" y="182"/>
                  </a:lnTo>
                  <a:lnTo>
                    <a:pt x="1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1" y="51"/>
                  </a:lnTo>
                  <a:lnTo>
                    <a:pt x="2" y="39"/>
                  </a:lnTo>
                  <a:lnTo>
                    <a:pt x="4" y="29"/>
                  </a:lnTo>
                  <a:lnTo>
                    <a:pt x="6" y="18"/>
                  </a:lnTo>
                  <a:lnTo>
                    <a:pt x="9" y="11"/>
                  </a:lnTo>
                  <a:lnTo>
                    <a:pt x="13" y="5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382" name="Freeform 651"/>
            <p:cNvSpPr>
              <a:spLocks/>
            </p:cNvSpPr>
            <p:nvPr/>
          </p:nvSpPr>
          <p:spPr bwMode="auto">
            <a:xfrm>
              <a:off x="5226" y="1905"/>
              <a:ext cx="65" cy="127"/>
            </a:xfrm>
            <a:custGeom>
              <a:avLst/>
              <a:gdLst>
                <a:gd name="T0" fmla="*/ 32 w 65"/>
                <a:gd name="T1" fmla="*/ 0 h 127"/>
                <a:gd name="T2" fmla="*/ 36 w 65"/>
                <a:gd name="T3" fmla="*/ 0 h 127"/>
                <a:gd name="T4" fmla="*/ 39 w 65"/>
                <a:gd name="T5" fmla="*/ 1 h 127"/>
                <a:gd name="T6" fmla="*/ 42 w 65"/>
                <a:gd name="T7" fmla="*/ 2 h 127"/>
                <a:gd name="T8" fmla="*/ 45 w 65"/>
                <a:gd name="T9" fmla="*/ 4 h 127"/>
                <a:gd name="T10" fmla="*/ 51 w 65"/>
                <a:gd name="T11" fmla="*/ 10 h 127"/>
                <a:gd name="T12" fmla="*/ 55 w 65"/>
                <a:gd name="T13" fmla="*/ 18 h 127"/>
                <a:gd name="T14" fmla="*/ 59 w 65"/>
                <a:gd name="T15" fmla="*/ 28 h 127"/>
                <a:gd name="T16" fmla="*/ 62 w 65"/>
                <a:gd name="T17" fmla="*/ 38 h 127"/>
                <a:gd name="T18" fmla="*/ 64 w 65"/>
                <a:gd name="T19" fmla="*/ 51 h 127"/>
                <a:gd name="T20" fmla="*/ 65 w 65"/>
                <a:gd name="T21" fmla="*/ 64 h 127"/>
                <a:gd name="T22" fmla="*/ 64 w 65"/>
                <a:gd name="T23" fmla="*/ 76 h 127"/>
                <a:gd name="T24" fmla="*/ 62 w 65"/>
                <a:gd name="T25" fmla="*/ 88 h 127"/>
                <a:gd name="T26" fmla="*/ 59 w 65"/>
                <a:gd name="T27" fmla="*/ 99 h 127"/>
                <a:gd name="T28" fmla="*/ 55 w 65"/>
                <a:gd name="T29" fmla="*/ 108 h 127"/>
                <a:gd name="T30" fmla="*/ 51 w 65"/>
                <a:gd name="T31" fmla="*/ 116 h 127"/>
                <a:gd name="T32" fmla="*/ 45 w 65"/>
                <a:gd name="T33" fmla="*/ 122 h 127"/>
                <a:gd name="T34" fmla="*/ 42 w 65"/>
                <a:gd name="T35" fmla="*/ 124 h 127"/>
                <a:gd name="T36" fmla="*/ 39 w 65"/>
                <a:gd name="T37" fmla="*/ 125 h 127"/>
                <a:gd name="T38" fmla="*/ 36 w 65"/>
                <a:gd name="T39" fmla="*/ 127 h 127"/>
                <a:gd name="T40" fmla="*/ 32 w 65"/>
                <a:gd name="T41" fmla="*/ 127 h 127"/>
                <a:gd name="T42" fmla="*/ 28 w 65"/>
                <a:gd name="T43" fmla="*/ 127 h 127"/>
                <a:gd name="T44" fmla="*/ 25 w 65"/>
                <a:gd name="T45" fmla="*/ 125 h 127"/>
                <a:gd name="T46" fmla="*/ 22 w 65"/>
                <a:gd name="T47" fmla="*/ 124 h 127"/>
                <a:gd name="T48" fmla="*/ 19 w 65"/>
                <a:gd name="T49" fmla="*/ 122 h 127"/>
                <a:gd name="T50" fmla="*/ 14 w 65"/>
                <a:gd name="T51" fmla="*/ 116 h 127"/>
                <a:gd name="T52" fmla="*/ 9 w 65"/>
                <a:gd name="T53" fmla="*/ 108 h 127"/>
                <a:gd name="T54" fmla="*/ 5 w 65"/>
                <a:gd name="T55" fmla="*/ 99 h 127"/>
                <a:gd name="T56" fmla="*/ 2 w 65"/>
                <a:gd name="T57" fmla="*/ 88 h 127"/>
                <a:gd name="T58" fmla="*/ 0 w 65"/>
                <a:gd name="T59" fmla="*/ 76 h 127"/>
                <a:gd name="T60" fmla="*/ 0 w 65"/>
                <a:gd name="T61" fmla="*/ 64 h 127"/>
                <a:gd name="T62" fmla="*/ 0 w 65"/>
                <a:gd name="T63" fmla="*/ 51 h 127"/>
                <a:gd name="T64" fmla="*/ 2 w 65"/>
                <a:gd name="T65" fmla="*/ 38 h 127"/>
                <a:gd name="T66" fmla="*/ 5 w 65"/>
                <a:gd name="T67" fmla="*/ 28 h 127"/>
                <a:gd name="T68" fmla="*/ 9 w 65"/>
                <a:gd name="T69" fmla="*/ 18 h 127"/>
                <a:gd name="T70" fmla="*/ 14 w 65"/>
                <a:gd name="T71" fmla="*/ 10 h 127"/>
                <a:gd name="T72" fmla="*/ 19 w 65"/>
                <a:gd name="T73" fmla="*/ 4 h 127"/>
                <a:gd name="T74" fmla="*/ 22 w 65"/>
                <a:gd name="T75" fmla="*/ 2 h 127"/>
                <a:gd name="T76" fmla="*/ 25 w 65"/>
                <a:gd name="T77" fmla="*/ 1 h 127"/>
                <a:gd name="T78" fmla="*/ 28 w 65"/>
                <a:gd name="T79" fmla="*/ 0 h 127"/>
                <a:gd name="T80" fmla="*/ 32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2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1" y="10"/>
                  </a:lnTo>
                  <a:lnTo>
                    <a:pt x="55" y="18"/>
                  </a:lnTo>
                  <a:lnTo>
                    <a:pt x="59" y="28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9"/>
                  </a:lnTo>
                  <a:lnTo>
                    <a:pt x="55" y="108"/>
                  </a:lnTo>
                  <a:lnTo>
                    <a:pt x="51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7"/>
                  </a:lnTo>
                  <a:lnTo>
                    <a:pt x="32" y="127"/>
                  </a:lnTo>
                  <a:lnTo>
                    <a:pt x="28" y="127"/>
                  </a:lnTo>
                  <a:lnTo>
                    <a:pt x="25" y="125"/>
                  </a:lnTo>
                  <a:lnTo>
                    <a:pt x="22" y="124"/>
                  </a:lnTo>
                  <a:lnTo>
                    <a:pt x="19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5" y="99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38"/>
                  </a:lnTo>
                  <a:lnTo>
                    <a:pt x="5" y="28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19" y="4"/>
                  </a:lnTo>
                  <a:lnTo>
                    <a:pt x="22" y="2"/>
                  </a:lnTo>
                  <a:lnTo>
                    <a:pt x="25" y="1"/>
                  </a:lnTo>
                  <a:lnTo>
                    <a:pt x="28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383" name="Freeform 652"/>
            <p:cNvSpPr>
              <a:spLocks/>
            </p:cNvSpPr>
            <p:nvPr/>
          </p:nvSpPr>
          <p:spPr bwMode="auto">
            <a:xfrm>
              <a:off x="5226" y="1905"/>
              <a:ext cx="65" cy="127"/>
            </a:xfrm>
            <a:custGeom>
              <a:avLst/>
              <a:gdLst>
                <a:gd name="T0" fmla="*/ 32 w 65"/>
                <a:gd name="T1" fmla="*/ 0 h 127"/>
                <a:gd name="T2" fmla="*/ 36 w 65"/>
                <a:gd name="T3" fmla="*/ 0 h 127"/>
                <a:gd name="T4" fmla="*/ 39 w 65"/>
                <a:gd name="T5" fmla="*/ 1 h 127"/>
                <a:gd name="T6" fmla="*/ 42 w 65"/>
                <a:gd name="T7" fmla="*/ 2 h 127"/>
                <a:gd name="T8" fmla="*/ 45 w 65"/>
                <a:gd name="T9" fmla="*/ 4 h 127"/>
                <a:gd name="T10" fmla="*/ 51 w 65"/>
                <a:gd name="T11" fmla="*/ 10 h 127"/>
                <a:gd name="T12" fmla="*/ 55 w 65"/>
                <a:gd name="T13" fmla="*/ 18 h 127"/>
                <a:gd name="T14" fmla="*/ 59 w 65"/>
                <a:gd name="T15" fmla="*/ 28 h 127"/>
                <a:gd name="T16" fmla="*/ 62 w 65"/>
                <a:gd name="T17" fmla="*/ 38 h 127"/>
                <a:gd name="T18" fmla="*/ 64 w 65"/>
                <a:gd name="T19" fmla="*/ 51 h 127"/>
                <a:gd name="T20" fmla="*/ 65 w 65"/>
                <a:gd name="T21" fmla="*/ 64 h 127"/>
                <a:gd name="T22" fmla="*/ 64 w 65"/>
                <a:gd name="T23" fmla="*/ 76 h 127"/>
                <a:gd name="T24" fmla="*/ 62 w 65"/>
                <a:gd name="T25" fmla="*/ 88 h 127"/>
                <a:gd name="T26" fmla="*/ 59 w 65"/>
                <a:gd name="T27" fmla="*/ 99 h 127"/>
                <a:gd name="T28" fmla="*/ 55 w 65"/>
                <a:gd name="T29" fmla="*/ 108 h 127"/>
                <a:gd name="T30" fmla="*/ 51 w 65"/>
                <a:gd name="T31" fmla="*/ 116 h 127"/>
                <a:gd name="T32" fmla="*/ 45 w 65"/>
                <a:gd name="T33" fmla="*/ 122 h 127"/>
                <a:gd name="T34" fmla="*/ 42 w 65"/>
                <a:gd name="T35" fmla="*/ 124 h 127"/>
                <a:gd name="T36" fmla="*/ 39 w 65"/>
                <a:gd name="T37" fmla="*/ 125 h 127"/>
                <a:gd name="T38" fmla="*/ 36 w 65"/>
                <a:gd name="T39" fmla="*/ 127 h 127"/>
                <a:gd name="T40" fmla="*/ 32 w 65"/>
                <a:gd name="T41" fmla="*/ 127 h 127"/>
                <a:gd name="T42" fmla="*/ 28 w 65"/>
                <a:gd name="T43" fmla="*/ 127 h 127"/>
                <a:gd name="T44" fmla="*/ 25 w 65"/>
                <a:gd name="T45" fmla="*/ 125 h 127"/>
                <a:gd name="T46" fmla="*/ 22 w 65"/>
                <a:gd name="T47" fmla="*/ 124 h 127"/>
                <a:gd name="T48" fmla="*/ 19 w 65"/>
                <a:gd name="T49" fmla="*/ 122 h 127"/>
                <a:gd name="T50" fmla="*/ 14 w 65"/>
                <a:gd name="T51" fmla="*/ 116 h 127"/>
                <a:gd name="T52" fmla="*/ 9 w 65"/>
                <a:gd name="T53" fmla="*/ 108 h 127"/>
                <a:gd name="T54" fmla="*/ 5 w 65"/>
                <a:gd name="T55" fmla="*/ 99 h 127"/>
                <a:gd name="T56" fmla="*/ 2 w 65"/>
                <a:gd name="T57" fmla="*/ 88 h 127"/>
                <a:gd name="T58" fmla="*/ 0 w 65"/>
                <a:gd name="T59" fmla="*/ 76 h 127"/>
                <a:gd name="T60" fmla="*/ 0 w 65"/>
                <a:gd name="T61" fmla="*/ 64 h 127"/>
                <a:gd name="T62" fmla="*/ 0 w 65"/>
                <a:gd name="T63" fmla="*/ 51 h 127"/>
                <a:gd name="T64" fmla="*/ 2 w 65"/>
                <a:gd name="T65" fmla="*/ 38 h 127"/>
                <a:gd name="T66" fmla="*/ 5 w 65"/>
                <a:gd name="T67" fmla="*/ 28 h 127"/>
                <a:gd name="T68" fmla="*/ 9 w 65"/>
                <a:gd name="T69" fmla="*/ 18 h 127"/>
                <a:gd name="T70" fmla="*/ 14 w 65"/>
                <a:gd name="T71" fmla="*/ 10 h 127"/>
                <a:gd name="T72" fmla="*/ 19 w 65"/>
                <a:gd name="T73" fmla="*/ 4 h 127"/>
                <a:gd name="T74" fmla="*/ 22 w 65"/>
                <a:gd name="T75" fmla="*/ 2 h 127"/>
                <a:gd name="T76" fmla="*/ 25 w 65"/>
                <a:gd name="T77" fmla="*/ 1 h 127"/>
                <a:gd name="T78" fmla="*/ 28 w 65"/>
                <a:gd name="T79" fmla="*/ 0 h 127"/>
                <a:gd name="T80" fmla="*/ 32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2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1" y="10"/>
                  </a:lnTo>
                  <a:lnTo>
                    <a:pt x="55" y="18"/>
                  </a:lnTo>
                  <a:lnTo>
                    <a:pt x="59" y="28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9"/>
                  </a:lnTo>
                  <a:lnTo>
                    <a:pt x="55" y="108"/>
                  </a:lnTo>
                  <a:lnTo>
                    <a:pt x="51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7"/>
                  </a:lnTo>
                  <a:lnTo>
                    <a:pt x="32" y="127"/>
                  </a:lnTo>
                  <a:lnTo>
                    <a:pt x="28" y="127"/>
                  </a:lnTo>
                  <a:lnTo>
                    <a:pt x="25" y="125"/>
                  </a:lnTo>
                  <a:lnTo>
                    <a:pt x="22" y="124"/>
                  </a:lnTo>
                  <a:lnTo>
                    <a:pt x="19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5" y="99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38"/>
                  </a:lnTo>
                  <a:lnTo>
                    <a:pt x="5" y="28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19" y="4"/>
                  </a:lnTo>
                  <a:lnTo>
                    <a:pt x="22" y="2"/>
                  </a:lnTo>
                  <a:lnTo>
                    <a:pt x="25" y="1"/>
                  </a:lnTo>
                  <a:lnTo>
                    <a:pt x="28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384" name="Freeform 653"/>
            <p:cNvSpPr>
              <a:spLocks/>
            </p:cNvSpPr>
            <p:nvPr/>
          </p:nvSpPr>
          <p:spPr bwMode="auto">
            <a:xfrm>
              <a:off x="4867" y="2070"/>
              <a:ext cx="203" cy="157"/>
            </a:xfrm>
            <a:custGeom>
              <a:avLst/>
              <a:gdLst>
                <a:gd name="T0" fmla="*/ 40 w 203"/>
                <a:gd name="T1" fmla="*/ 0 h 157"/>
                <a:gd name="T2" fmla="*/ 163 w 203"/>
                <a:gd name="T3" fmla="*/ 0 h 157"/>
                <a:gd name="T4" fmla="*/ 171 w 203"/>
                <a:gd name="T5" fmla="*/ 0 h 157"/>
                <a:gd name="T6" fmla="*/ 179 w 203"/>
                <a:gd name="T7" fmla="*/ 3 h 157"/>
                <a:gd name="T8" fmla="*/ 185 w 203"/>
                <a:gd name="T9" fmla="*/ 7 h 157"/>
                <a:gd name="T10" fmla="*/ 191 w 203"/>
                <a:gd name="T11" fmla="*/ 13 h 157"/>
                <a:gd name="T12" fmla="*/ 196 w 203"/>
                <a:gd name="T13" fmla="*/ 20 h 157"/>
                <a:gd name="T14" fmla="*/ 200 w 203"/>
                <a:gd name="T15" fmla="*/ 28 h 157"/>
                <a:gd name="T16" fmla="*/ 202 w 203"/>
                <a:gd name="T17" fmla="*/ 36 h 157"/>
                <a:gd name="T18" fmla="*/ 203 w 203"/>
                <a:gd name="T19" fmla="*/ 45 h 157"/>
                <a:gd name="T20" fmla="*/ 203 w 203"/>
                <a:gd name="T21" fmla="*/ 112 h 157"/>
                <a:gd name="T22" fmla="*/ 202 w 203"/>
                <a:gd name="T23" fmla="*/ 121 h 157"/>
                <a:gd name="T24" fmla="*/ 200 w 203"/>
                <a:gd name="T25" fmla="*/ 129 h 157"/>
                <a:gd name="T26" fmla="*/ 196 w 203"/>
                <a:gd name="T27" fmla="*/ 137 h 157"/>
                <a:gd name="T28" fmla="*/ 191 w 203"/>
                <a:gd name="T29" fmla="*/ 143 h 157"/>
                <a:gd name="T30" fmla="*/ 185 w 203"/>
                <a:gd name="T31" fmla="*/ 149 h 157"/>
                <a:gd name="T32" fmla="*/ 179 w 203"/>
                <a:gd name="T33" fmla="*/ 154 h 157"/>
                <a:gd name="T34" fmla="*/ 171 w 203"/>
                <a:gd name="T35" fmla="*/ 156 h 157"/>
                <a:gd name="T36" fmla="*/ 163 w 203"/>
                <a:gd name="T37" fmla="*/ 157 h 157"/>
                <a:gd name="T38" fmla="*/ 40 w 203"/>
                <a:gd name="T39" fmla="*/ 157 h 157"/>
                <a:gd name="T40" fmla="*/ 33 w 203"/>
                <a:gd name="T41" fmla="*/ 156 h 157"/>
                <a:gd name="T42" fmla="*/ 24 w 203"/>
                <a:gd name="T43" fmla="*/ 154 h 157"/>
                <a:gd name="T44" fmla="*/ 18 w 203"/>
                <a:gd name="T45" fmla="*/ 149 h 157"/>
                <a:gd name="T46" fmla="*/ 12 w 203"/>
                <a:gd name="T47" fmla="*/ 143 h 157"/>
                <a:gd name="T48" fmla="*/ 7 w 203"/>
                <a:gd name="T49" fmla="*/ 137 h 157"/>
                <a:gd name="T50" fmla="*/ 3 w 203"/>
                <a:gd name="T51" fmla="*/ 129 h 157"/>
                <a:gd name="T52" fmla="*/ 1 w 203"/>
                <a:gd name="T53" fmla="*/ 121 h 157"/>
                <a:gd name="T54" fmla="*/ 0 w 203"/>
                <a:gd name="T55" fmla="*/ 112 h 157"/>
                <a:gd name="T56" fmla="*/ 0 w 203"/>
                <a:gd name="T57" fmla="*/ 45 h 157"/>
                <a:gd name="T58" fmla="*/ 1 w 203"/>
                <a:gd name="T59" fmla="*/ 36 h 157"/>
                <a:gd name="T60" fmla="*/ 3 w 203"/>
                <a:gd name="T61" fmla="*/ 28 h 157"/>
                <a:gd name="T62" fmla="*/ 7 w 203"/>
                <a:gd name="T63" fmla="*/ 20 h 157"/>
                <a:gd name="T64" fmla="*/ 12 w 203"/>
                <a:gd name="T65" fmla="*/ 13 h 157"/>
                <a:gd name="T66" fmla="*/ 18 w 203"/>
                <a:gd name="T67" fmla="*/ 7 h 157"/>
                <a:gd name="T68" fmla="*/ 24 w 203"/>
                <a:gd name="T69" fmla="*/ 3 h 157"/>
                <a:gd name="T70" fmla="*/ 33 w 203"/>
                <a:gd name="T71" fmla="*/ 0 h 157"/>
                <a:gd name="T72" fmla="*/ 40 w 203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7">
                  <a:moveTo>
                    <a:pt x="40" y="0"/>
                  </a:moveTo>
                  <a:lnTo>
                    <a:pt x="163" y="0"/>
                  </a:lnTo>
                  <a:lnTo>
                    <a:pt x="171" y="0"/>
                  </a:lnTo>
                  <a:lnTo>
                    <a:pt x="179" y="3"/>
                  </a:lnTo>
                  <a:lnTo>
                    <a:pt x="185" y="7"/>
                  </a:lnTo>
                  <a:lnTo>
                    <a:pt x="191" y="13"/>
                  </a:lnTo>
                  <a:lnTo>
                    <a:pt x="196" y="20"/>
                  </a:lnTo>
                  <a:lnTo>
                    <a:pt x="200" y="28"/>
                  </a:lnTo>
                  <a:lnTo>
                    <a:pt x="202" y="36"/>
                  </a:lnTo>
                  <a:lnTo>
                    <a:pt x="203" y="45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200" y="129"/>
                  </a:lnTo>
                  <a:lnTo>
                    <a:pt x="196" y="137"/>
                  </a:lnTo>
                  <a:lnTo>
                    <a:pt x="191" y="143"/>
                  </a:lnTo>
                  <a:lnTo>
                    <a:pt x="185" y="149"/>
                  </a:lnTo>
                  <a:lnTo>
                    <a:pt x="179" y="154"/>
                  </a:lnTo>
                  <a:lnTo>
                    <a:pt x="171" y="156"/>
                  </a:lnTo>
                  <a:lnTo>
                    <a:pt x="163" y="157"/>
                  </a:lnTo>
                  <a:lnTo>
                    <a:pt x="40" y="157"/>
                  </a:lnTo>
                  <a:lnTo>
                    <a:pt x="33" y="156"/>
                  </a:lnTo>
                  <a:lnTo>
                    <a:pt x="24" y="154"/>
                  </a:lnTo>
                  <a:lnTo>
                    <a:pt x="18" y="149"/>
                  </a:lnTo>
                  <a:lnTo>
                    <a:pt x="12" y="143"/>
                  </a:lnTo>
                  <a:lnTo>
                    <a:pt x="7" y="137"/>
                  </a:lnTo>
                  <a:lnTo>
                    <a:pt x="3" y="129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4" y="3"/>
                  </a:lnTo>
                  <a:lnTo>
                    <a:pt x="33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AA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385" name="Freeform 654"/>
            <p:cNvSpPr>
              <a:spLocks/>
            </p:cNvSpPr>
            <p:nvPr/>
          </p:nvSpPr>
          <p:spPr bwMode="auto">
            <a:xfrm>
              <a:off x="4867" y="2070"/>
              <a:ext cx="203" cy="157"/>
            </a:xfrm>
            <a:custGeom>
              <a:avLst/>
              <a:gdLst>
                <a:gd name="T0" fmla="*/ 40 w 203"/>
                <a:gd name="T1" fmla="*/ 0 h 157"/>
                <a:gd name="T2" fmla="*/ 163 w 203"/>
                <a:gd name="T3" fmla="*/ 0 h 157"/>
                <a:gd name="T4" fmla="*/ 171 w 203"/>
                <a:gd name="T5" fmla="*/ 0 h 157"/>
                <a:gd name="T6" fmla="*/ 179 w 203"/>
                <a:gd name="T7" fmla="*/ 3 h 157"/>
                <a:gd name="T8" fmla="*/ 185 w 203"/>
                <a:gd name="T9" fmla="*/ 7 h 157"/>
                <a:gd name="T10" fmla="*/ 191 w 203"/>
                <a:gd name="T11" fmla="*/ 13 h 157"/>
                <a:gd name="T12" fmla="*/ 196 w 203"/>
                <a:gd name="T13" fmla="*/ 20 h 157"/>
                <a:gd name="T14" fmla="*/ 200 w 203"/>
                <a:gd name="T15" fmla="*/ 28 h 157"/>
                <a:gd name="T16" fmla="*/ 202 w 203"/>
                <a:gd name="T17" fmla="*/ 36 h 157"/>
                <a:gd name="T18" fmla="*/ 203 w 203"/>
                <a:gd name="T19" fmla="*/ 45 h 157"/>
                <a:gd name="T20" fmla="*/ 203 w 203"/>
                <a:gd name="T21" fmla="*/ 112 h 157"/>
                <a:gd name="T22" fmla="*/ 202 w 203"/>
                <a:gd name="T23" fmla="*/ 121 h 157"/>
                <a:gd name="T24" fmla="*/ 200 w 203"/>
                <a:gd name="T25" fmla="*/ 129 h 157"/>
                <a:gd name="T26" fmla="*/ 196 w 203"/>
                <a:gd name="T27" fmla="*/ 137 h 157"/>
                <a:gd name="T28" fmla="*/ 191 w 203"/>
                <a:gd name="T29" fmla="*/ 143 h 157"/>
                <a:gd name="T30" fmla="*/ 185 w 203"/>
                <a:gd name="T31" fmla="*/ 149 h 157"/>
                <a:gd name="T32" fmla="*/ 179 w 203"/>
                <a:gd name="T33" fmla="*/ 154 h 157"/>
                <a:gd name="T34" fmla="*/ 171 w 203"/>
                <a:gd name="T35" fmla="*/ 156 h 157"/>
                <a:gd name="T36" fmla="*/ 163 w 203"/>
                <a:gd name="T37" fmla="*/ 157 h 157"/>
                <a:gd name="T38" fmla="*/ 40 w 203"/>
                <a:gd name="T39" fmla="*/ 157 h 157"/>
                <a:gd name="T40" fmla="*/ 33 w 203"/>
                <a:gd name="T41" fmla="*/ 156 h 157"/>
                <a:gd name="T42" fmla="*/ 24 w 203"/>
                <a:gd name="T43" fmla="*/ 154 h 157"/>
                <a:gd name="T44" fmla="*/ 18 w 203"/>
                <a:gd name="T45" fmla="*/ 149 h 157"/>
                <a:gd name="T46" fmla="*/ 12 w 203"/>
                <a:gd name="T47" fmla="*/ 143 h 157"/>
                <a:gd name="T48" fmla="*/ 7 w 203"/>
                <a:gd name="T49" fmla="*/ 137 h 157"/>
                <a:gd name="T50" fmla="*/ 3 w 203"/>
                <a:gd name="T51" fmla="*/ 129 h 157"/>
                <a:gd name="T52" fmla="*/ 1 w 203"/>
                <a:gd name="T53" fmla="*/ 121 h 157"/>
                <a:gd name="T54" fmla="*/ 0 w 203"/>
                <a:gd name="T55" fmla="*/ 112 h 157"/>
                <a:gd name="T56" fmla="*/ 0 w 203"/>
                <a:gd name="T57" fmla="*/ 45 h 157"/>
                <a:gd name="T58" fmla="*/ 1 w 203"/>
                <a:gd name="T59" fmla="*/ 36 h 157"/>
                <a:gd name="T60" fmla="*/ 3 w 203"/>
                <a:gd name="T61" fmla="*/ 28 h 157"/>
                <a:gd name="T62" fmla="*/ 7 w 203"/>
                <a:gd name="T63" fmla="*/ 20 h 157"/>
                <a:gd name="T64" fmla="*/ 12 w 203"/>
                <a:gd name="T65" fmla="*/ 13 h 157"/>
                <a:gd name="T66" fmla="*/ 18 w 203"/>
                <a:gd name="T67" fmla="*/ 7 h 157"/>
                <a:gd name="T68" fmla="*/ 24 w 203"/>
                <a:gd name="T69" fmla="*/ 3 h 157"/>
                <a:gd name="T70" fmla="*/ 33 w 203"/>
                <a:gd name="T71" fmla="*/ 0 h 157"/>
                <a:gd name="T72" fmla="*/ 40 w 203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7">
                  <a:moveTo>
                    <a:pt x="40" y="0"/>
                  </a:moveTo>
                  <a:lnTo>
                    <a:pt x="163" y="0"/>
                  </a:lnTo>
                  <a:lnTo>
                    <a:pt x="171" y="0"/>
                  </a:lnTo>
                  <a:lnTo>
                    <a:pt x="179" y="3"/>
                  </a:lnTo>
                  <a:lnTo>
                    <a:pt x="185" y="7"/>
                  </a:lnTo>
                  <a:lnTo>
                    <a:pt x="191" y="13"/>
                  </a:lnTo>
                  <a:lnTo>
                    <a:pt x="196" y="20"/>
                  </a:lnTo>
                  <a:lnTo>
                    <a:pt x="200" y="28"/>
                  </a:lnTo>
                  <a:lnTo>
                    <a:pt x="202" y="36"/>
                  </a:lnTo>
                  <a:lnTo>
                    <a:pt x="203" y="45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200" y="129"/>
                  </a:lnTo>
                  <a:lnTo>
                    <a:pt x="196" y="137"/>
                  </a:lnTo>
                  <a:lnTo>
                    <a:pt x="191" y="143"/>
                  </a:lnTo>
                  <a:lnTo>
                    <a:pt x="185" y="149"/>
                  </a:lnTo>
                  <a:lnTo>
                    <a:pt x="179" y="154"/>
                  </a:lnTo>
                  <a:lnTo>
                    <a:pt x="171" y="156"/>
                  </a:lnTo>
                  <a:lnTo>
                    <a:pt x="163" y="157"/>
                  </a:lnTo>
                  <a:lnTo>
                    <a:pt x="40" y="157"/>
                  </a:lnTo>
                  <a:lnTo>
                    <a:pt x="33" y="156"/>
                  </a:lnTo>
                  <a:lnTo>
                    <a:pt x="24" y="154"/>
                  </a:lnTo>
                  <a:lnTo>
                    <a:pt x="18" y="149"/>
                  </a:lnTo>
                  <a:lnTo>
                    <a:pt x="12" y="143"/>
                  </a:lnTo>
                  <a:lnTo>
                    <a:pt x="7" y="137"/>
                  </a:lnTo>
                  <a:lnTo>
                    <a:pt x="3" y="129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4" y="3"/>
                  </a:lnTo>
                  <a:lnTo>
                    <a:pt x="33" y="0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386" name="Freeform 655"/>
            <p:cNvSpPr>
              <a:spLocks/>
            </p:cNvSpPr>
            <p:nvPr/>
          </p:nvSpPr>
          <p:spPr bwMode="auto">
            <a:xfrm>
              <a:off x="4939" y="2133"/>
              <a:ext cx="87" cy="56"/>
            </a:xfrm>
            <a:custGeom>
              <a:avLst/>
              <a:gdLst>
                <a:gd name="T0" fmla="*/ 43 w 87"/>
                <a:gd name="T1" fmla="*/ 0 h 56"/>
                <a:gd name="T2" fmla="*/ 53 w 87"/>
                <a:gd name="T3" fmla="*/ 0 h 56"/>
                <a:gd name="T4" fmla="*/ 61 w 87"/>
                <a:gd name="T5" fmla="*/ 2 h 56"/>
                <a:gd name="T6" fmla="*/ 68 w 87"/>
                <a:gd name="T7" fmla="*/ 4 h 56"/>
                <a:gd name="T8" fmla="*/ 75 w 87"/>
                <a:gd name="T9" fmla="*/ 8 h 56"/>
                <a:gd name="T10" fmla="*/ 80 w 87"/>
                <a:gd name="T11" fmla="*/ 11 h 56"/>
                <a:gd name="T12" fmla="*/ 84 w 87"/>
                <a:gd name="T13" fmla="*/ 17 h 56"/>
                <a:gd name="T14" fmla="*/ 86 w 87"/>
                <a:gd name="T15" fmla="*/ 22 h 56"/>
                <a:gd name="T16" fmla="*/ 87 w 87"/>
                <a:gd name="T17" fmla="*/ 28 h 56"/>
                <a:gd name="T18" fmla="*/ 86 w 87"/>
                <a:gd name="T19" fmla="*/ 34 h 56"/>
                <a:gd name="T20" fmla="*/ 84 w 87"/>
                <a:gd name="T21" fmla="*/ 39 h 56"/>
                <a:gd name="T22" fmla="*/ 80 w 87"/>
                <a:gd name="T23" fmla="*/ 44 h 56"/>
                <a:gd name="T24" fmla="*/ 75 w 87"/>
                <a:gd name="T25" fmla="*/ 48 h 56"/>
                <a:gd name="T26" fmla="*/ 68 w 87"/>
                <a:gd name="T27" fmla="*/ 51 h 56"/>
                <a:gd name="T28" fmla="*/ 61 w 87"/>
                <a:gd name="T29" fmla="*/ 55 h 56"/>
                <a:gd name="T30" fmla="*/ 53 w 87"/>
                <a:gd name="T31" fmla="*/ 56 h 56"/>
                <a:gd name="T32" fmla="*/ 43 w 87"/>
                <a:gd name="T33" fmla="*/ 56 h 56"/>
                <a:gd name="T34" fmla="*/ 34 w 87"/>
                <a:gd name="T35" fmla="*/ 56 h 56"/>
                <a:gd name="T36" fmla="*/ 26 w 87"/>
                <a:gd name="T37" fmla="*/ 55 h 56"/>
                <a:gd name="T38" fmla="*/ 19 w 87"/>
                <a:gd name="T39" fmla="*/ 51 h 56"/>
                <a:gd name="T40" fmla="*/ 12 w 87"/>
                <a:gd name="T41" fmla="*/ 48 h 56"/>
                <a:gd name="T42" fmla="*/ 7 w 87"/>
                <a:gd name="T43" fmla="*/ 44 h 56"/>
                <a:gd name="T44" fmla="*/ 3 w 87"/>
                <a:gd name="T45" fmla="*/ 39 h 56"/>
                <a:gd name="T46" fmla="*/ 0 w 87"/>
                <a:gd name="T47" fmla="*/ 34 h 56"/>
                <a:gd name="T48" fmla="*/ 0 w 87"/>
                <a:gd name="T49" fmla="*/ 28 h 56"/>
                <a:gd name="T50" fmla="*/ 0 w 87"/>
                <a:gd name="T51" fmla="*/ 22 h 56"/>
                <a:gd name="T52" fmla="*/ 3 w 87"/>
                <a:gd name="T53" fmla="*/ 17 h 56"/>
                <a:gd name="T54" fmla="*/ 7 w 87"/>
                <a:gd name="T55" fmla="*/ 11 h 56"/>
                <a:gd name="T56" fmla="*/ 12 w 87"/>
                <a:gd name="T57" fmla="*/ 8 h 56"/>
                <a:gd name="T58" fmla="*/ 19 w 87"/>
                <a:gd name="T59" fmla="*/ 4 h 56"/>
                <a:gd name="T60" fmla="*/ 26 w 87"/>
                <a:gd name="T61" fmla="*/ 2 h 56"/>
                <a:gd name="T62" fmla="*/ 34 w 87"/>
                <a:gd name="T63" fmla="*/ 0 h 56"/>
                <a:gd name="T64" fmla="*/ 43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3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8" y="4"/>
                  </a:lnTo>
                  <a:lnTo>
                    <a:pt x="75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6" y="22"/>
                  </a:lnTo>
                  <a:lnTo>
                    <a:pt x="87" y="28"/>
                  </a:lnTo>
                  <a:lnTo>
                    <a:pt x="86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8"/>
                  </a:lnTo>
                  <a:lnTo>
                    <a:pt x="68" y="51"/>
                  </a:lnTo>
                  <a:lnTo>
                    <a:pt x="61" y="55"/>
                  </a:lnTo>
                  <a:lnTo>
                    <a:pt x="53" y="56"/>
                  </a:lnTo>
                  <a:lnTo>
                    <a:pt x="43" y="56"/>
                  </a:lnTo>
                  <a:lnTo>
                    <a:pt x="34" y="56"/>
                  </a:lnTo>
                  <a:lnTo>
                    <a:pt x="26" y="55"/>
                  </a:lnTo>
                  <a:lnTo>
                    <a:pt x="19" y="51"/>
                  </a:lnTo>
                  <a:lnTo>
                    <a:pt x="12" y="48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3" y="17"/>
                  </a:lnTo>
                  <a:lnTo>
                    <a:pt x="7" y="11"/>
                  </a:lnTo>
                  <a:lnTo>
                    <a:pt x="12" y="8"/>
                  </a:lnTo>
                  <a:lnTo>
                    <a:pt x="19" y="4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387" name="Freeform 656"/>
            <p:cNvSpPr>
              <a:spLocks/>
            </p:cNvSpPr>
            <p:nvPr/>
          </p:nvSpPr>
          <p:spPr bwMode="auto">
            <a:xfrm>
              <a:off x="4939" y="2133"/>
              <a:ext cx="87" cy="56"/>
            </a:xfrm>
            <a:custGeom>
              <a:avLst/>
              <a:gdLst>
                <a:gd name="T0" fmla="*/ 43 w 87"/>
                <a:gd name="T1" fmla="*/ 0 h 56"/>
                <a:gd name="T2" fmla="*/ 53 w 87"/>
                <a:gd name="T3" fmla="*/ 0 h 56"/>
                <a:gd name="T4" fmla="*/ 61 w 87"/>
                <a:gd name="T5" fmla="*/ 2 h 56"/>
                <a:gd name="T6" fmla="*/ 68 w 87"/>
                <a:gd name="T7" fmla="*/ 4 h 56"/>
                <a:gd name="T8" fmla="*/ 75 w 87"/>
                <a:gd name="T9" fmla="*/ 8 h 56"/>
                <a:gd name="T10" fmla="*/ 80 w 87"/>
                <a:gd name="T11" fmla="*/ 11 h 56"/>
                <a:gd name="T12" fmla="*/ 84 w 87"/>
                <a:gd name="T13" fmla="*/ 17 h 56"/>
                <a:gd name="T14" fmla="*/ 86 w 87"/>
                <a:gd name="T15" fmla="*/ 22 h 56"/>
                <a:gd name="T16" fmla="*/ 87 w 87"/>
                <a:gd name="T17" fmla="*/ 28 h 56"/>
                <a:gd name="T18" fmla="*/ 86 w 87"/>
                <a:gd name="T19" fmla="*/ 34 h 56"/>
                <a:gd name="T20" fmla="*/ 84 w 87"/>
                <a:gd name="T21" fmla="*/ 39 h 56"/>
                <a:gd name="T22" fmla="*/ 80 w 87"/>
                <a:gd name="T23" fmla="*/ 44 h 56"/>
                <a:gd name="T24" fmla="*/ 75 w 87"/>
                <a:gd name="T25" fmla="*/ 48 h 56"/>
                <a:gd name="T26" fmla="*/ 68 w 87"/>
                <a:gd name="T27" fmla="*/ 51 h 56"/>
                <a:gd name="T28" fmla="*/ 61 w 87"/>
                <a:gd name="T29" fmla="*/ 55 h 56"/>
                <a:gd name="T30" fmla="*/ 53 w 87"/>
                <a:gd name="T31" fmla="*/ 56 h 56"/>
                <a:gd name="T32" fmla="*/ 43 w 87"/>
                <a:gd name="T33" fmla="*/ 56 h 56"/>
                <a:gd name="T34" fmla="*/ 34 w 87"/>
                <a:gd name="T35" fmla="*/ 56 h 56"/>
                <a:gd name="T36" fmla="*/ 26 w 87"/>
                <a:gd name="T37" fmla="*/ 55 h 56"/>
                <a:gd name="T38" fmla="*/ 19 w 87"/>
                <a:gd name="T39" fmla="*/ 51 h 56"/>
                <a:gd name="T40" fmla="*/ 12 w 87"/>
                <a:gd name="T41" fmla="*/ 48 h 56"/>
                <a:gd name="T42" fmla="*/ 7 w 87"/>
                <a:gd name="T43" fmla="*/ 44 h 56"/>
                <a:gd name="T44" fmla="*/ 3 w 87"/>
                <a:gd name="T45" fmla="*/ 39 h 56"/>
                <a:gd name="T46" fmla="*/ 0 w 87"/>
                <a:gd name="T47" fmla="*/ 34 h 56"/>
                <a:gd name="T48" fmla="*/ 0 w 87"/>
                <a:gd name="T49" fmla="*/ 28 h 56"/>
                <a:gd name="T50" fmla="*/ 0 w 87"/>
                <a:gd name="T51" fmla="*/ 22 h 56"/>
                <a:gd name="T52" fmla="*/ 3 w 87"/>
                <a:gd name="T53" fmla="*/ 17 h 56"/>
                <a:gd name="T54" fmla="*/ 7 w 87"/>
                <a:gd name="T55" fmla="*/ 11 h 56"/>
                <a:gd name="T56" fmla="*/ 12 w 87"/>
                <a:gd name="T57" fmla="*/ 8 h 56"/>
                <a:gd name="T58" fmla="*/ 19 w 87"/>
                <a:gd name="T59" fmla="*/ 4 h 56"/>
                <a:gd name="T60" fmla="*/ 26 w 87"/>
                <a:gd name="T61" fmla="*/ 2 h 56"/>
                <a:gd name="T62" fmla="*/ 34 w 87"/>
                <a:gd name="T63" fmla="*/ 0 h 56"/>
                <a:gd name="T64" fmla="*/ 43 w 87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" h="56">
                  <a:moveTo>
                    <a:pt x="43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8" y="4"/>
                  </a:lnTo>
                  <a:lnTo>
                    <a:pt x="75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6" y="22"/>
                  </a:lnTo>
                  <a:lnTo>
                    <a:pt x="87" y="28"/>
                  </a:lnTo>
                  <a:lnTo>
                    <a:pt x="86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8"/>
                  </a:lnTo>
                  <a:lnTo>
                    <a:pt x="68" y="51"/>
                  </a:lnTo>
                  <a:lnTo>
                    <a:pt x="61" y="55"/>
                  </a:lnTo>
                  <a:lnTo>
                    <a:pt x="53" y="56"/>
                  </a:lnTo>
                  <a:lnTo>
                    <a:pt x="43" y="56"/>
                  </a:lnTo>
                  <a:lnTo>
                    <a:pt x="34" y="56"/>
                  </a:lnTo>
                  <a:lnTo>
                    <a:pt x="26" y="55"/>
                  </a:lnTo>
                  <a:lnTo>
                    <a:pt x="19" y="51"/>
                  </a:lnTo>
                  <a:lnTo>
                    <a:pt x="12" y="48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3" y="17"/>
                  </a:lnTo>
                  <a:lnTo>
                    <a:pt x="7" y="11"/>
                  </a:lnTo>
                  <a:lnTo>
                    <a:pt x="12" y="8"/>
                  </a:lnTo>
                  <a:lnTo>
                    <a:pt x="19" y="4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3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388" name="Freeform 657"/>
            <p:cNvSpPr>
              <a:spLocks/>
            </p:cNvSpPr>
            <p:nvPr/>
          </p:nvSpPr>
          <p:spPr bwMode="auto">
            <a:xfrm>
              <a:off x="5262" y="2070"/>
              <a:ext cx="203" cy="157"/>
            </a:xfrm>
            <a:custGeom>
              <a:avLst/>
              <a:gdLst>
                <a:gd name="T0" fmla="*/ 40 w 203"/>
                <a:gd name="T1" fmla="*/ 0 h 157"/>
                <a:gd name="T2" fmla="*/ 163 w 203"/>
                <a:gd name="T3" fmla="*/ 0 h 157"/>
                <a:gd name="T4" fmla="*/ 171 w 203"/>
                <a:gd name="T5" fmla="*/ 0 h 157"/>
                <a:gd name="T6" fmla="*/ 178 w 203"/>
                <a:gd name="T7" fmla="*/ 3 h 157"/>
                <a:gd name="T8" fmla="*/ 186 w 203"/>
                <a:gd name="T9" fmla="*/ 7 h 157"/>
                <a:gd name="T10" fmla="*/ 191 w 203"/>
                <a:gd name="T11" fmla="*/ 13 h 157"/>
                <a:gd name="T12" fmla="*/ 196 w 203"/>
                <a:gd name="T13" fmla="*/ 20 h 157"/>
                <a:gd name="T14" fmla="*/ 200 w 203"/>
                <a:gd name="T15" fmla="*/ 28 h 157"/>
                <a:gd name="T16" fmla="*/ 202 w 203"/>
                <a:gd name="T17" fmla="*/ 36 h 157"/>
                <a:gd name="T18" fmla="*/ 203 w 203"/>
                <a:gd name="T19" fmla="*/ 45 h 157"/>
                <a:gd name="T20" fmla="*/ 203 w 203"/>
                <a:gd name="T21" fmla="*/ 112 h 157"/>
                <a:gd name="T22" fmla="*/ 202 w 203"/>
                <a:gd name="T23" fmla="*/ 121 h 157"/>
                <a:gd name="T24" fmla="*/ 200 w 203"/>
                <a:gd name="T25" fmla="*/ 129 h 157"/>
                <a:gd name="T26" fmla="*/ 196 w 203"/>
                <a:gd name="T27" fmla="*/ 137 h 157"/>
                <a:gd name="T28" fmla="*/ 191 w 203"/>
                <a:gd name="T29" fmla="*/ 143 h 157"/>
                <a:gd name="T30" fmla="*/ 186 w 203"/>
                <a:gd name="T31" fmla="*/ 149 h 157"/>
                <a:gd name="T32" fmla="*/ 178 w 203"/>
                <a:gd name="T33" fmla="*/ 154 h 157"/>
                <a:gd name="T34" fmla="*/ 171 w 203"/>
                <a:gd name="T35" fmla="*/ 156 h 157"/>
                <a:gd name="T36" fmla="*/ 163 w 203"/>
                <a:gd name="T37" fmla="*/ 157 h 157"/>
                <a:gd name="T38" fmla="*/ 40 w 203"/>
                <a:gd name="T39" fmla="*/ 157 h 157"/>
                <a:gd name="T40" fmla="*/ 32 w 203"/>
                <a:gd name="T41" fmla="*/ 156 h 157"/>
                <a:gd name="T42" fmla="*/ 24 w 203"/>
                <a:gd name="T43" fmla="*/ 154 h 157"/>
                <a:gd name="T44" fmla="*/ 18 w 203"/>
                <a:gd name="T45" fmla="*/ 149 h 157"/>
                <a:gd name="T46" fmla="*/ 12 w 203"/>
                <a:gd name="T47" fmla="*/ 143 h 157"/>
                <a:gd name="T48" fmla="*/ 7 w 203"/>
                <a:gd name="T49" fmla="*/ 137 h 157"/>
                <a:gd name="T50" fmla="*/ 4 w 203"/>
                <a:gd name="T51" fmla="*/ 129 h 157"/>
                <a:gd name="T52" fmla="*/ 1 w 203"/>
                <a:gd name="T53" fmla="*/ 121 h 157"/>
                <a:gd name="T54" fmla="*/ 0 w 203"/>
                <a:gd name="T55" fmla="*/ 112 h 157"/>
                <a:gd name="T56" fmla="*/ 0 w 203"/>
                <a:gd name="T57" fmla="*/ 45 h 157"/>
                <a:gd name="T58" fmla="*/ 1 w 203"/>
                <a:gd name="T59" fmla="*/ 36 h 157"/>
                <a:gd name="T60" fmla="*/ 4 w 203"/>
                <a:gd name="T61" fmla="*/ 28 h 157"/>
                <a:gd name="T62" fmla="*/ 7 w 203"/>
                <a:gd name="T63" fmla="*/ 20 h 157"/>
                <a:gd name="T64" fmla="*/ 12 w 203"/>
                <a:gd name="T65" fmla="*/ 13 h 157"/>
                <a:gd name="T66" fmla="*/ 18 w 203"/>
                <a:gd name="T67" fmla="*/ 7 h 157"/>
                <a:gd name="T68" fmla="*/ 24 w 203"/>
                <a:gd name="T69" fmla="*/ 3 h 157"/>
                <a:gd name="T70" fmla="*/ 32 w 203"/>
                <a:gd name="T71" fmla="*/ 0 h 157"/>
                <a:gd name="T72" fmla="*/ 40 w 203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7">
                  <a:moveTo>
                    <a:pt x="40" y="0"/>
                  </a:moveTo>
                  <a:lnTo>
                    <a:pt x="163" y="0"/>
                  </a:lnTo>
                  <a:lnTo>
                    <a:pt x="171" y="0"/>
                  </a:lnTo>
                  <a:lnTo>
                    <a:pt x="178" y="3"/>
                  </a:lnTo>
                  <a:lnTo>
                    <a:pt x="186" y="7"/>
                  </a:lnTo>
                  <a:lnTo>
                    <a:pt x="191" y="13"/>
                  </a:lnTo>
                  <a:lnTo>
                    <a:pt x="196" y="20"/>
                  </a:lnTo>
                  <a:lnTo>
                    <a:pt x="200" y="28"/>
                  </a:lnTo>
                  <a:lnTo>
                    <a:pt x="202" y="36"/>
                  </a:lnTo>
                  <a:lnTo>
                    <a:pt x="203" y="45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200" y="129"/>
                  </a:lnTo>
                  <a:lnTo>
                    <a:pt x="196" y="137"/>
                  </a:lnTo>
                  <a:lnTo>
                    <a:pt x="191" y="143"/>
                  </a:lnTo>
                  <a:lnTo>
                    <a:pt x="186" y="149"/>
                  </a:lnTo>
                  <a:lnTo>
                    <a:pt x="178" y="154"/>
                  </a:lnTo>
                  <a:lnTo>
                    <a:pt x="171" y="156"/>
                  </a:lnTo>
                  <a:lnTo>
                    <a:pt x="163" y="157"/>
                  </a:lnTo>
                  <a:lnTo>
                    <a:pt x="40" y="157"/>
                  </a:lnTo>
                  <a:lnTo>
                    <a:pt x="32" y="156"/>
                  </a:lnTo>
                  <a:lnTo>
                    <a:pt x="24" y="154"/>
                  </a:lnTo>
                  <a:lnTo>
                    <a:pt x="18" y="149"/>
                  </a:lnTo>
                  <a:lnTo>
                    <a:pt x="12" y="143"/>
                  </a:lnTo>
                  <a:lnTo>
                    <a:pt x="7" y="137"/>
                  </a:lnTo>
                  <a:lnTo>
                    <a:pt x="4" y="129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4" y="28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4" y="3"/>
                  </a:lnTo>
                  <a:lnTo>
                    <a:pt x="3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AA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389" name="Freeform 658"/>
            <p:cNvSpPr>
              <a:spLocks/>
            </p:cNvSpPr>
            <p:nvPr/>
          </p:nvSpPr>
          <p:spPr bwMode="auto">
            <a:xfrm>
              <a:off x="5262" y="2070"/>
              <a:ext cx="203" cy="157"/>
            </a:xfrm>
            <a:custGeom>
              <a:avLst/>
              <a:gdLst>
                <a:gd name="T0" fmla="*/ 40 w 203"/>
                <a:gd name="T1" fmla="*/ 0 h 157"/>
                <a:gd name="T2" fmla="*/ 163 w 203"/>
                <a:gd name="T3" fmla="*/ 0 h 157"/>
                <a:gd name="T4" fmla="*/ 171 w 203"/>
                <a:gd name="T5" fmla="*/ 0 h 157"/>
                <a:gd name="T6" fmla="*/ 178 w 203"/>
                <a:gd name="T7" fmla="*/ 3 h 157"/>
                <a:gd name="T8" fmla="*/ 186 w 203"/>
                <a:gd name="T9" fmla="*/ 7 h 157"/>
                <a:gd name="T10" fmla="*/ 191 w 203"/>
                <a:gd name="T11" fmla="*/ 13 h 157"/>
                <a:gd name="T12" fmla="*/ 196 w 203"/>
                <a:gd name="T13" fmla="*/ 20 h 157"/>
                <a:gd name="T14" fmla="*/ 200 w 203"/>
                <a:gd name="T15" fmla="*/ 28 h 157"/>
                <a:gd name="T16" fmla="*/ 202 w 203"/>
                <a:gd name="T17" fmla="*/ 36 h 157"/>
                <a:gd name="T18" fmla="*/ 203 w 203"/>
                <a:gd name="T19" fmla="*/ 45 h 157"/>
                <a:gd name="T20" fmla="*/ 203 w 203"/>
                <a:gd name="T21" fmla="*/ 112 h 157"/>
                <a:gd name="T22" fmla="*/ 202 w 203"/>
                <a:gd name="T23" fmla="*/ 121 h 157"/>
                <a:gd name="T24" fmla="*/ 200 w 203"/>
                <a:gd name="T25" fmla="*/ 129 h 157"/>
                <a:gd name="T26" fmla="*/ 196 w 203"/>
                <a:gd name="T27" fmla="*/ 137 h 157"/>
                <a:gd name="T28" fmla="*/ 191 w 203"/>
                <a:gd name="T29" fmla="*/ 143 h 157"/>
                <a:gd name="T30" fmla="*/ 186 w 203"/>
                <a:gd name="T31" fmla="*/ 149 h 157"/>
                <a:gd name="T32" fmla="*/ 178 w 203"/>
                <a:gd name="T33" fmla="*/ 154 h 157"/>
                <a:gd name="T34" fmla="*/ 171 w 203"/>
                <a:gd name="T35" fmla="*/ 156 h 157"/>
                <a:gd name="T36" fmla="*/ 163 w 203"/>
                <a:gd name="T37" fmla="*/ 157 h 157"/>
                <a:gd name="T38" fmla="*/ 40 w 203"/>
                <a:gd name="T39" fmla="*/ 157 h 157"/>
                <a:gd name="T40" fmla="*/ 32 w 203"/>
                <a:gd name="T41" fmla="*/ 156 h 157"/>
                <a:gd name="T42" fmla="*/ 24 w 203"/>
                <a:gd name="T43" fmla="*/ 154 h 157"/>
                <a:gd name="T44" fmla="*/ 18 w 203"/>
                <a:gd name="T45" fmla="*/ 149 h 157"/>
                <a:gd name="T46" fmla="*/ 12 w 203"/>
                <a:gd name="T47" fmla="*/ 143 h 157"/>
                <a:gd name="T48" fmla="*/ 7 w 203"/>
                <a:gd name="T49" fmla="*/ 137 h 157"/>
                <a:gd name="T50" fmla="*/ 4 w 203"/>
                <a:gd name="T51" fmla="*/ 129 h 157"/>
                <a:gd name="T52" fmla="*/ 1 w 203"/>
                <a:gd name="T53" fmla="*/ 121 h 157"/>
                <a:gd name="T54" fmla="*/ 0 w 203"/>
                <a:gd name="T55" fmla="*/ 112 h 157"/>
                <a:gd name="T56" fmla="*/ 0 w 203"/>
                <a:gd name="T57" fmla="*/ 45 h 157"/>
                <a:gd name="T58" fmla="*/ 1 w 203"/>
                <a:gd name="T59" fmla="*/ 36 h 157"/>
                <a:gd name="T60" fmla="*/ 4 w 203"/>
                <a:gd name="T61" fmla="*/ 28 h 157"/>
                <a:gd name="T62" fmla="*/ 7 w 203"/>
                <a:gd name="T63" fmla="*/ 20 h 157"/>
                <a:gd name="T64" fmla="*/ 12 w 203"/>
                <a:gd name="T65" fmla="*/ 13 h 157"/>
                <a:gd name="T66" fmla="*/ 18 w 203"/>
                <a:gd name="T67" fmla="*/ 7 h 157"/>
                <a:gd name="T68" fmla="*/ 24 w 203"/>
                <a:gd name="T69" fmla="*/ 3 h 157"/>
                <a:gd name="T70" fmla="*/ 32 w 203"/>
                <a:gd name="T71" fmla="*/ 0 h 157"/>
                <a:gd name="T72" fmla="*/ 40 w 203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3" h="157">
                  <a:moveTo>
                    <a:pt x="40" y="0"/>
                  </a:moveTo>
                  <a:lnTo>
                    <a:pt x="163" y="0"/>
                  </a:lnTo>
                  <a:lnTo>
                    <a:pt x="171" y="0"/>
                  </a:lnTo>
                  <a:lnTo>
                    <a:pt x="178" y="3"/>
                  </a:lnTo>
                  <a:lnTo>
                    <a:pt x="186" y="7"/>
                  </a:lnTo>
                  <a:lnTo>
                    <a:pt x="191" y="13"/>
                  </a:lnTo>
                  <a:lnTo>
                    <a:pt x="196" y="20"/>
                  </a:lnTo>
                  <a:lnTo>
                    <a:pt x="200" y="28"/>
                  </a:lnTo>
                  <a:lnTo>
                    <a:pt x="202" y="36"/>
                  </a:lnTo>
                  <a:lnTo>
                    <a:pt x="203" y="45"/>
                  </a:lnTo>
                  <a:lnTo>
                    <a:pt x="203" y="112"/>
                  </a:lnTo>
                  <a:lnTo>
                    <a:pt x="202" y="121"/>
                  </a:lnTo>
                  <a:lnTo>
                    <a:pt x="200" y="129"/>
                  </a:lnTo>
                  <a:lnTo>
                    <a:pt x="196" y="137"/>
                  </a:lnTo>
                  <a:lnTo>
                    <a:pt x="191" y="143"/>
                  </a:lnTo>
                  <a:lnTo>
                    <a:pt x="186" y="149"/>
                  </a:lnTo>
                  <a:lnTo>
                    <a:pt x="178" y="154"/>
                  </a:lnTo>
                  <a:lnTo>
                    <a:pt x="171" y="156"/>
                  </a:lnTo>
                  <a:lnTo>
                    <a:pt x="163" y="157"/>
                  </a:lnTo>
                  <a:lnTo>
                    <a:pt x="40" y="157"/>
                  </a:lnTo>
                  <a:lnTo>
                    <a:pt x="32" y="156"/>
                  </a:lnTo>
                  <a:lnTo>
                    <a:pt x="24" y="154"/>
                  </a:lnTo>
                  <a:lnTo>
                    <a:pt x="18" y="149"/>
                  </a:lnTo>
                  <a:lnTo>
                    <a:pt x="12" y="143"/>
                  </a:lnTo>
                  <a:lnTo>
                    <a:pt x="7" y="137"/>
                  </a:lnTo>
                  <a:lnTo>
                    <a:pt x="4" y="129"/>
                  </a:lnTo>
                  <a:lnTo>
                    <a:pt x="1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4" y="28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4" y="3"/>
                  </a:lnTo>
                  <a:lnTo>
                    <a:pt x="32" y="0"/>
                  </a:lnTo>
                  <a:lnTo>
                    <a:pt x="4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390" name="Freeform 659"/>
            <p:cNvSpPr>
              <a:spLocks/>
            </p:cNvSpPr>
            <p:nvPr/>
          </p:nvSpPr>
          <p:spPr bwMode="auto">
            <a:xfrm>
              <a:off x="5333" y="2133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3 w 88"/>
                <a:gd name="T3" fmla="*/ 0 h 56"/>
                <a:gd name="T4" fmla="*/ 61 w 88"/>
                <a:gd name="T5" fmla="*/ 2 h 56"/>
                <a:gd name="T6" fmla="*/ 68 w 88"/>
                <a:gd name="T7" fmla="*/ 4 h 56"/>
                <a:gd name="T8" fmla="*/ 75 w 88"/>
                <a:gd name="T9" fmla="*/ 8 h 56"/>
                <a:gd name="T10" fmla="*/ 80 w 88"/>
                <a:gd name="T11" fmla="*/ 11 h 56"/>
                <a:gd name="T12" fmla="*/ 84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4 h 56"/>
                <a:gd name="T20" fmla="*/ 84 w 88"/>
                <a:gd name="T21" fmla="*/ 39 h 56"/>
                <a:gd name="T22" fmla="*/ 80 w 88"/>
                <a:gd name="T23" fmla="*/ 44 h 56"/>
                <a:gd name="T24" fmla="*/ 75 w 88"/>
                <a:gd name="T25" fmla="*/ 48 h 56"/>
                <a:gd name="T26" fmla="*/ 68 w 88"/>
                <a:gd name="T27" fmla="*/ 51 h 56"/>
                <a:gd name="T28" fmla="*/ 61 w 88"/>
                <a:gd name="T29" fmla="*/ 55 h 56"/>
                <a:gd name="T30" fmla="*/ 53 w 88"/>
                <a:gd name="T31" fmla="*/ 56 h 56"/>
                <a:gd name="T32" fmla="*/ 44 w 88"/>
                <a:gd name="T33" fmla="*/ 56 h 56"/>
                <a:gd name="T34" fmla="*/ 35 w 88"/>
                <a:gd name="T35" fmla="*/ 56 h 56"/>
                <a:gd name="T36" fmla="*/ 27 w 88"/>
                <a:gd name="T37" fmla="*/ 55 h 56"/>
                <a:gd name="T38" fmla="*/ 20 w 88"/>
                <a:gd name="T39" fmla="*/ 51 h 56"/>
                <a:gd name="T40" fmla="*/ 13 w 88"/>
                <a:gd name="T41" fmla="*/ 48 h 56"/>
                <a:gd name="T42" fmla="*/ 7 w 88"/>
                <a:gd name="T43" fmla="*/ 44 h 56"/>
                <a:gd name="T44" fmla="*/ 3 w 88"/>
                <a:gd name="T45" fmla="*/ 39 h 56"/>
                <a:gd name="T46" fmla="*/ 1 w 88"/>
                <a:gd name="T47" fmla="*/ 34 h 56"/>
                <a:gd name="T48" fmla="*/ 0 w 88"/>
                <a:gd name="T49" fmla="*/ 28 h 56"/>
                <a:gd name="T50" fmla="*/ 1 w 88"/>
                <a:gd name="T51" fmla="*/ 22 h 56"/>
                <a:gd name="T52" fmla="*/ 3 w 88"/>
                <a:gd name="T53" fmla="*/ 17 h 56"/>
                <a:gd name="T54" fmla="*/ 7 w 88"/>
                <a:gd name="T55" fmla="*/ 11 h 56"/>
                <a:gd name="T56" fmla="*/ 13 w 88"/>
                <a:gd name="T57" fmla="*/ 8 h 56"/>
                <a:gd name="T58" fmla="*/ 20 w 88"/>
                <a:gd name="T59" fmla="*/ 4 h 56"/>
                <a:gd name="T60" fmla="*/ 27 w 88"/>
                <a:gd name="T61" fmla="*/ 2 h 56"/>
                <a:gd name="T62" fmla="*/ 35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8" y="4"/>
                  </a:lnTo>
                  <a:lnTo>
                    <a:pt x="75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8"/>
                  </a:lnTo>
                  <a:lnTo>
                    <a:pt x="68" y="51"/>
                  </a:lnTo>
                  <a:lnTo>
                    <a:pt x="61" y="55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5"/>
                  </a:lnTo>
                  <a:lnTo>
                    <a:pt x="20" y="51"/>
                  </a:lnTo>
                  <a:lnTo>
                    <a:pt x="13" y="48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3" y="17"/>
                  </a:lnTo>
                  <a:lnTo>
                    <a:pt x="7" y="11"/>
                  </a:lnTo>
                  <a:lnTo>
                    <a:pt x="13" y="8"/>
                  </a:lnTo>
                  <a:lnTo>
                    <a:pt x="20" y="4"/>
                  </a:lnTo>
                  <a:lnTo>
                    <a:pt x="27" y="2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391" name="Freeform 660"/>
            <p:cNvSpPr>
              <a:spLocks/>
            </p:cNvSpPr>
            <p:nvPr/>
          </p:nvSpPr>
          <p:spPr bwMode="auto">
            <a:xfrm>
              <a:off x="5333" y="2133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3 w 88"/>
                <a:gd name="T3" fmla="*/ 0 h 56"/>
                <a:gd name="T4" fmla="*/ 61 w 88"/>
                <a:gd name="T5" fmla="*/ 2 h 56"/>
                <a:gd name="T6" fmla="*/ 68 w 88"/>
                <a:gd name="T7" fmla="*/ 4 h 56"/>
                <a:gd name="T8" fmla="*/ 75 w 88"/>
                <a:gd name="T9" fmla="*/ 8 h 56"/>
                <a:gd name="T10" fmla="*/ 80 w 88"/>
                <a:gd name="T11" fmla="*/ 11 h 56"/>
                <a:gd name="T12" fmla="*/ 84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4 h 56"/>
                <a:gd name="T20" fmla="*/ 84 w 88"/>
                <a:gd name="T21" fmla="*/ 39 h 56"/>
                <a:gd name="T22" fmla="*/ 80 w 88"/>
                <a:gd name="T23" fmla="*/ 44 h 56"/>
                <a:gd name="T24" fmla="*/ 75 w 88"/>
                <a:gd name="T25" fmla="*/ 48 h 56"/>
                <a:gd name="T26" fmla="*/ 68 w 88"/>
                <a:gd name="T27" fmla="*/ 51 h 56"/>
                <a:gd name="T28" fmla="*/ 61 w 88"/>
                <a:gd name="T29" fmla="*/ 55 h 56"/>
                <a:gd name="T30" fmla="*/ 53 w 88"/>
                <a:gd name="T31" fmla="*/ 56 h 56"/>
                <a:gd name="T32" fmla="*/ 44 w 88"/>
                <a:gd name="T33" fmla="*/ 56 h 56"/>
                <a:gd name="T34" fmla="*/ 35 w 88"/>
                <a:gd name="T35" fmla="*/ 56 h 56"/>
                <a:gd name="T36" fmla="*/ 27 w 88"/>
                <a:gd name="T37" fmla="*/ 55 h 56"/>
                <a:gd name="T38" fmla="*/ 20 w 88"/>
                <a:gd name="T39" fmla="*/ 51 h 56"/>
                <a:gd name="T40" fmla="*/ 13 w 88"/>
                <a:gd name="T41" fmla="*/ 48 h 56"/>
                <a:gd name="T42" fmla="*/ 7 w 88"/>
                <a:gd name="T43" fmla="*/ 44 h 56"/>
                <a:gd name="T44" fmla="*/ 3 w 88"/>
                <a:gd name="T45" fmla="*/ 39 h 56"/>
                <a:gd name="T46" fmla="*/ 1 w 88"/>
                <a:gd name="T47" fmla="*/ 34 h 56"/>
                <a:gd name="T48" fmla="*/ 0 w 88"/>
                <a:gd name="T49" fmla="*/ 28 h 56"/>
                <a:gd name="T50" fmla="*/ 1 w 88"/>
                <a:gd name="T51" fmla="*/ 22 h 56"/>
                <a:gd name="T52" fmla="*/ 3 w 88"/>
                <a:gd name="T53" fmla="*/ 17 h 56"/>
                <a:gd name="T54" fmla="*/ 7 w 88"/>
                <a:gd name="T55" fmla="*/ 11 h 56"/>
                <a:gd name="T56" fmla="*/ 13 w 88"/>
                <a:gd name="T57" fmla="*/ 8 h 56"/>
                <a:gd name="T58" fmla="*/ 20 w 88"/>
                <a:gd name="T59" fmla="*/ 4 h 56"/>
                <a:gd name="T60" fmla="*/ 27 w 88"/>
                <a:gd name="T61" fmla="*/ 2 h 56"/>
                <a:gd name="T62" fmla="*/ 35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8" y="4"/>
                  </a:lnTo>
                  <a:lnTo>
                    <a:pt x="75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8"/>
                  </a:lnTo>
                  <a:lnTo>
                    <a:pt x="68" y="51"/>
                  </a:lnTo>
                  <a:lnTo>
                    <a:pt x="61" y="55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5" y="56"/>
                  </a:lnTo>
                  <a:lnTo>
                    <a:pt x="27" y="55"/>
                  </a:lnTo>
                  <a:lnTo>
                    <a:pt x="20" y="51"/>
                  </a:lnTo>
                  <a:lnTo>
                    <a:pt x="13" y="48"/>
                  </a:lnTo>
                  <a:lnTo>
                    <a:pt x="7" y="44"/>
                  </a:lnTo>
                  <a:lnTo>
                    <a:pt x="3" y="39"/>
                  </a:lnTo>
                  <a:lnTo>
                    <a:pt x="1" y="34"/>
                  </a:lnTo>
                  <a:lnTo>
                    <a:pt x="0" y="28"/>
                  </a:lnTo>
                  <a:lnTo>
                    <a:pt x="1" y="22"/>
                  </a:lnTo>
                  <a:lnTo>
                    <a:pt x="3" y="17"/>
                  </a:lnTo>
                  <a:lnTo>
                    <a:pt x="7" y="11"/>
                  </a:lnTo>
                  <a:lnTo>
                    <a:pt x="13" y="8"/>
                  </a:lnTo>
                  <a:lnTo>
                    <a:pt x="20" y="4"/>
                  </a:lnTo>
                  <a:lnTo>
                    <a:pt x="27" y="2"/>
                  </a:lnTo>
                  <a:lnTo>
                    <a:pt x="35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392" name="Freeform 661"/>
            <p:cNvSpPr>
              <a:spLocks/>
            </p:cNvSpPr>
            <p:nvPr/>
          </p:nvSpPr>
          <p:spPr bwMode="auto">
            <a:xfrm>
              <a:off x="5460" y="2070"/>
              <a:ext cx="202" cy="157"/>
            </a:xfrm>
            <a:custGeom>
              <a:avLst/>
              <a:gdLst>
                <a:gd name="T0" fmla="*/ 39 w 202"/>
                <a:gd name="T1" fmla="*/ 0 h 157"/>
                <a:gd name="T2" fmla="*/ 163 w 202"/>
                <a:gd name="T3" fmla="*/ 0 h 157"/>
                <a:gd name="T4" fmla="*/ 171 w 202"/>
                <a:gd name="T5" fmla="*/ 0 h 157"/>
                <a:gd name="T6" fmla="*/ 178 w 202"/>
                <a:gd name="T7" fmla="*/ 3 h 157"/>
                <a:gd name="T8" fmla="*/ 185 w 202"/>
                <a:gd name="T9" fmla="*/ 7 h 157"/>
                <a:gd name="T10" fmla="*/ 191 w 202"/>
                <a:gd name="T11" fmla="*/ 13 h 157"/>
                <a:gd name="T12" fmla="*/ 195 w 202"/>
                <a:gd name="T13" fmla="*/ 20 h 157"/>
                <a:gd name="T14" fmla="*/ 199 w 202"/>
                <a:gd name="T15" fmla="*/ 28 h 157"/>
                <a:gd name="T16" fmla="*/ 201 w 202"/>
                <a:gd name="T17" fmla="*/ 36 h 157"/>
                <a:gd name="T18" fmla="*/ 202 w 202"/>
                <a:gd name="T19" fmla="*/ 45 h 157"/>
                <a:gd name="T20" fmla="*/ 202 w 202"/>
                <a:gd name="T21" fmla="*/ 112 h 157"/>
                <a:gd name="T22" fmla="*/ 201 w 202"/>
                <a:gd name="T23" fmla="*/ 121 h 157"/>
                <a:gd name="T24" fmla="*/ 199 w 202"/>
                <a:gd name="T25" fmla="*/ 129 h 157"/>
                <a:gd name="T26" fmla="*/ 195 w 202"/>
                <a:gd name="T27" fmla="*/ 137 h 157"/>
                <a:gd name="T28" fmla="*/ 191 w 202"/>
                <a:gd name="T29" fmla="*/ 143 h 157"/>
                <a:gd name="T30" fmla="*/ 185 w 202"/>
                <a:gd name="T31" fmla="*/ 149 h 157"/>
                <a:gd name="T32" fmla="*/ 178 w 202"/>
                <a:gd name="T33" fmla="*/ 154 h 157"/>
                <a:gd name="T34" fmla="*/ 171 w 202"/>
                <a:gd name="T35" fmla="*/ 156 h 157"/>
                <a:gd name="T36" fmla="*/ 163 w 202"/>
                <a:gd name="T37" fmla="*/ 157 h 157"/>
                <a:gd name="T38" fmla="*/ 39 w 202"/>
                <a:gd name="T39" fmla="*/ 157 h 157"/>
                <a:gd name="T40" fmla="*/ 31 w 202"/>
                <a:gd name="T41" fmla="*/ 156 h 157"/>
                <a:gd name="T42" fmla="*/ 24 w 202"/>
                <a:gd name="T43" fmla="*/ 154 h 157"/>
                <a:gd name="T44" fmla="*/ 17 w 202"/>
                <a:gd name="T45" fmla="*/ 149 h 157"/>
                <a:gd name="T46" fmla="*/ 11 w 202"/>
                <a:gd name="T47" fmla="*/ 143 h 157"/>
                <a:gd name="T48" fmla="*/ 6 w 202"/>
                <a:gd name="T49" fmla="*/ 137 h 157"/>
                <a:gd name="T50" fmla="*/ 3 w 202"/>
                <a:gd name="T51" fmla="*/ 129 h 157"/>
                <a:gd name="T52" fmla="*/ 0 w 202"/>
                <a:gd name="T53" fmla="*/ 121 h 157"/>
                <a:gd name="T54" fmla="*/ 0 w 202"/>
                <a:gd name="T55" fmla="*/ 112 h 157"/>
                <a:gd name="T56" fmla="*/ 0 w 202"/>
                <a:gd name="T57" fmla="*/ 45 h 157"/>
                <a:gd name="T58" fmla="*/ 0 w 202"/>
                <a:gd name="T59" fmla="*/ 36 h 157"/>
                <a:gd name="T60" fmla="*/ 3 w 202"/>
                <a:gd name="T61" fmla="*/ 28 h 157"/>
                <a:gd name="T62" fmla="*/ 6 w 202"/>
                <a:gd name="T63" fmla="*/ 20 h 157"/>
                <a:gd name="T64" fmla="*/ 11 w 202"/>
                <a:gd name="T65" fmla="*/ 13 h 157"/>
                <a:gd name="T66" fmla="*/ 17 w 202"/>
                <a:gd name="T67" fmla="*/ 7 h 157"/>
                <a:gd name="T68" fmla="*/ 24 w 202"/>
                <a:gd name="T69" fmla="*/ 3 h 157"/>
                <a:gd name="T70" fmla="*/ 31 w 202"/>
                <a:gd name="T71" fmla="*/ 0 h 157"/>
                <a:gd name="T72" fmla="*/ 39 w 202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7">
                  <a:moveTo>
                    <a:pt x="39" y="0"/>
                  </a:moveTo>
                  <a:lnTo>
                    <a:pt x="163" y="0"/>
                  </a:lnTo>
                  <a:lnTo>
                    <a:pt x="171" y="0"/>
                  </a:lnTo>
                  <a:lnTo>
                    <a:pt x="178" y="3"/>
                  </a:lnTo>
                  <a:lnTo>
                    <a:pt x="185" y="7"/>
                  </a:lnTo>
                  <a:lnTo>
                    <a:pt x="191" y="13"/>
                  </a:lnTo>
                  <a:lnTo>
                    <a:pt x="195" y="20"/>
                  </a:lnTo>
                  <a:lnTo>
                    <a:pt x="199" y="28"/>
                  </a:lnTo>
                  <a:lnTo>
                    <a:pt x="201" y="36"/>
                  </a:lnTo>
                  <a:lnTo>
                    <a:pt x="202" y="45"/>
                  </a:lnTo>
                  <a:lnTo>
                    <a:pt x="202" y="112"/>
                  </a:lnTo>
                  <a:lnTo>
                    <a:pt x="201" y="121"/>
                  </a:lnTo>
                  <a:lnTo>
                    <a:pt x="199" y="129"/>
                  </a:lnTo>
                  <a:lnTo>
                    <a:pt x="195" y="137"/>
                  </a:lnTo>
                  <a:lnTo>
                    <a:pt x="191" y="143"/>
                  </a:lnTo>
                  <a:lnTo>
                    <a:pt x="185" y="149"/>
                  </a:lnTo>
                  <a:lnTo>
                    <a:pt x="178" y="154"/>
                  </a:lnTo>
                  <a:lnTo>
                    <a:pt x="171" y="156"/>
                  </a:lnTo>
                  <a:lnTo>
                    <a:pt x="163" y="157"/>
                  </a:lnTo>
                  <a:lnTo>
                    <a:pt x="39" y="157"/>
                  </a:lnTo>
                  <a:lnTo>
                    <a:pt x="31" y="156"/>
                  </a:lnTo>
                  <a:lnTo>
                    <a:pt x="24" y="154"/>
                  </a:lnTo>
                  <a:lnTo>
                    <a:pt x="17" y="149"/>
                  </a:lnTo>
                  <a:lnTo>
                    <a:pt x="11" y="143"/>
                  </a:lnTo>
                  <a:lnTo>
                    <a:pt x="6" y="137"/>
                  </a:lnTo>
                  <a:lnTo>
                    <a:pt x="3" y="129"/>
                  </a:lnTo>
                  <a:lnTo>
                    <a:pt x="0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3" y="28"/>
                  </a:lnTo>
                  <a:lnTo>
                    <a:pt x="6" y="20"/>
                  </a:lnTo>
                  <a:lnTo>
                    <a:pt x="11" y="13"/>
                  </a:lnTo>
                  <a:lnTo>
                    <a:pt x="17" y="7"/>
                  </a:lnTo>
                  <a:lnTo>
                    <a:pt x="24" y="3"/>
                  </a:lnTo>
                  <a:lnTo>
                    <a:pt x="31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AAA9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393" name="Freeform 662"/>
            <p:cNvSpPr>
              <a:spLocks/>
            </p:cNvSpPr>
            <p:nvPr/>
          </p:nvSpPr>
          <p:spPr bwMode="auto">
            <a:xfrm>
              <a:off x="5460" y="2070"/>
              <a:ext cx="202" cy="157"/>
            </a:xfrm>
            <a:custGeom>
              <a:avLst/>
              <a:gdLst>
                <a:gd name="T0" fmla="*/ 39 w 202"/>
                <a:gd name="T1" fmla="*/ 0 h 157"/>
                <a:gd name="T2" fmla="*/ 163 w 202"/>
                <a:gd name="T3" fmla="*/ 0 h 157"/>
                <a:gd name="T4" fmla="*/ 171 w 202"/>
                <a:gd name="T5" fmla="*/ 0 h 157"/>
                <a:gd name="T6" fmla="*/ 178 w 202"/>
                <a:gd name="T7" fmla="*/ 3 h 157"/>
                <a:gd name="T8" fmla="*/ 185 w 202"/>
                <a:gd name="T9" fmla="*/ 7 h 157"/>
                <a:gd name="T10" fmla="*/ 191 w 202"/>
                <a:gd name="T11" fmla="*/ 13 h 157"/>
                <a:gd name="T12" fmla="*/ 195 w 202"/>
                <a:gd name="T13" fmla="*/ 20 h 157"/>
                <a:gd name="T14" fmla="*/ 199 w 202"/>
                <a:gd name="T15" fmla="*/ 28 h 157"/>
                <a:gd name="T16" fmla="*/ 201 w 202"/>
                <a:gd name="T17" fmla="*/ 36 h 157"/>
                <a:gd name="T18" fmla="*/ 202 w 202"/>
                <a:gd name="T19" fmla="*/ 45 h 157"/>
                <a:gd name="T20" fmla="*/ 202 w 202"/>
                <a:gd name="T21" fmla="*/ 112 h 157"/>
                <a:gd name="T22" fmla="*/ 201 w 202"/>
                <a:gd name="T23" fmla="*/ 121 h 157"/>
                <a:gd name="T24" fmla="*/ 199 w 202"/>
                <a:gd name="T25" fmla="*/ 129 h 157"/>
                <a:gd name="T26" fmla="*/ 195 w 202"/>
                <a:gd name="T27" fmla="*/ 137 h 157"/>
                <a:gd name="T28" fmla="*/ 191 w 202"/>
                <a:gd name="T29" fmla="*/ 143 h 157"/>
                <a:gd name="T30" fmla="*/ 185 w 202"/>
                <a:gd name="T31" fmla="*/ 149 h 157"/>
                <a:gd name="T32" fmla="*/ 178 w 202"/>
                <a:gd name="T33" fmla="*/ 154 h 157"/>
                <a:gd name="T34" fmla="*/ 171 w 202"/>
                <a:gd name="T35" fmla="*/ 156 h 157"/>
                <a:gd name="T36" fmla="*/ 163 w 202"/>
                <a:gd name="T37" fmla="*/ 157 h 157"/>
                <a:gd name="T38" fmla="*/ 39 w 202"/>
                <a:gd name="T39" fmla="*/ 157 h 157"/>
                <a:gd name="T40" fmla="*/ 31 w 202"/>
                <a:gd name="T41" fmla="*/ 156 h 157"/>
                <a:gd name="T42" fmla="*/ 24 w 202"/>
                <a:gd name="T43" fmla="*/ 154 h 157"/>
                <a:gd name="T44" fmla="*/ 17 w 202"/>
                <a:gd name="T45" fmla="*/ 149 h 157"/>
                <a:gd name="T46" fmla="*/ 11 w 202"/>
                <a:gd name="T47" fmla="*/ 143 h 157"/>
                <a:gd name="T48" fmla="*/ 6 w 202"/>
                <a:gd name="T49" fmla="*/ 137 h 157"/>
                <a:gd name="T50" fmla="*/ 3 w 202"/>
                <a:gd name="T51" fmla="*/ 129 h 157"/>
                <a:gd name="T52" fmla="*/ 0 w 202"/>
                <a:gd name="T53" fmla="*/ 121 h 157"/>
                <a:gd name="T54" fmla="*/ 0 w 202"/>
                <a:gd name="T55" fmla="*/ 112 h 157"/>
                <a:gd name="T56" fmla="*/ 0 w 202"/>
                <a:gd name="T57" fmla="*/ 45 h 157"/>
                <a:gd name="T58" fmla="*/ 0 w 202"/>
                <a:gd name="T59" fmla="*/ 36 h 157"/>
                <a:gd name="T60" fmla="*/ 3 w 202"/>
                <a:gd name="T61" fmla="*/ 28 h 157"/>
                <a:gd name="T62" fmla="*/ 6 w 202"/>
                <a:gd name="T63" fmla="*/ 20 h 157"/>
                <a:gd name="T64" fmla="*/ 11 w 202"/>
                <a:gd name="T65" fmla="*/ 13 h 157"/>
                <a:gd name="T66" fmla="*/ 17 w 202"/>
                <a:gd name="T67" fmla="*/ 7 h 157"/>
                <a:gd name="T68" fmla="*/ 24 w 202"/>
                <a:gd name="T69" fmla="*/ 3 h 157"/>
                <a:gd name="T70" fmla="*/ 31 w 202"/>
                <a:gd name="T71" fmla="*/ 0 h 157"/>
                <a:gd name="T72" fmla="*/ 39 w 202"/>
                <a:gd name="T73" fmla="*/ 0 h 1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" h="157">
                  <a:moveTo>
                    <a:pt x="39" y="0"/>
                  </a:moveTo>
                  <a:lnTo>
                    <a:pt x="163" y="0"/>
                  </a:lnTo>
                  <a:lnTo>
                    <a:pt x="171" y="0"/>
                  </a:lnTo>
                  <a:lnTo>
                    <a:pt x="178" y="3"/>
                  </a:lnTo>
                  <a:lnTo>
                    <a:pt x="185" y="7"/>
                  </a:lnTo>
                  <a:lnTo>
                    <a:pt x="191" y="13"/>
                  </a:lnTo>
                  <a:lnTo>
                    <a:pt x="195" y="20"/>
                  </a:lnTo>
                  <a:lnTo>
                    <a:pt x="199" y="28"/>
                  </a:lnTo>
                  <a:lnTo>
                    <a:pt x="201" y="36"/>
                  </a:lnTo>
                  <a:lnTo>
                    <a:pt x="202" y="45"/>
                  </a:lnTo>
                  <a:lnTo>
                    <a:pt x="202" y="112"/>
                  </a:lnTo>
                  <a:lnTo>
                    <a:pt x="201" y="121"/>
                  </a:lnTo>
                  <a:lnTo>
                    <a:pt x="199" y="129"/>
                  </a:lnTo>
                  <a:lnTo>
                    <a:pt x="195" y="137"/>
                  </a:lnTo>
                  <a:lnTo>
                    <a:pt x="191" y="143"/>
                  </a:lnTo>
                  <a:lnTo>
                    <a:pt x="185" y="149"/>
                  </a:lnTo>
                  <a:lnTo>
                    <a:pt x="178" y="154"/>
                  </a:lnTo>
                  <a:lnTo>
                    <a:pt x="171" y="156"/>
                  </a:lnTo>
                  <a:lnTo>
                    <a:pt x="163" y="157"/>
                  </a:lnTo>
                  <a:lnTo>
                    <a:pt x="39" y="157"/>
                  </a:lnTo>
                  <a:lnTo>
                    <a:pt x="31" y="156"/>
                  </a:lnTo>
                  <a:lnTo>
                    <a:pt x="24" y="154"/>
                  </a:lnTo>
                  <a:lnTo>
                    <a:pt x="17" y="149"/>
                  </a:lnTo>
                  <a:lnTo>
                    <a:pt x="11" y="143"/>
                  </a:lnTo>
                  <a:lnTo>
                    <a:pt x="6" y="137"/>
                  </a:lnTo>
                  <a:lnTo>
                    <a:pt x="3" y="129"/>
                  </a:lnTo>
                  <a:lnTo>
                    <a:pt x="0" y="121"/>
                  </a:lnTo>
                  <a:lnTo>
                    <a:pt x="0" y="112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3" y="28"/>
                  </a:lnTo>
                  <a:lnTo>
                    <a:pt x="6" y="20"/>
                  </a:lnTo>
                  <a:lnTo>
                    <a:pt x="11" y="13"/>
                  </a:lnTo>
                  <a:lnTo>
                    <a:pt x="17" y="7"/>
                  </a:lnTo>
                  <a:lnTo>
                    <a:pt x="24" y="3"/>
                  </a:lnTo>
                  <a:lnTo>
                    <a:pt x="31" y="0"/>
                  </a:lnTo>
                  <a:lnTo>
                    <a:pt x="39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394" name="Freeform 663"/>
            <p:cNvSpPr>
              <a:spLocks/>
            </p:cNvSpPr>
            <p:nvPr/>
          </p:nvSpPr>
          <p:spPr bwMode="auto">
            <a:xfrm>
              <a:off x="5530" y="2133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3 w 88"/>
                <a:gd name="T3" fmla="*/ 0 h 56"/>
                <a:gd name="T4" fmla="*/ 61 w 88"/>
                <a:gd name="T5" fmla="*/ 2 h 56"/>
                <a:gd name="T6" fmla="*/ 69 w 88"/>
                <a:gd name="T7" fmla="*/ 4 h 56"/>
                <a:gd name="T8" fmla="*/ 75 w 88"/>
                <a:gd name="T9" fmla="*/ 8 h 56"/>
                <a:gd name="T10" fmla="*/ 80 w 88"/>
                <a:gd name="T11" fmla="*/ 11 h 56"/>
                <a:gd name="T12" fmla="*/ 84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4 h 56"/>
                <a:gd name="T20" fmla="*/ 84 w 88"/>
                <a:gd name="T21" fmla="*/ 39 h 56"/>
                <a:gd name="T22" fmla="*/ 80 w 88"/>
                <a:gd name="T23" fmla="*/ 44 h 56"/>
                <a:gd name="T24" fmla="*/ 75 w 88"/>
                <a:gd name="T25" fmla="*/ 48 h 56"/>
                <a:gd name="T26" fmla="*/ 69 w 88"/>
                <a:gd name="T27" fmla="*/ 51 h 56"/>
                <a:gd name="T28" fmla="*/ 61 w 88"/>
                <a:gd name="T29" fmla="*/ 55 h 56"/>
                <a:gd name="T30" fmla="*/ 53 w 88"/>
                <a:gd name="T31" fmla="*/ 56 h 56"/>
                <a:gd name="T32" fmla="*/ 44 w 88"/>
                <a:gd name="T33" fmla="*/ 56 h 56"/>
                <a:gd name="T34" fmla="*/ 36 w 88"/>
                <a:gd name="T35" fmla="*/ 56 h 56"/>
                <a:gd name="T36" fmla="*/ 27 w 88"/>
                <a:gd name="T37" fmla="*/ 55 h 56"/>
                <a:gd name="T38" fmla="*/ 20 w 88"/>
                <a:gd name="T39" fmla="*/ 51 h 56"/>
                <a:gd name="T40" fmla="*/ 14 w 88"/>
                <a:gd name="T41" fmla="*/ 48 h 56"/>
                <a:gd name="T42" fmla="*/ 8 w 88"/>
                <a:gd name="T43" fmla="*/ 44 h 56"/>
                <a:gd name="T44" fmla="*/ 4 w 88"/>
                <a:gd name="T45" fmla="*/ 39 h 56"/>
                <a:gd name="T46" fmla="*/ 2 w 88"/>
                <a:gd name="T47" fmla="*/ 34 h 56"/>
                <a:gd name="T48" fmla="*/ 0 w 88"/>
                <a:gd name="T49" fmla="*/ 28 h 56"/>
                <a:gd name="T50" fmla="*/ 2 w 88"/>
                <a:gd name="T51" fmla="*/ 22 h 56"/>
                <a:gd name="T52" fmla="*/ 4 w 88"/>
                <a:gd name="T53" fmla="*/ 17 h 56"/>
                <a:gd name="T54" fmla="*/ 8 w 88"/>
                <a:gd name="T55" fmla="*/ 11 h 56"/>
                <a:gd name="T56" fmla="*/ 14 w 88"/>
                <a:gd name="T57" fmla="*/ 8 h 56"/>
                <a:gd name="T58" fmla="*/ 20 w 88"/>
                <a:gd name="T59" fmla="*/ 4 h 56"/>
                <a:gd name="T60" fmla="*/ 27 w 88"/>
                <a:gd name="T61" fmla="*/ 2 h 56"/>
                <a:gd name="T62" fmla="*/ 36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9" y="4"/>
                  </a:lnTo>
                  <a:lnTo>
                    <a:pt x="75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8"/>
                  </a:lnTo>
                  <a:lnTo>
                    <a:pt x="69" y="51"/>
                  </a:lnTo>
                  <a:lnTo>
                    <a:pt x="61" y="55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6" y="56"/>
                  </a:lnTo>
                  <a:lnTo>
                    <a:pt x="27" y="55"/>
                  </a:lnTo>
                  <a:lnTo>
                    <a:pt x="20" y="51"/>
                  </a:lnTo>
                  <a:lnTo>
                    <a:pt x="14" y="48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2" y="22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4" y="8"/>
                  </a:lnTo>
                  <a:lnTo>
                    <a:pt x="20" y="4"/>
                  </a:lnTo>
                  <a:lnTo>
                    <a:pt x="27" y="2"/>
                  </a:lnTo>
                  <a:lnTo>
                    <a:pt x="36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395" name="Freeform 664"/>
            <p:cNvSpPr>
              <a:spLocks/>
            </p:cNvSpPr>
            <p:nvPr/>
          </p:nvSpPr>
          <p:spPr bwMode="auto">
            <a:xfrm>
              <a:off x="5530" y="2133"/>
              <a:ext cx="88" cy="56"/>
            </a:xfrm>
            <a:custGeom>
              <a:avLst/>
              <a:gdLst>
                <a:gd name="T0" fmla="*/ 44 w 88"/>
                <a:gd name="T1" fmla="*/ 0 h 56"/>
                <a:gd name="T2" fmla="*/ 53 w 88"/>
                <a:gd name="T3" fmla="*/ 0 h 56"/>
                <a:gd name="T4" fmla="*/ 61 w 88"/>
                <a:gd name="T5" fmla="*/ 2 h 56"/>
                <a:gd name="T6" fmla="*/ 69 w 88"/>
                <a:gd name="T7" fmla="*/ 4 h 56"/>
                <a:gd name="T8" fmla="*/ 75 w 88"/>
                <a:gd name="T9" fmla="*/ 8 h 56"/>
                <a:gd name="T10" fmla="*/ 80 w 88"/>
                <a:gd name="T11" fmla="*/ 11 h 56"/>
                <a:gd name="T12" fmla="*/ 84 w 88"/>
                <a:gd name="T13" fmla="*/ 17 h 56"/>
                <a:gd name="T14" fmla="*/ 87 w 88"/>
                <a:gd name="T15" fmla="*/ 22 h 56"/>
                <a:gd name="T16" fmla="*/ 88 w 88"/>
                <a:gd name="T17" fmla="*/ 28 h 56"/>
                <a:gd name="T18" fmla="*/ 87 w 88"/>
                <a:gd name="T19" fmla="*/ 34 h 56"/>
                <a:gd name="T20" fmla="*/ 84 w 88"/>
                <a:gd name="T21" fmla="*/ 39 h 56"/>
                <a:gd name="T22" fmla="*/ 80 w 88"/>
                <a:gd name="T23" fmla="*/ 44 h 56"/>
                <a:gd name="T24" fmla="*/ 75 w 88"/>
                <a:gd name="T25" fmla="*/ 48 h 56"/>
                <a:gd name="T26" fmla="*/ 69 w 88"/>
                <a:gd name="T27" fmla="*/ 51 h 56"/>
                <a:gd name="T28" fmla="*/ 61 w 88"/>
                <a:gd name="T29" fmla="*/ 55 h 56"/>
                <a:gd name="T30" fmla="*/ 53 w 88"/>
                <a:gd name="T31" fmla="*/ 56 h 56"/>
                <a:gd name="T32" fmla="*/ 44 w 88"/>
                <a:gd name="T33" fmla="*/ 56 h 56"/>
                <a:gd name="T34" fmla="*/ 36 w 88"/>
                <a:gd name="T35" fmla="*/ 56 h 56"/>
                <a:gd name="T36" fmla="*/ 27 w 88"/>
                <a:gd name="T37" fmla="*/ 55 h 56"/>
                <a:gd name="T38" fmla="*/ 20 w 88"/>
                <a:gd name="T39" fmla="*/ 51 h 56"/>
                <a:gd name="T40" fmla="*/ 14 w 88"/>
                <a:gd name="T41" fmla="*/ 48 h 56"/>
                <a:gd name="T42" fmla="*/ 8 w 88"/>
                <a:gd name="T43" fmla="*/ 44 h 56"/>
                <a:gd name="T44" fmla="*/ 4 w 88"/>
                <a:gd name="T45" fmla="*/ 39 h 56"/>
                <a:gd name="T46" fmla="*/ 2 w 88"/>
                <a:gd name="T47" fmla="*/ 34 h 56"/>
                <a:gd name="T48" fmla="*/ 0 w 88"/>
                <a:gd name="T49" fmla="*/ 28 h 56"/>
                <a:gd name="T50" fmla="*/ 2 w 88"/>
                <a:gd name="T51" fmla="*/ 22 h 56"/>
                <a:gd name="T52" fmla="*/ 4 w 88"/>
                <a:gd name="T53" fmla="*/ 17 h 56"/>
                <a:gd name="T54" fmla="*/ 8 w 88"/>
                <a:gd name="T55" fmla="*/ 11 h 56"/>
                <a:gd name="T56" fmla="*/ 14 w 88"/>
                <a:gd name="T57" fmla="*/ 8 h 56"/>
                <a:gd name="T58" fmla="*/ 20 w 88"/>
                <a:gd name="T59" fmla="*/ 4 h 56"/>
                <a:gd name="T60" fmla="*/ 27 w 88"/>
                <a:gd name="T61" fmla="*/ 2 h 56"/>
                <a:gd name="T62" fmla="*/ 36 w 88"/>
                <a:gd name="T63" fmla="*/ 0 h 56"/>
                <a:gd name="T64" fmla="*/ 44 w 88"/>
                <a:gd name="T65" fmla="*/ 0 h 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" h="56">
                  <a:moveTo>
                    <a:pt x="44" y="0"/>
                  </a:moveTo>
                  <a:lnTo>
                    <a:pt x="53" y="0"/>
                  </a:lnTo>
                  <a:lnTo>
                    <a:pt x="61" y="2"/>
                  </a:lnTo>
                  <a:lnTo>
                    <a:pt x="69" y="4"/>
                  </a:lnTo>
                  <a:lnTo>
                    <a:pt x="75" y="8"/>
                  </a:lnTo>
                  <a:lnTo>
                    <a:pt x="80" y="11"/>
                  </a:lnTo>
                  <a:lnTo>
                    <a:pt x="84" y="17"/>
                  </a:lnTo>
                  <a:lnTo>
                    <a:pt x="87" y="22"/>
                  </a:lnTo>
                  <a:lnTo>
                    <a:pt x="88" y="28"/>
                  </a:lnTo>
                  <a:lnTo>
                    <a:pt x="87" y="34"/>
                  </a:lnTo>
                  <a:lnTo>
                    <a:pt x="84" y="39"/>
                  </a:lnTo>
                  <a:lnTo>
                    <a:pt x="80" y="44"/>
                  </a:lnTo>
                  <a:lnTo>
                    <a:pt x="75" y="48"/>
                  </a:lnTo>
                  <a:lnTo>
                    <a:pt x="69" y="51"/>
                  </a:lnTo>
                  <a:lnTo>
                    <a:pt x="61" y="55"/>
                  </a:lnTo>
                  <a:lnTo>
                    <a:pt x="53" y="56"/>
                  </a:lnTo>
                  <a:lnTo>
                    <a:pt x="44" y="56"/>
                  </a:lnTo>
                  <a:lnTo>
                    <a:pt x="36" y="56"/>
                  </a:lnTo>
                  <a:lnTo>
                    <a:pt x="27" y="55"/>
                  </a:lnTo>
                  <a:lnTo>
                    <a:pt x="20" y="51"/>
                  </a:lnTo>
                  <a:lnTo>
                    <a:pt x="14" y="48"/>
                  </a:lnTo>
                  <a:lnTo>
                    <a:pt x="8" y="44"/>
                  </a:lnTo>
                  <a:lnTo>
                    <a:pt x="4" y="39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2" y="22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4" y="8"/>
                  </a:lnTo>
                  <a:lnTo>
                    <a:pt x="20" y="4"/>
                  </a:lnTo>
                  <a:lnTo>
                    <a:pt x="27" y="2"/>
                  </a:lnTo>
                  <a:lnTo>
                    <a:pt x="36" y="0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396" name="Freeform 665"/>
            <p:cNvSpPr>
              <a:spLocks/>
            </p:cNvSpPr>
            <p:nvPr/>
          </p:nvSpPr>
          <p:spPr bwMode="auto">
            <a:xfrm>
              <a:off x="5315" y="1848"/>
              <a:ext cx="104" cy="222"/>
            </a:xfrm>
            <a:custGeom>
              <a:avLst/>
              <a:gdLst>
                <a:gd name="T0" fmla="*/ 21 w 104"/>
                <a:gd name="T1" fmla="*/ 0 h 222"/>
                <a:gd name="T2" fmla="*/ 84 w 104"/>
                <a:gd name="T3" fmla="*/ 0 h 222"/>
                <a:gd name="T4" fmla="*/ 88 w 104"/>
                <a:gd name="T5" fmla="*/ 1 h 222"/>
                <a:gd name="T6" fmla="*/ 92 w 104"/>
                <a:gd name="T7" fmla="*/ 5 h 222"/>
                <a:gd name="T8" fmla="*/ 95 w 104"/>
                <a:gd name="T9" fmla="*/ 11 h 222"/>
                <a:gd name="T10" fmla="*/ 98 w 104"/>
                <a:gd name="T11" fmla="*/ 18 h 222"/>
                <a:gd name="T12" fmla="*/ 100 w 104"/>
                <a:gd name="T13" fmla="*/ 29 h 222"/>
                <a:gd name="T14" fmla="*/ 102 w 104"/>
                <a:gd name="T15" fmla="*/ 39 h 222"/>
                <a:gd name="T16" fmla="*/ 103 w 104"/>
                <a:gd name="T17" fmla="*/ 51 h 222"/>
                <a:gd name="T18" fmla="*/ 104 w 104"/>
                <a:gd name="T19" fmla="*/ 65 h 222"/>
                <a:gd name="T20" fmla="*/ 104 w 104"/>
                <a:gd name="T21" fmla="*/ 158 h 222"/>
                <a:gd name="T22" fmla="*/ 103 w 104"/>
                <a:gd name="T23" fmla="*/ 171 h 222"/>
                <a:gd name="T24" fmla="*/ 102 w 104"/>
                <a:gd name="T25" fmla="*/ 182 h 222"/>
                <a:gd name="T26" fmla="*/ 100 w 104"/>
                <a:gd name="T27" fmla="*/ 193 h 222"/>
                <a:gd name="T28" fmla="*/ 98 w 104"/>
                <a:gd name="T29" fmla="*/ 203 h 222"/>
                <a:gd name="T30" fmla="*/ 95 w 104"/>
                <a:gd name="T31" fmla="*/ 210 h 222"/>
                <a:gd name="T32" fmla="*/ 92 w 104"/>
                <a:gd name="T33" fmla="*/ 217 h 222"/>
                <a:gd name="T34" fmla="*/ 88 w 104"/>
                <a:gd name="T35" fmla="*/ 221 h 222"/>
                <a:gd name="T36" fmla="*/ 84 w 104"/>
                <a:gd name="T37" fmla="*/ 222 h 222"/>
                <a:gd name="T38" fmla="*/ 21 w 104"/>
                <a:gd name="T39" fmla="*/ 222 h 222"/>
                <a:gd name="T40" fmla="*/ 16 w 104"/>
                <a:gd name="T41" fmla="*/ 221 h 222"/>
                <a:gd name="T42" fmla="*/ 13 w 104"/>
                <a:gd name="T43" fmla="*/ 217 h 222"/>
                <a:gd name="T44" fmla="*/ 9 w 104"/>
                <a:gd name="T45" fmla="*/ 210 h 222"/>
                <a:gd name="T46" fmla="*/ 6 w 104"/>
                <a:gd name="T47" fmla="*/ 203 h 222"/>
                <a:gd name="T48" fmla="*/ 4 w 104"/>
                <a:gd name="T49" fmla="*/ 193 h 222"/>
                <a:gd name="T50" fmla="*/ 2 w 104"/>
                <a:gd name="T51" fmla="*/ 182 h 222"/>
                <a:gd name="T52" fmla="*/ 1 w 104"/>
                <a:gd name="T53" fmla="*/ 171 h 222"/>
                <a:gd name="T54" fmla="*/ 0 w 104"/>
                <a:gd name="T55" fmla="*/ 158 h 222"/>
                <a:gd name="T56" fmla="*/ 0 w 104"/>
                <a:gd name="T57" fmla="*/ 65 h 222"/>
                <a:gd name="T58" fmla="*/ 1 w 104"/>
                <a:gd name="T59" fmla="*/ 51 h 222"/>
                <a:gd name="T60" fmla="*/ 2 w 104"/>
                <a:gd name="T61" fmla="*/ 39 h 222"/>
                <a:gd name="T62" fmla="*/ 4 w 104"/>
                <a:gd name="T63" fmla="*/ 29 h 222"/>
                <a:gd name="T64" fmla="*/ 6 w 104"/>
                <a:gd name="T65" fmla="*/ 18 h 222"/>
                <a:gd name="T66" fmla="*/ 9 w 104"/>
                <a:gd name="T67" fmla="*/ 11 h 222"/>
                <a:gd name="T68" fmla="*/ 13 w 104"/>
                <a:gd name="T69" fmla="*/ 5 h 222"/>
                <a:gd name="T70" fmla="*/ 16 w 104"/>
                <a:gd name="T71" fmla="*/ 1 h 222"/>
                <a:gd name="T72" fmla="*/ 21 w 104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2">
                  <a:moveTo>
                    <a:pt x="21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2" y="5"/>
                  </a:lnTo>
                  <a:lnTo>
                    <a:pt x="95" y="11"/>
                  </a:lnTo>
                  <a:lnTo>
                    <a:pt x="98" y="18"/>
                  </a:lnTo>
                  <a:lnTo>
                    <a:pt x="100" y="29"/>
                  </a:lnTo>
                  <a:lnTo>
                    <a:pt x="102" y="39"/>
                  </a:lnTo>
                  <a:lnTo>
                    <a:pt x="103" y="51"/>
                  </a:lnTo>
                  <a:lnTo>
                    <a:pt x="104" y="65"/>
                  </a:lnTo>
                  <a:lnTo>
                    <a:pt x="104" y="158"/>
                  </a:lnTo>
                  <a:lnTo>
                    <a:pt x="103" y="171"/>
                  </a:lnTo>
                  <a:lnTo>
                    <a:pt x="102" y="182"/>
                  </a:lnTo>
                  <a:lnTo>
                    <a:pt x="100" y="193"/>
                  </a:lnTo>
                  <a:lnTo>
                    <a:pt x="98" y="203"/>
                  </a:lnTo>
                  <a:lnTo>
                    <a:pt x="95" y="210"/>
                  </a:lnTo>
                  <a:lnTo>
                    <a:pt x="92" y="217"/>
                  </a:lnTo>
                  <a:lnTo>
                    <a:pt x="88" y="221"/>
                  </a:lnTo>
                  <a:lnTo>
                    <a:pt x="84" y="222"/>
                  </a:lnTo>
                  <a:lnTo>
                    <a:pt x="21" y="222"/>
                  </a:lnTo>
                  <a:lnTo>
                    <a:pt x="16" y="221"/>
                  </a:lnTo>
                  <a:lnTo>
                    <a:pt x="13" y="217"/>
                  </a:lnTo>
                  <a:lnTo>
                    <a:pt x="9" y="210"/>
                  </a:lnTo>
                  <a:lnTo>
                    <a:pt x="6" y="203"/>
                  </a:lnTo>
                  <a:lnTo>
                    <a:pt x="4" y="193"/>
                  </a:lnTo>
                  <a:lnTo>
                    <a:pt x="2" y="182"/>
                  </a:lnTo>
                  <a:lnTo>
                    <a:pt x="1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1" y="51"/>
                  </a:lnTo>
                  <a:lnTo>
                    <a:pt x="2" y="39"/>
                  </a:lnTo>
                  <a:lnTo>
                    <a:pt x="4" y="29"/>
                  </a:lnTo>
                  <a:lnTo>
                    <a:pt x="6" y="18"/>
                  </a:lnTo>
                  <a:lnTo>
                    <a:pt x="9" y="11"/>
                  </a:lnTo>
                  <a:lnTo>
                    <a:pt x="13" y="5"/>
                  </a:lnTo>
                  <a:lnTo>
                    <a:pt x="16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397" name="Freeform 666"/>
            <p:cNvSpPr>
              <a:spLocks/>
            </p:cNvSpPr>
            <p:nvPr/>
          </p:nvSpPr>
          <p:spPr bwMode="auto">
            <a:xfrm>
              <a:off x="5315" y="1848"/>
              <a:ext cx="104" cy="222"/>
            </a:xfrm>
            <a:custGeom>
              <a:avLst/>
              <a:gdLst>
                <a:gd name="T0" fmla="*/ 21 w 104"/>
                <a:gd name="T1" fmla="*/ 0 h 222"/>
                <a:gd name="T2" fmla="*/ 84 w 104"/>
                <a:gd name="T3" fmla="*/ 0 h 222"/>
                <a:gd name="T4" fmla="*/ 88 w 104"/>
                <a:gd name="T5" fmla="*/ 1 h 222"/>
                <a:gd name="T6" fmla="*/ 92 w 104"/>
                <a:gd name="T7" fmla="*/ 5 h 222"/>
                <a:gd name="T8" fmla="*/ 95 w 104"/>
                <a:gd name="T9" fmla="*/ 11 h 222"/>
                <a:gd name="T10" fmla="*/ 98 w 104"/>
                <a:gd name="T11" fmla="*/ 18 h 222"/>
                <a:gd name="T12" fmla="*/ 100 w 104"/>
                <a:gd name="T13" fmla="*/ 29 h 222"/>
                <a:gd name="T14" fmla="*/ 102 w 104"/>
                <a:gd name="T15" fmla="*/ 39 h 222"/>
                <a:gd name="T16" fmla="*/ 103 w 104"/>
                <a:gd name="T17" fmla="*/ 51 h 222"/>
                <a:gd name="T18" fmla="*/ 104 w 104"/>
                <a:gd name="T19" fmla="*/ 65 h 222"/>
                <a:gd name="T20" fmla="*/ 104 w 104"/>
                <a:gd name="T21" fmla="*/ 158 h 222"/>
                <a:gd name="T22" fmla="*/ 103 w 104"/>
                <a:gd name="T23" fmla="*/ 171 h 222"/>
                <a:gd name="T24" fmla="*/ 102 w 104"/>
                <a:gd name="T25" fmla="*/ 182 h 222"/>
                <a:gd name="T26" fmla="*/ 100 w 104"/>
                <a:gd name="T27" fmla="*/ 193 h 222"/>
                <a:gd name="T28" fmla="*/ 98 w 104"/>
                <a:gd name="T29" fmla="*/ 203 h 222"/>
                <a:gd name="T30" fmla="*/ 95 w 104"/>
                <a:gd name="T31" fmla="*/ 210 h 222"/>
                <a:gd name="T32" fmla="*/ 92 w 104"/>
                <a:gd name="T33" fmla="*/ 217 h 222"/>
                <a:gd name="T34" fmla="*/ 88 w 104"/>
                <a:gd name="T35" fmla="*/ 221 h 222"/>
                <a:gd name="T36" fmla="*/ 84 w 104"/>
                <a:gd name="T37" fmla="*/ 222 h 222"/>
                <a:gd name="T38" fmla="*/ 21 w 104"/>
                <a:gd name="T39" fmla="*/ 222 h 222"/>
                <a:gd name="T40" fmla="*/ 16 w 104"/>
                <a:gd name="T41" fmla="*/ 221 h 222"/>
                <a:gd name="T42" fmla="*/ 13 w 104"/>
                <a:gd name="T43" fmla="*/ 217 h 222"/>
                <a:gd name="T44" fmla="*/ 9 w 104"/>
                <a:gd name="T45" fmla="*/ 210 h 222"/>
                <a:gd name="T46" fmla="*/ 6 w 104"/>
                <a:gd name="T47" fmla="*/ 203 h 222"/>
                <a:gd name="T48" fmla="*/ 4 w 104"/>
                <a:gd name="T49" fmla="*/ 193 h 222"/>
                <a:gd name="T50" fmla="*/ 2 w 104"/>
                <a:gd name="T51" fmla="*/ 182 h 222"/>
                <a:gd name="T52" fmla="*/ 1 w 104"/>
                <a:gd name="T53" fmla="*/ 171 h 222"/>
                <a:gd name="T54" fmla="*/ 0 w 104"/>
                <a:gd name="T55" fmla="*/ 158 h 222"/>
                <a:gd name="T56" fmla="*/ 0 w 104"/>
                <a:gd name="T57" fmla="*/ 65 h 222"/>
                <a:gd name="T58" fmla="*/ 1 w 104"/>
                <a:gd name="T59" fmla="*/ 51 h 222"/>
                <a:gd name="T60" fmla="*/ 2 w 104"/>
                <a:gd name="T61" fmla="*/ 39 h 222"/>
                <a:gd name="T62" fmla="*/ 4 w 104"/>
                <a:gd name="T63" fmla="*/ 29 h 222"/>
                <a:gd name="T64" fmla="*/ 6 w 104"/>
                <a:gd name="T65" fmla="*/ 18 h 222"/>
                <a:gd name="T66" fmla="*/ 9 w 104"/>
                <a:gd name="T67" fmla="*/ 11 h 222"/>
                <a:gd name="T68" fmla="*/ 13 w 104"/>
                <a:gd name="T69" fmla="*/ 5 h 222"/>
                <a:gd name="T70" fmla="*/ 16 w 104"/>
                <a:gd name="T71" fmla="*/ 1 h 222"/>
                <a:gd name="T72" fmla="*/ 21 w 104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2">
                  <a:moveTo>
                    <a:pt x="21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2" y="5"/>
                  </a:lnTo>
                  <a:lnTo>
                    <a:pt x="95" y="11"/>
                  </a:lnTo>
                  <a:lnTo>
                    <a:pt x="98" y="18"/>
                  </a:lnTo>
                  <a:lnTo>
                    <a:pt x="100" y="29"/>
                  </a:lnTo>
                  <a:lnTo>
                    <a:pt x="102" y="39"/>
                  </a:lnTo>
                  <a:lnTo>
                    <a:pt x="103" y="51"/>
                  </a:lnTo>
                  <a:lnTo>
                    <a:pt x="104" y="65"/>
                  </a:lnTo>
                  <a:lnTo>
                    <a:pt x="104" y="158"/>
                  </a:lnTo>
                  <a:lnTo>
                    <a:pt x="103" y="171"/>
                  </a:lnTo>
                  <a:lnTo>
                    <a:pt x="102" y="182"/>
                  </a:lnTo>
                  <a:lnTo>
                    <a:pt x="100" y="193"/>
                  </a:lnTo>
                  <a:lnTo>
                    <a:pt x="98" y="203"/>
                  </a:lnTo>
                  <a:lnTo>
                    <a:pt x="95" y="210"/>
                  </a:lnTo>
                  <a:lnTo>
                    <a:pt x="92" y="217"/>
                  </a:lnTo>
                  <a:lnTo>
                    <a:pt x="88" y="221"/>
                  </a:lnTo>
                  <a:lnTo>
                    <a:pt x="84" y="222"/>
                  </a:lnTo>
                  <a:lnTo>
                    <a:pt x="21" y="222"/>
                  </a:lnTo>
                  <a:lnTo>
                    <a:pt x="16" y="221"/>
                  </a:lnTo>
                  <a:lnTo>
                    <a:pt x="13" y="217"/>
                  </a:lnTo>
                  <a:lnTo>
                    <a:pt x="9" y="210"/>
                  </a:lnTo>
                  <a:lnTo>
                    <a:pt x="6" y="203"/>
                  </a:lnTo>
                  <a:lnTo>
                    <a:pt x="4" y="193"/>
                  </a:lnTo>
                  <a:lnTo>
                    <a:pt x="2" y="182"/>
                  </a:lnTo>
                  <a:lnTo>
                    <a:pt x="1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1" y="51"/>
                  </a:lnTo>
                  <a:lnTo>
                    <a:pt x="2" y="39"/>
                  </a:lnTo>
                  <a:lnTo>
                    <a:pt x="4" y="29"/>
                  </a:lnTo>
                  <a:lnTo>
                    <a:pt x="6" y="18"/>
                  </a:lnTo>
                  <a:lnTo>
                    <a:pt x="9" y="11"/>
                  </a:lnTo>
                  <a:lnTo>
                    <a:pt x="13" y="5"/>
                  </a:lnTo>
                  <a:lnTo>
                    <a:pt x="16" y="1"/>
                  </a:lnTo>
                  <a:lnTo>
                    <a:pt x="21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398" name="Freeform 667"/>
            <p:cNvSpPr>
              <a:spLocks/>
            </p:cNvSpPr>
            <p:nvPr/>
          </p:nvSpPr>
          <p:spPr bwMode="auto">
            <a:xfrm>
              <a:off x="5332" y="1905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39 w 65"/>
                <a:gd name="T5" fmla="*/ 1 h 127"/>
                <a:gd name="T6" fmla="*/ 42 w 65"/>
                <a:gd name="T7" fmla="*/ 2 h 127"/>
                <a:gd name="T8" fmla="*/ 45 w 65"/>
                <a:gd name="T9" fmla="*/ 4 h 127"/>
                <a:gd name="T10" fmla="*/ 51 w 65"/>
                <a:gd name="T11" fmla="*/ 10 h 127"/>
                <a:gd name="T12" fmla="*/ 55 w 65"/>
                <a:gd name="T13" fmla="*/ 18 h 127"/>
                <a:gd name="T14" fmla="*/ 59 w 65"/>
                <a:gd name="T15" fmla="*/ 28 h 127"/>
                <a:gd name="T16" fmla="*/ 62 w 65"/>
                <a:gd name="T17" fmla="*/ 38 h 127"/>
                <a:gd name="T18" fmla="*/ 64 w 65"/>
                <a:gd name="T19" fmla="*/ 51 h 127"/>
                <a:gd name="T20" fmla="*/ 65 w 65"/>
                <a:gd name="T21" fmla="*/ 64 h 127"/>
                <a:gd name="T22" fmla="*/ 64 w 65"/>
                <a:gd name="T23" fmla="*/ 76 h 127"/>
                <a:gd name="T24" fmla="*/ 62 w 65"/>
                <a:gd name="T25" fmla="*/ 88 h 127"/>
                <a:gd name="T26" fmla="*/ 59 w 65"/>
                <a:gd name="T27" fmla="*/ 99 h 127"/>
                <a:gd name="T28" fmla="*/ 55 w 65"/>
                <a:gd name="T29" fmla="*/ 108 h 127"/>
                <a:gd name="T30" fmla="*/ 51 w 65"/>
                <a:gd name="T31" fmla="*/ 116 h 127"/>
                <a:gd name="T32" fmla="*/ 45 w 65"/>
                <a:gd name="T33" fmla="*/ 122 h 127"/>
                <a:gd name="T34" fmla="*/ 42 w 65"/>
                <a:gd name="T35" fmla="*/ 124 h 127"/>
                <a:gd name="T36" fmla="*/ 39 w 65"/>
                <a:gd name="T37" fmla="*/ 125 h 127"/>
                <a:gd name="T38" fmla="*/ 36 w 65"/>
                <a:gd name="T39" fmla="*/ 127 h 127"/>
                <a:gd name="T40" fmla="*/ 33 w 65"/>
                <a:gd name="T41" fmla="*/ 127 h 127"/>
                <a:gd name="T42" fmla="*/ 29 w 65"/>
                <a:gd name="T43" fmla="*/ 127 h 127"/>
                <a:gd name="T44" fmla="*/ 26 w 65"/>
                <a:gd name="T45" fmla="*/ 125 h 127"/>
                <a:gd name="T46" fmla="*/ 23 w 65"/>
                <a:gd name="T47" fmla="*/ 124 h 127"/>
                <a:gd name="T48" fmla="*/ 20 w 65"/>
                <a:gd name="T49" fmla="*/ 122 h 127"/>
                <a:gd name="T50" fmla="*/ 14 w 65"/>
                <a:gd name="T51" fmla="*/ 116 h 127"/>
                <a:gd name="T52" fmla="*/ 9 w 65"/>
                <a:gd name="T53" fmla="*/ 108 h 127"/>
                <a:gd name="T54" fmla="*/ 5 w 65"/>
                <a:gd name="T55" fmla="*/ 99 h 127"/>
                <a:gd name="T56" fmla="*/ 2 w 65"/>
                <a:gd name="T57" fmla="*/ 88 h 127"/>
                <a:gd name="T58" fmla="*/ 0 w 65"/>
                <a:gd name="T59" fmla="*/ 76 h 127"/>
                <a:gd name="T60" fmla="*/ 0 w 65"/>
                <a:gd name="T61" fmla="*/ 64 h 127"/>
                <a:gd name="T62" fmla="*/ 0 w 65"/>
                <a:gd name="T63" fmla="*/ 51 h 127"/>
                <a:gd name="T64" fmla="*/ 2 w 65"/>
                <a:gd name="T65" fmla="*/ 38 h 127"/>
                <a:gd name="T66" fmla="*/ 5 w 65"/>
                <a:gd name="T67" fmla="*/ 28 h 127"/>
                <a:gd name="T68" fmla="*/ 9 w 65"/>
                <a:gd name="T69" fmla="*/ 18 h 127"/>
                <a:gd name="T70" fmla="*/ 14 w 65"/>
                <a:gd name="T71" fmla="*/ 10 h 127"/>
                <a:gd name="T72" fmla="*/ 20 w 65"/>
                <a:gd name="T73" fmla="*/ 4 h 127"/>
                <a:gd name="T74" fmla="*/ 23 w 65"/>
                <a:gd name="T75" fmla="*/ 2 h 127"/>
                <a:gd name="T76" fmla="*/ 26 w 65"/>
                <a:gd name="T77" fmla="*/ 1 h 127"/>
                <a:gd name="T78" fmla="*/ 29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1" y="10"/>
                  </a:lnTo>
                  <a:lnTo>
                    <a:pt x="55" y="18"/>
                  </a:lnTo>
                  <a:lnTo>
                    <a:pt x="59" y="28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9"/>
                  </a:lnTo>
                  <a:lnTo>
                    <a:pt x="55" y="108"/>
                  </a:lnTo>
                  <a:lnTo>
                    <a:pt x="51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29" y="127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5" y="99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38"/>
                  </a:lnTo>
                  <a:lnTo>
                    <a:pt x="5" y="28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399" name="Freeform 668"/>
            <p:cNvSpPr>
              <a:spLocks/>
            </p:cNvSpPr>
            <p:nvPr/>
          </p:nvSpPr>
          <p:spPr bwMode="auto">
            <a:xfrm>
              <a:off x="5332" y="1905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39 w 65"/>
                <a:gd name="T5" fmla="*/ 1 h 127"/>
                <a:gd name="T6" fmla="*/ 42 w 65"/>
                <a:gd name="T7" fmla="*/ 2 h 127"/>
                <a:gd name="T8" fmla="*/ 45 w 65"/>
                <a:gd name="T9" fmla="*/ 4 h 127"/>
                <a:gd name="T10" fmla="*/ 51 w 65"/>
                <a:gd name="T11" fmla="*/ 10 h 127"/>
                <a:gd name="T12" fmla="*/ 55 w 65"/>
                <a:gd name="T13" fmla="*/ 18 h 127"/>
                <a:gd name="T14" fmla="*/ 59 w 65"/>
                <a:gd name="T15" fmla="*/ 28 h 127"/>
                <a:gd name="T16" fmla="*/ 62 w 65"/>
                <a:gd name="T17" fmla="*/ 38 h 127"/>
                <a:gd name="T18" fmla="*/ 64 w 65"/>
                <a:gd name="T19" fmla="*/ 51 h 127"/>
                <a:gd name="T20" fmla="*/ 65 w 65"/>
                <a:gd name="T21" fmla="*/ 64 h 127"/>
                <a:gd name="T22" fmla="*/ 64 w 65"/>
                <a:gd name="T23" fmla="*/ 76 h 127"/>
                <a:gd name="T24" fmla="*/ 62 w 65"/>
                <a:gd name="T25" fmla="*/ 88 h 127"/>
                <a:gd name="T26" fmla="*/ 59 w 65"/>
                <a:gd name="T27" fmla="*/ 99 h 127"/>
                <a:gd name="T28" fmla="*/ 55 w 65"/>
                <a:gd name="T29" fmla="*/ 108 h 127"/>
                <a:gd name="T30" fmla="*/ 51 w 65"/>
                <a:gd name="T31" fmla="*/ 116 h 127"/>
                <a:gd name="T32" fmla="*/ 45 w 65"/>
                <a:gd name="T33" fmla="*/ 122 h 127"/>
                <a:gd name="T34" fmla="*/ 42 w 65"/>
                <a:gd name="T35" fmla="*/ 124 h 127"/>
                <a:gd name="T36" fmla="*/ 39 w 65"/>
                <a:gd name="T37" fmla="*/ 125 h 127"/>
                <a:gd name="T38" fmla="*/ 36 w 65"/>
                <a:gd name="T39" fmla="*/ 127 h 127"/>
                <a:gd name="T40" fmla="*/ 33 w 65"/>
                <a:gd name="T41" fmla="*/ 127 h 127"/>
                <a:gd name="T42" fmla="*/ 29 w 65"/>
                <a:gd name="T43" fmla="*/ 127 h 127"/>
                <a:gd name="T44" fmla="*/ 26 w 65"/>
                <a:gd name="T45" fmla="*/ 125 h 127"/>
                <a:gd name="T46" fmla="*/ 23 w 65"/>
                <a:gd name="T47" fmla="*/ 124 h 127"/>
                <a:gd name="T48" fmla="*/ 20 w 65"/>
                <a:gd name="T49" fmla="*/ 122 h 127"/>
                <a:gd name="T50" fmla="*/ 14 w 65"/>
                <a:gd name="T51" fmla="*/ 116 h 127"/>
                <a:gd name="T52" fmla="*/ 9 w 65"/>
                <a:gd name="T53" fmla="*/ 108 h 127"/>
                <a:gd name="T54" fmla="*/ 5 w 65"/>
                <a:gd name="T55" fmla="*/ 99 h 127"/>
                <a:gd name="T56" fmla="*/ 2 w 65"/>
                <a:gd name="T57" fmla="*/ 88 h 127"/>
                <a:gd name="T58" fmla="*/ 0 w 65"/>
                <a:gd name="T59" fmla="*/ 76 h 127"/>
                <a:gd name="T60" fmla="*/ 0 w 65"/>
                <a:gd name="T61" fmla="*/ 64 h 127"/>
                <a:gd name="T62" fmla="*/ 0 w 65"/>
                <a:gd name="T63" fmla="*/ 51 h 127"/>
                <a:gd name="T64" fmla="*/ 2 w 65"/>
                <a:gd name="T65" fmla="*/ 38 h 127"/>
                <a:gd name="T66" fmla="*/ 5 w 65"/>
                <a:gd name="T67" fmla="*/ 28 h 127"/>
                <a:gd name="T68" fmla="*/ 9 w 65"/>
                <a:gd name="T69" fmla="*/ 18 h 127"/>
                <a:gd name="T70" fmla="*/ 14 w 65"/>
                <a:gd name="T71" fmla="*/ 10 h 127"/>
                <a:gd name="T72" fmla="*/ 20 w 65"/>
                <a:gd name="T73" fmla="*/ 4 h 127"/>
                <a:gd name="T74" fmla="*/ 23 w 65"/>
                <a:gd name="T75" fmla="*/ 2 h 127"/>
                <a:gd name="T76" fmla="*/ 26 w 65"/>
                <a:gd name="T77" fmla="*/ 1 h 127"/>
                <a:gd name="T78" fmla="*/ 29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1" y="10"/>
                  </a:lnTo>
                  <a:lnTo>
                    <a:pt x="55" y="18"/>
                  </a:lnTo>
                  <a:lnTo>
                    <a:pt x="59" y="28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9"/>
                  </a:lnTo>
                  <a:lnTo>
                    <a:pt x="55" y="108"/>
                  </a:lnTo>
                  <a:lnTo>
                    <a:pt x="51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29" y="127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5" y="99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38"/>
                  </a:lnTo>
                  <a:lnTo>
                    <a:pt x="5" y="28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3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00" name="Freeform 669"/>
            <p:cNvSpPr>
              <a:spLocks/>
            </p:cNvSpPr>
            <p:nvPr/>
          </p:nvSpPr>
          <p:spPr bwMode="auto">
            <a:xfrm>
              <a:off x="5422" y="1848"/>
              <a:ext cx="103" cy="222"/>
            </a:xfrm>
            <a:custGeom>
              <a:avLst/>
              <a:gdLst>
                <a:gd name="T0" fmla="*/ 21 w 103"/>
                <a:gd name="T1" fmla="*/ 0 h 222"/>
                <a:gd name="T2" fmla="*/ 83 w 103"/>
                <a:gd name="T3" fmla="*/ 0 h 222"/>
                <a:gd name="T4" fmla="*/ 87 w 103"/>
                <a:gd name="T5" fmla="*/ 1 h 222"/>
                <a:gd name="T6" fmla="*/ 91 w 103"/>
                <a:gd name="T7" fmla="*/ 5 h 222"/>
                <a:gd name="T8" fmla="*/ 94 w 103"/>
                <a:gd name="T9" fmla="*/ 11 h 222"/>
                <a:gd name="T10" fmla="*/ 97 w 103"/>
                <a:gd name="T11" fmla="*/ 18 h 222"/>
                <a:gd name="T12" fmla="*/ 100 w 103"/>
                <a:gd name="T13" fmla="*/ 29 h 222"/>
                <a:gd name="T14" fmla="*/ 101 w 103"/>
                <a:gd name="T15" fmla="*/ 39 h 222"/>
                <a:gd name="T16" fmla="*/ 103 w 103"/>
                <a:gd name="T17" fmla="*/ 51 h 222"/>
                <a:gd name="T18" fmla="*/ 103 w 103"/>
                <a:gd name="T19" fmla="*/ 65 h 222"/>
                <a:gd name="T20" fmla="*/ 103 w 103"/>
                <a:gd name="T21" fmla="*/ 158 h 222"/>
                <a:gd name="T22" fmla="*/ 103 w 103"/>
                <a:gd name="T23" fmla="*/ 171 h 222"/>
                <a:gd name="T24" fmla="*/ 101 w 103"/>
                <a:gd name="T25" fmla="*/ 182 h 222"/>
                <a:gd name="T26" fmla="*/ 100 w 103"/>
                <a:gd name="T27" fmla="*/ 193 h 222"/>
                <a:gd name="T28" fmla="*/ 97 w 103"/>
                <a:gd name="T29" fmla="*/ 203 h 222"/>
                <a:gd name="T30" fmla="*/ 94 w 103"/>
                <a:gd name="T31" fmla="*/ 210 h 222"/>
                <a:gd name="T32" fmla="*/ 91 w 103"/>
                <a:gd name="T33" fmla="*/ 217 h 222"/>
                <a:gd name="T34" fmla="*/ 87 w 103"/>
                <a:gd name="T35" fmla="*/ 221 h 222"/>
                <a:gd name="T36" fmla="*/ 83 w 103"/>
                <a:gd name="T37" fmla="*/ 222 h 222"/>
                <a:gd name="T38" fmla="*/ 21 w 103"/>
                <a:gd name="T39" fmla="*/ 222 h 222"/>
                <a:gd name="T40" fmla="*/ 16 w 103"/>
                <a:gd name="T41" fmla="*/ 221 h 222"/>
                <a:gd name="T42" fmla="*/ 12 w 103"/>
                <a:gd name="T43" fmla="*/ 217 h 222"/>
                <a:gd name="T44" fmla="*/ 8 w 103"/>
                <a:gd name="T45" fmla="*/ 210 h 222"/>
                <a:gd name="T46" fmla="*/ 5 w 103"/>
                <a:gd name="T47" fmla="*/ 203 h 222"/>
                <a:gd name="T48" fmla="*/ 3 w 103"/>
                <a:gd name="T49" fmla="*/ 193 h 222"/>
                <a:gd name="T50" fmla="*/ 1 w 103"/>
                <a:gd name="T51" fmla="*/ 182 h 222"/>
                <a:gd name="T52" fmla="*/ 0 w 103"/>
                <a:gd name="T53" fmla="*/ 171 h 222"/>
                <a:gd name="T54" fmla="*/ 0 w 103"/>
                <a:gd name="T55" fmla="*/ 158 h 222"/>
                <a:gd name="T56" fmla="*/ 0 w 103"/>
                <a:gd name="T57" fmla="*/ 65 h 222"/>
                <a:gd name="T58" fmla="*/ 0 w 103"/>
                <a:gd name="T59" fmla="*/ 51 h 222"/>
                <a:gd name="T60" fmla="*/ 1 w 103"/>
                <a:gd name="T61" fmla="*/ 39 h 222"/>
                <a:gd name="T62" fmla="*/ 3 w 103"/>
                <a:gd name="T63" fmla="*/ 29 h 222"/>
                <a:gd name="T64" fmla="*/ 5 w 103"/>
                <a:gd name="T65" fmla="*/ 18 h 222"/>
                <a:gd name="T66" fmla="*/ 8 w 103"/>
                <a:gd name="T67" fmla="*/ 11 h 222"/>
                <a:gd name="T68" fmla="*/ 12 w 103"/>
                <a:gd name="T69" fmla="*/ 5 h 222"/>
                <a:gd name="T70" fmla="*/ 16 w 103"/>
                <a:gd name="T71" fmla="*/ 1 h 222"/>
                <a:gd name="T72" fmla="*/ 21 w 103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2">
                  <a:moveTo>
                    <a:pt x="21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4" y="11"/>
                  </a:lnTo>
                  <a:lnTo>
                    <a:pt x="97" y="18"/>
                  </a:lnTo>
                  <a:lnTo>
                    <a:pt x="100" y="29"/>
                  </a:lnTo>
                  <a:lnTo>
                    <a:pt x="101" y="39"/>
                  </a:lnTo>
                  <a:lnTo>
                    <a:pt x="103" y="51"/>
                  </a:lnTo>
                  <a:lnTo>
                    <a:pt x="103" y="65"/>
                  </a:lnTo>
                  <a:lnTo>
                    <a:pt x="103" y="158"/>
                  </a:lnTo>
                  <a:lnTo>
                    <a:pt x="103" y="171"/>
                  </a:lnTo>
                  <a:lnTo>
                    <a:pt x="101" y="182"/>
                  </a:lnTo>
                  <a:lnTo>
                    <a:pt x="100" y="193"/>
                  </a:lnTo>
                  <a:lnTo>
                    <a:pt x="97" y="203"/>
                  </a:lnTo>
                  <a:lnTo>
                    <a:pt x="94" y="210"/>
                  </a:lnTo>
                  <a:lnTo>
                    <a:pt x="91" y="217"/>
                  </a:lnTo>
                  <a:lnTo>
                    <a:pt x="87" y="221"/>
                  </a:lnTo>
                  <a:lnTo>
                    <a:pt x="83" y="222"/>
                  </a:lnTo>
                  <a:lnTo>
                    <a:pt x="21" y="222"/>
                  </a:lnTo>
                  <a:lnTo>
                    <a:pt x="16" y="221"/>
                  </a:lnTo>
                  <a:lnTo>
                    <a:pt x="12" y="217"/>
                  </a:lnTo>
                  <a:lnTo>
                    <a:pt x="8" y="210"/>
                  </a:lnTo>
                  <a:lnTo>
                    <a:pt x="5" y="203"/>
                  </a:lnTo>
                  <a:lnTo>
                    <a:pt x="3" y="193"/>
                  </a:lnTo>
                  <a:lnTo>
                    <a:pt x="1" y="182"/>
                  </a:lnTo>
                  <a:lnTo>
                    <a:pt x="0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1" y="39"/>
                  </a:lnTo>
                  <a:lnTo>
                    <a:pt x="3" y="29"/>
                  </a:lnTo>
                  <a:lnTo>
                    <a:pt x="5" y="18"/>
                  </a:lnTo>
                  <a:lnTo>
                    <a:pt x="8" y="11"/>
                  </a:lnTo>
                  <a:lnTo>
                    <a:pt x="12" y="5"/>
                  </a:lnTo>
                  <a:lnTo>
                    <a:pt x="16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01" name="Freeform 670"/>
            <p:cNvSpPr>
              <a:spLocks/>
            </p:cNvSpPr>
            <p:nvPr/>
          </p:nvSpPr>
          <p:spPr bwMode="auto">
            <a:xfrm>
              <a:off x="5422" y="1848"/>
              <a:ext cx="103" cy="222"/>
            </a:xfrm>
            <a:custGeom>
              <a:avLst/>
              <a:gdLst>
                <a:gd name="T0" fmla="*/ 21 w 103"/>
                <a:gd name="T1" fmla="*/ 0 h 222"/>
                <a:gd name="T2" fmla="*/ 83 w 103"/>
                <a:gd name="T3" fmla="*/ 0 h 222"/>
                <a:gd name="T4" fmla="*/ 87 w 103"/>
                <a:gd name="T5" fmla="*/ 1 h 222"/>
                <a:gd name="T6" fmla="*/ 91 w 103"/>
                <a:gd name="T7" fmla="*/ 5 h 222"/>
                <a:gd name="T8" fmla="*/ 94 w 103"/>
                <a:gd name="T9" fmla="*/ 11 h 222"/>
                <a:gd name="T10" fmla="*/ 97 w 103"/>
                <a:gd name="T11" fmla="*/ 18 h 222"/>
                <a:gd name="T12" fmla="*/ 100 w 103"/>
                <a:gd name="T13" fmla="*/ 29 h 222"/>
                <a:gd name="T14" fmla="*/ 101 w 103"/>
                <a:gd name="T15" fmla="*/ 39 h 222"/>
                <a:gd name="T16" fmla="*/ 103 w 103"/>
                <a:gd name="T17" fmla="*/ 51 h 222"/>
                <a:gd name="T18" fmla="*/ 103 w 103"/>
                <a:gd name="T19" fmla="*/ 65 h 222"/>
                <a:gd name="T20" fmla="*/ 103 w 103"/>
                <a:gd name="T21" fmla="*/ 158 h 222"/>
                <a:gd name="T22" fmla="*/ 103 w 103"/>
                <a:gd name="T23" fmla="*/ 171 h 222"/>
                <a:gd name="T24" fmla="*/ 101 w 103"/>
                <a:gd name="T25" fmla="*/ 182 h 222"/>
                <a:gd name="T26" fmla="*/ 100 w 103"/>
                <a:gd name="T27" fmla="*/ 193 h 222"/>
                <a:gd name="T28" fmla="*/ 97 w 103"/>
                <a:gd name="T29" fmla="*/ 203 h 222"/>
                <a:gd name="T30" fmla="*/ 94 w 103"/>
                <a:gd name="T31" fmla="*/ 210 h 222"/>
                <a:gd name="T32" fmla="*/ 91 w 103"/>
                <a:gd name="T33" fmla="*/ 217 h 222"/>
                <a:gd name="T34" fmla="*/ 87 w 103"/>
                <a:gd name="T35" fmla="*/ 221 h 222"/>
                <a:gd name="T36" fmla="*/ 83 w 103"/>
                <a:gd name="T37" fmla="*/ 222 h 222"/>
                <a:gd name="T38" fmla="*/ 21 w 103"/>
                <a:gd name="T39" fmla="*/ 222 h 222"/>
                <a:gd name="T40" fmla="*/ 16 w 103"/>
                <a:gd name="T41" fmla="*/ 221 h 222"/>
                <a:gd name="T42" fmla="*/ 12 w 103"/>
                <a:gd name="T43" fmla="*/ 217 h 222"/>
                <a:gd name="T44" fmla="*/ 8 w 103"/>
                <a:gd name="T45" fmla="*/ 210 h 222"/>
                <a:gd name="T46" fmla="*/ 5 w 103"/>
                <a:gd name="T47" fmla="*/ 203 h 222"/>
                <a:gd name="T48" fmla="*/ 3 w 103"/>
                <a:gd name="T49" fmla="*/ 193 h 222"/>
                <a:gd name="T50" fmla="*/ 1 w 103"/>
                <a:gd name="T51" fmla="*/ 182 h 222"/>
                <a:gd name="T52" fmla="*/ 0 w 103"/>
                <a:gd name="T53" fmla="*/ 171 h 222"/>
                <a:gd name="T54" fmla="*/ 0 w 103"/>
                <a:gd name="T55" fmla="*/ 158 h 222"/>
                <a:gd name="T56" fmla="*/ 0 w 103"/>
                <a:gd name="T57" fmla="*/ 65 h 222"/>
                <a:gd name="T58" fmla="*/ 0 w 103"/>
                <a:gd name="T59" fmla="*/ 51 h 222"/>
                <a:gd name="T60" fmla="*/ 1 w 103"/>
                <a:gd name="T61" fmla="*/ 39 h 222"/>
                <a:gd name="T62" fmla="*/ 3 w 103"/>
                <a:gd name="T63" fmla="*/ 29 h 222"/>
                <a:gd name="T64" fmla="*/ 5 w 103"/>
                <a:gd name="T65" fmla="*/ 18 h 222"/>
                <a:gd name="T66" fmla="*/ 8 w 103"/>
                <a:gd name="T67" fmla="*/ 11 h 222"/>
                <a:gd name="T68" fmla="*/ 12 w 103"/>
                <a:gd name="T69" fmla="*/ 5 h 222"/>
                <a:gd name="T70" fmla="*/ 16 w 103"/>
                <a:gd name="T71" fmla="*/ 1 h 222"/>
                <a:gd name="T72" fmla="*/ 21 w 103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2">
                  <a:moveTo>
                    <a:pt x="21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4" y="11"/>
                  </a:lnTo>
                  <a:lnTo>
                    <a:pt x="97" y="18"/>
                  </a:lnTo>
                  <a:lnTo>
                    <a:pt x="100" y="29"/>
                  </a:lnTo>
                  <a:lnTo>
                    <a:pt x="101" y="39"/>
                  </a:lnTo>
                  <a:lnTo>
                    <a:pt x="103" y="51"/>
                  </a:lnTo>
                  <a:lnTo>
                    <a:pt x="103" y="65"/>
                  </a:lnTo>
                  <a:lnTo>
                    <a:pt x="103" y="158"/>
                  </a:lnTo>
                  <a:lnTo>
                    <a:pt x="103" y="171"/>
                  </a:lnTo>
                  <a:lnTo>
                    <a:pt x="101" y="182"/>
                  </a:lnTo>
                  <a:lnTo>
                    <a:pt x="100" y="193"/>
                  </a:lnTo>
                  <a:lnTo>
                    <a:pt x="97" y="203"/>
                  </a:lnTo>
                  <a:lnTo>
                    <a:pt x="94" y="210"/>
                  </a:lnTo>
                  <a:lnTo>
                    <a:pt x="91" y="217"/>
                  </a:lnTo>
                  <a:lnTo>
                    <a:pt x="87" y="221"/>
                  </a:lnTo>
                  <a:lnTo>
                    <a:pt x="83" y="222"/>
                  </a:lnTo>
                  <a:lnTo>
                    <a:pt x="21" y="222"/>
                  </a:lnTo>
                  <a:lnTo>
                    <a:pt x="16" y="221"/>
                  </a:lnTo>
                  <a:lnTo>
                    <a:pt x="12" y="217"/>
                  </a:lnTo>
                  <a:lnTo>
                    <a:pt x="8" y="210"/>
                  </a:lnTo>
                  <a:lnTo>
                    <a:pt x="5" y="203"/>
                  </a:lnTo>
                  <a:lnTo>
                    <a:pt x="3" y="193"/>
                  </a:lnTo>
                  <a:lnTo>
                    <a:pt x="1" y="182"/>
                  </a:lnTo>
                  <a:lnTo>
                    <a:pt x="0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1" y="39"/>
                  </a:lnTo>
                  <a:lnTo>
                    <a:pt x="3" y="29"/>
                  </a:lnTo>
                  <a:lnTo>
                    <a:pt x="5" y="18"/>
                  </a:lnTo>
                  <a:lnTo>
                    <a:pt x="8" y="11"/>
                  </a:lnTo>
                  <a:lnTo>
                    <a:pt x="12" y="5"/>
                  </a:lnTo>
                  <a:lnTo>
                    <a:pt x="16" y="1"/>
                  </a:lnTo>
                  <a:lnTo>
                    <a:pt x="21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02" name="Freeform 671"/>
            <p:cNvSpPr>
              <a:spLocks/>
            </p:cNvSpPr>
            <p:nvPr/>
          </p:nvSpPr>
          <p:spPr bwMode="auto">
            <a:xfrm>
              <a:off x="5438" y="1905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39 w 65"/>
                <a:gd name="T5" fmla="*/ 1 h 127"/>
                <a:gd name="T6" fmla="*/ 42 w 65"/>
                <a:gd name="T7" fmla="*/ 2 h 127"/>
                <a:gd name="T8" fmla="*/ 45 w 65"/>
                <a:gd name="T9" fmla="*/ 4 h 127"/>
                <a:gd name="T10" fmla="*/ 51 w 65"/>
                <a:gd name="T11" fmla="*/ 10 h 127"/>
                <a:gd name="T12" fmla="*/ 55 w 65"/>
                <a:gd name="T13" fmla="*/ 18 h 127"/>
                <a:gd name="T14" fmla="*/ 59 w 65"/>
                <a:gd name="T15" fmla="*/ 28 h 127"/>
                <a:gd name="T16" fmla="*/ 62 w 65"/>
                <a:gd name="T17" fmla="*/ 38 h 127"/>
                <a:gd name="T18" fmla="*/ 64 w 65"/>
                <a:gd name="T19" fmla="*/ 51 h 127"/>
                <a:gd name="T20" fmla="*/ 65 w 65"/>
                <a:gd name="T21" fmla="*/ 64 h 127"/>
                <a:gd name="T22" fmla="*/ 64 w 65"/>
                <a:gd name="T23" fmla="*/ 76 h 127"/>
                <a:gd name="T24" fmla="*/ 62 w 65"/>
                <a:gd name="T25" fmla="*/ 88 h 127"/>
                <a:gd name="T26" fmla="*/ 59 w 65"/>
                <a:gd name="T27" fmla="*/ 99 h 127"/>
                <a:gd name="T28" fmla="*/ 55 w 65"/>
                <a:gd name="T29" fmla="*/ 108 h 127"/>
                <a:gd name="T30" fmla="*/ 51 w 65"/>
                <a:gd name="T31" fmla="*/ 116 h 127"/>
                <a:gd name="T32" fmla="*/ 45 w 65"/>
                <a:gd name="T33" fmla="*/ 122 h 127"/>
                <a:gd name="T34" fmla="*/ 42 w 65"/>
                <a:gd name="T35" fmla="*/ 124 h 127"/>
                <a:gd name="T36" fmla="*/ 39 w 65"/>
                <a:gd name="T37" fmla="*/ 125 h 127"/>
                <a:gd name="T38" fmla="*/ 36 w 65"/>
                <a:gd name="T39" fmla="*/ 127 h 127"/>
                <a:gd name="T40" fmla="*/ 33 w 65"/>
                <a:gd name="T41" fmla="*/ 127 h 127"/>
                <a:gd name="T42" fmla="*/ 30 w 65"/>
                <a:gd name="T43" fmla="*/ 127 h 127"/>
                <a:gd name="T44" fmla="*/ 26 w 65"/>
                <a:gd name="T45" fmla="*/ 125 h 127"/>
                <a:gd name="T46" fmla="*/ 23 w 65"/>
                <a:gd name="T47" fmla="*/ 124 h 127"/>
                <a:gd name="T48" fmla="*/ 20 w 65"/>
                <a:gd name="T49" fmla="*/ 122 h 127"/>
                <a:gd name="T50" fmla="*/ 15 w 65"/>
                <a:gd name="T51" fmla="*/ 116 h 127"/>
                <a:gd name="T52" fmla="*/ 10 w 65"/>
                <a:gd name="T53" fmla="*/ 108 h 127"/>
                <a:gd name="T54" fmla="*/ 6 w 65"/>
                <a:gd name="T55" fmla="*/ 99 h 127"/>
                <a:gd name="T56" fmla="*/ 2 w 65"/>
                <a:gd name="T57" fmla="*/ 88 h 127"/>
                <a:gd name="T58" fmla="*/ 0 w 65"/>
                <a:gd name="T59" fmla="*/ 76 h 127"/>
                <a:gd name="T60" fmla="*/ 0 w 65"/>
                <a:gd name="T61" fmla="*/ 64 h 127"/>
                <a:gd name="T62" fmla="*/ 0 w 65"/>
                <a:gd name="T63" fmla="*/ 51 h 127"/>
                <a:gd name="T64" fmla="*/ 2 w 65"/>
                <a:gd name="T65" fmla="*/ 38 h 127"/>
                <a:gd name="T66" fmla="*/ 6 w 65"/>
                <a:gd name="T67" fmla="*/ 28 h 127"/>
                <a:gd name="T68" fmla="*/ 10 w 65"/>
                <a:gd name="T69" fmla="*/ 18 h 127"/>
                <a:gd name="T70" fmla="*/ 15 w 65"/>
                <a:gd name="T71" fmla="*/ 10 h 127"/>
                <a:gd name="T72" fmla="*/ 20 w 65"/>
                <a:gd name="T73" fmla="*/ 4 h 127"/>
                <a:gd name="T74" fmla="*/ 23 w 65"/>
                <a:gd name="T75" fmla="*/ 2 h 127"/>
                <a:gd name="T76" fmla="*/ 26 w 65"/>
                <a:gd name="T77" fmla="*/ 1 h 127"/>
                <a:gd name="T78" fmla="*/ 30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1" y="10"/>
                  </a:lnTo>
                  <a:lnTo>
                    <a:pt x="55" y="18"/>
                  </a:lnTo>
                  <a:lnTo>
                    <a:pt x="59" y="28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9"/>
                  </a:lnTo>
                  <a:lnTo>
                    <a:pt x="55" y="108"/>
                  </a:lnTo>
                  <a:lnTo>
                    <a:pt x="51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30" y="127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5" y="116"/>
                  </a:lnTo>
                  <a:lnTo>
                    <a:pt x="10" y="108"/>
                  </a:lnTo>
                  <a:lnTo>
                    <a:pt x="6" y="99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38"/>
                  </a:lnTo>
                  <a:lnTo>
                    <a:pt x="6" y="28"/>
                  </a:lnTo>
                  <a:lnTo>
                    <a:pt x="10" y="18"/>
                  </a:lnTo>
                  <a:lnTo>
                    <a:pt x="15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3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03" name="Freeform 672"/>
            <p:cNvSpPr>
              <a:spLocks/>
            </p:cNvSpPr>
            <p:nvPr/>
          </p:nvSpPr>
          <p:spPr bwMode="auto">
            <a:xfrm>
              <a:off x="5438" y="1905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39 w 65"/>
                <a:gd name="T5" fmla="*/ 1 h 127"/>
                <a:gd name="T6" fmla="*/ 42 w 65"/>
                <a:gd name="T7" fmla="*/ 2 h 127"/>
                <a:gd name="T8" fmla="*/ 45 w 65"/>
                <a:gd name="T9" fmla="*/ 4 h 127"/>
                <a:gd name="T10" fmla="*/ 51 w 65"/>
                <a:gd name="T11" fmla="*/ 10 h 127"/>
                <a:gd name="T12" fmla="*/ 55 w 65"/>
                <a:gd name="T13" fmla="*/ 18 h 127"/>
                <a:gd name="T14" fmla="*/ 59 w 65"/>
                <a:gd name="T15" fmla="*/ 28 h 127"/>
                <a:gd name="T16" fmla="*/ 62 w 65"/>
                <a:gd name="T17" fmla="*/ 38 h 127"/>
                <a:gd name="T18" fmla="*/ 64 w 65"/>
                <a:gd name="T19" fmla="*/ 51 h 127"/>
                <a:gd name="T20" fmla="*/ 65 w 65"/>
                <a:gd name="T21" fmla="*/ 64 h 127"/>
                <a:gd name="T22" fmla="*/ 64 w 65"/>
                <a:gd name="T23" fmla="*/ 76 h 127"/>
                <a:gd name="T24" fmla="*/ 62 w 65"/>
                <a:gd name="T25" fmla="*/ 88 h 127"/>
                <a:gd name="T26" fmla="*/ 59 w 65"/>
                <a:gd name="T27" fmla="*/ 99 h 127"/>
                <a:gd name="T28" fmla="*/ 55 w 65"/>
                <a:gd name="T29" fmla="*/ 108 h 127"/>
                <a:gd name="T30" fmla="*/ 51 w 65"/>
                <a:gd name="T31" fmla="*/ 116 h 127"/>
                <a:gd name="T32" fmla="*/ 45 w 65"/>
                <a:gd name="T33" fmla="*/ 122 h 127"/>
                <a:gd name="T34" fmla="*/ 42 w 65"/>
                <a:gd name="T35" fmla="*/ 124 h 127"/>
                <a:gd name="T36" fmla="*/ 39 w 65"/>
                <a:gd name="T37" fmla="*/ 125 h 127"/>
                <a:gd name="T38" fmla="*/ 36 w 65"/>
                <a:gd name="T39" fmla="*/ 127 h 127"/>
                <a:gd name="T40" fmla="*/ 33 w 65"/>
                <a:gd name="T41" fmla="*/ 127 h 127"/>
                <a:gd name="T42" fmla="*/ 30 w 65"/>
                <a:gd name="T43" fmla="*/ 127 h 127"/>
                <a:gd name="T44" fmla="*/ 26 w 65"/>
                <a:gd name="T45" fmla="*/ 125 h 127"/>
                <a:gd name="T46" fmla="*/ 23 w 65"/>
                <a:gd name="T47" fmla="*/ 124 h 127"/>
                <a:gd name="T48" fmla="*/ 20 w 65"/>
                <a:gd name="T49" fmla="*/ 122 h 127"/>
                <a:gd name="T50" fmla="*/ 15 w 65"/>
                <a:gd name="T51" fmla="*/ 116 h 127"/>
                <a:gd name="T52" fmla="*/ 10 w 65"/>
                <a:gd name="T53" fmla="*/ 108 h 127"/>
                <a:gd name="T54" fmla="*/ 6 w 65"/>
                <a:gd name="T55" fmla="*/ 99 h 127"/>
                <a:gd name="T56" fmla="*/ 2 w 65"/>
                <a:gd name="T57" fmla="*/ 88 h 127"/>
                <a:gd name="T58" fmla="*/ 0 w 65"/>
                <a:gd name="T59" fmla="*/ 76 h 127"/>
                <a:gd name="T60" fmla="*/ 0 w 65"/>
                <a:gd name="T61" fmla="*/ 64 h 127"/>
                <a:gd name="T62" fmla="*/ 0 w 65"/>
                <a:gd name="T63" fmla="*/ 51 h 127"/>
                <a:gd name="T64" fmla="*/ 2 w 65"/>
                <a:gd name="T65" fmla="*/ 38 h 127"/>
                <a:gd name="T66" fmla="*/ 6 w 65"/>
                <a:gd name="T67" fmla="*/ 28 h 127"/>
                <a:gd name="T68" fmla="*/ 10 w 65"/>
                <a:gd name="T69" fmla="*/ 18 h 127"/>
                <a:gd name="T70" fmla="*/ 15 w 65"/>
                <a:gd name="T71" fmla="*/ 10 h 127"/>
                <a:gd name="T72" fmla="*/ 20 w 65"/>
                <a:gd name="T73" fmla="*/ 4 h 127"/>
                <a:gd name="T74" fmla="*/ 23 w 65"/>
                <a:gd name="T75" fmla="*/ 2 h 127"/>
                <a:gd name="T76" fmla="*/ 26 w 65"/>
                <a:gd name="T77" fmla="*/ 1 h 127"/>
                <a:gd name="T78" fmla="*/ 30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1" y="10"/>
                  </a:lnTo>
                  <a:lnTo>
                    <a:pt x="55" y="18"/>
                  </a:lnTo>
                  <a:lnTo>
                    <a:pt x="59" y="28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9"/>
                  </a:lnTo>
                  <a:lnTo>
                    <a:pt x="55" y="108"/>
                  </a:lnTo>
                  <a:lnTo>
                    <a:pt x="51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30" y="127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5" y="116"/>
                  </a:lnTo>
                  <a:lnTo>
                    <a:pt x="10" y="108"/>
                  </a:lnTo>
                  <a:lnTo>
                    <a:pt x="6" y="99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38"/>
                  </a:lnTo>
                  <a:lnTo>
                    <a:pt x="6" y="28"/>
                  </a:lnTo>
                  <a:lnTo>
                    <a:pt x="10" y="18"/>
                  </a:lnTo>
                  <a:lnTo>
                    <a:pt x="15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30" y="0"/>
                  </a:lnTo>
                  <a:lnTo>
                    <a:pt x="33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04" name="Freeform 673"/>
            <p:cNvSpPr>
              <a:spLocks/>
            </p:cNvSpPr>
            <p:nvPr/>
          </p:nvSpPr>
          <p:spPr bwMode="auto">
            <a:xfrm>
              <a:off x="4890" y="1620"/>
              <a:ext cx="105" cy="223"/>
            </a:xfrm>
            <a:custGeom>
              <a:avLst/>
              <a:gdLst>
                <a:gd name="T0" fmla="*/ 21 w 105"/>
                <a:gd name="T1" fmla="*/ 0 h 223"/>
                <a:gd name="T2" fmla="*/ 84 w 105"/>
                <a:gd name="T3" fmla="*/ 0 h 223"/>
                <a:gd name="T4" fmla="*/ 88 w 105"/>
                <a:gd name="T5" fmla="*/ 2 h 223"/>
                <a:gd name="T6" fmla="*/ 91 w 105"/>
                <a:gd name="T7" fmla="*/ 6 h 223"/>
                <a:gd name="T8" fmla="*/ 95 w 105"/>
                <a:gd name="T9" fmla="*/ 12 h 223"/>
                <a:gd name="T10" fmla="*/ 99 w 105"/>
                <a:gd name="T11" fmla="*/ 19 h 223"/>
                <a:gd name="T12" fmla="*/ 101 w 105"/>
                <a:gd name="T13" fmla="*/ 30 h 223"/>
                <a:gd name="T14" fmla="*/ 103 w 105"/>
                <a:gd name="T15" fmla="*/ 40 h 223"/>
                <a:gd name="T16" fmla="*/ 104 w 105"/>
                <a:gd name="T17" fmla="*/ 52 h 223"/>
                <a:gd name="T18" fmla="*/ 105 w 105"/>
                <a:gd name="T19" fmla="*/ 64 h 223"/>
                <a:gd name="T20" fmla="*/ 105 w 105"/>
                <a:gd name="T21" fmla="*/ 159 h 223"/>
                <a:gd name="T22" fmla="*/ 104 w 105"/>
                <a:gd name="T23" fmla="*/ 172 h 223"/>
                <a:gd name="T24" fmla="*/ 103 w 105"/>
                <a:gd name="T25" fmla="*/ 183 h 223"/>
                <a:gd name="T26" fmla="*/ 101 w 105"/>
                <a:gd name="T27" fmla="*/ 194 h 223"/>
                <a:gd name="T28" fmla="*/ 99 w 105"/>
                <a:gd name="T29" fmla="*/ 204 h 223"/>
                <a:gd name="T30" fmla="*/ 95 w 105"/>
                <a:gd name="T31" fmla="*/ 211 h 223"/>
                <a:gd name="T32" fmla="*/ 91 w 105"/>
                <a:gd name="T33" fmla="*/ 217 h 223"/>
                <a:gd name="T34" fmla="*/ 88 w 105"/>
                <a:gd name="T35" fmla="*/ 222 h 223"/>
                <a:gd name="T36" fmla="*/ 84 w 105"/>
                <a:gd name="T37" fmla="*/ 223 h 223"/>
                <a:gd name="T38" fmla="*/ 21 w 105"/>
                <a:gd name="T39" fmla="*/ 223 h 223"/>
                <a:gd name="T40" fmla="*/ 17 w 105"/>
                <a:gd name="T41" fmla="*/ 222 h 223"/>
                <a:gd name="T42" fmla="*/ 13 w 105"/>
                <a:gd name="T43" fmla="*/ 217 h 223"/>
                <a:gd name="T44" fmla="*/ 10 w 105"/>
                <a:gd name="T45" fmla="*/ 211 h 223"/>
                <a:gd name="T46" fmla="*/ 6 w 105"/>
                <a:gd name="T47" fmla="*/ 204 h 223"/>
                <a:gd name="T48" fmla="*/ 4 w 105"/>
                <a:gd name="T49" fmla="*/ 194 h 223"/>
                <a:gd name="T50" fmla="*/ 2 w 105"/>
                <a:gd name="T51" fmla="*/ 183 h 223"/>
                <a:gd name="T52" fmla="*/ 1 w 105"/>
                <a:gd name="T53" fmla="*/ 172 h 223"/>
                <a:gd name="T54" fmla="*/ 0 w 105"/>
                <a:gd name="T55" fmla="*/ 159 h 223"/>
                <a:gd name="T56" fmla="*/ 0 w 105"/>
                <a:gd name="T57" fmla="*/ 64 h 223"/>
                <a:gd name="T58" fmla="*/ 1 w 105"/>
                <a:gd name="T59" fmla="*/ 52 h 223"/>
                <a:gd name="T60" fmla="*/ 2 w 105"/>
                <a:gd name="T61" fmla="*/ 40 h 223"/>
                <a:gd name="T62" fmla="*/ 4 w 105"/>
                <a:gd name="T63" fmla="*/ 30 h 223"/>
                <a:gd name="T64" fmla="*/ 6 w 105"/>
                <a:gd name="T65" fmla="*/ 19 h 223"/>
                <a:gd name="T66" fmla="*/ 10 w 105"/>
                <a:gd name="T67" fmla="*/ 12 h 223"/>
                <a:gd name="T68" fmla="*/ 13 w 105"/>
                <a:gd name="T69" fmla="*/ 6 h 223"/>
                <a:gd name="T70" fmla="*/ 17 w 105"/>
                <a:gd name="T71" fmla="*/ 2 h 223"/>
                <a:gd name="T72" fmla="*/ 21 w 105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5" h="223">
                  <a:moveTo>
                    <a:pt x="21" y="0"/>
                  </a:moveTo>
                  <a:lnTo>
                    <a:pt x="84" y="0"/>
                  </a:lnTo>
                  <a:lnTo>
                    <a:pt x="88" y="2"/>
                  </a:lnTo>
                  <a:lnTo>
                    <a:pt x="91" y="6"/>
                  </a:lnTo>
                  <a:lnTo>
                    <a:pt x="95" y="12"/>
                  </a:lnTo>
                  <a:lnTo>
                    <a:pt x="99" y="19"/>
                  </a:lnTo>
                  <a:lnTo>
                    <a:pt x="101" y="30"/>
                  </a:lnTo>
                  <a:lnTo>
                    <a:pt x="103" y="40"/>
                  </a:lnTo>
                  <a:lnTo>
                    <a:pt x="104" y="52"/>
                  </a:lnTo>
                  <a:lnTo>
                    <a:pt x="105" y="64"/>
                  </a:lnTo>
                  <a:lnTo>
                    <a:pt x="105" y="159"/>
                  </a:lnTo>
                  <a:lnTo>
                    <a:pt x="104" y="172"/>
                  </a:lnTo>
                  <a:lnTo>
                    <a:pt x="103" y="183"/>
                  </a:lnTo>
                  <a:lnTo>
                    <a:pt x="101" y="194"/>
                  </a:lnTo>
                  <a:lnTo>
                    <a:pt x="99" y="204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1" y="223"/>
                  </a:lnTo>
                  <a:lnTo>
                    <a:pt x="17" y="222"/>
                  </a:lnTo>
                  <a:lnTo>
                    <a:pt x="13" y="217"/>
                  </a:lnTo>
                  <a:lnTo>
                    <a:pt x="10" y="211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30"/>
                  </a:lnTo>
                  <a:lnTo>
                    <a:pt x="6" y="19"/>
                  </a:lnTo>
                  <a:lnTo>
                    <a:pt x="10" y="12"/>
                  </a:lnTo>
                  <a:lnTo>
                    <a:pt x="13" y="6"/>
                  </a:lnTo>
                  <a:lnTo>
                    <a:pt x="17" y="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05" name="Freeform 674"/>
            <p:cNvSpPr>
              <a:spLocks/>
            </p:cNvSpPr>
            <p:nvPr/>
          </p:nvSpPr>
          <p:spPr bwMode="auto">
            <a:xfrm>
              <a:off x="4890" y="1620"/>
              <a:ext cx="105" cy="223"/>
            </a:xfrm>
            <a:custGeom>
              <a:avLst/>
              <a:gdLst>
                <a:gd name="T0" fmla="*/ 21 w 105"/>
                <a:gd name="T1" fmla="*/ 0 h 223"/>
                <a:gd name="T2" fmla="*/ 84 w 105"/>
                <a:gd name="T3" fmla="*/ 0 h 223"/>
                <a:gd name="T4" fmla="*/ 88 w 105"/>
                <a:gd name="T5" fmla="*/ 2 h 223"/>
                <a:gd name="T6" fmla="*/ 91 w 105"/>
                <a:gd name="T7" fmla="*/ 6 h 223"/>
                <a:gd name="T8" fmla="*/ 95 w 105"/>
                <a:gd name="T9" fmla="*/ 12 h 223"/>
                <a:gd name="T10" fmla="*/ 99 w 105"/>
                <a:gd name="T11" fmla="*/ 19 h 223"/>
                <a:gd name="T12" fmla="*/ 101 w 105"/>
                <a:gd name="T13" fmla="*/ 30 h 223"/>
                <a:gd name="T14" fmla="*/ 103 w 105"/>
                <a:gd name="T15" fmla="*/ 40 h 223"/>
                <a:gd name="T16" fmla="*/ 104 w 105"/>
                <a:gd name="T17" fmla="*/ 52 h 223"/>
                <a:gd name="T18" fmla="*/ 105 w 105"/>
                <a:gd name="T19" fmla="*/ 64 h 223"/>
                <a:gd name="T20" fmla="*/ 105 w 105"/>
                <a:gd name="T21" fmla="*/ 159 h 223"/>
                <a:gd name="T22" fmla="*/ 104 w 105"/>
                <a:gd name="T23" fmla="*/ 172 h 223"/>
                <a:gd name="T24" fmla="*/ 103 w 105"/>
                <a:gd name="T25" fmla="*/ 183 h 223"/>
                <a:gd name="T26" fmla="*/ 101 w 105"/>
                <a:gd name="T27" fmla="*/ 194 h 223"/>
                <a:gd name="T28" fmla="*/ 99 w 105"/>
                <a:gd name="T29" fmla="*/ 204 h 223"/>
                <a:gd name="T30" fmla="*/ 95 w 105"/>
                <a:gd name="T31" fmla="*/ 211 h 223"/>
                <a:gd name="T32" fmla="*/ 91 w 105"/>
                <a:gd name="T33" fmla="*/ 217 h 223"/>
                <a:gd name="T34" fmla="*/ 88 w 105"/>
                <a:gd name="T35" fmla="*/ 222 h 223"/>
                <a:gd name="T36" fmla="*/ 84 w 105"/>
                <a:gd name="T37" fmla="*/ 223 h 223"/>
                <a:gd name="T38" fmla="*/ 21 w 105"/>
                <a:gd name="T39" fmla="*/ 223 h 223"/>
                <a:gd name="T40" fmla="*/ 17 w 105"/>
                <a:gd name="T41" fmla="*/ 222 h 223"/>
                <a:gd name="T42" fmla="*/ 13 w 105"/>
                <a:gd name="T43" fmla="*/ 217 h 223"/>
                <a:gd name="T44" fmla="*/ 10 w 105"/>
                <a:gd name="T45" fmla="*/ 211 h 223"/>
                <a:gd name="T46" fmla="*/ 6 w 105"/>
                <a:gd name="T47" fmla="*/ 204 h 223"/>
                <a:gd name="T48" fmla="*/ 4 w 105"/>
                <a:gd name="T49" fmla="*/ 194 h 223"/>
                <a:gd name="T50" fmla="*/ 2 w 105"/>
                <a:gd name="T51" fmla="*/ 183 h 223"/>
                <a:gd name="T52" fmla="*/ 1 w 105"/>
                <a:gd name="T53" fmla="*/ 172 h 223"/>
                <a:gd name="T54" fmla="*/ 0 w 105"/>
                <a:gd name="T55" fmla="*/ 159 h 223"/>
                <a:gd name="T56" fmla="*/ 0 w 105"/>
                <a:gd name="T57" fmla="*/ 64 h 223"/>
                <a:gd name="T58" fmla="*/ 1 w 105"/>
                <a:gd name="T59" fmla="*/ 52 h 223"/>
                <a:gd name="T60" fmla="*/ 2 w 105"/>
                <a:gd name="T61" fmla="*/ 40 h 223"/>
                <a:gd name="T62" fmla="*/ 4 w 105"/>
                <a:gd name="T63" fmla="*/ 30 h 223"/>
                <a:gd name="T64" fmla="*/ 6 w 105"/>
                <a:gd name="T65" fmla="*/ 19 h 223"/>
                <a:gd name="T66" fmla="*/ 10 w 105"/>
                <a:gd name="T67" fmla="*/ 12 h 223"/>
                <a:gd name="T68" fmla="*/ 13 w 105"/>
                <a:gd name="T69" fmla="*/ 6 h 223"/>
                <a:gd name="T70" fmla="*/ 17 w 105"/>
                <a:gd name="T71" fmla="*/ 2 h 223"/>
                <a:gd name="T72" fmla="*/ 21 w 105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5" h="223">
                  <a:moveTo>
                    <a:pt x="21" y="0"/>
                  </a:moveTo>
                  <a:lnTo>
                    <a:pt x="84" y="0"/>
                  </a:lnTo>
                  <a:lnTo>
                    <a:pt x="88" y="2"/>
                  </a:lnTo>
                  <a:lnTo>
                    <a:pt x="91" y="6"/>
                  </a:lnTo>
                  <a:lnTo>
                    <a:pt x="95" y="12"/>
                  </a:lnTo>
                  <a:lnTo>
                    <a:pt x="99" y="19"/>
                  </a:lnTo>
                  <a:lnTo>
                    <a:pt x="101" y="30"/>
                  </a:lnTo>
                  <a:lnTo>
                    <a:pt x="103" y="40"/>
                  </a:lnTo>
                  <a:lnTo>
                    <a:pt x="104" y="52"/>
                  </a:lnTo>
                  <a:lnTo>
                    <a:pt x="105" y="64"/>
                  </a:lnTo>
                  <a:lnTo>
                    <a:pt x="105" y="159"/>
                  </a:lnTo>
                  <a:lnTo>
                    <a:pt x="104" y="172"/>
                  </a:lnTo>
                  <a:lnTo>
                    <a:pt x="103" y="183"/>
                  </a:lnTo>
                  <a:lnTo>
                    <a:pt x="101" y="194"/>
                  </a:lnTo>
                  <a:lnTo>
                    <a:pt x="99" y="204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1" y="223"/>
                  </a:lnTo>
                  <a:lnTo>
                    <a:pt x="17" y="222"/>
                  </a:lnTo>
                  <a:lnTo>
                    <a:pt x="13" y="217"/>
                  </a:lnTo>
                  <a:lnTo>
                    <a:pt x="10" y="211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30"/>
                  </a:lnTo>
                  <a:lnTo>
                    <a:pt x="6" y="19"/>
                  </a:lnTo>
                  <a:lnTo>
                    <a:pt x="10" y="12"/>
                  </a:lnTo>
                  <a:lnTo>
                    <a:pt x="13" y="6"/>
                  </a:lnTo>
                  <a:lnTo>
                    <a:pt x="17" y="2"/>
                  </a:lnTo>
                  <a:lnTo>
                    <a:pt x="21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06" name="Freeform 675"/>
            <p:cNvSpPr>
              <a:spLocks/>
            </p:cNvSpPr>
            <p:nvPr/>
          </p:nvSpPr>
          <p:spPr bwMode="auto">
            <a:xfrm>
              <a:off x="4907" y="1678"/>
              <a:ext cx="64" cy="126"/>
            </a:xfrm>
            <a:custGeom>
              <a:avLst/>
              <a:gdLst>
                <a:gd name="T0" fmla="*/ 32 w 64"/>
                <a:gd name="T1" fmla="*/ 0 h 126"/>
                <a:gd name="T2" fmla="*/ 36 w 64"/>
                <a:gd name="T3" fmla="*/ 0 h 126"/>
                <a:gd name="T4" fmla="*/ 39 w 64"/>
                <a:gd name="T5" fmla="*/ 1 h 126"/>
                <a:gd name="T6" fmla="*/ 42 w 64"/>
                <a:gd name="T7" fmla="*/ 2 h 126"/>
                <a:gd name="T8" fmla="*/ 45 w 64"/>
                <a:gd name="T9" fmla="*/ 4 h 126"/>
                <a:gd name="T10" fmla="*/ 50 w 64"/>
                <a:gd name="T11" fmla="*/ 10 h 126"/>
                <a:gd name="T12" fmla="*/ 55 w 64"/>
                <a:gd name="T13" fmla="*/ 18 h 126"/>
                <a:gd name="T14" fmla="*/ 59 w 64"/>
                <a:gd name="T15" fmla="*/ 27 h 126"/>
                <a:gd name="T16" fmla="*/ 62 w 64"/>
                <a:gd name="T17" fmla="*/ 38 h 126"/>
                <a:gd name="T18" fmla="*/ 64 w 64"/>
                <a:gd name="T19" fmla="*/ 51 h 126"/>
                <a:gd name="T20" fmla="*/ 64 w 64"/>
                <a:gd name="T21" fmla="*/ 64 h 126"/>
                <a:gd name="T22" fmla="*/ 64 w 64"/>
                <a:gd name="T23" fmla="*/ 76 h 126"/>
                <a:gd name="T24" fmla="*/ 62 w 64"/>
                <a:gd name="T25" fmla="*/ 88 h 126"/>
                <a:gd name="T26" fmla="*/ 59 w 64"/>
                <a:gd name="T27" fmla="*/ 98 h 126"/>
                <a:gd name="T28" fmla="*/ 55 w 64"/>
                <a:gd name="T29" fmla="*/ 108 h 126"/>
                <a:gd name="T30" fmla="*/ 50 w 64"/>
                <a:gd name="T31" fmla="*/ 116 h 126"/>
                <a:gd name="T32" fmla="*/ 45 w 64"/>
                <a:gd name="T33" fmla="*/ 122 h 126"/>
                <a:gd name="T34" fmla="*/ 42 w 64"/>
                <a:gd name="T35" fmla="*/ 124 h 126"/>
                <a:gd name="T36" fmla="*/ 39 w 64"/>
                <a:gd name="T37" fmla="*/ 125 h 126"/>
                <a:gd name="T38" fmla="*/ 36 w 64"/>
                <a:gd name="T39" fmla="*/ 126 h 126"/>
                <a:gd name="T40" fmla="*/ 32 w 64"/>
                <a:gd name="T41" fmla="*/ 126 h 126"/>
                <a:gd name="T42" fmla="*/ 29 w 64"/>
                <a:gd name="T43" fmla="*/ 126 h 126"/>
                <a:gd name="T44" fmla="*/ 26 w 64"/>
                <a:gd name="T45" fmla="*/ 125 h 126"/>
                <a:gd name="T46" fmla="*/ 23 w 64"/>
                <a:gd name="T47" fmla="*/ 124 h 126"/>
                <a:gd name="T48" fmla="*/ 20 w 64"/>
                <a:gd name="T49" fmla="*/ 122 h 126"/>
                <a:gd name="T50" fmla="*/ 15 w 64"/>
                <a:gd name="T51" fmla="*/ 116 h 126"/>
                <a:gd name="T52" fmla="*/ 10 w 64"/>
                <a:gd name="T53" fmla="*/ 108 h 126"/>
                <a:gd name="T54" fmla="*/ 6 w 64"/>
                <a:gd name="T55" fmla="*/ 98 h 126"/>
                <a:gd name="T56" fmla="*/ 3 w 64"/>
                <a:gd name="T57" fmla="*/ 88 h 126"/>
                <a:gd name="T58" fmla="*/ 1 w 64"/>
                <a:gd name="T59" fmla="*/ 76 h 126"/>
                <a:gd name="T60" fmla="*/ 0 w 64"/>
                <a:gd name="T61" fmla="*/ 64 h 126"/>
                <a:gd name="T62" fmla="*/ 1 w 64"/>
                <a:gd name="T63" fmla="*/ 51 h 126"/>
                <a:gd name="T64" fmla="*/ 3 w 64"/>
                <a:gd name="T65" fmla="*/ 38 h 126"/>
                <a:gd name="T66" fmla="*/ 6 w 64"/>
                <a:gd name="T67" fmla="*/ 27 h 126"/>
                <a:gd name="T68" fmla="*/ 10 w 64"/>
                <a:gd name="T69" fmla="*/ 18 h 126"/>
                <a:gd name="T70" fmla="*/ 15 w 64"/>
                <a:gd name="T71" fmla="*/ 10 h 126"/>
                <a:gd name="T72" fmla="*/ 20 w 64"/>
                <a:gd name="T73" fmla="*/ 4 h 126"/>
                <a:gd name="T74" fmla="*/ 23 w 64"/>
                <a:gd name="T75" fmla="*/ 2 h 126"/>
                <a:gd name="T76" fmla="*/ 26 w 64"/>
                <a:gd name="T77" fmla="*/ 1 h 126"/>
                <a:gd name="T78" fmla="*/ 29 w 64"/>
                <a:gd name="T79" fmla="*/ 0 h 126"/>
                <a:gd name="T80" fmla="*/ 32 w 64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6">
                  <a:moveTo>
                    <a:pt x="32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59" y="27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4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8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6"/>
                  </a:lnTo>
                  <a:lnTo>
                    <a:pt x="32" y="126"/>
                  </a:lnTo>
                  <a:lnTo>
                    <a:pt x="29" y="126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5" y="116"/>
                  </a:lnTo>
                  <a:lnTo>
                    <a:pt x="10" y="108"/>
                  </a:lnTo>
                  <a:lnTo>
                    <a:pt x="6" y="98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7"/>
                  </a:lnTo>
                  <a:lnTo>
                    <a:pt x="10" y="18"/>
                  </a:lnTo>
                  <a:lnTo>
                    <a:pt x="15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07" name="Freeform 676"/>
            <p:cNvSpPr>
              <a:spLocks/>
            </p:cNvSpPr>
            <p:nvPr/>
          </p:nvSpPr>
          <p:spPr bwMode="auto">
            <a:xfrm>
              <a:off x="4907" y="1678"/>
              <a:ext cx="64" cy="126"/>
            </a:xfrm>
            <a:custGeom>
              <a:avLst/>
              <a:gdLst>
                <a:gd name="T0" fmla="*/ 32 w 64"/>
                <a:gd name="T1" fmla="*/ 0 h 126"/>
                <a:gd name="T2" fmla="*/ 36 w 64"/>
                <a:gd name="T3" fmla="*/ 0 h 126"/>
                <a:gd name="T4" fmla="*/ 39 w 64"/>
                <a:gd name="T5" fmla="*/ 1 h 126"/>
                <a:gd name="T6" fmla="*/ 42 w 64"/>
                <a:gd name="T7" fmla="*/ 2 h 126"/>
                <a:gd name="T8" fmla="*/ 45 w 64"/>
                <a:gd name="T9" fmla="*/ 4 h 126"/>
                <a:gd name="T10" fmla="*/ 50 w 64"/>
                <a:gd name="T11" fmla="*/ 10 h 126"/>
                <a:gd name="T12" fmla="*/ 55 w 64"/>
                <a:gd name="T13" fmla="*/ 18 h 126"/>
                <a:gd name="T14" fmla="*/ 59 w 64"/>
                <a:gd name="T15" fmla="*/ 27 h 126"/>
                <a:gd name="T16" fmla="*/ 62 w 64"/>
                <a:gd name="T17" fmla="*/ 38 h 126"/>
                <a:gd name="T18" fmla="*/ 64 w 64"/>
                <a:gd name="T19" fmla="*/ 51 h 126"/>
                <a:gd name="T20" fmla="*/ 64 w 64"/>
                <a:gd name="T21" fmla="*/ 64 h 126"/>
                <a:gd name="T22" fmla="*/ 64 w 64"/>
                <a:gd name="T23" fmla="*/ 76 h 126"/>
                <a:gd name="T24" fmla="*/ 62 w 64"/>
                <a:gd name="T25" fmla="*/ 88 h 126"/>
                <a:gd name="T26" fmla="*/ 59 w 64"/>
                <a:gd name="T27" fmla="*/ 98 h 126"/>
                <a:gd name="T28" fmla="*/ 55 w 64"/>
                <a:gd name="T29" fmla="*/ 108 h 126"/>
                <a:gd name="T30" fmla="*/ 50 w 64"/>
                <a:gd name="T31" fmla="*/ 116 h 126"/>
                <a:gd name="T32" fmla="*/ 45 w 64"/>
                <a:gd name="T33" fmla="*/ 122 h 126"/>
                <a:gd name="T34" fmla="*/ 42 w 64"/>
                <a:gd name="T35" fmla="*/ 124 h 126"/>
                <a:gd name="T36" fmla="*/ 39 w 64"/>
                <a:gd name="T37" fmla="*/ 125 h 126"/>
                <a:gd name="T38" fmla="*/ 36 w 64"/>
                <a:gd name="T39" fmla="*/ 126 h 126"/>
                <a:gd name="T40" fmla="*/ 32 w 64"/>
                <a:gd name="T41" fmla="*/ 126 h 126"/>
                <a:gd name="T42" fmla="*/ 29 w 64"/>
                <a:gd name="T43" fmla="*/ 126 h 126"/>
                <a:gd name="T44" fmla="*/ 26 w 64"/>
                <a:gd name="T45" fmla="*/ 125 h 126"/>
                <a:gd name="T46" fmla="*/ 23 w 64"/>
                <a:gd name="T47" fmla="*/ 124 h 126"/>
                <a:gd name="T48" fmla="*/ 20 w 64"/>
                <a:gd name="T49" fmla="*/ 122 h 126"/>
                <a:gd name="T50" fmla="*/ 15 w 64"/>
                <a:gd name="T51" fmla="*/ 116 h 126"/>
                <a:gd name="T52" fmla="*/ 10 w 64"/>
                <a:gd name="T53" fmla="*/ 108 h 126"/>
                <a:gd name="T54" fmla="*/ 6 w 64"/>
                <a:gd name="T55" fmla="*/ 98 h 126"/>
                <a:gd name="T56" fmla="*/ 3 w 64"/>
                <a:gd name="T57" fmla="*/ 88 h 126"/>
                <a:gd name="T58" fmla="*/ 1 w 64"/>
                <a:gd name="T59" fmla="*/ 76 h 126"/>
                <a:gd name="T60" fmla="*/ 0 w 64"/>
                <a:gd name="T61" fmla="*/ 64 h 126"/>
                <a:gd name="T62" fmla="*/ 1 w 64"/>
                <a:gd name="T63" fmla="*/ 51 h 126"/>
                <a:gd name="T64" fmla="*/ 3 w 64"/>
                <a:gd name="T65" fmla="*/ 38 h 126"/>
                <a:gd name="T66" fmla="*/ 6 w 64"/>
                <a:gd name="T67" fmla="*/ 27 h 126"/>
                <a:gd name="T68" fmla="*/ 10 w 64"/>
                <a:gd name="T69" fmla="*/ 18 h 126"/>
                <a:gd name="T70" fmla="*/ 15 w 64"/>
                <a:gd name="T71" fmla="*/ 10 h 126"/>
                <a:gd name="T72" fmla="*/ 20 w 64"/>
                <a:gd name="T73" fmla="*/ 4 h 126"/>
                <a:gd name="T74" fmla="*/ 23 w 64"/>
                <a:gd name="T75" fmla="*/ 2 h 126"/>
                <a:gd name="T76" fmla="*/ 26 w 64"/>
                <a:gd name="T77" fmla="*/ 1 h 126"/>
                <a:gd name="T78" fmla="*/ 29 w 64"/>
                <a:gd name="T79" fmla="*/ 0 h 126"/>
                <a:gd name="T80" fmla="*/ 32 w 64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6">
                  <a:moveTo>
                    <a:pt x="32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59" y="27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4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8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6"/>
                  </a:lnTo>
                  <a:lnTo>
                    <a:pt x="32" y="126"/>
                  </a:lnTo>
                  <a:lnTo>
                    <a:pt x="29" y="126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5" y="116"/>
                  </a:lnTo>
                  <a:lnTo>
                    <a:pt x="10" y="108"/>
                  </a:lnTo>
                  <a:lnTo>
                    <a:pt x="6" y="98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7"/>
                  </a:lnTo>
                  <a:lnTo>
                    <a:pt x="10" y="18"/>
                  </a:lnTo>
                  <a:lnTo>
                    <a:pt x="15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08" name="Freeform 677"/>
            <p:cNvSpPr>
              <a:spLocks/>
            </p:cNvSpPr>
            <p:nvPr/>
          </p:nvSpPr>
          <p:spPr bwMode="auto">
            <a:xfrm>
              <a:off x="4997" y="1620"/>
              <a:ext cx="104" cy="223"/>
            </a:xfrm>
            <a:custGeom>
              <a:avLst/>
              <a:gdLst>
                <a:gd name="T0" fmla="*/ 20 w 104"/>
                <a:gd name="T1" fmla="*/ 0 h 223"/>
                <a:gd name="T2" fmla="*/ 84 w 104"/>
                <a:gd name="T3" fmla="*/ 0 h 223"/>
                <a:gd name="T4" fmla="*/ 88 w 104"/>
                <a:gd name="T5" fmla="*/ 2 h 223"/>
                <a:gd name="T6" fmla="*/ 91 w 104"/>
                <a:gd name="T7" fmla="*/ 6 h 223"/>
                <a:gd name="T8" fmla="*/ 95 w 104"/>
                <a:gd name="T9" fmla="*/ 12 h 223"/>
                <a:gd name="T10" fmla="*/ 98 w 104"/>
                <a:gd name="T11" fmla="*/ 19 h 223"/>
                <a:gd name="T12" fmla="*/ 100 w 104"/>
                <a:gd name="T13" fmla="*/ 30 h 223"/>
                <a:gd name="T14" fmla="*/ 102 w 104"/>
                <a:gd name="T15" fmla="*/ 40 h 223"/>
                <a:gd name="T16" fmla="*/ 103 w 104"/>
                <a:gd name="T17" fmla="*/ 52 h 223"/>
                <a:gd name="T18" fmla="*/ 104 w 104"/>
                <a:gd name="T19" fmla="*/ 64 h 223"/>
                <a:gd name="T20" fmla="*/ 104 w 104"/>
                <a:gd name="T21" fmla="*/ 159 h 223"/>
                <a:gd name="T22" fmla="*/ 103 w 104"/>
                <a:gd name="T23" fmla="*/ 172 h 223"/>
                <a:gd name="T24" fmla="*/ 102 w 104"/>
                <a:gd name="T25" fmla="*/ 183 h 223"/>
                <a:gd name="T26" fmla="*/ 100 w 104"/>
                <a:gd name="T27" fmla="*/ 194 h 223"/>
                <a:gd name="T28" fmla="*/ 98 w 104"/>
                <a:gd name="T29" fmla="*/ 204 h 223"/>
                <a:gd name="T30" fmla="*/ 95 w 104"/>
                <a:gd name="T31" fmla="*/ 211 h 223"/>
                <a:gd name="T32" fmla="*/ 91 w 104"/>
                <a:gd name="T33" fmla="*/ 217 h 223"/>
                <a:gd name="T34" fmla="*/ 88 w 104"/>
                <a:gd name="T35" fmla="*/ 222 h 223"/>
                <a:gd name="T36" fmla="*/ 84 w 104"/>
                <a:gd name="T37" fmla="*/ 223 h 223"/>
                <a:gd name="T38" fmla="*/ 20 w 104"/>
                <a:gd name="T39" fmla="*/ 223 h 223"/>
                <a:gd name="T40" fmla="*/ 16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4 h 223"/>
                <a:gd name="T48" fmla="*/ 4 w 104"/>
                <a:gd name="T49" fmla="*/ 194 h 223"/>
                <a:gd name="T50" fmla="*/ 2 w 104"/>
                <a:gd name="T51" fmla="*/ 183 h 223"/>
                <a:gd name="T52" fmla="*/ 1 w 104"/>
                <a:gd name="T53" fmla="*/ 172 h 223"/>
                <a:gd name="T54" fmla="*/ 0 w 104"/>
                <a:gd name="T55" fmla="*/ 159 h 223"/>
                <a:gd name="T56" fmla="*/ 0 w 104"/>
                <a:gd name="T57" fmla="*/ 64 h 223"/>
                <a:gd name="T58" fmla="*/ 1 w 104"/>
                <a:gd name="T59" fmla="*/ 52 h 223"/>
                <a:gd name="T60" fmla="*/ 2 w 104"/>
                <a:gd name="T61" fmla="*/ 40 h 223"/>
                <a:gd name="T62" fmla="*/ 4 w 104"/>
                <a:gd name="T63" fmla="*/ 30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6 h 223"/>
                <a:gd name="T70" fmla="*/ 16 w 104"/>
                <a:gd name="T71" fmla="*/ 2 h 223"/>
                <a:gd name="T72" fmla="*/ 20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0" y="0"/>
                  </a:moveTo>
                  <a:lnTo>
                    <a:pt x="84" y="0"/>
                  </a:lnTo>
                  <a:lnTo>
                    <a:pt x="88" y="2"/>
                  </a:lnTo>
                  <a:lnTo>
                    <a:pt x="91" y="6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30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4"/>
                  </a:lnTo>
                  <a:lnTo>
                    <a:pt x="104" y="159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4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30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6"/>
                  </a:lnTo>
                  <a:lnTo>
                    <a:pt x="16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09" name="Freeform 678"/>
            <p:cNvSpPr>
              <a:spLocks/>
            </p:cNvSpPr>
            <p:nvPr/>
          </p:nvSpPr>
          <p:spPr bwMode="auto">
            <a:xfrm>
              <a:off x="4997" y="1620"/>
              <a:ext cx="104" cy="223"/>
            </a:xfrm>
            <a:custGeom>
              <a:avLst/>
              <a:gdLst>
                <a:gd name="T0" fmla="*/ 20 w 104"/>
                <a:gd name="T1" fmla="*/ 0 h 223"/>
                <a:gd name="T2" fmla="*/ 84 w 104"/>
                <a:gd name="T3" fmla="*/ 0 h 223"/>
                <a:gd name="T4" fmla="*/ 88 w 104"/>
                <a:gd name="T5" fmla="*/ 2 h 223"/>
                <a:gd name="T6" fmla="*/ 91 w 104"/>
                <a:gd name="T7" fmla="*/ 6 h 223"/>
                <a:gd name="T8" fmla="*/ 95 w 104"/>
                <a:gd name="T9" fmla="*/ 12 h 223"/>
                <a:gd name="T10" fmla="*/ 98 w 104"/>
                <a:gd name="T11" fmla="*/ 19 h 223"/>
                <a:gd name="T12" fmla="*/ 100 w 104"/>
                <a:gd name="T13" fmla="*/ 30 h 223"/>
                <a:gd name="T14" fmla="*/ 102 w 104"/>
                <a:gd name="T15" fmla="*/ 40 h 223"/>
                <a:gd name="T16" fmla="*/ 103 w 104"/>
                <a:gd name="T17" fmla="*/ 52 h 223"/>
                <a:gd name="T18" fmla="*/ 104 w 104"/>
                <a:gd name="T19" fmla="*/ 64 h 223"/>
                <a:gd name="T20" fmla="*/ 104 w 104"/>
                <a:gd name="T21" fmla="*/ 159 h 223"/>
                <a:gd name="T22" fmla="*/ 103 w 104"/>
                <a:gd name="T23" fmla="*/ 172 h 223"/>
                <a:gd name="T24" fmla="*/ 102 w 104"/>
                <a:gd name="T25" fmla="*/ 183 h 223"/>
                <a:gd name="T26" fmla="*/ 100 w 104"/>
                <a:gd name="T27" fmla="*/ 194 h 223"/>
                <a:gd name="T28" fmla="*/ 98 w 104"/>
                <a:gd name="T29" fmla="*/ 204 h 223"/>
                <a:gd name="T30" fmla="*/ 95 w 104"/>
                <a:gd name="T31" fmla="*/ 211 h 223"/>
                <a:gd name="T32" fmla="*/ 91 w 104"/>
                <a:gd name="T33" fmla="*/ 217 h 223"/>
                <a:gd name="T34" fmla="*/ 88 w 104"/>
                <a:gd name="T35" fmla="*/ 222 h 223"/>
                <a:gd name="T36" fmla="*/ 84 w 104"/>
                <a:gd name="T37" fmla="*/ 223 h 223"/>
                <a:gd name="T38" fmla="*/ 20 w 104"/>
                <a:gd name="T39" fmla="*/ 223 h 223"/>
                <a:gd name="T40" fmla="*/ 16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4 h 223"/>
                <a:gd name="T48" fmla="*/ 4 w 104"/>
                <a:gd name="T49" fmla="*/ 194 h 223"/>
                <a:gd name="T50" fmla="*/ 2 w 104"/>
                <a:gd name="T51" fmla="*/ 183 h 223"/>
                <a:gd name="T52" fmla="*/ 1 w 104"/>
                <a:gd name="T53" fmla="*/ 172 h 223"/>
                <a:gd name="T54" fmla="*/ 0 w 104"/>
                <a:gd name="T55" fmla="*/ 159 h 223"/>
                <a:gd name="T56" fmla="*/ 0 w 104"/>
                <a:gd name="T57" fmla="*/ 64 h 223"/>
                <a:gd name="T58" fmla="*/ 1 w 104"/>
                <a:gd name="T59" fmla="*/ 52 h 223"/>
                <a:gd name="T60" fmla="*/ 2 w 104"/>
                <a:gd name="T61" fmla="*/ 40 h 223"/>
                <a:gd name="T62" fmla="*/ 4 w 104"/>
                <a:gd name="T63" fmla="*/ 30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6 h 223"/>
                <a:gd name="T70" fmla="*/ 16 w 104"/>
                <a:gd name="T71" fmla="*/ 2 h 223"/>
                <a:gd name="T72" fmla="*/ 20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0" y="0"/>
                  </a:moveTo>
                  <a:lnTo>
                    <a:pt x="84" y="0"/>
                  </a:lnTo>
                  <a:lnTo>
                    <a:pt x="88" y="2"/>
                  </a:lnTo>
                  <a:lnTo>
                    <a:pt x="91" y="6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30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4"/>
                  </a:lnTo>
                  <a:lnTo>
                    <a:pt x="104" y="159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4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30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6"/>
                  </a:lnTo>
                  <a:lnTo>
                    <a:pt x="16" y="2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10" name="Freeform 679"/>
            <p:cNvSpPr>
              <a:spLocks/>
            </p:cNvSpPr>
            <p:nvPr/>
          </p:nvSpPr>
          <p:spPr bwMode="auto">
            <a:xfrm>
              <a:off x="5013" y="1678"/>
              <a:ext cx="66" cy="126"/>
            </a:xfrm>
            <a:custGeom>
              <a:avLst/>
              <a:gdLst>
                <a:gd name="T0" fmla="*/ 33 w 66"/>
                <a:gd name="T1" fmla="*/ 0 h 126"/>
                <a:gd name="T2" fmla="*/ 36 w 66"/>
                <a:gd name="T3" fmla="*/ 0 h 126"/>
                <a:gd name="T4" fmla="*/ 39 w 66"/>
                <a:gd name="T5" fmla="*/ 1 h 126"/>
                <a:gd name="T6" fmla="*/ 42 w 66"/>
                <a:gd name="T7" fmla="*/ 2 h 126"/>
                <a:gd name="T8" fmla="*/ 45 w 66"/>
                <a:gd name="T9" fmla="*/ 4 h 126"/>
                <a:gd name="T10" fmla="*/ 50 w 66"/>
                <a:gd name="T11" fmla="*/ 10 h 126"/>
                <a:gd name="T12" fmla="*/ 55 w 66"/>
                <a:gd name="T13" fmla="*/ 18 h 126"/>
                <a:gd name="T14" fmla="*/ 59 w 66"/>
                <a:gd name="T15" fmla="*/ 27 h 126"/>
                <a:gd name="T16" fmla="*/ 62 w 66"/>
                <a:gd name="T17" fmla="*/ 38 h 126"/>
                <a:gd name="T18" fmla="*/ 64 w 66"/>
                <a:gd name="T19" fmla="*/ 51 h 126"/>
                <a:gd name="T20" fmla="*/ 66 w 66"/>
                <a:gd name="T21" fmla="*/ 64 h 126"/>
                <a:gd name="T22" fmla="*/ 64 w 66"/>
                <a:gd name="T23" fmla="*/ 76 h 126"/>
                <a:gd name="T24" fmla="*/ 62 w 66"/>
                <a:gd name="T25" fmla="*/ 88 h 126"/>
                <a:gd name="T26" fmla="*/ 59 w 66"/>
                <a:gd name="T27" fmla="*/ 98 h 126"/>
                <a:gd name="T28" fmla="*/ 55 w 66"/>
                <a:gd name="T29" fmla="*/ 108 h 126"/>
                <a:gd name="T30" fmla="*/ 50 w 66"/>
                <a:gd name="T31" fmla="*/ 116 h 126"/>
                <a:gd name="T32" fmla="*/ 45 w 66"/>
                <a:gd name="T33" fmla="*/ 122 h 126"/>
                <a:gd name="T34" fmla="*/ 42 w 66"/>
                <a:gd name="T35" fmla="*/ 124 h 126"/>
                <a:gd name="T36" fmla="*/ 39 w 66"/>
                <a:gd name="T37" fmla="*/ 125 h 126"/>
                <a:gd name="T38" fmla="*/ 36 w 66"/>
                <a:gd name="T39" fmla="*/ 126 h 126"/>
                <a:gd name="T40" fmla="*/ 33 w 66"/>
                <a:gd name="T41" fmla="*/ 126 h 126"/>
                <a:gd name="T42" fmla="*/ 29 w 66"/>
                <a:gd name="T43" fmla="*/ 126 h 126"/>
                <a:gd name="T44" fmla="*/ 26 w 66"/>
                <a:gd name="T45" fmla="*/ 125 h 126"/>
                <a:gd name="T46" fmla="*/ 23 w 66"/>
                <a:gd name="T47" fmla="*/ 124 h 126"/>
                <a:gd name="T48" fmla="*/ 20 w 66"/>
                <a:gd name="T49" fmla="*/ 122 h 126"/>
                <a:gd name="T50" fmla="*/ 15 w 66"/>
                <a:gd name="T51" fmla="*/ 116 h 126"/>
                <a:gd name="T52" fmla="*/ 10 w 66"/>
                <a:gd name="T53" fmla="*/ 108 h 126"/>
                <a:gd name="T54" fmla="*/ 6 w 66"/>
                <a:gd name="T55" fmla="*/ 98 h 126"/>
                <a:gd name="T56" fmla="*/ 3 w 66"/>
                <a:gd name="T57" fmla="*/ 88 h 126"/>
                <a:gd name="T58" fmla="*/ 1 w 66"/>
                <a:gd name="T59" fmla="*/ 76 h 126"/>
                <a:gd name="T60" fmla="*/ 0 w 66"/>
                <a:gd name="T61" fmla="*/ 64 h 126"/>
                <a:gd name="T62" fmla="*/ 1 w 66"/>
                <a:gd name="T63" fmla="*/ 51 h 126"/>
                <a:gd name="T64" fmla="*/ 3 w 66"/>
                <a:gd name="T65" fmla="*/ 38 h 126"/>
                <a:gd name="T66" fmla="*/ 6 w 66"/>
                <a:gd name="T67" fmla="*/ 27 h 126"/>
                <a:gd name="T68" fmla="*/ 10 w 66"/>
                <a:gd name="T69" fmla="*/ 18 h 126"/>
                <a:gd name="T70" fmla="*/ 15 w 66"/>
                <a:gd name="T71" fmla="*/ 10 h 126"/>
                <a:gd name="T72" fmla="*/ 20 w 66"/>
                <a:gd name="T73" fmla="*/ 4 h 126"/>
                <a:gd name="T74" fmla="*/ 23 w 66"/>
                <a:gd name="T75" fmla="*/ 2 h 126"/>
                <a:gd name="T76" fmla="*/ 26 w 66"/>
                <a:gd name="T77" fmla="*/ 1 h 126"/>
                <a:gd name="T78" fmla="*/ 29 w 66"/>
                <a:gd name="T79" fmla="*/ 0 h 126"/>
                <a:gd name="T80" fmla="*/ 33 w 66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6" h="126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59" y="27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6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8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6"/>
                  </a:lnTo>
                  <a:lnTo>
                    <a:pt x="33" y="126"/>
                  </a:lnTo>
                  <a:lnTo>
                    <a:pt x="29" y="126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5" y="116"/>
                  </a:lnTo>
                  <a:lnTo>
                    <a:pt x="10" y="108"/>
                  </a:lnTo>
                  <a:lnTo>
                    <a:pt x="6" y="98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7"/>
                  </a:lnTo>
                  <a:lnTo>
                    <a:pt x="10" y="18"/>
                  </a:lnTo>
                  <a:lnTo>
                    <a:pt x="15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11" name="Freeform 680"/>
            <p:cNvSpPr>
              <a:spLocks/>
            </p:cNvSpPr>
            <p:nvPr/>
          </p:nvSpPr>
          <p:spPr bwMode="auto">
            <a:xfrm>
              <a:off x="5013" y="1678"/>
              <a:ext cx="66" cy="126"/>
            </a:xfrm>
            <a:custGeom>
              <a:avLst/>
              <a:gdLst>
                <a:gd name="T0" fmla="*/ 33 w 66"/>
                <a:gd name="T1" fmla="*/ 0 h 126"/>
                <a:gd name="T2" fmla="*/ 36 w 66"/>
                <a:gd name="T3" fmla="*/ 0 h 126"/>
                <a:gd name="T4" fmla="*/ 39 w 66"/>
                <a:gd name="T5" fmla="*/ 1 h 126"/>
                <a:gd name="T6" fmla="*/ 42 w 66"/>
                <a:gd name="T7" fmla="*/ 2 h 126"/>
                <a:gd name="T8" fmla="*/ 45 w 66"/>
                <a:gd name="T9" fmla="*/ 4 h 126"/>
                <a:gd name="T10" fmla="*/ 50 w 66"/>
                <a:gd name="T11" fmla="*/ 10 h 126"/>
                <a:gd name="T12" fmla="*/ 55 w 66"/>
                <a:gd name="T13" fmla="*/ 18 h 126"/>
                <a:gd name="T14" fmla="*/ 59 w 66"/>
                <a:gd name="T15" fmla="*/ 27 h 126"/>
                <a:gd name="T16" fmla="*/ 62 w 66"/>
                <a:gd name="T17" fmla="*/ 38 h 126"/>
                <a:gd name="T18" fmla="*/ 64 w 66"/>
                <a:gd name="T19" fmla="*/ 51 h 126"/>
                <a:gd name="T20" fmla="*/ 66 w 66"/>
                <a:gd name="T21" fmla="*/ 64 h 126"/>
                <a:gd name="T22" fmla="*/ 64 w 66"/>
                <a:gd name="T23" fmla="*/ 76 h 126"/>
                <a:gd name="T24" fmla="*/ 62 w 66"/>
                <a:gd name="T25" fmla="*/ 88 h 126"/>
                <a:gd name="T26" fmla="*/ 59 w 66"/>
                <a:gd name="T27" fmla="*/ 98 h 126"/>
                <a:gd name="T28" fmla="*/ 55 w 66"/>
                <a:gd name="T29" fmla="*/ 108 h 126"/>
                <a:gd name="T30" fmla="*/ 50 w 66"/>
                <a:gd name="T31" fmla="*/ 116 h 126"/>
                <a:gd name="T32" fmla="*/ 45 w 66"/>
                <a:gd name="T33" fmla="*/ 122 h 126"/>
                <a:gd name="T34" fmla="*/ 42 w 66"/>
                <a:gd name="T35" fmla="*/ 124 h 126"/>
                <a:gd name="T36" fmla="*/ 39 w 66"/>
                <a:gd name="T37" fmla="*/ 125 h 126"/>
                <a:gd name="T38" fmla="*/ 36 w 66"/>
                <a:gd name="T39" fmla="*/ 126 h 126"/>
                <a:gd name="T40" fmla="*/ 33 w 66"/>
                <a:gd name="T41" fmla="*/ 126 h 126"/>
                <a:gd name="T42" fmla="*/ 29 w 66"/>
                <a:gd name="T43" fmla="*/ 126 h 126"/>
                <a:gd name="T44" fmla="*/ 26 w 66"/>
                <a:gd name="T45" fmla="*/ 125 h 126"/>
                <a:gd name="T46" fmla="*/ 23 w 66"/>
                <a:gd name="T47" fmla="*/ 124 h 126"/>
                <a:gd name="T48" fmla="*/ 20 w 66"/>
                <a:gd name="T49" fmla="*/ 122 h 126"/>
                <a:gd name="T50" fmla="*/ 15 w 66"/>
                <a:gd name="T51" fmla="*/ 116 h 126"/>
                <a:gd name="T52" fmla="*/ 10 w 66"/>
                <a:gd name="T53" fmla="*/ 108 h 126"/>
                <a:gd name="T54" fmla="*/ 6 w 66"/>
                <a:gd name="T55" fmla="*/ 98 h 126"/>
                <a:gd name="T56" fmla="*/ 3 w 66"/>
                <a:gd name="T57" fmla="*/ 88 h 126"/>
                <a:gd name="T58" fmla="*/ 1 w 66"/>
                <a:gd name="T59" fmla="*/ 76 h 126"/>
                <a:gd name="T60" fmla="*/ 0 w 66"/>
                <a:gd name="T61" fmla="*/ 64 h 126"/>
                <a:gd name="T62" fmla="*/ 1 w 66"/>
                <a:gd name="T63" fmla="*/ 51 h 126"/>
                <a:gd name="T64" fmla="*/ 3 w 66"/>
                <a:gd name="T65" fmla="*/ 38 h 126"/>
                <a:gd name="T66" fmla="*/ 6 w 66"/>
                <a:gd name="T67" fmla="*/ 27 h 126"/>
                <a:gd name="T68" fmla="*/ 10 w 66"/>
                <a:gd name="T69" fmla="*/ 18 h 126"/>
                <a:gd name="T70" fmla="*/ 15 w 66"/>
                <a:gd name="T71" fmla="*/ 10 h 126"/>
                <a:gd name="T72" fmla="*/ 20 w 66"/>
                <a:gd name="T73" fmla="*/ 4 h 126"/>
                <a:gd name="T74" fmla="*/ 23 w 66"/>
                <a:gd name="T75" fmla="*/ 2 h 126"/>
                <a:gd name="T76" fmla="*/ 26 w 66"/>
                <a:gd name="T77" fmla="*/ 1 h 126"/>
                <a:gd name="T78" fmla="*/ 29 w 66"/>
                <a:gd name="T79" fmla="*/ 0 h 126"/>
                <a:gd name="T80" fmla="*/ 33 w 66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6" h="126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59" y="27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6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8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6"/>
                  </a:lnTo>
                  <a:lnTo>
                    <a:pt x="33" y="126"/>
                  </a:lnTo>
                  <a:lnTo>
                    <a:pt x="29" y="126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5" y="116"/>
                  </a:lnTo>
                  <a:lnTo>
                    <a:pt x="10" y="108"/>
                  </a:lnTo>
                  <a:lnTo>
                    <a:pt x="6" y="98"/>
                  </a:lnTo>
                  <a:lnTo>
                    <a:pt x="3" y="88"/>
                  </a:lnTo>
                  <a:lnTo>
                    <a:pt x="1" y="76"/>
                  </a:lnTo>
                  <a:lnTo>
                    <a:pt x="0" y="64"/>
                  </a:lnTo>
                  <a:lnTo>
                    <a:pt x="1" y="51"/>
                  </a:lnTo>
                  <a:lnTo>
                    <a:pt x="3" y="38"/>
                  </a:lnTo>
                  <a:lnTo>
                    <a:pt x="6" y="27"/>
                  </a:lnTo>
                  <a:lnTo>
                    <a:pt x="10" y="18"/>
                  </a:lnTo>
                  <a:lnTo>
                    <a:pt x="15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3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12" name="Freeform 681"/>
            <p:cNvSpPr>
              <a:spLocks/>
            </p:cNvSpPr>
            <p:nvPr/>
          </p:nvSpPr>
          <p:spPr bwMode="auto">
            <a:xfrm>
              <a:off x="5103" y="1620"/>
              <a:ext cx="104" cy="223"/>
            </a:xfrm>
            <a:custGeom>
              <a:avLst/>
              <a:gdLst>
                <a:gd name="T0" fmla="*/ 20 w 104"/>
                <a:gd name="T1" fmla="*/ 0 h 223"/>
                <a:gd name="T2" fmla="*/ 84 w 104"/>
                <a:gd name="T3" fmla="*/ 0 h 223"/>
                <a:gd name="T4" fmla="*/ 88 w 104"/>
                <a:gd name="T5" fmla="*/ 2 h 223"/>
                <a:gd name="T6" fmla="*/ 91 w 104"/>
                <a:gd name="T7" fmla="*/ 6 h 223"/>
                <a:gd name="T8" fmla="*/ 95 w 104"/>
                <a:gd name="T9" fmla="*/ 12 h 223"/>
                <a:gd name="T10" fmla="*/ 98 w 104"/>
                <a:gd name="T11" fmla="*/ 19 h 223"/>
                <a:gd name="T12" fmla="*/ 100 w 104"/>
                <a:gd name="T13" fmla="*/ 30 h 223"/>
                <a:gd name="T14" fmla="*/ 102 w 104"/>
                <a:gd name="T15" fmla="*/ 40 h 223"/>
                <a:gd name="T16" fmla="*/ 103 w 104"/>
                <a:gd name="T17" fmla="*/ 52 h 223"/>
                <a:gd name="T18" fmla="*/ 104 w 104"/>
                <a:gd name="T19" fmla="*/ 64 h 223"/>
                <a:gd name="T20" fmla="*/ 104 w 104"/>
                <a:gd name="T21" fmla="*/ 159 h 223"/>
                <a:gd name="T22" fmla="*/ 103 w 104"/>
                <a:gd name="T23" fmla="*/ 172 h 223"/>
                <a:gd name="T24" fmla="*/ 102 w 104"/>
                <a:gd name="T25" fmla="*/ 183 h 223"/>
                <a:gd name="T26" fmla="*/ 100 w 104"/>
                <a:gd name="T27" fmla="*/ 194 h 223"/>
                <a:gd name="T28" fmla="*/ 98 w 104"/>
                <a:gd name="T29" fmla="*/ 204 h 223"/>
                <a:gd name="T30" fmla="*/ 95 w 104"/>
                <a:gd name="T31" fmla="*/ 211 h 223"/>
                <a:gd name="T32" fmla="*/ 91 w 104"/>
                <a:gd name="T33" fmla="*/ 217 h 223"/>
                <a:gd name="T34" fmla="*/ 88 w 104"/>
                <a:gd name="T35" fmla="*/ 222 h 223"/>
                <a:gd name="T36" fmla="*/ 84 w 104"/>
                <a:gd name="T37" fmla="*/ 223 h 223"/>
                <a:gd name="T38" fmla="*/ 20 w 104"/>
                <a:gd name="T39" fmla="*/ 223 h 223"/>
                <a:gd name="T40" fmla="*/ 16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4 h 223"/>
                <a:gd name="T48" fmla="*/ 4 w 104"/>
                <a:gd name="T49" fmla="*/ 194 h 223"/>
                <a:gd name="T50" fmla="*/ 2 w 104"/>
                <a:gd name="T51" fmla="*/ 183 h 223"/>
                <a:gd name="T52" fmla="*/ 1 w 104"/>
                <a:gd name="T53" fmla="*/ 172 h 223"/>
                <a:gd name="T54" fmla="*/ 0 w 104"/>
                <a:gd name="T55" fmla="*/ 159 h 223"/>
                <a:gd name="T56" fmla="*/ 0 w 104"/>
                <a:gd name="T57" fmla="*/ 64 h 223"/>
                <a:gd name="T58" fmla="*/ 1 w 104"/>
                <a:gd name="T59" fmla="*/ 52 h 223"/>
                <a:gd name="T60" fmla="*/ 2 w 104"/>
                <a:gd name="T61" fmla="*/ 40 h 223"/>
                <a:gd name="T62" fmla="*/ 4 w 104"/>
                <a:gd name="T63" fmla="*/ 30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6 h 223"/>
                <a:gd name="T70" fmla="*/ 16 w 104"/>
                <a:gd name="T71" fmla="*/ 2 h 223"/>
                <a:gd name="T72" fmla="*/ 20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0" y="0"/>
                  </a:moveTo>
                  <a:lnTo>
                    <a:pt x="84" y="0"/>
                  </a:lnTo>
                  <a:lnTo>
                    <a:pt x="88" y="2"/>
                  </a:lnTo>
                  <a:lnTo>
                    <a:pt x="91" y="6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30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4"/>
                  </a:lnTo>
                  <a:lnTo>
                    <a:pt x="104" y="159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4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30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6"/>
                  </a:lnTo>
                  <a:lnTo>
                    <a:pt x="16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13" name="Freeform 682"/>
            <p:cNvSpPr>
              <a:spLocks/>
            </p:cNvSpPr>
            <p:nvPr/>
          </p:nvSpPr>
          <p:spPr bwMode="auto">
            <a:xfrm>
              <a:off x="5103" y="1620"/>
              <a:ext cx="104" cy="223"/>
            </a:xfrm>
            <a:custGeom>
              <a:avLst/>
              <a:gdLst>
                <a:gd name="T0" fmla="*/ 20 w 104"/>
                <a:gd name="T1" fmla="*/ 0 h 223"/>
                <a:gd name="T2" fmla="*/ 84 w 104"/>
                <a:gd name="T3" fmla="*/ 0 h 223"/>
                <a:gd name="T4" fmla="*/ 88 w 104"/>
                <a:gd name="T5" fmla="*/ 2 h 223"/>
                <a:gd name="T6" fmla="*/ 91 w 104"/>
                <a:gd name="T7" fmla="*/ 6 h 223"/>
                <a:gd name="T8" fmla="*/ 95 w 104"/>
                <a:gd name="T9" fmla="*/ 12 h 223"/>
                <a:gd name="T10" fmla="*/ 98 w 104"/>
                <a:gd name="T11" fmla="*/ 19 h 223"/>
                <a:gd name="T12" fmla="*/ 100 w 104"/>
                <a:gd name="T13" fmla="*/ 30 h 223"/>
                <a:gd name="T14" fmla="*/ 102 w 104"/>
                <a:gd name="T15" fmla="*/ 40 h 223"/>
                <a:gd name="T16" fmla="*/ 103 w 104"/>
                <a:gd name="T17" fmla="*/ 52 h 223"/>
                <a:gd name="T18" fmla="*/ 104 w 104"/>
                <a:gd name="T19" fmla="*/ 64 h 223"/>
                <a:gd name="T20" fmla="*/ 104 w 104"/>
                <a:gd name="T21" fmla="*/ 159 h 223"/>
                <a:gd name="T22" fmla="*/ 103 w 104"/>
                <a:gd name="T23" fmla="*/ 172 h 223"/>
                <a:gd name="T24" fmla="*/ 102 w 104"/>
                <a:gd name="T25" fmla="*/ 183 h 223"/>
                <a:gd name="T26" fmla="*/ 100 w 104"/>
                <a:gd name="T27" fmla="*/ 194 h 223"/>
                <a:gd name="T28" fmla="*/ 98 w 104"/>
                <a:gd name="T29" fmla="*/ 204 h 223"/>
                <a:gd name="T30" fmla="*/ 95 w 104"/>
                <a:gd name="T31" fmla="*/ 211 h 223"/>
                <a:gd name="T32" fmla="*/ 91 w 104"/>
                <a:gd name="T33" fmla="*/ 217 h 223"/>
                <a:gd name="T34" fmla="*/ 88 w 104"/>
                <a:gd name="T35" fmla="*/ 222 h 223"/>
                <a:gd name="T36" fmla="*/ 84 w 104"/>
                <a:gd name="T37" fmla="*/ 223 h 223"/>
                <a:gd name="T38" fmla="*/ 20 w 104"/>
                <a:gd name="T39" fmla="*/ 223 h 223"/>
                <a:gd name="T40" fmla="*/ 16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4 h 223"/>
                <a:gd name="T48" fmla="*/ 4 w 104"/>
                <a:gd name="T49" fmla="*/ 194 h 223"/>
                <a:gd name="T50" fmla="*/ 2 w 104"/>
                <a:gd name="T51" fmla="*/ 183 h 223"/>
                <a:gd name="T52" fmla="*/ 1 w 104"/>
                <a:gd name="T53" fmla="*/ 172 h 223"/>
                <a:gd name="T54" fmla="*/ 0 w 104"/>
                <a:gd name="T55" fmla="*/ 159 h 223"/>
                <a:gd name="T56" fmla="*/ 0 w 104"/>
                <a:gd name="T57" fmla="*/ 64 h 223"/>
                <a:gd name="T58" fmla="*/ 1 w 104"/>
                <a:gd name="T59" fmla="*/ 52 h 223"/>
                <a:gd name="T60" fmla="*/ 2 w 104"/>
                <a:gd name="T61" fmla="*/ 40 h 223"/>
                <a:gd name="T62" fmla="*/ 4 w 104"/>
                <a:gd name="T63" fmla="*/ 30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6 h 223"/>
                <a:gd name="T70" fmla="*/ 16 w 104"/>
                <a:gd name="T71" fmla="*/ 2 h 223"/>
                <a:gd name="T72" fmla="*/ 20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0" y="0"/>
                  </a:moveTo>
                  <a:lnTo>
                    <a:pt x="84" y="0"/>
                  </a:lnTo>
                  <a:lnTo>
                    <a:pt x="88" y="2"/>
                  </a:lnTo>
                  <a:lnTo>
                    <a:pt x="91" y="6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30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4"/>
                  </a:lnTo>
                  <a:lnTo>
                    <a:pt x="104" y="159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4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30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6"/>
                  </a:lnTo>
                  <a:lnTo>
                    <a:pt x="16" y="2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14" name="Freeform 683"/>
            <p:cNvSpPr>
              <a:spLocks/>
            </p:cNvSpPr>
            <p:nvPr/>
          </p:nvSpPr>
          <p:spPr bwMode="auto">
            <a:xfrm>
              <a:off x="5120" y="1678"/>
              <a:ext cx="65" cy="126"/>
            </a:xfrm>
            <a:custGeom>
              <a:avLst/>
              <a:gdLst>
                <a:gd name="T0" fmla="*/ 32 w 65"/>
                <a:gd name="T1" fmla="*/ 0 h 126"/>
                <a:gd name="T2" fmla="*/ 35 w 65"/>
                <a:gd name="T3" fmla="*/ 0 h 126"/>
                <a:gd name="T4" fmla="*/ 38 w 65"/>
                <a:gd name="T5" fmla="*/ 1 h 126"/>
                <a:gd name="T6" fmla="*/ 41 w 65"/>
                <a:gd name="T7" fmla="*/ 2 h 126"/>
                <a:gd name="T8" fmla="*/ 44 w 65"/>
                <a:gd name="T9" fmla="*/ 4 h 126"/>
                <a:gd name="T10" fmla="*/ 50 w 65"/>
                <a:gd name="T11" fmla="*/ 10 h 126"/>
                <a:gd name="T12" fmla="*/ 55 w 65"/>
                <a:gd name="T13" fmla="*/ 18 h 126"/>
                <a:gd name="T14" fmla="*/ 59 w 65"/>
                <a:gd name="T15" fmla="*/ 27 h 126"/>
                <a:gd name="T16" fmla="*/ 62 w 65"/>
                <a:gd name="T17" fmla="*/ 38 h 126"/>
                <a:gd name="T18" fmla="*/ 64 w 65"/>
                <a:gd name="T19" fmla="*/ 51 h 126"/>
                <a:gd name="T20" fmla="*/ 65 w 65"/>
                <a:gd name="T21" fmla="*/ 64 h 126"/>
                <a:gd name="T22" fmla="*/ 64 w 65"/>
                <a:gd name="T23" fmla="*/ 76 h 126"/>
                <a:gd name="T24" fmla="*/ 62 w 65"/>
                <a:gd name="T25" fmla="*/ 88 h 126"/>
                <a:gd name="T26" fmla="*/ 59 w 65"/>
                <a:gd name="T27" fmla="*/ 98 h 126"/>
                <a:gd name="T28" fmla="*/ 55 w 65"/>
                <a:gd name="T29" fmla="*/ 108 h 126"/>
                <a:gd name="T30" fmla="*/ 50 w 65"/>
                <a:gd name="T31" fmla="*/ 116 h 126"/>
                <a:gd name="T32" fmla="*/ 44 w 65"/>
                <a:gd name="T33" fmla="*/ 122 h 126"/>
                <a:gd name="T34" fmla="*/ 41 w 65"/>
                <a:gd name="T35" fmla="*/ 124 h 126"/>
                <a:gd name="T36" fmla="*/ 38 w 65"/>
                <a:gd name="T37" fmla="*/ 125 h 126"/>
                <a:gd name="T38" fmla="*/ 35 w 65"/>
                <a:gd name="T39" fmla="*/ 126 h 126"/>
                <a:gd name="T40" fmla="*/ 32 w 65"/>
                <a:gd name="T41" fmla="*/ 126 h 126"/>
                <a:gd name="T42" fmla="*/ 28 w 65"/>
                <a:gd name="T43" fmla="*/ 126 h 126"/>
                <a:gd name="T44" fmla="*/ 25 w 65"/>
                <a:gd name="T45" fmla="*/ 125 h 126"/>
                <a:gd name="T46" fmla="*/ 22 w 65"/>
                <a:gd name="T47" fmla="*/ 124 h 126"/>
                <a:gd name="T48" fmla="*/ 19 w 65"/>
                <a:gd name="T49" fmla="*/ 122 h 126"/>
                <a:gd name="T50" fmla="*/ 14 w 65"/>
                <a:gd name="T51" fmla="*/ 116 h 126"/>
                <a:gd name="T52" fmla="*/ 9 w 65"/>
                <a:gd name="T53" fmla="*/ 108 h 126"/>
                <a:gd name="T54" fmla="*/ 5 w 65"/>
                <a:gd name="T55" fmla="*/ 98 h 126"/>
                <a:gd name="T56" fmla="*/ 2 w 65"/>
                <a:gd name="T57" fmla="*/ 88 h 126"/>
                <a:gd name="T58" fmla="*/ 0 w 65"/>
                <a:gd name="T59" fmla="*/ 76 h 126"/>
                <a:gd name="T60" fmla="*/ 0 w 65"/>
                <a:gd name="T61" fmla="*/ 64 h 126"/>
                <a:gd name="T62" fmla="*/ 0 w 65"/>
                <a:gd name="T63" fmla="*/ 51 h 126"/>
                <a:gd name="T64" fmla="*/ 2 w 65"/>
                <a:gd name="T65" fmla="*/ 38 h 126"/>
                <a:gd name="T66" fmla="*/ 5 w 65"/>
                <a:gd name="T67" fmla="*/ 27 h 126"/>
                <a:gd name="T68" fmla="*/ 9 w 65"/>
                <a:gd name="T69" fmla="*/ 18 h 126"/>
                <a:gd name="T70" fmla="*/ 14 w 65"/>
                <a:gd name="T71" fmla="*/ 10 h 126"/>
                <a:gd name="T72" fmla="*/ 19 w 65"/>
                <a:gd name="T73" fmla="*/ 4 h 126"/>
                <a:gd name="T74" fmla="*/ 22 w 65"/>
                <a:gd name="T75" fmla="*/ 2 h 126"/>
                <a:gd name="T76" fmla="*/ 25 w 65"/>
                <a:gd name="T77" fmla="*/ 1 h 126"/>
                <a:gd name="T78" fmla="*/ 28 w 65"/>
                <a:gd name="T79" fmla="*/ 0 h 126"/>
                <a:gd name="T80" fmla="*/ 32 w 65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6">
                  <a:moveTo>
                    <a:pt x="32" y="0"/>
                  </a:moveTo>
                  <a:lnTo>
                    <a:pt x="35" y="0"/>
                  </a:lnTo>
                  <a:lnTo>
                    <a:pt x="38" y="1"/>
                  </a:lnTo>
                  <a:lnTo>
                    <a:pt x="41" y="2"/>
                  </a:lnTo>
                  <a:lnTo>
                    <a:pt x="44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59" y="27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8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4" y="122"/>
                  </a:lnTo>
                  <a:lnTo>
                    <a:pt x="41" y="124"/>
                  </a:lnTo>
                  <a:lnTo>
                    <a:pt x="38" y="125"/>
                  </a:lnTo>
                  <a:lnTo>
                    <a:pt x="35" y="126"/>
                  </a:lnTo>
                  <a:lnTo>
                    <a:pt x="32" y="126"/>
                  </a:lnTo>
                  <a:lnTo>
                    <a:pt x="28" y="126"/>
                  </a:lnTo>
                  <a:lnTo>
                    <a:pt x="25" y="125"/>
                  </a:lnTo>
                  <a:lnTo>
                    <a:pt x="22" y="124"/>
                  </a:lnTo>
                  <a:lnTo>
                    <a:pt x="19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5" y="98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38"/>
                  </a:lnTo>
                  <a:lnTo>
                    <a:pt x="5" y="27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19" y="4"/>
                  </a:lnTo>
                  <a:lnTo>
                    <a:pt x="22" y="2"/>
                  </a:lnTo>
                  <a:lnTo>
                    <a:pt x="25" y="1"/>
                  </a:lnTo>
                  <a:lnTo>
                    <a:pt x="28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15" name="Freeform 684"/>
            <p:cNvSpPr>
              <a:spLocks/>
            </p:cNvSpPr>
            <p:nvPr/>
          </p:nvSpPr>
          <p:spPr bwMode="auto">
            <a:xfrm>
              <a:off x="5120" y="1678"/>
              <a:ext cx="65" cy="126"/>
            </a:xfrm>
            <a:custGeom>
              <a:avLst/>
              <a:gdLst>
                <a:gd name="T0" fmla="*/ 32 w 65"/>
                <a:gd name="T1" fmla="*/ 0 h 126"/>
                <a:gd name="T2" fmla="*/ 35 w 65"/>
                <a:gd name="T3" fmla="*/ 0 h 126"/>
                <a:gd name="T4" fmla="*/ 38 w 65"/>
                <a:gd name="T5" fmla="*/ 1 h 126"/>
                <a:gd name="T6" fmla="*/ 41 w 65"/>
                <a:gd name="T7" fmla="*/ 2 h 126"/>
                <a:gd name="T8" fmla="*/ 44 w 65"/>
                <a:gd name="T9" fmla="*/ 4 h 126"/>
                <a:gd name="T10" fmla="*/ 50 w 65"/>
                <a:gd name="T11" fmla="*/ 10 h 126"/>
                <a:gd name="T12" fmla="*/ 55 w 65"/>
                <a:gd name="T13" fmla="*/ 18 h 126"/>
                <a:gd name="T14" fmla="*/ 59 w 65"/>
                <a:gd name="T15" fmla="*/ 27 h 126"/>
                <a:gd name="T16" fmla="*/ 62 w 65"/>
                <a:gd name="T17" fmla="*/ 38 h 126"/>
                <a:gd name="T18" fmla="*/ 64 w 65"/>
                <a:gd name="T19" fmla="*/ 51 h 126"/>
                <a:gd name="T20" fmla="*/ 65 w 65"/>
                <a:gd name="T21" fmla="*/ 64 h 126"/>
                <a:gd name="T22" fmla="*/ 64 w 65"/>
                <a:gd name="T23" fmla="*/ 76 h 126"/>
                <a:gd name="T24" fmla="*/ 62 w 65"/>
                <a:gd name="T25" fmla="*/ 88 h 126"/>
                <a:gd name="T26" fmla="*/ 59 w 65"/>
                <a:gd name="T27" fmla="*/ 98 h 126"/>
                <a:gd name="T28" fmla="*/ 55 w 65"/>
                <a:gd name="T29" fmla="*/ 108 h 126"/>
                <a:gd name="T30" fmla="*/ 50 w 65"/>
                <a:gd name="T31" fmla="*/ 116 h 126"/>
                <a:gd name="T32" fmla="*/ 44 w 65"/>
                <a:gd name="T33" fmla="*/ 122 h 126"/>
                <a:gd name="T34" fmla="*/ 41 w 65"/>
                <a:gd name="T35" fmla="*/ 124 h 126"/>
                <a:gd name="T36" fmla="*/ 38 w 65"/>
                <a:gd name="T37" fmla="*/ 125 h 126"/>
                <a:gd name="T38" fmla="*/ 35 w 65"/>
                <a:gd name="T39" fmla="*/ 126 h 126"/>
                <a:gd name="T40" fmla="*/ 32 w 65"/>
                <a:gd name="T41" fmla="*/ 126 h 126"/>
                <a:gd name="T42" fmla="*/ 28 w 65"/>
                <a:gd name="T43" fmla="*/ 126 h 126"/>
                <a:gd name="T44" fmla="*/ 25 w 65"/>
                <a:gd name="T45" fmla="*/ 125 h 126"/>
                <a:gd name="T46" fmla="*/ 22 w 65"/>
                <a:gd name="T47" fmla="*/ 124 h 126"/>
                <a:gd name="T48" fmla="*/ 19 w 65"/>
                <a:gd name="T49" fmla="*/ 122 h 126"/>
                <a:gd name="T50" fmla="*/ 14 w 65"/>
                <a:gd name="T51" fmla="*/ 116 h 126"/>
                <a:gd name="T52" fmla="*/ 9 w 65"/>
                <a:gd name="T53" fmla="*/ 108 h 126"/>
                <a:gd name="T54" fmla="*/ 5 w 65"/>
                <a:gd name="T55" fmla="*/ 98 h 126"/>
                <a:gd name="T56" fmla="*/ 2 w 65"/>
                <a:gd name="T57" fmla="*/ 88 h 126"/>
                <a:gd name="T58" fmla="*/ 0 w 65"/>
                <a:gd name="T59" fmla="*/ 76 h 126"/>
                <a:gd name="T60" fmla="*/ 0 w 65"/>
                <a:gd name="T61" fmla="*/ 64 h 126"/>
                <a:gd name="T62" fmla="*/ 0 w 65"/>
                <a:gd name="T63" fmla="*/ 51 h 126"/>
                <a:gd name="T64" fmla="*/ 2 w 65"/>
                <a:gd name="T65" fmla="*/ 38 h 126"/>
                <a:gd name="T66" fmla="*/ 5 w 65"/>
                <a:gd name="T67" fmla="*/ 27 h 126"/>
                <a:gd name="T68" fmla="*/ 9 w 65"/>
                <a:gd name="T69" fmla="*/ 18 h 126"/>
                <a:gd name="T70" fmla="*/ 14 w 65"/>
                <a:gd name="T71" fmla="*/ 10 h 126"/>
                <a:gd name="T72" fmla="*/ 19 w 65"/>
                <a:gd name="T73" fmla="*/ 4 h 126"/>
                <a:gd name="T74" fmla="*/ 22 w 65"/>
                <a:gd name="T75" fmla="*/ 2 h 126"/>
                <a:gd name="T76" fmla="*/ 25 w 65"/>
                <a:gd name="T77" fmla="*/ 1 h 126"/>
                <a:gd name="T78" fmla="*/ 28 w 65"/>
                <a:gd name="T79" fmla="*/ 0 h 126"/>
                <a:gd name="T80" fmla="*/ 32 w 65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6">
                  <a:moveTo>
                    <a:pt x="32" y="0"/>
                  </a:moveTo>
                  <a:lnTo>
                    <a:pt x="35" y="0"/>
                  </a:lnTo>
                  <a:lnTo>
                    <a:pt x="38" y="1"/>
                  </a:lnTo>
                  <a:lnTo>
                    <a:pt x="41" y="2"/>
                  </a:lnTo>
                  <a:lnTo>
                    <a:pt x="44" y="4"/>
                  </a:lnTo>
                  <a:lnTo>
                    <a:pt x="50" y="10"/>
                  </a:lnTo>
                  <a:lnTo>
                    <a:pt x="55" y="18"/>
                  </a:lnTo>
                  <a:lnTo>
                    <a:pt x="59" y="27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8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4" y="122"/>
                  </a:lnTo>
                  <a:lnTo>
                    <a:pt x="41" y="124"/>
                  </a:lnTo>
                  <a:lnTo>
                    <a:pt x="38" y="125"/>
                  </a:lnTo>
                  <a:lnTo>
                    <a:pt x="35" y="126"/>
                  </a:lnTo>
                  <a:lnTo>
                    <a:pt x="32" y="126"/>
                  </a:lnTo>
                  <a:lnTo>
                    <a:pt x="28" y="126"/>
                  </a:lnTo>
                  <a:lnTo>
                    <a:pt x="25" y="125"/>
                  </a:lnTo>
                  <a:lnTo>
                    <a:pt x="22" y="124"/>
                  </a:lnTo>
                  <a:lnTo>
                    <a:pt x="19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5" y="98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38"/>
                  </a:lnTo>
                  <a:lnTo>
                    <a:pt x="5" y="27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19" y="4"/>
                  </a:lnTo>
                  <a:lnTo>
                    <a:pt x="22" y="2"/>
                  </a:lnTo>
                  <a:lnTo>
                    <a:pt x="25" y="1"/>
                  </a:lnTo>
                  <a:lnTo>
                    <a:pt x="28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16" name="Freeform 685"/>
            <p:cNvSpPr>
              <a:spLocks/>
            </p:cNvSpPr>
            <p:nvPr/>
          </p:nvSpPr>
          <p:spPr bwMode="auto">
            <a:xfrm>
              <a:off x="5209" y="1620"/>
              <a:ext cx="104" cy="223"/>
            </a:xfrm>
            <a:custGeom>
              <a:avLst/>
              <a:gdLst>
                <a:gd name="T0" fmla="*/ 20 w 104"/>
                <a:gd name="T1" fmla="*/ 0 h 223"/>
                <a:gd name="T2" fmla="*/ 84 w 104"/>
                <a:gd name="T3" fmla="*/ 0 h 223"/>
                <a:gd name="T4" fmla="*/ 88 w 104"/>
                <a:gd name="T5" fmla="*/ 2 h 223"/>
                <a:gd name="T6" fmla="*/ 92 w 104"/>
                <a:gd name="T7" fmla="*/ 6 h 223"/>
                <a:gd name="T8" fmla="*/ 95 w 104"/>
                <a:gd name="T9" fmla="*/ 12 h 223"/>
                <a:gd name="T10" fmla="*/ 98 w 104"/>
                <a:gd name="T11" fmla="*/ 19 h 223"/>
                <a:gd name="T12" fmla="*/ 100 w 104"/>
                <a:gd name="T13" fmla="*/ 30 h 223"/>
                <a:gd name="T14" fmla="*/ 102 w 104"/>
                <a:gd name="T15" fmla="*/ 40 h 223"/>
                <a:gd name="T16" fmla="*/ 103 w 104"/>
                <a:gd name="T17" fmla="*/ 52 h 223"/>
                <a:gd name="T18" fmla="*/ 104 w 104"/>
                <a:gd name="T19" fmla="*/ 64 h 223"/>
                <a:gd name="T20" fmla="*/ 104 w 104"/>
                <a:gd name="T21" fmla="*/ 159 h 223"/>
                <a:gd name="T22" fmla="*/ 103 w 104"/>
                <a:gd name="T23" fmla="*/ 172 h 223"/>
                <a:gd name="T24" fmla="*/ 102 w 104"/>
                <a:gd name="T25" fmla="*/ 183 h 223"/>
                <a:gd name="T26" fmla="*/ 100 w 104"/>
                <a:gd name="T27" fmla="*/ 194 h 223"/>
                <a:gd name="T28" fmla="*/ 98 w 104"/>
                <a:gd name="T29" fmla="*/ 204 h 223"/>
                <a:gd name="T30" fmla="*/ 95 w 104"/>
                <a:gd name="T31" fmla="*/ 211 h 223"/>
                <a:gd name="T32" fmla="*/ 92 w 104"/>
                <a:gd name="T33" fmla="*/ 217 h 223"/>
                <a:gd name="T34" fmla="*/ 88 w 104"/>
                <a:gd name="T35" fmla="*/ 222 h 223"/>
                <a:gd name="T36" fmla="*/ 84 w 104"/>
                <a:gd name="T37" fmla="*/ 223 h 223"/>
                <a:gd name="T38" fmla="*/ 20 w 104"/>
                <a:gd name="T39" fmla="*/ 223 h 223"/>
                <a:gd name="T40" fmla="*/ 16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4 h 223"/>
                <a:gd name="T48" fmla="*/ 4 w 104"/>
                <a:gd name="T49" fmla="*/ 194 h 223"/>
                <a:gd name="T50" fmla="*/ 2 w 104"/>
                <a:gd name="T51" fmla="*/ 183 h 223"/>
                <a:gd name="T52" fmla="*/ 1 w 104"/>
                <a:gd name="T53" fmla="*/ 172 h 223"/>
                <a:gd name="T54" fmla="*/ 0 w 104"/>
                <a:gd name="T55" fmla="*/ 159 h 223"/>
                <a:gd name="T56" fmla="*/ 0 w 104"/>
                <a:gd name="T57" fmla="*/ 64 h 223"/>
                <a:gd name="T58" fmla="*/ 1 w 104"/>
                <a:gd name="T59" fmla="*/ 52 h 223"/>
                <a:gd name="T60" fmla="*/ 2 w 104"/>
                <a:gd name="T61" fmla="*/ 40 h 223"/>
                <a:gd name="T62" fmla="*/ 4 w 104"/>
                <a:gd name="T63" fmla="*/ 30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6 h 223"/>
                <a:gd name="T70" fmla="*/ 16 w 104"/>
                <a:gd name="T71" fmla="*/ 2 h 223"/>
                <a:gd name="T72" fmla="*/ 20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0" y="0"/>
                  </a:moveTo>
                  <a:lnTo>
                    <a:pt x="84" y="0"/>
                  </a:lnTo>
                  <a:lnTo>
                    <a:pt x="88" y="2"/>
                  </a:lnTo>
                  <a:lnTo>
                    <a:pt x="92" y="6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30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4"/>
                  </a:lnTo>
                  <a:lnTo>
                    <a:pt x="104" y="159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4"/>
                  </a:lnTo>
                  <a:lnTo>
                    <a:pt x="95" y="211"/>
                  </a:lnTo>
                  <a:lnTo>
                    <a:pt x="92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30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6"/>
                  </a:lnTo>
                  <a:lnTo>
                    <a:pt x="16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17" name="Freeform 686"/>
            <p:cNvSpPr>
              <a:spLocks/>
            </p:cNvSpPr>
            <p:nvPr/>
          </p:nvSpPr>
          <p:spPr bwMode="auto">
            <a:xfrm>
              <a:off x="5209" y="1620"/>
              <a:ext cx="104" cy="223"/>
            </a:xfrm>
            <a:custGeom>
              <a:avLst/>
              <a:gdLst>
                <a:gd name="T0" fmla="*/ 20 w 104"/>
                <a:gd name="T1" fmla="*/ 0 h 223"/>
                <a:gd name="T2" fmla="*/ 84 w 104"/>
                <a:gd name="T3" fmla="*/ 0 h 223"/>
                <a:gd name="T4" fmla="*/ 88 w 104"/>
                <a:gd name="T5" fmla="*/ 2 h 223"/>
                <a:gd name="T6" fmla="*/ 92 w 104"/>
                <a:gd name="T7" fmla="*/ 6 h 223"/>
                <a:gd name="T8" fmla="*/ 95 w 104"/>
                <a:gd name="T9" fmla="*/ 12 h 223"/>
                <a:gd name="T10" fmla="*/ 98 w 104"/>
                <a:gd name="T11" fmla="*/ 19 h 223"/>
                <a:gd name="T12" fmla="*/ 100 w 104"/>
                <a:gd name="T13" fmla="*/ 30 h 223"/>
                <a:gd name="T14" fmla="*/ 102 w 104"/>
                <a:gd name="T15" fmla="*/ 40 h 223"/>
                <a:gd name="T16" fmla="*/ 103 w 104"/>
                <a:gd name="T17" fmla="*/ 52 h 223"/>
                <a:gd name="T18" fmla="*/ 104 w 104"/>
                <a:gd name="T19" fmla="*/ 64 h 223"/>
                <a:gd name="T20" fmla="*/ 104 w 104"/>
                <a:gd name="T21" fmla="*/ 159 h 223"/>
                <a:gd name="T22" fmla="*/ 103 w 104"/>
                <a:gd name="T23" fmla="*/ 172 h 223"/>
                <a:gd name="T24" fmla="*/ 102 w 104"/>
                <a:gd name="T25" fmla="*/ 183 h 223"/>
                <a:gd name="T26" fmla="*/ 100 w 104"/>
                <a:gd name="T27" fmla="*/ 194 h 223"/>
                <a:gd name="T28" fmla="*/ 98 w 104"/>
                <a:gd name="T29" fmla="*/ 204 h 223"/>
                <a:gd name="T30" fmla="*/ 95 w 104"/>
                <a:gd name="T31" fmla="*/ 211 h 223"/>
                <a:gd name="T32" fmla="*/ 92 w 104"/>
                <a:gd name="T33" fmla="*/ 217 h 223"/>
                <a:gd name="T34" fmla="*/ 88 w 104"/>
                <a:gd name="T35" fmla="*/ 222 h 223"/>
                <a:gd name="T36" fmla="*/ 84 w 104"/>
                <a:gd name="T37" fmla="*/ 223 h 223"/>
                <a:gd name="T38" fmla="*/ 20 w 104"/>
                <a:gd name="T39" fmla="*/ 223 h 223"/>
                <a:gd name="T40" fmla="*/ 16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4 h 223"/>
                <a:gd name="T48" fmla="*/ 4 w 104"/>
                <a:gd name="T49" fmla="*/ 194 h 223"/>
                <a:gd name="T50" fmla="*/ 2 w 104"/>
                <a:gd name="T51" fmla="*/ 183 h 223"/>
                <a:gd name="T52" fmla="*/ 1 w 104"/>
                <a:gd name="T53" fmla="*/ 172 h 223"/>
                <a:gd name="T54" fmla="*/ 0 w 104"/>
                <a:gd name="T55" fmla="*/ 159 h 223"/>
                <a:gd name="T56" fmla="*/ 0 w 104"/>
                <a:gd name="T57" fmla="*/ 64 h 223"/>
                <a:gd name="T58" fmla="*/ 1 w 104"/>
                <a:gd name="T59" fmla="*/ 52 h 223"/>
                <a:gd name="T60" fmla="*/ 2 w 104"/>
                <a:gd name="T61" fmla="*/ 40 h 223"/>
                <a:gd name="T62" fmla="*/ 4 w 104"/>
                <a:gd name="T63" fmla="*/ 30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6 h 223"/>
                <a:gd name="T70" fmla="*/ 16 w 104"/>
                <a:gd name="T71" fmla="*/ 2 h 223"/>
                <a:gd name="T72" fmla="*/ 20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0" y="0"/>
                  </a:moveTo>
                  <a:lnTo>
                    <a:pt x="84" y="0"/>
                  </a:lnTo>
                  <a:lnTo>
                    <a:pt x="88" y="2"/>
                  </a:lnTo>
                  <a:lnTo>
                    <a:pt x="92" y="6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30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4"/>
                  </a:lnTo>
                  <a:lnTo>
                    <a:pt x="104" y="159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4"/>
                  </a:lnTo>
                  <a:lnTo>
                    <a:pt x="95" y="211"/>
                  </a:lnTo>
                  <a:lnTo>
                    <a:pt x="92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30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6"/>
                  </a:lnTo>
                  <a:lnTo>
                    <a:pt x="16" y="2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18" name="Freeform 687"/>
            <p:cNvSpPr>
              <a:spLocks/>
            </p:cNvSpPr>
            <p:nvPr/>
          </p:nvSpPr>
          <p:spPr bwMode="auto">
            <a:xfrm>
              <a:off x="5226" y="1678"/>
              <a:ext cx="65" cy="126"/>
            </a:xfrm>
            <a:custGeom>
              <a:avLst/>
              <a:gdLst>
                <a:gd name="T0" fmla="*/ 32 w 65"/>
                <a:gd name="T1" fmla="*/ 0 h 126"/>
                <a:gd name="T2" fmla="*/ 36 w 65"/>
                <a:gd name="T3" fmla="*/ 0 h 126"/>
                <a:gd name="T4" fmla="*/ 39 w 65"/>
                <a:gd name="T5" fmla="*/ 1 h 126"/>
                <a:gd name="T6" fmla="*/ 42 w 65"/>
                <a:gd name="T7" fmla="*/ 2 h 126"/>
                <a:gd name="T8" fmla="*/ 45 w 65"/>
                <a:gd name="T9" fmla="*/ 4 h 126"/>
                <a:gd name="T10" fmla="*/ 51 w 65"/>
                <a:gd name="T11" fmla="*/ 10 h 126"/>
                <a:gd name="T12" fmla="*/ 55 w 65"/>
                <a:gd name="T13" fmla="*/ 18 h 126"/>
                <a:gd name="T14" fmla="*/ 59 w 65"/>
                <a:gd name="T15" fmla="*/ 27 h 126"/>
                <a:gd name="T16" fmla="*/ 62 w 65"/>
                <a:gd name="T17" fmla="*/ 38 h 126"/>
                <a:gd name="T18" fmla="*/ 64 w 65"/>
                <a:gd name="T19" fmla="*/ 51 h 126"/>
                <a:gd name="T20" fmla="*/ 65 w 65"/>
                <a:gd name="T21" fmla="*/ 64 h 126"/>
                <a:gd name="T22" fmla="*/ 64 w 65"/>
                <a:gd name="T23" fmla="*/ 76 h 126"/>
                <a:gd name="T24" fmla="*/ 62 w 65"/>
                <a:gd name="T25" fmla="*/ 88 h 126"/>
                <a:gd name="T26" fmla="*/ 59 w 65"/>
                <a:gd name="T27" fmla="*/ 98 h 126"/>
                <a:gd name="T28" fmla="*/ 55 w 65"/>
                <a:gd name="T29" fmla="*/ 108 h 126"/>
                <a:gd name="T30" fmla="*/ 51 w 65"/>
                <a:gd name="T31" fmla="*/ 116 h 126"/>
                <a:gd name="T32" fmla="*/ 45 w 65"/>
                <a:gd name="T33" fmla="*/ 122 h 126"/>
                <a:gd name="T34" fmla="*/ 42 w 65"/>
                <a:gd name="T35" fmla="*/ 124 h 126"/>
                <a:gd name="T36" fmla="*/ 39 w 65"/>
                <a:gd name="T37" fmla="*/ 125 h 126"/>
                <a:gd name="T38" fmla="*/ 36 w 65"/>
                <a:gd name="T39" fmla="*/ 126 h 126"/>
                <a:gd name="T40" fmla="*/ 32 w 65"/>
                <a:gd name="T41" fmla="*/ 126 h 126"/>
                <a:gd name="T42" fmla="*/ 28 w 65"/>
                <a:gd name="T43" fmla="*/ 126 h 126"/>
                <a:gd name="T44" fmla="*/ 25 w 65"/>
                <a:gd name="T45" fmla="*/ 125 h 126"/>
                <a:gd name="T46" fmla="*/ 22 w 65"/>
                <a:gd name="T47" fmla="*/ 124 h 126"/>
                <a:gd name="T48" fmla="*/ 19 w 65"/>
                <a:gd name="T49" fmla="*/ 122 h 126"/>
                <a:gd name="T50" fmla="*/ 14 w 65"/>
                <a:gd name="T51" fmla="*/ 116 h 126"/>
                <a:gd name="T52" fmla="*/ 9 w 65"/>
                <a:gd name="T53" fmla="*/ 108 h 126"/>
                <a:gd name="T54" fmla="*/ 5 w 65"/>
                <a:gd name="T55" fmla="*/ 98 h 126"/>
                <a:gd name="T56" fmla="*/ 2 w 65"/>
                <a:gd name="T57" fmla="*/ 88 h 126"/>
                <a:gd name="T58" fmla="*/ 0 w 65"/>
                <a:gd name="T59" fmla="*/ 76 h 126"/>
                <a:gd name="T60" fmla="*/ 0 w 65"/>
                <a:gd name="T61" fmla="*/ 64 h 126"/>
                <a:gd name="T62" fmla="*/ 0 w 65"/>
                <a:gd name="T63" fmla="*/ 51 h 126"/>
                <a:gd name="T64" fmla="*/ 2 w 65"/>
                <a:gd name="T65" fmla="*/ 38 h 126"/>
                <a:gd name="T66" fmla="*/ 5 w 65"/>
                <a:gd name="T67" fmla="*/ 27 h 126"/>
                <a:gd name="T68" fmla="*/ 9 w 65"/>
                <a:gd name="T69" fmla="*/ 18 h 126"/>
                <a:gd name="T70" fmla="*/ 14 w 65"/>
                <a:gd name="T71" fmla="*/ 10 h 126"/>
                <a:gd name="T72" fmla="*/ 19 w 65"/>
                <a:gd name="T73" fmla="*/ 4 h 126"/>
                <a:gd name="T74" fmla="*/ 22 w 65"/>
                <a:gd name="T75" fmla="*/ 2 h 126"/>
                <a:gd name="T76" fmla="*/ 25 w 65"/>
                <a:gd name="T77" fmla="*/ 1 h 126"/>
                <a:gd name="T78" fmla="*/ 28 w 65"/>
                <a:gd name="T79" fmla="*/ 0 h 126"/>
                <a:gd name="T80" fmla="*/ 32 w 65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6">
                  <a:moveTo>
                    <a:pt x="32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1" y="10"/>
                  </a:lnTo>
                  <a:lnTo>
                    <a:pt x="55" y="18"/>
                  </a:lnTo>
                  <a:lnTo>
                    <a:pt x="59" y="27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8"/>
                  </a:lnTo>
                  <a:lnTo>
                    <a:pt x="55" y="108"/>
                  </a:lnTo>
                  <a:lnTo>
                    <a:pt x="51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6"/>
                  </a:lnTo>
                  <a:lnTo>
                    <a:pt x="32" y="126"/>
                  </a:lnTo>
                  <a:lnTo>
                    <a:pt x="28" y="126"/>
                  </a:lnTo>
                  <a:lnTo>
                    <a:pt x="25" y="125"/>
                  </a:lnTo>
                  <a:lnTo>
                    <a:pt x="22" y="124"/>
                  </a:lnTo>
                  <a:lnTo>
                    <a:pt x="19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5" y="98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38"/>
                  </a:lnTo>
                  <a:lnTo>
                    <a:pt x="5" y="27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19" y="4"/>
                  </a:lnTo>
                  <a:lnTo>
                    <a:pt x="22" y="2"/>
                  </a:lnTo>
                  <a:lnTo>
                    <a:pt x="25" y="1"/>
                  </a:lnTo>
                  <a:lnTo>
                    <a:pt x="28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19" name="Freeform 688"/>
            <p:cNvSpPr>
              <a:spLocks/>
            </p:cNvSpPr>
            <p:nvPr/>
          </p:nvSpPr>
          <p:spPr bwMode="auto">
            <a:xfrm>
              <a:off x="5226" y="1678"/>
              <a:ext cx="65" cy="126"/>
            </a:xfrm>
            <a:custGeom>
              <a:avLst/>
              <a:gdLst>
                <a:gd name="T0" fmla="*/ 32 w 65"/>
                <a:gd name="T1" fmla="*/ 0 h 126"/>
                <a:gd name="T2" fmla="*/ 36 w 65"/>
                <a:gd name="T3" fmla="*/ 0 h 126"/>
                <a:gd name="T4" fmla="*/ 39 w 65"/>
                <a:gd name="T5" fmla="*/ 1 h 126"/>
                <a:gd name="T6" fmla="*/ 42 w 65"/>
                <a:gd name="T7" fmla="*/ 2 h 126"/>
                <a:gd name="T8" fmla="*/ 45 w 65"/>
                <a:gd name="T9" fmla="*/ 4 h 126"/>
                <a:gd name="T10" fmla="*/ 51 w 65"/>
                <a:gd name="T11" fmla="*/ 10 h 126"/>
                <a:gd name="T12" fmla="*/ 55 w 65"/>
                <a:gd name="T13" fmla="*/ 18 h 126"/>
                <a:gd name="T14" fmla="*/ 59 w 65"/>
                <a:gd name="T15" fmla="*/ 27 h 126"/>
                <a:gd name="T16" fmla="*/ 62 w 65"/>
                <a:gd name="T17" fmla="*/ 38 h 126"/>
                <a:gd name="T18" fmla="*/ 64 w 65"/>
                <a:gd name="T19" fmla="*/ 51 h 126"/>
                <a:gd name="T20" fmla="*/ 65 w 65"/>
                <a:gd name="T21" fmla="*/ 64 h 126"/>
                <a:gd name="T22" fmla="*/ 64 w 65"/>
                <a:gd name="T23" fmla="*/ 76 h 126"/>
                <a:gd name="T24" fmla="*/ 62 w 65"/>
                <a:gd name="T25" fmla="*/ 88 h 126"/>
                <a:gd name="T26" fmla="*/ 59 w 65"/>
                <a:gd name="T27" fmla="*/ 98 h 126"/>
                <a:gd name="T28" fmla="*/ 55 w 65"/>
                <a:gd name="T29" fmla="*/ 108 h 126"/>
                <a:gd name="T30" fmla="*/ 51 w 65"/>
                <a:gd name="T31" fmla="*/ 116 h 126"/>
                <a:gd name="T32" fmla="*/ 45 w 65"/>
                <a:gd name="T33" fmla="*/ 122 h 126"/>
                <a:gd name="T34" fmla="*/ 42 w 65"/>
                <a:gd name="T35" fmla="*/ 124 h 126"/>
                <a:gd name="T36" fmla="*/ 39 w 65"/>
                <a:gd name="T37" fmla="*/ 125 h 126"/>
                <a:gd name="T38" fmla="*/ 36 w 65"/>
                <a:gd name="T39" fmla="*/ 126 h 126"/>
                <a:gd name="T40" fmla="*/ 32 w 65"/>
                <a:gd name="T41" fmla="*/ 126 h 126"/>
                <a:gd name="T42" fmla="*/ 28 w 65"/>
                <a:gd name="T43" fmla="*/ 126 h 126"/>
                <a:gd name="T44" fmla="*/ 25 w 65"/>
                <a:gd name="T45" fmla="*/ 125 h 126"/>
                <a:gd name="T46" fmla="*/ 22 w 65"/>
                <a:gd name="T47" fmla="*/ 124 h 126"/>
                <a:gd name="T48" fmla="*/ 19 w 65"/>
                <a:gd name="T49" fmla="*/ 122 h 126"/>
                <a:gd name="T50" fmla="*/ 14 w 65"/>
                <a:gd name="T51" fmla="*/ 116 h 126"/>
                <a:gd name="T52" fmla="*/ 9 w 65"/>
                <a:gd name="T53" fmla="*/ 108 h 126"/>
                <a:gd name="T54" fmla="*/ 5 w 65"/>
                <a:gd name="T55" fmla="*/ 98 h 126"/>
                <a:gd name="T56" fmla="*/ 2 w 65"/>
                <a:gd name="T57" fmla="*/ 88 h 126"/>
                <a:gd name="T58" fmla="*/ 0 w 65"/>
                <a:gd name="T59" fmla="*/ 76 h 126"/>
                <a:gd name="T60" fmla="*/ 0 w 65"/>
                <a:gd name="T61" fmla="*/ 64 h 126"/>
                <a:gd name="T62" fmla="*/ 0 w 65"/>
                <a:gd name="T63" fmla="*/ 51 h 126"/>
                <a:gd name="T64" fmla="*/ 2 w 65"/>
                <a:gd name="T65" fmla="*/ 38 h 126"/>
                <a:gd name="T66" fmla="*/ 5 w 65"/>
                <a:gd name="T67" fmla="*/ 27 h 126"/>
                <a:gd name="T68" fmla="*/ 9 w 65"/>
                <a:gd name="T69" fmla="*/ 18 h 126"/>
                <a:gd name="T70" fmla="*/ 14 w 65"/>
                <a:gd name="T71" fmla="*/ 10 h 126"/>
                <a:gd name="T72" fmla="*/ 19 w 65"/>
                <a:gd name="T73" fmla="*/ 4 h 126"/>
                <a:gd name="T74" fmla="*/ 22 w 65"/>
                <a:gd name="T75" fmla="*/ 2 h 126"/>
                <a:gd name="T76" fmla="*/ 25 w 65"/>
                <a:gd name="T77" fmla="*/ 1 h 126"/>
                <a:gd name="T78" fmla="*/ 28 w 65"/>
                <a:gd name="T79" fmla="*/ 0 h 126"/>
                <a:gd name="T80" fmla="*/ 32 w 65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6">
                  <a:moveTo>
                    <a:pt x="32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1" y="10"/>
                  </a:lnTo>
                  <a:lnTo>
                    <a:pt x="55" y="18"/>
                  </a:lnTo>
                  <a:lnTo>
                    <a:pt x="59" y="27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8"/>
                  </a:lnTo>
                  <a:lnTo>
                    <a:pt x="55" y="108"/>
                  </a:lnTo>
                  <a:lnTo>
                    <a:pt x="51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6"/>
                  </a:lnTo>
                  <a:lnTo>
                    <a:pt x="32" y="126"/>
                  </a:lnTo>
                  <a:lnTo>
                    <a:pt x="28" y="126"/>
                  </a:lnTo>
                  <a:lnTo>
                    <a:pt x="25" y="125"/>
                  </a:lnTo>
                  <a:lnTo>
                    <a:pt x="22" y="124"/>
                  </a:lnTo>
                  <a:lnTo>
                    <a:pt x="19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5" y="98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38"/>
                  </a:lnTo>
                  <a:lnTo>
                    <a:pt x="5" y="27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19" y="4"/>
                  </a:lnTo>
                  <a:lnTo>
                    <a:pt x="22" y="2"/>
                  </a:lnTo>
                  <a:lnTo>
                    <a:pt x="25" y="1"/>
                  </a:lnTo>
                  <a:lnTo>
                    <a:pt x="28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20" name="Freeform 689"/>
            <p:cNvSpPr>
              <a:spLocks/>
            </p:cNvSpPr>
            <p:nvPr/>
          </p:nvSpPr>
          <p:spPr bwMode="auto">
            <a:xfrm>
              <a:off x="5315" y="1620"/>
              <a:ext cx="104" cy="223"/>
            </a:xfrm>
            <a:custGeom>
              <a:avLst/>
              <a:gdLst>
                <a:gd name="T0" fmla="*/ 21 w 104"/>
                <a:gd name="T1" fmla="*/ 0 h 223"/>
                <a:gd name="T2" fmla="*/ 84 w 104"/>
                <a:gd name="T3" fmla="*/ 0 h 223"/>
                <a:gd name="T4" fmla="*/ 88 w 104"/>
                <a:gd name="T5" fmla="*/ 2 h 223"/>
                <a:gd name="T6" fmla="*/ 92 w 104"/>
                <a:gd name="T7" fmla="*/ 6 h 223"/>
                <a:gd name="T8" fmla="*/ 95 w 104"/>
                <a:gd name="T9" fmla="*/ 12 h 223"/>
                <a:gd name="T10" fmla="*/ 98 w 104"/>
                <a:gd name="T11" fmla="*/ 19 h 223"/>
                <a:gd name="T12" fmla="*/ 100 w 104"/>
                <a:gd name="T13" fmla="*/ 30 h 223"/>
                <a:gd name="T14" fmla="*/ 102 w 104"/>
                <a:gd name="T15" fmla="*/ 40 h 223"/>
                <a:gd name="T16" fmla="*/ 103 w 104"/>
                <a:gd name="T17" fmla="*/ 52 h 223"/>
                <a:gd name="T18" fmla="*/ 104 w 104"/>
                <a:gd name="T19" fmla="*/ 64 h 223"/>
                <a:gd name="T20" fmla="*/ 104 w 104"/>
                <a:gd name="T21" fmla="*/ 159 h 223"/>
                <a:gd name="T22" fmla="*/ 103 w 104"/>
                <a:gd name="T23" fmla="*/ 172 h 223"/>
                <a:gd name="T24" fmla="*/ 102 w 104"/>
                <a:gd name="T25" fmla="*/ 183 h 223"/>
                <a:gd name="T26" fmla="*/ 100 w 104"/>
                <a:gd name="T27" fmla="*/ 194 h 223"/>
                <a:gd name="T28" fmla="*/ 98 w 104"/>
                <a:gd name="T29" fmla="*/ 204 h 223"/>
                <a:gd name="T30" fmla="*/ 95 w 104"/>
                <a:gd name="T31" fmla="*/ 211 h 223"/>
                <a:gd name="T32" fmla="*/ 92 w 104"/>
                <a:gd name="T33" fmla="*/ 217 h 223"/>
                <a:gd name="T34" fmla="*/ 88 w 104"/>
                <a:gd name="T35" fmla="*/ 222 h 223"/>
                <a:gd name="T36" fmla="*/ 84 w 104"/>
                <a:gd name="T37" fmla="*/ 223 h 223"/>
                <a:gd name="T38" fmla="*/ 21 w 104"/>
                <a:gd name="T39" fmla="*/ 223 h 223"/>
                <a:gd name="T40" fmla="*/ 16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4 h 223"/>
                <a:gd name="T48" fmla="*/ 4 w 104"/>
                <a:gd name="T49" fmla="*/ 194 h 223"/>
                <a:gd name="T50" fmla="*/ 2 w 104"/>
                <a:gd name="T51" fmla="*/ 183 h 223"/>
                <a:gd name="T52" fmla="*/ 1 w 104"/>
                <a:gd name="T53" fmla="*/ 172 h 223"/>
                <a:gd name="T54" fmla="*/ 0 w 104"/>
                <a:gd name="T55" fmla="*/ 159 h 223"/>
                <a:gd name="T56" fmla="*/ 0 w 104"/>
                <a:gd name="T57" fmla="*/ 64 h 223"/>
                <a:gd name="T58" fmla="*/ 1 w 104"/>
                <a:gd name="T59" fmla="*/ 52 h 223"/>
                <a:gd name="T60" fmla="*/ 2 w 104"/>
                <a:gd name="T61" fmla="*/ 40 h 223"/>
                <a:gd name="T62" fmla="*/ 4 w 104"/>
                <a:gd name="T63" fmla="*/ 30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6 h 223"/>
                <a:gd name="T70" fmla="*/ 16 w 104"/>
                <a:gd name="T71" fmla="*/ 2 h 223"/>
                <a:gd name="T72" fmla="*/ 21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1" y="0"/>
                  </a:moveTo>
                  <a:lnTo>
                    <a:pt x="84" y="0"/>
                  </a:lnTo>
                  <a:lnTo>
                    <a:pt x="88" y="2"/>
                  </a:lnTo>
                  <a:lnTo>
                    <a:pt x="92" y="6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30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4"/>
                  </a:lnTo>
                  <a:lnTo>
                    <a:pt x="104" y="159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4"/>
                  </a:lnTo>
                  <a:lnTo>
                    <a:pt x="95" y="211"/>
                  </a:lnTo>
                  <a:lnTo>
                    <a:pt x="92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1" y="223"/>
                  </a:lnTo>
                  <a:lnTo>
                    <a:pt x="16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30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6"/>
                  </a:lnTo>
                  <a:lnTo>
                    <a:pt x="16" y="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21" name="Freeform 690"/>
            <p:cNvSpPr>
              <a:spLocks/>
            </p:cNvSpPr>
            <p:nvPr/>
          </p:nvSpPr>
          <p:spPr bwMode="auto">
            <a:xfrm>
              <a:off x="5315" y="1620"/>
              <a:ext cx="104" cy="223"/>
            </a:xfrm>
            <a:custGeom>
              <a:avLst/>
              <a:gdLst>
                <a:gd name="T0" fmla="*/ 21 w 104"/>
                <a:gd name="T1" fmla="*/ 0 h 223"/>
                <a:gd name="T2" fmla="*/ 84 w 104"/>
                <a:gd name="T3" fmla="*/ 0 h 223"/>
                <a:gd name="T4" fmla="*/ 88 w 104"/>
                <a:gd name="T5" fmla="*/ 2 h 223"/>
                <a:gd name="T6" fmla="*/ 92 w 104"/>
                <a:gd name="T7" fmla="*/ 6 h 223"/>
                <a:gd name="T8" fmla="*/ 95 w 104"/>
                <a:gd name="T9" fmla="*/ 12 h 223"/>
                <a:gd name="T10" fmla="*/ 98 w 104"/>
                <a:gd name="T11" fmla="*/ 19 h 223"/>
                <a:gd name="T12" fmla="*/ 100 w 104"/>
                <a:gd name="T13" fmla="*/ 30 h 223"/>
                <a:gd name="T14" fmla="*/ 102 w 104"/>
                <a:gd name="T15" fmla="*/ 40 h 223"/>
                <a:gd name="T16" fmla="*/ 103 w 104"/>
                <a:gd name="T17" fmla="*/ 52 h 223"/>
                <a:gd name="T18" fmla="*/ 104 w 104"/>
                <a:gd name="T19" fmla="*/ 64 h 223"/>
                <a:gd name="T20" fmla="*/ 104 w 104"/>
                <a:gd name="T21" fmla="*/ 159 h 223"/>
                <a:gd name="T22" fmla="*/ 103 w 104"/>
                <a:gd name="T23" fmla="*/ 172 h 223"/>
                <a:gd name="T24" fmla="*/ 102 w 104"/>
                <a:gd name="T25" fmla="*/ 183 h 223"/>
                <a:gd name="T26" fmla="*/ 100 w 104"/>
                <a:gd name="T27" fmla="*/ 194 h 223"/>
                <a:gd name="T28" fmla="*/ 98 w 104"/>
                <a:gd name="T29" fmla="*/ 204 h 223"/>
                <a:gd name="T30" fmla="*/ 95 w 104"/>
                <a:gd name="T31" fmla="*/ 211 h 223"/>
                <a:gd name="T32" fmla="*/ 92 w 104"/>
                <a:gd name="T33" fmla="*/ 217 h 223"/>
                <a:gd name="T34" fmla="*/ 88 w 104"/>
                <a:gd name="T35" fmla="*/ 222 h 223"/>
                <a:gd name="T36" fmla="*/ 84 w 104"/>
                <a:gd name="T37" fmla="*/ 223 h 223"/>
                <a:gd name="T38" fmla="*/ 21 w 104"/>
                <a:gd name="T39" fmla="*/ 223 h 223"/>
                <a:gd name="T40" fmla="*/ 16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4 h 223"/>
                <a:gd name="T48" fmla="*/ 4 w 104"/>
                <a:gd name="T49" fmla="*/ 194 h 223"/>
                <a:gd name="T50" fmla="*/ 2 w 104"/>
                <a:gd name="T51" fmla="*/ 183 h 223"/>
                <a:gd name="T52" fmla="*/ 1 w 104"/>
                <a:gd name="T53" fmla="*/ 172 h 223"/>
                <a:gd name="T54" fmla="*/ 0 w 104"/>
                <a:gd name="T55" fmla="*/ 159 h 223"/>
                <a:gd name="T56" fmla="*/ 0 w 104"/>
                <a:gd name="T57" fmla="*/ 64 h 223"/>
                <a:gd name="T58" fmla="*/ 1 w 104"/>
                <a:gd name="T59" fmla="*/ 52 h 223"/>
                <a:gd name="T60" fmla="*/ 2 w 104"/>
                <a:gd name="T61" fmla="*/ 40 h 223"/>
                <a:gd name="T62" fmla="*/ 4 w 104"/>
                <a:gd name="T63" fmla="*/ 30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6 h 223"/>
                <a:gd name="T70" fmla="*/ 16 w 104"/>
                <a:gd name="T71" fmla="*/ 2 h 223"/>
                <a:gd name="T72" fmla="*/ 21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1" y="0"/>
                  </a:moveTo>
                  <a:lnTo>
                    <a:pt x="84" y="0"/>
                  </a:lnTo>
                  <a:lnTo>
                    <a:pt x="88" y="2"/>
                  </a:lnTo>
                  <a:lnTo>
                    <a:pt x="92" y="6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30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4"/>
                  </a:lnTo>
                  <a:lnTo>
                    <a:pt x="104" y="159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4"/>
                  </a:lnTo>
                  <a:lnTo>
                    <a:pt x="95" y="211"/>
                  </a:lnTo>
                  <a:lnTo>
                    <a:pt x="92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1" y="223"/>
                  </a:lnTo>
                  <a:lnTo>
                    <a:pt x="16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30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6"/>
                  </a:lnTo>
                  <a:lnTo>
                    <a:pt x="16" y="2"/>
                  </a:lnTo>
                  <a:lnTo>
                    <a:pt x="21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22" name="Freeform 691"/>
            <p:cNvSpPr>
              <a:spLocks/>
            </p:cNvSpPr>
            <p:nvPr/>
          </p:nvSpPr>
          <p:spPr bwMode="auto">
            <a:xfrm>
              <a:off x="5332" y="1678"/>
              <a:ext cx="65" cy="126"/>
            </a:xfrm>
            <a:custGeom>
              <a:avLst/>
              <a:gdLst>
                <a:gd name="T0" fmla="*/ 33 w 65"/>
                <a:gd name="T1" fmla="*/ 0 h 126"/>
                <a:gd name="T2" fmla="*/ 36 w 65"/>
                <a:gd name="T3" fmla="*/ 0 h 126"/>
                <a:gd name="T4" fmla="*/ 39 w 65"/>
                <a:gd name="T5" fmla="*/ 1 h 126"/>
                <a:gd name="T6" fmla="*/ 42 w 65"/>
                <a:gd name="T7" fmla="*/ 2 h 126"/>
                <a:gd name="T8" fmla="*/ 45 w 65"/>
                <a:gd name="T9" fmla="*/ 4 h 126"/>
                <a:gd name="T10" fmla="*/ 51 w 65"/>
                <a:gd name="T11" fmla="*/ 10 h 126"/>
                <a:gd name="T12" fmla="*/ 55 w 65"/>
                <a:gd name="T13" fmla="*/ 18 h 126"/>
                <a:gd name="T14" fmla="*/ 59 w 65"/>
                <a:gd name="T15" fmla="*/ 27 h 126"/>
                <a:gd name="T16" fmla="*/ 62 w 65"/>
                <a:gd name="T17" fmla="*/ 38 h 126"/>
                <a:gd name="T18" fmla="*/ 64 w 65"/>
                <a:gd name="T19" fmla="*/ 51 h 126"/>
                <a:gd name="T20" fmla="*/ 65 w 65"/>
                <a:gd name="T21" fmla="*/ 64 h 126"/>
                <a:gd name="T22" fmla="*/ 64 w 65"/>
                <a:gd name="T23" fmla="*/ 76 h 126"/>
                <a:gd name="T24" fmla="*/ 62 w 65"/>
                <a:gd name="T25" fmla="*/ 88 h 126"/>
                <a:gd name="T26" fmla="*/ 59 w 65"/>
                <a:gd name="T27" fmla="*/ 98 h 126"/>
                <a:gd name="T28" fmla="*/ 55 w 65"/>
                <a:gd name="T29" fmla="*/ 108 h 126"/>
                <a:gd name="T30" fmla="*/ 51 w 65"/>
                <a:gd name="T31" fmla="*/ 116 h 126"/>
                <a:gd name="T32" fmla="*/ 45 w 65"/>
                <a:gd name="T33" fmla="*/ 122 h 126"/>
                <a:gd name="T34" fmla="*/ 42 w 65"/>
                <a:gd name="T35" fmla="*/ 124 h 126"/>
                <a:gd name="T36" fmla="*/ 39 w 65"/>
                <a:gd name="T37" fmla="*/ 125 h 126"/>
                <a:gd name="T38" fmla="*/ 36 w 65"/>
                <a:gd name="T39" fmla="*/ 126 h 126"/>
                <a:gd name="T40" fmla="*/ 33 w 65"/>
                <a:gd name="T41" fmla="*/ 126 h 126"/>
                <a:gd name="T42" fmla="*/ 29 w 65"/>
                <a:gd name="T43" fmla="*/ 126 h 126"/>
                <a:gd name="T44" fmla="*/ 26 w 65"/>
                <a:gd name="T45" fmla="*/ 125 h 126"/>
                <a:gd name="T46" fmla="*/ 23 w 65"/>
                <a:gd name="T47" fmla="*/ 124 h 126"/>
                <a:gd name="T48" fmla="*/ 20 w 65"/>
                <a:gd name="T49" fmla="*/ 122 h 126"/>
                <a:gd name="T50" fmla="*/ 14 w 65"/>
                <a:gd name="T51" fmla="*/ 116 h 126"/>
                <a:gd name="T52" fmla="*/ 9 w 65"/>
                <a:gd name="T53" fmla="*/ 108 h 126"/>
                <a:gd name="T54" fmla="*/ 5 w 65"/>
                <a:gd name="T55" fmla="*/ 98 h 126"/>
                <a:gd name="T56" fmla="*/ 2 w 65"/>
                <a:gd name="T57" fmla="*/ 88 h 126"/>
                <a:gd name="T58" fmla="*/ 0 w 65"/>
                <a:gd name="T59" fmla="*/ 76 h 126"/>
                <a:gd name="T60" fmla="*/ 0 w 65"/>
                <a:gd name="T61" fmla="*/ 64 h 126"/>
                <a:gd name="T62" fmla="*/ 0 w 65"/>
                <a:gd name="T63" fmla="*/ 51 h 126"/>
                <a:gd name="T64" fmla="*/ 2 w 65"/>
                <a:gd name="T65" fmla="*/ 38 h 126"/>
                <a:gd name="T66" fmla="*/ 5 w 65"/>
                <a:gd name="T67" fmla="*/ 27 h 126"/>
                <a:gd name="T68" fmla="*/ 9 w 65"/>
                <a:gd name="T69" fmla="*/ 18 h 126"/>
                <a:gd name="T70" fmla="*/ 14 w 65"/>
                <a:gd name="T71" fmla="*/ 10 h 126"/>
                <a:gd name="T72" fmla="*/ 20 w 65"/>
                <a:gd name="T73" fmla="*/ 4 h 126"/>
                <a:gd name="T74" fmla="*/ 23 w 65"/>
                <a:gd name="T75" fmla="*/ 2 h 126"/>
                <a:gd name="T76" fmla="*/ 26 w 65"/>
                <a:gd name="T77" fmla="*/ 1 h 126"/>
                <a:gd name="T78" fmla="*/ 29 w 65"/>
                <a:gd name="T79" fmla="*/ 0 h 126"/>
                <a:gd name="T80" fmla="*/ 33 w 65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6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1" y="10"/>
                  </a:lnTo>
                  <a:lnTo>
                    <a:pt x="55" y="18"/>
                  </a:lnTo>
                  <a:lnTo>
                    <a:pt x="59" y="27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8"/>
                  </a:lnTo>
                  <a:lnTo>
                    <a:pt x="55" y="108"/>
                  </a:lnTo>
                  <a:lnTo>
                    <a:pt x="51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6"/>
                  </a:lnTo>
                  <a:lnTo>
                    <a:pt x="33" y="126"/>
                  </a:lnTo>
                  <a:lnTo>
                    <a:pt x="29" y="126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5" y="98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38"/>
                  </a:lnTo>
                  <a:lnTo>
                    <a:pt x="5" y="27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23" name="Freeform 692"/>
            <p:cNvSpPr>
              <a:spLocks/>
            </p:cNvSpPr>
            <p:nvPr/>
          </p:nvSpPr>
          <p:spPr bwMode="auto">
            <a:xfrm>
              <a:off x="5332" y="1678"/>
              <a:ext cx="65" cy="126"/>
            </a:xfrm>
            <a:custGeom>
              <a:avLst/>
              <a:gdLst>
                <a:gd name="T0" fmla="*/ 33 w 65"/>
                <a:gd name="T1" fmla="*/ 0 h 126"/>
                <a:gd name="T2" fmla="*/ 36 w 65"/>
                <a:gd name="T3" fmla="*/ 0 h 126"/>
                <a:gd name="T4" fmla="*/ 39 w 65"/>
                <a:gd name="T5" fmla="*/ 1 h 126"/>
                <a:gd name="T6" fmla="*/ 42 w 65"/>
                <a:gd name="T7" fmla="*/ 2 h 126"/>
                <a:gd name="T8" fmla="*/ 45 w 65"/>
                <a:gd name="T9" fmla="*/ 4 h 126"/>
                <a:gd name="T10" fmla="*/ 51 w 65"/>
                <a:gd name="T11" fmla="*/ 10 h 126"/>
                <a:gd name="T12" fmla="*/ 55 w 65"/>
                <a:gd name="T13" fmla="*/ 18 h 126"/>
                <a:gd name="T14" fmla="*/ 59 w 65"/>
                <a:gd name="T15" fmla="*/ 27 h 126"/>
                <a:gd name="T16" fmla="*/ 62 w 65"/>
                <a:gd name="T17" fmla="*/ 38 h 126"/>
                <a:gd name="T18" fmla="*/ 64 w 65"/>
                <a:gd name="T19" fmla="*/ 51 h 126"/>
                <a:gd name="T20" fmla="*/ 65 w 65"/>
                <a:gd name="T21" fmla="*/ 64 h 126"/>
                <a:gd name="T22" fmla="*/ 64 w 65"/>
                <a:gd name="T23" fmla="*/ 76 h 126"/>
                <a:gd name="T24" fmla="*/ 62 w 65"/>
                <a:gd name="T25" fmla="*/ 88 h 126"/>
                <a:gd name="T26" fmla="*/ 59 w 65"/>
                <a:gd name="T27" fmla="*/ 98 h 126"/>
                <a:gd name="T28" fmla="*/ 55 w 65"/>
                <a:gd name="T29" fmla="*/ 108 h 126"/>
                <a:gd name="T30" fmla="*/ 51 w 65"/>
                <a:gd name="T31" fmla="*/ 116 h 126"/>
                <a:gd name="T32" fmla="*/ 45 w 65"/>
                <a:gd name="T33" fmla="*/ 122 h 126"/>
                <a:gd name="T34" fmla="*/ 42 w 65"/>
                <a:gd name="T35" fmla="*/ 124 h 126"/>
                <a:gd name="T36" fmla="*/ 39 w 65"/>
                <a:gd name="T37" fmla="*/ 125 h 126"/>
                <a:gd name="T38" fmla="*/ 36 w 65"/>
                <a:gd name="T39" fmla="*/ 126 h 126"/>
                <a:gd name="T40" fmla="*/ 33 w 65"/>
                <a:gd name="T41" fmla="*/ 126 h 126"/>
                <a:gd name="T42" fmla="*/ 29 w 65"/>
                <a:gd name="T43" fmla="*/ 126 h 126"/>
                <a:gd name="T44" fmla="*/ 26 w 65"/>
                <a:gd name="T45" fmla="*/ 125 h 126"/>
                <a:gd name="T46" fmla="*/ 23 w 65"/>
                <a:gd name="T47" fmla="*/ 124 h 126"/>
                <a:gd name="T48" fmla="*/ 20 w 65"/>
                <a:gd name="T49" fmla="*/ 122 h 126"/>
                <a:gd name="T50" fmla="*/ 14 w 65"/>
                <a:gd name="T51" fmla="*/ 116 h 126"/>
                <a:gd name="T52" fmla="*/ 9 w 65"/>
                <a:gd name="T53" fmla="*/ 108 h 126"/>
                <a:gd name="T54" fmla="*/ 5 w 65"/>
                <a:gd name="T55" fmla="*/ 98 h 126"/>
                <a:gd name="T56" fmla="*/ 2 w 65"/>
                <a:gd name="T57" fmla="*/ 88 h 126"/>
                <a:gd name="T58" fmla="*/ 0 w 65"/>
                <a:gd name="T59" fmla="*/ 76 h 126"/>
                <a:gd name="T60" fmla="*/ 0 w 65"/>
                <a:gd name="T61" fmla="*/ 64 h 126"/>
                <a:gd name="T62" fmla="*/ 0 w 65"/>
                <a:gd name="T63" fmla="*/ 51 h 126"/>
                <a:gd name="T64" fmla="*/ 2 w 65"/>
                <a:gd name="T65" fmla="*/ 38 h 126"/>
                <a:gd name="T66" fmla="*/ 5 w 65"/>
                <a:gd name="T67" fmla="*/ 27 h 126"/>
                <a:gd name="T68" fmla="*/ 9 w 65"/>
                <a:gd name="T69" fmla="*/ 18 h 126"/>
                <a:gd name="T70" fmla="*/ 14 w 65"/>
                <a:gd name="T71" fmla="*/ 10 h 126"/>
                <a:gd name="T72" fmla="*/ 20 w 65"/>
                <a:gd name="T73" fmla="*/ 4 h 126"/>
                <a:gd name="T74" fmla="*/ 23 w 65"/>
                <a:gd name="T75" fmla="*/ 2 h 126"/>
                <a:gd name="T76" fmla="*/ 26 w 65"/>
                <a:gd name="T77" fmla="*/ 1 h 126"/>
                <a:gd name="T78" fmla="*/ 29 w 65"/>
                <a:gd name="T79" fmla="*/ 0 h 126"/>
                <a:gd name="T80" fmla="*/ 33 w 65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6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1" y="10"/>
                  </a:lnTo>
                  <a:lnTo>
                    <a:pt x="55" y="18"/>
                  </a:lnTo>
                  <a:lnTo>
                    <a:pt x="59" y="27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8"/>
                  </a:lnTo>
                  <a:lnTo>
                    <a:pt x="55" y="108"/>
                  </a:lnTo>
                  <a:lnTo>
                    <a:pt x="51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6"/>
                  </a:lnTo>
                  <a:lnTo>
                    <a:pt x="33" y="126"/>
                  </a:lnTo>
                  <a:lnTo>
                    <a:pt x="29" y="126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5" y="98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38"/>
                  </a:lnTo>
                  <a:lnTo>
                    <a:pt x="5" y="27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3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24" name="Freeform 693"/>
            <p:cNvSpPr>
              <a:spLocks/>
            </p:cNvSpPr>
            <p:nvPr/>
          </p:nvSpPr>
          <p:spPr bwMode="auto">
            <a:xfrm>
              <a:off x="5422" y="1620"/>
              <a:ext cx="103" cy="223"/>
            </a:xfrm>
            <a:custGeom>
              <a:avLst/>
              <a:gdLst>
                <a:gd name="T0" fmla="*/ 21 w 103"/>
                <a:gd name="T1" fmla="*/ 0 h 223"/>
                <a:gd name="T2" fmla="*/ 83 w 103"/>
                <a:gd name="T3" fmla="*/ 0 h 223"/>
                <a:gd name="T4" fmla="*/ 87 w 103"/>
                <a:gd name="T5" fmla="*/ 2 h 223"/>
                <a:gd name="T6" fmla="*/ 91 w 103"/>
                <a:gd name="T7" fmla="*/ 6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30 h 223"/>
                <a:gd name="T14" fmla="*/ 101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9 h 223"/>
                <a:gd name="T22" fmla="*/ 103 w 103"/>
                <a:gd name="T23" fmla="*/ 172 h 223"/>
                <a:gd name="T24" fmla="*/ 101 w 103"/>
                <a:gd name="T25" fmla="*/ 183 h 223"/>
                <a:gd name="T26" fmla="*/ 100 w 103"/>
                <a:gd name="T27" fmla="*/ 194 h 223"/>
                <a:gd name="T28" fmla="*/ 97 w 103"/>
                <a:gd name="T29" fmla="*/ 204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1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8 w 103"/>
                <a:gd name="T45" fmla="*/ 211 h 223"/>
                <a:gd name="T46" fmla="*/ 5 w 103"/>
                <a:gd name="T47" fmla="*/ 204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2 h 223"/>
                <a:gd name="T54" fmla="*/ 0 w 103"/>
                <a:gd name="T55" fmla="*/ 159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30 h 223"/>
                <a:gd name="T64" fmla="*/ 5 w 103"/>
                <a:gd name="T65" fmla="*/ 19 h 223"/>
                <a:gd name="T66" fmla="*/ 8 w 103"/>
                <a:gd name="T67" fmla="*/ 12 h 223"/>
                <a:gd name="T68" fmla="*/ 12 w 103"/>
                <a:gd name="T69" fmla="*/ 6 h 223"/>
                <a:gd name="T70" fmla="*/ 16 w 103"/>
                <a:gd name="T71" fmla="*/ 2 h 223"/>
                <a:gd name="T72" fmla="*/ 21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1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6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30"/>
                  </a:lnTo>
                  <a:lnTo>
                    <a:pt x="101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9"/>
                  </a:lnTo>
                  <a:lnTo>
                    <a:pt x="103" y="172"/>
                  </a:lnTo>
                  <a:lnTo>
                    <a:pt x="101" y="183"/>
                  </a:lnTo>
                  <a:lnTo>
                    <a:pt x="100" y="194"/>
                  </a:lnTo>
                  <a:lnTo>
                    <a:pt x="97" y="204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1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8" y="211"/>
                  </a:lnTo>
                  <a:lnTo>
                    <a:pt x="5" y="204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30"/>
                  </a:lnTo>
                  <a:lnTo>
                    <a:pt x="5" y="19"/>
                  </a:lnTo>
                  <a:lnTo>
                    <a:pt x="8" y="12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25" name="Freeform 694"/>
            <p:cNvSpPr>
              <a:spLocks/>
            </p:cNvSpPr>
            <p:nvPr/>
          </p:nvSpPr>
          <p:spPr bwMode="auto">
            <a:xfrm>
              <a:off x="5422" y="1620"/>
              <a:ext cx="103" cy="223"/>
            </a:xfrm>
            <a:custGeom>
              <a:avLst/>
              <a:gdLst>
                <a:gd name="T0" fmla="*/ 21 w 103"/>
                <a:gd name="T1" fmla="*/ 0 h 223"/>
                <a:gd name="T2" fmla="*/ 83 w 103"/>
                <a:gd name="T3" fmla="*/ 0 h 223"/>
                <a:gd name="T4" fmla="*/ 87 w 103"/>
                <a:gd name="T5" fmla="*/ 2 h 223"/>
                <a:gd name="T6" fmla="*/ 91 w 103"/>
                <a:gd name="T7" fmla="*/ 6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30 h 223"/>
                <a:gd name="T14" fmla="*/ 101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9 h 223"/>
                <a:gd name="T22" fmla="*/ 103 w 103"/>
                <a:gd name="T23" fmla="*/ 172 h 223"/>
                <a:gd name="T24" fmla="*/ 101 w 103"/>
                <a:gd name="T25" fmla="*/ 183 h 223"/>
                <a:gd name="T26" fmla="*/ 100 w 103"/>
                <a:gd name="T27" fmla="*/ 194 h 223"/>
                <a:gd name="T28" fmla="*/ 97 w 103"/>
                <a:gd name="T29" fmla="*/ 204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1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8 w 103"/>
                <a:gd name="T45" fmla="*/ 211 h 223"/>
                <a:gd name="T46" fmla="*/ 5 w 103"/>
                <a:gd name="T47" fmla="*/ 204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2 h 223"/>
                <a:gd name="T54" fmla="*/ 0 w 103"/>
                <a:gd name="T55" fmla="*/ 159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30 h 223"/>
                <a:gd name="T64" fmla="*/ 5 w 103"/>
                <a:gd name="T65" fmla="*/ 19 h 223"/>
                <a:gd name="T66" fmla="*/ 8 w 103"/>
                <a:gd name="T67" fmla="*/ 12 h 223"/>
                <a:gd name="T68" fmla="*/ 12 w 103"/>
                <a:gd name="T69" fmla="*/ 6 h 223"/>
                <a:gd name="T70" fmla="*/ 16 w 103"/>
                <a:gd name="T71" fmla="*/ 2 h 223"/>
                <a:gd name="T72" fmla="*/ 21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1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6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30"/>
                  </a:lnTo>
                  <a:lnTo>
                    <a:pt x="101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9"/>
                  </a:lnTo>
                  <a:lnTo>
                    <a:pt x="103" y="172"/>
                  </a:lnTo>
                  <a:lnTo>
                    <a:pt x="101" y="183"/>
                  </a:lnTo>
                  <a:lnTo>
                    <a:pt x="100" y="194"/>
                  </a:lnTo>
                  <a:lnTo>
                    <a:pt x="97" y="204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1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8" y="211"/>
                  </a:lnTo>
                  <a:lnTo>
                    <a:pt x="5" y="204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30"/>
                  </a:lnTo>
                  <a:lnTo>
                    <a:pt x="5" y="19"/>
                  </a:lnTo>
                  <a:lnTo>
                    <a:pt x="8" y="12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21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26" name="Freeform 695"/>
            <p:cNvSpPr>
              <a:spLocks/>
            </p:cNvSpPr>
            <p:nvPr/>
          </p:nvSpPr>
          <p:spPr bwMode="auto">
            <a:xfrm>
              <a:off x="5438" y="1678"/>
              <a:ext cx="65" cy="126"/>
            </a:xfrm>
            <a:custGeom>
              <a:avLst/>
              <a:gdLst>
                <a:gd name="T0" fmla="*/ 33 w 65"/>
                <a:gd name="T1" fmla="*/ 0 h 126"/>
                <a:gd name="T2" fmla="*/ 36 w 65"/>
                <a:gd name="T3" fmla="*/ 0 h 126"/>
                <a:gd name="T4" fmla="*/ 39 w 65"/>
                <a:gd name="T5" fmla="*/ 1 h 126"/>
                <a:gd name="T6" fmla="*/ 42 w 65"/>
                <a:gd name="T7" fmla="*/ 2 h 126"/>
                <a:gd name="T8" fmla="*/ 45 w 65"/>
                <a:gd name="T9" fmla="*/ 4 h 126"/>
                <a:gd name="T10" fmla="*/ 51 w 65"/>
                <a:gd name="T11" fmla="*/ 10 h 126"/>
                <a:gd name="T12" fmla="*/ 55 w 65"/>
                <a:gd name="T13" fmla="*/ 18 h 126"/>
                <a:gd name="T14" fmla="*/ 59 w 65"/>
                <a:gd name="T15" fmla="*/ 27 h 126"/>
                <a:gd name="T16" fmla="*/ 62 w 65"/>
                <a:gd name="T17" fmla="*/ 38 h 126"/>
                <a:gd name="T18" fmla="*/ 64 w 65"/>
                <a:gd name="T19" fmla="*/ 51 h 126"/>
                <a:gd name="T20" fmla="*/ 65 w 65"/>
                <a:gd name="T21" fmla="*/ 64 h 126"/>
                <a:gd name="T22" fmla="*/ 64 w 65"/>
                <a:gd name="T23" fmla="*/ 76 h 126"/>
                <a:gd name="T24" fmla="*/ 62 w 65"/>
                <a:gd name="T25" fmla="*/ 88 h 126"/>
                <a:gd name="T26" fmla="*/ 59 w 65"/>
                <a:gd name="T27" fmla="*/ 98 h 126"/>
                <a:gd name="T28" fmla="*/ 55 w 65"/>
                <a:gd name="T29" fmla="*/ 108 h 126"/>
                <a:gd name="T30" fmla="*/ 51 w 65"/>
                <a:gd name="T31" fmla="*/ 116 h 126"/>
                <a:gd name="T32" fmla="*/ 45 w 65"/>
                <a:gd name="T33" fmla="*/ 122 h 126"/>
                <a:gd name="T34" fmla="*/ 42 w 65"/>
                <a:gd name="T35" fmla="*/ 124 h 126"/>
                <a:gd name="T36" fmla="*/ 39 w 65"/>
                <a:gd name="T37" fmla="*/ 125 h 126"/>
                <a:gd name="T38" fmla="*/ 36 w 65"/>
                <a:gd name="T39" fmla="*/ 126 h 126"/>
                <a:gd name="T40" fmla="*/ 33 w 65"/>
                <a:gd name="T41" fmla="*/ 126 h 126"/>
                <a:gd name="T42" fmla="*/ 30 w 65"/>
                <a:gd name="T43" fmla="*/ 126 h 126"/>
                <a:gd name="T44" fmla="*/ 26 w 65"/>
                <a:gd name="T45" fmla="*/ 125 h 126"/>
                <a:gd name="T46" fmla="*/ 23 w 65"/>
                <a:gd name="T47" fmla="*/ 124 h 126"/>
                <a:gd name="T48" fmla="*/ 20 w 65"/>
                <a:gd name="T49" fmla="*/ 122 h 126"/>
                <a:gd name="T50" fmla="*/ 15 w 65"/>
                <a:gd name="T51" fmla="*/ 116 h 126"/>
                <a:gd name="T52" fmla="*/ 10 w 65"/>
                <a:gd name="T53" fmla="*/ 108 h 126"/>
                <a:gd name="T54" fmla="*/ 6 w 65"/>
                <a:gd name="T55" fmla="*/ 98 h 126"/>
                <a:gd name="T56" fmla="*/ 2 w 65"/>
                <a:gd name="T57" fmla="*/ 88 h 126"/>
                <a:gd name="T58" fmla="*/ 0 w 65"/>
                <a:gd name="T59" fmla="*/ 76 h 126"/>
                <a:gd name="T60" fmla="*/ 0 w 65"/>
                <a:gd name="T61" fmla="*/ 64 h 126"/>
                <a:gd name="T62" fmla="*/ 0 w 65"/>
                <a:gd name="T63" fmla="*/ 51 h 126"/>
                <a:gd name="T64" fmla="*/ 2 w 65"/>
                <a:gd name="T65" fmla="*/ 38 h 126"/>
                <a:gd name="T66" fmla="*/ 6 w 65"/>
                <a:gd name="T67" fmla="*/ 27 h 126"/>
                <a:gd name="T68" fmla="*/ 10 w 65"/>
                <a:gd name="T69" fmla="*/ 18 h 126"/>
                <a:gd name="T70" fmla="*/ 15 w 65"/>
                <a:gd name="T71" fmla="*/ 10 h 126"/>
                <a:gd name="T72" fmla="*/ 20 w 65"/>
                <a:gd name="T73" fmla="*/ 4 h 126"/>
                <a:gd name="T74" fmla="*/ 23 w 65"/>
                <a:gd name="T75" fmla="*/ 2 h 126"/>
                <a:gd name="T76" fmla="*/ 26 w 65"/>
                <a:gd name="T77" fmla="*/ 1 h 126"/>
                <a:gd name="T78" fmla="*/ 30 w 65"/>
                <a:gd name="T79" fmla="*/ 0 h 126"/>
                <a:gd name="T80" fmla="*/ 33 w 65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6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1" y="10"/>
                  </a:lnTo>
                  <a:lnTo>
                    <a:pt x="55" y="18"/>
                  </a:lnTo>
                  <a:lnTo>
                    <a:pt x="59" y="27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8"/>
                  </a:lnTo>
                  <a:lnTo>
                    <a:pt x="55" y="108"/>
                  </a:lnTo>
                  <a:lnTo>
                    <a:pt x="51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6"/>
                  </a:lnTo>
                  <a:lnTo>
                    <a:pt x="33" y="126"/>
                  </a:lnTo>
                  <a:lnTo>
                    <a:pt x="30" y="126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5" y="116"/>
                  </a:lnTo>
                  <a:lnTo>
                    <a:pt x="10" y="108"/>
                  </a:lnTo>
                  <a:lnTo>
                    <a:pt x="6" y="98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38"/>
                  </a:lnTo>
                  <a:lnTo>
                    <a:pt x="6" y="27"/>
                  </a:lnTo>
                  <a:lnTo>
                    <a:pt x="10" y="18"/>
                  </a:lnTo>
                  <a:lnTo>
                    <a:pt x="15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3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27" name="Freeform 696"/>
            <p:cNvSpPr>
              <a:spLocks/>
            </p:cNvSpPr>
            <p:nvPr/>
          </p:nvSpPr>
          <p:spPr bwMode="auto">
            <a:xfrm>
              <a:off x="5438" y="1678"/>
              <a:ext cx="65" cy="126"/>
            </a:xfrm>
            <a:custGeom>
              <a:avLst/>
              <a:gdLst>
                <a:gd name="T0" fmla="*/ 33 w 65"/>
                <a:gd name="T1" fmla="*/ 0 h 126"/>
                <a:gd name="T2" fmla="*/ 36 w 65"/>
                <a:gd name="T3" fmla="*/ 0 h 126"/>
                <a:gd name="T4" fmla="*/ 39 w 65"/>
                <a:gd name="T5" fmla="*/ 1 h 126"/>
                <a:gd name="T6" fmla="*/ 42 w 65"/>
                <a:gd name="T7" fmla="*/ 2 h 126"/>
                <a:gd name="T8" fmla="*/ 45 w 65"/>
                <a:gd name="T9" fmla="*/ 4 h 126"/>
                <a:gd name="T10" fmla="*/ 51 w 65"/>
                <a:gd name="T11" fmla="*/ 10 h 126"/>
                <a:gd name="T12" fmla="*/ 55 w 65"/>
                <a:gd name="T13" fmla="*/ 18 h 126"/>
                <a:gd name="T14" fmla="*/ 59 w 65"/>
                <a:gd name="T15" fmla="*/ 27 h 126"/>
                <a:gd name="T16" fmla="*/ 62 w 65"/>
                <a:gd name="T17" fmla="*/ 38 h 126"/>
                <a:gd name="T18" fmla="*/ 64 w 65"/>
                <a:gd name="T19" fmla="*/ 51 h 126"/>
                <a:gd name="T20" fmla="*/ 65 w 65"/>
                <a:gd name="T21" fmla="*/ 64 h 126"/>
                <a:gd name="T22" fmla="*/ 64 w 65"/>
                <a:gd name="T23" fmla="*/ 76 h 126"/>
                <a:gd name="T24" fmla="*/ 62 w 65"/>
                <a:gd name="T25" fmla="*/ 88 h 126"/>
                <a:gd name="T26" fmla="*/ 59 w 65"/>
                <a:gd name="T27" fmla="*/ 98 h 126"/>
                <a:gd name="T28" fmla="*/ 55 w 65"/>
                <a:gd name="T29" fmla="*/ 108 h 126"/>
                <a:gd name="T30" fmla="*/ 51 w 65"/>
                <a:gd name="T31" fmla="*/ 116 h 126"/>
                <a:gd name="T32" fmla="*/ 45 w 65"/>
                <a:gd name="T33" fmla="*/ 122 h 126"/>
                <a:gd name="T34" fmla="*/ 42 w 65"/>
                <a:gd name="T35" fmla="*/ 124 h 126"/>
                <a:gd name="T36" fmla="*/ 39 w 65"/>
                <a:gd name="T37" fmla="*/ 125 h 126"/>
                <a:gd name="T38" fmla="*/ 36 w 65"/>
                <a:gd name="T39" fmla="*/ 126 h 126"/>
                <a:gd name="T40" fmla="*/ 33 w 65"/>
                <a:gd name="T41" fmla="*/ 126 h 126"/>
                <a:gd name="T42" fmla="*/ 30 w 65"/>
                <a:gd name="T43" fmla="*/ 126 h 126"/>
                <a:gd name="T44" fmla="*/ 26 w 65"/>
                <a:gd name="T45" fmla="*/ 125 h 126"/>
                <a:gd name="T46" fmla="*/ 23 w 65"/>
                <a:gd name="T47" fmla="*/ 124 h 126"/>
                <a:gd name="T48" fmla="*/ 20 w 65"/>
                <a:gd name="T49" fmla="*/ 122 h 126"/>
                <a:gd name="T50" fmla="*/ 15 w 65"/>
                <a:gd name="T51" fmla="*/ 116 h 126"/>
                <a:gd name="T52" fmla="*/ 10 w 65"/>
                <a:gd name="T53" fmla="*/ 108 h 126"/>
                <a:gd name="T54" fmla="*/ 6 w 65"/>
                <a:gd name="T55" fmla="*/ 98 h 126"/>
                <a:gd name="T56" fmla="*/ 2 w 65"/>
                <a:gd name="T57" fmla="*/ 88 h 126"/>
                <a:gd name="T58" fmla="*/ 0 w 65"/>
                <a:gd name="T59" fmla="*/ 76 h 126"/>
                <a:gd name="T60" fmla="*/ 0 w 65"/>
                <a:gd name="T61" fmla="*/ 64 h 126"/>
                <a:gd name="T62" fmla="*/ 0 w 65"/>
                <a:gd name="T63" fmla="*/ 51 h 126"/>
                <a:gd name="T64" fmla="*/ 2 w 65"/>
                <a:gd name="T65" fmla="*/ 38 h 126"/>
                <a:gd name="T66" fmla="*/ 6 w 65"/>
                <a:gd name="T67" fmla="*/ 27 h 126"/>
                <a:gd name="T68" fmla="*/ 10 w 65"/>
                <a:gd name="T69" fmla="*/ 18 h 126"/>
                <a:gd name="T70" fmla="*/ 15 w 65"/>
                <a:gd name="T71" fmla="*/ 10 h 126"/>
                <a:gd name="T72" fmla="*/ 20 w 65"/>
                <a:gd name="T73" fmla="*/ 4 h 126"/>
                <a:gd name="T74" fmla="*/ 23 w 65"/>
                <a:gd name="T75" fmla="*/ 2 h 126"/>
                <a:gd name="T76" fmla="*/ 26 w 65"/>
                <a:gd name="T77" fmla="*/ 1 h 126"/>
                <a:gd name="T78" fmla="*/ 30 w 65"/>
                <a:gd name="T79" fmla="*/ 0 h 126"/>
                <a:gd name="T80" fmla="*/ 33 w 65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6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2"/>
                  </a:lnTo>
                  <a:lnTo>
                    <a:pt x="45" y="4"/>
                  </a:lnTo>
                  <a:lnTo>
                    <a:pt x="51" y="10"/>
                  </a:lnTo>
                  <a:lnTo>
                    <a:pt x="55" y="18"/>
                  </a:lnTo>
                  <a:lnTo>
                    <a:pt x="59" y="27"/>
                  </a:lnTo>
                  <a:lnTo>
                    <a:pt x="62" y="38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6"/>
                  </a:lnTo>
                  <a:lnTo>
                    <a:pt x="62" y="88"/>
                  </a:lnTo>
                  <a:lnTo>
                    <a:pt x="59" y="98"/>
                  </a:lnTo>
                  <a:lnTo>
                    <a:pt x="55" y="108"/>
                  </a:lnTo>
                  <a:lnTo>
                    <a:pt x="51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5"/>
                  </a:lnTo>
                  <a:lnTo>
                    <a:pt x="36" y="126"/>
                  </a:lnTo>
                  <a:lnTo>
                    <a:pt x="33" y="126"/>
                  </a:lnTo>
                  <a:lnTo>
                    <a:pt x="30" y="126"/>
                  </a:lnTo>
                  <a:lnTo>
                    <a:pt x="26" y="125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5" y="116"/>
                  </a:lnTo>
                  <a:lnTo>
                    <a:pt x="10" y="108"/>
                  </a:lnTo>
                  <a:lnTo>
                    <a:pt x="6" y="98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38"/>
                  </a:lnTo>
                  <a:lnTo>
                    <a:pt x="6" y="27"/>
                  </a:lnTo>
                  <a:lnTo>
                    <a:pt x="10" y="18"/>
                  </a:lnTo>
                  <a:lnTo>
                    <a:pt x="15" y="10"/>
                  </a:lnTo>
                  <a:lnTo>
                    <a:pt x="20" y="4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30" y="0"/>
                  </a:lnTo>
                  <a:lnTo>
                    <a:pt x="33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28" name="Freeform 697"/>
            <p:cNvSpPr>
              <a:spLocks/>
            </p:cNvSpPr>
            <p:nvPr/>
          </p:nvSpPr>
          <p:spPr bwMode="auto">
            <a:xfrm>
              <a:off x="5528" y="1620"/>
              <a:ext cx="104" cy="223"/>
            </a:xfrm>
            <a:custGeom>
              <a:avLst/>
              <a:gdLst>
                <a:gd name="T0" fmla="*/ 21 w 104"/>
                <a:gd name="T1" fmla="*/ 0 h 223"/>
                <a:gd name="T2" fmla="*/ 83 w 104"/>
                <a:gd name="T3" fmla="*/ 0 h 223"/>
                <a:gd name="T4" fmla="*/ 87 w 104"/>
                <a:gd name="T5" fmla="*/ 2 h 223"/>
                <a:gd name="T6" fmla="*/ 91 w 104"/>
                <a:gd name="T7" fmla="*/ 6 h 223"/>
                <a:gd name="T8" fmla="*/ 95 w 104"/>
                <a:gd name="T9" fmla="*/ 12 h 223"/>
                <a:gd name="T10" fmla="*/ 98 w 104"/>
                <a:gd name="T11" fmla="*/ 19 h 223"/>
                <a:gd name="T12" fmla="*/ 101 w 104"/>
                <a:gd name="T13" fmla="*/ 30 h 223"/>
                <a:gd name="T14" fmla="*/ 102 w 104"/>
                <a:gd name="T15" fmla="*/ 40 h 223"/>
                <a:gd name="T16" fmla="*/ 104 w 104"/>
                <a:gd name="T17" fmla="*/ 52 h 223"/>
                <a:gd name="T18" fmla="*/ 104 w 104"/>
                <a:gd name="T19" fmla="*/ 64 h 223"/>
                <a:gd name="T20" fmla="*/ 104 w 104"/>
                <a:gd name="T21" fmla="*/ 159 h 223"/>
                <a:gd name="T22" fmla="*/ 104 w 104"/>
                <a:gd name="T23" fmla="*/ 172 h 223"/>
                <a:gd name="T24" fmla="*/ 102 w 104"/>
                <a:gd name="T25" fmla="*/ 183 h 223"/>
                <a:gd name="T26" fmla="*/ 101 w 104"/>
                <a:gd name="T27" fmla="*/ 194 h 223"/>
                <a:gd name="T28" fmla="*/ 98 w 104"/>
                <a:gd name="T29" fmla="*/ 204 h 223"/>
                <a:gd name="T30" fmla="*/ 95 w 104"/>
                <a:gd name="T31" fmla="*/ 211 h 223"/>
                <a:gd name="T32" fmla="*/ 91 w 104"/>
                <a:gd name="T33" fmla="*/ 217 h 223"/>
                <a:gd name="T34" fmla="*/ 87 w 104"/>
                <a:gd name="T35" fmla="*/ 222 h 223"/>
                <a:gd name="T36" fmla="*/ 83 w 104"/>
                <a:gd name="T37" fmla="*/ 223 h 223"/>
                <a:gd name="T38" fmla="*/ 21 w 104"/>
                <a:gd name="T39" fmla="*/ 223 h 223"/>
                <a:gd name="T40" fmla="*/ 17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4 h 223"/>
                <a:gd name="T48" fmla="*/ 4 w 104"/>
                <a:gd name="T49" fmla="*/ 194 h 223"/>
                <a:gd name="T50" fmla="*/ 1 w 104"/>
                <a:gd name="T51" fmla="*/ 183 h 223"/>
                <a:gd name="T52" fmla="*/ 0 w 104"/>
                <a:gd name="T53" fmla="*/ 172 h 223"/>
                <a:gd name="T54" fmla="*/ 0 w 104"/>
                <a:gd name="T55" fmla="*/ 159 h 223"/>
                <a:gd name="T56" fmla="*/ 0 w 104"/>
                <a:gd name="T57" fmla="*/ 64 h 223"/>
                <a:gd name="T58" fmla="*/ 0 w 104"/>
                <a:gd name="T59" fmla="*/ 52 h 223"/>
                <a:gd name="T60" fmla="*/ 1 w 104"/>
                <a:gd name="T61" fmla="*/ 40 h 223"/>
                <a:gd name="T62" fmla="*/ 4 w 104"/>
                <a:gd name="T63" fmla="*/ 30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6 h 223"/>
                <a:gd name="T70" fmla="*/ 17 w 104"/>
                <a:gd name="T71" fmla="*/ 2 h 223"/>
                <a:gd name="T72" fmla="*/ 21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1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6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1" y="30"/>
                  </a:lnTo>
                  <a:lnTo>
                    <a:pt x="102" y="40"/>
                  </a:lnTo>
                  <a:lnTo>
                    <a:pt x="104" y="52"/>
                  </a:lnTo>
                  <a:lnTo>
                    <a:pt x="104" y="64"/>
                  </a:lnTo>
                  <a:lnTo>
                    <a:pt x="104" y="159"/>
                  </a:lnTo>
                  <a:lnTo>
                    <a:pt x="104" y="172"/>
                  </a:lnTo>
                  <a:lnTo>
                    <a:pt x="102" y="183"/>
                  </a:lnTo>
                  <a:lnTo>
                    <a:pt x="101" y="194"/>
                  </a:lnTo>
                  <a:lnTo>
                    <a:pt x="98" y="204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1" y="223"/>
                  </a:lnTo>
                  <a:lnTo>
                    <a:pt x="17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1" y="183"/>
                  </a:lnTo>
                  <a:lnTo>
                    <a:pt x="0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4" y="30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6"/>
                  </a:lnTo>
                  <a:lnTo>
                    <a:pt x="17" y="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29" name="Freeform 698"/>
            <p:cNvSpPr>
              <a:spLocks/>
            </p:cNvSpPr>
            <p:nvPr/>
          </p:nvSpPr>
          <p:spPr bwMode="auto">
            <a:xfrm>
              <a:off x="5528" y="1620"/>
              <a:ext cx="104" cy="223"/>
            </a:xfrm>
            <a:custGeom>
              <a:avLst/>
              <a:gdLst>
                <a:gd name="T0" fmla="*/ 21 w 104"/>
                <a:gd name="T1" fmla="*/ 0 h 223"/>
                <a:gd name="T2" fmla="*/ 83 w 104"/>
                <a:gd name="T3" fmla="*/ 0 h 223"/>
                <a:gd name="T4" fmla="*/ 87 w 104"/>
                <a:gd name="T5" fmla="*/ 2 h 223"/>
                <a:gd name="T6" fmla="*/ 91 w 104"/>
                <a:gd name="T7" fmla="*/ 6 h 223"/>
                <a:gd name="T8" fmla="*/ 95 w 104"/>
                <a:gd name="T9" fmla="*/ 12 h 223"/>
                <a:gd name="T10" fmla="*/ 98 w 104"/>
                <a:gd name="T11" fmla="*/ 19 h 223"/>
                <a:gd name="T12" fmla="*/ 101 w 104"/>
                <a:gd name="T13" fmla="*/ 30 h 223"/>
                <a:gd name="T14" fmla="*/ 102 w 104"/>
                <a:gd name="T15" fmla="*/ 40 h 223"/>
                <a:gd name="T16" fmla="*/ 104 w 104"/>
                <a:gd name="T17" fmla="*/ 52 h 223"/>
                <a:gd name="T18" fmla="*/ 104 w 104"/>
                <a:gd name="T19" fmla="*/ 64 h 223"/>
                <a:gd name="T20" fmla="*/ 104 w 104"/>
                <a:gd name="T21" fmla="*/ 159 h 223"/>
                <a:gd name="T22" fmla="*/ 104 w 104"/>
                <a:gd name="T23" fmla="*/ 172 h 223"/>
                <a:gd name="T24" fmla="*/ 102 w 104"/>
                <a:gd name="T25" fmla="*/ 183 h 223"/>
                <a:gd name="T26" fmla="*/ 101 w 104"/>
                <a:gd name="T27" fmla="*/ 194 h 223"/>
                <a:gd name="T28" fmla="*/ 98 w 104"/>
                <a:gd name="T29" fmla="*/ 204 h 223"/>
                <a:gd name="T30" fmla="*/ 95 w 104"/>
                <a:gd name="T31" fmla="*/ 211 h 223"/>
                <a:gd name="T32" fmla="*/ 91 w 104"/>
                <a:gd name="T33" fmla="*/ 217 h 223"/>
                <a:gd name="T34" fmla="*/ 87 w 104"/>
                <a:gd name="T35" fmla="*/ 222 h 223"/>
                <a:gd name="T36" fmla="*/ 83 w 104"/>
                <a:gd name="T37" fmla="*/ 223 h 223"/>
                <a:gd name="T38" fmla="*/ 21 w 104"/>
                <a:gd name="T39" fmla="*/ 223 h 223"/>
                <a:gd name="T40" fmla="*/ 17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4 h 223"/>
                <a:gd name="T48" fmla="*/ 4 w 104"/>
                <a:gd name="T49" fmla="*/ 194 h 223"/>
                <a:gd name="T50" fmla="*/ 1 w 104"/>
                <a:gd name="T51" fmla="*/ 183 h 223"/>
                <a:gd name="T52" fmla="*/ 0 w 104"/>
                <a:gd name="T53" fmla="*/ 172 h 223"/>
                <a:gd name="T54" fmla="*/ 0 w 104"/>
                <a:gd name="T55" fmla="*/ 159 h 223"/>
                <a:gd name="T56" fmla="*/ 0 w 104"/>
                <a:gd name="T57" fmla="*/ 64 h 223"/>
                <a:gd name="T58" fmla="*/ 0 w 104"/>
                <a:gd name="T59" fmla="*/ 52 h 223"/>
                <a:gd name="T60" fmla="*/ 1 w 104"/>
                <a:gd name="T61" fmla="*/ 40 h 223"/>
                <a:gd name="T62" fmla="*/ 4 w 104"/>
                <a:gd name="T63" fmla="*/ 30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6 h 223"/>
                <a:gd name="T70" fmla="*/ 17 w 104"/>
                <a:gd name="T71" fmla="*/ 2 h 223"/>
                <a:gd name="T72" fmla="*/ 21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1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6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1" y="30"/>
                  </a:lnTo>
                  <a:lnTo>
                    <a:pt x="102" y="40"/>
                  </a:lnTo>
                  <a:lnTo>
                    <a:pt x="104" y="52"/>
                  </a:lnTo>
                  <a:lnTo>
                    <a:pt x="104" y="64"/>
                  </a:lnTo>
                  <a:lnTo>
                    <a:pt x="104" y="159"/>
                  </a:lnTo>
                  <a:lnTo>
                    <a:pt x="104" y="172"/>
                  </a:lnTo>
                  <a:lnTo>
                    <a:pt x="102" y="183"/>
                  </a:lnTo>
                  <a:lnTo>
                    <a:pt x="101" y="194"/>
                  </a:lnTo>
                  <a:lnTo>
                    <a:pt x="98" y="204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1" y="223"/>
                  </a:lnTo>
                  <a:lnTo>
                    <a:pt x="17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1" y="183"/>
                  </a:lnTo>
                  <a:lnTo>
                    <a:pt x="0" y="172"/>
                  </a:lnTo>
                  <a:lnTo>
                    <a:pt x="0" y="159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4" y="30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6"/>
                  </a:lnTo>
                  <a:lnTo>
                    <a:pt x="17" y="2"/>
                  </a:lnTo>
                  <a:lnTo>
                    <a:pt x="21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30" name="Freeform 699"/>
            <p:cNvSpPr>
              <a:spLocks/>
            </p:cNvSpPr>
            <p:nvPr/>
          </p:nvSpPr>
          <p:spPr bwMode="auto">
            <a:xfrm>
              <a:off x="5545" y="1678"/>
              <a:ext cx="64" cy="126"/>
            </a:xfrm>
            <a:custGeom>
              <a:avLst/>
              <a:gdLst>
                <a:gd name="T0" fmla="*/ 32 w 64"/>
                <a:gd name="T1" fmla="*/ 0 h 126"/>
                <a:gd name="T2" fmla="*/ 35 w 64"/>
                <a:gd name="T3" fmla="*/ 0 h 126"/>
                <a:gd name="T4" fmla="*/ 38 w 64"/>
                <a:gd name="T5" fmla="*/ 1 h 126"/>
                <a:gd name="T6" fmla="*/ 41 w 64"/>
                <a:gd name="T7" fmla="*/ 2 h 126"/>
                <a:gd name="T8" fmla="*/ 44 w 64"/>
                <a:gd name="T9" fmla="*/ 4 h 126"/>
                <a:gd name="T10" fmla="*/ 50 w 64"/>
                <a:gd name="T11" fmla="*/ 10 h 126"/>
                <a:gd name="T12" fmla="*/ 54 w 64"/>
                <a:gd name="T13" fmla="*/ 18 h 126"/>
                <a:gd name="T14" fmla="*/ 58 w 64"/>
                <a:gd name="T15" fmla="*/ 27 h 126"/>
                <a:gd name="T16" fmla="*/ 61 w 64"/>
                <a:gd name="T17" fmla="*/ 38 h 126"/>
                <a:gd name="T18" fmla="*/ 63 w 64"/>
                <a:gd name="T19" fmla="*/ 51 h 126"/>
                <a:gd name="T20" fmla="*/ 64 w 64"/>
                <a:gd name="T21" fmla="*/ 64 h 126"/>
                <a:gd name="T22" fmla="*/ 63 w 64"/>
                <a:gd name="T23" fmla="*/ 76 h 126"/>
                <a:gd name="T24" fmla="*/ 61 w 64"/>
                <a:gd name="T25" fmla="*/ 88 h 126"/>
                <a:gd name="T26" fmla="*/ 58 w 64"/>
                <a:gd name="T27" fmla="*/ 98 h 126"/>
                <a:gd name="T28" fmla="*/ 54 w 64"/>
                <a:gd name="T29" fmla="*/ 108 h 126"/>
                <a:gd name="T30" fmla="*/ 50 w 64"/>
                <a:gd name="T31" fmla="*/ 116 h 126"/>
                <a:gd name="T32" fmla="*/ 44 w 64"/>
                <a:gd name="T33" fmla="*/ 122 h 126"/>
                <a:gd name="T34" fmla="*/ 41 w 64"/>
                <a:gd name="T35" fmla="*/ 124 h 126"/>
                <a:gd name="T36" fmla="*/ 38 w 64"/>
                <a:gd name="T37" fmla="*/ 125 h 126"/>
                <a:gd name="T38" fmla="*/ 35 w 64"/>
                <a:gd name="T39" fmla="*/ 126 h 126"/>
                <a:gd name="T40" fmla="*/ 32 w 64"/>
                <a:gd name="T41" fmla="*/ 126 h 126"/>
                <a:gd name="T42" fmla="*/ 29 w 64"/>
                <a:gd name="T43" fmla="*/ 126 h 126"/>
                <a:gd name="T44" fmla="*/ 25 w 64"/>
                <a:gd name="T45" fmla="*/ 125 h 126"/>
                <a:gd name="T46" fmla="*/ 22 w 64"/>
                <a:gd name="T47" fmla="*/ 124 h 126"/>
                <a:gd name="T48" fmla="*/ 19 w 64"/>
                <a:gd name="T49" fmla="*/ 122 h 126"/>
                <a:gd name="T50" fmla="*/ 14 w 64"/>
                <a:gd name="T51" fmla="*/ 116 h 126"/>
                <a:gd name="T52" fmla="*/ 9 w 64"/>
                <a:gd name="T53" fmla="*/ 108 h 126"/>
                <a:gd name="T54" fmla="*/ 5 w 64"/>
                <a:gd name="T55" fmla="*/ 98 h 126"/>
                <a:gd name="T56" fmla="*/ 2 w 64"/>
                <a:gd name="T57" fmla="*/ 88 h 126"/>
                <a:gd name="T58" fmla="*/ 0 w 64"/>
                <a:gd name="T59" fmla="*/ 76 h 126"/>
                <a:gd name="T60" fmla="*/ 0 w 64"/>
                <a:gd name="T61" fmla="*/ 64 h 126"/>
                <a:gd name="T62" fmla="*/ 0 w 64"/>
                <a:gd name="T63" fmla="*/ 51 h 126"/>
                <a:gd name="T64" fmla="*/ 2 w 64"/>
                <a:gd name="T65" fmla="*/ 38 h 126"/>
                <a:gd name="T66" fmla="*/ 5 w 64"/>
                <a:gd name="T67" fmla="*/ 27 h 126"/>
                <a:gd name="T68" fmla="*/ 9 w 64"/>
                <a:gd name="T69" fmla="*/ 18 h 126"/>
                <a:gd name="T70" fmla="*/ 14 w 64"/>
                <a:gd name="T71" fmla="*/ 10 h 126"/>
                <a:gd name="T72" fmla="*/ 19 w 64"/>
                <a:gd name="T73" fmla="*/ 4 h 126"/>
                <a:gd name="T74" fmla="*/ 22 w 64"/>
                <a:gd name="T75" fmla="*/ 2 h 126"/>
                <a:gd name="T76" fmla="*/ 25 w 64"/>
                <a:gd name="T77" fmla="*/ 1 h 126"/>
                <a:gd name="T78" fmla="*/ 29 w 64"/>
                <a:gd name="T79" fmla="*/ 0 h 126"/>
                <a:gd name="T80" fmla="*/ 32 w 64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6">
                  <a:moveTo>
                    <a:pt x="32" y="0"/>
                  </a:moveTo>
                  <a:lnTo>
                    <a:pt x="35" y="0"/>
                  </a:lnTo>
                  <a:lnTo>
                    <a:pt x="38" y="1"/>
                  </a:lnTo>
                  <a:lnTo>
                    <a:pt x="41" y="2"/>
                  </a:lnTo>
                  <a:lnTo>
                    <a:pt x="44" y="4"/>
                  </a:lnTo>
                  <a:lnTo>
                    <a:pt x="50" y="10"/>
                  </a:lnTo>
                  <a:lnTo>
                    <a:pt x="54" y="18"/>
                  </a:lnTo>
                  <a:lnTo>
                    <a:pt x="58" y="27"/>
                  </a:lnTo>
                  <a:lnTo>
                    <a:pt x="61" y="38"/>
                  </a:lnTo>
                  <a:lnTo>
                    <a:pt x="63" y="51"/>
                  </a:lnTo>
                  <a:lnTo>
                    <a:pt x="64" y="64"/>
                  </a:lnTo>
                  <a:lnTo>
                    <a:pt x="63" y="76"/>
                  </a:lnTo>
                  <a:lnTo>
                    <a:pt x="61" y="88"/>
                  </a:lnTo>
                  <a:lnTo>
                    <a:pt x="58" y="98"/>
                  </a:lnTo>
                  <a:lnTo>
                    <a:pt x="54" y="108"/>
                  </a:lnTo>
                  <a:lnTo>
                    <a:pt x="50" y="116"/>
                  </a:lnTo>
                  <a:lnTo>
                    <a:pt x="44" y="122"/>
                  </a:lnTo>
                  <a:lnTo>
                    <a:pt x="41" y="124"/>
                  </a:lnTo>
                  <a:lnTo>
                    <a:pt x="38" y="125"/>
                  </a:lnTo>
                  <a:lnTo>
                    <a:pt x="35" y="126"/>
                  </a:lnTo>
                  <a:lnTo>
                    <a:pt x="32" y="126"/>
                  </a:lnTo>
                  <a:lnTo>
                    <a:pt x="29" y="126"/>
                  </a:lnTo>
                  <a:lnTo>
                    <a:pt x="25" y="125"/>
                  </a:lnTo>
                  <a:lnTo>
                    <a:pt x="22" y="124"/>
                  </a:lnTo>
                  <a:lnTo>
                    <a:pt x="19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5" y="98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38"/>
                  </a:lnTo>
                  <a:lnTo>
                    <a:pt x="5" y="27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19" y="4"/>
                  </a:lnTo>
                  <a:lnTo>
                    <a:pt x="22" y="2"/>
                  </a:lnTo>
                  <a:lnTo>
                    <a:pt x="25" y="1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31" name="Freeform 700"/>
            <p:cNvSpPr>
              <a:spLocks/>
            </p:cNvSpPr>
            <p:nvPr/>
          </p:nvSpPr>
          <p:spPr bwMode="auto">
            <a:xfrm>
              <a:off x="5545" y="1678"/>
              <a:ext cx="64" cy="126"/>
            </a:xfrm>
            <a:custGeom>
              <a:avLst/>
              <a:gdLst>
                <a:gd name="T0" fmla="*/ 32 w 64"/>
                <a:gd name="T1" fmla="*/ 0 h 126"/>
                <a:gd name="T2" fmla="*/ 35 w 64"/>
                <a:gd name="T3" fmla="*/ 0 h 126"/>
                <a:gd name="T4" fmla="*/ 38 w 64"/>
                <a:gd name="T5" fmla="*/ 1 h 126"/>
                <a:gd name="T6" fmla="*/ 41 w 64"/>
                <a:gd name="T7" fmla="*/ 2 h 126"/>
                <a:gd name="T8" fmla="*/ 44 w 64"/>
                <a:gd name="T9" fmla="*/ 4 h 126"/>
                <a:gd name="T10" fmla="*/ 50 w 64"/>
                <a:gd name="T11" fmla="*/ 10 h 126"/>
                <a:gd name="T12" fmla="*/ 54 w 64"/>
                <a:gd name="T13" fmla="*/ 18 h 126"/>
                <a:gd name="T14" fmla="*/ 58 w 64"/>
                <a:gd name="T15" fmla="*/ 27 h 126"/>
                <a:gd name="T16" fmla="*/ 61 w 64"/>
                <a:gd name="T17" fmla="*/ 38 h 126"/>
                <a:gd name="T18" fmla="*/ 63 w 64"/>
                <a:gd name="T19" fmla="*/ 51 h 126"/>
                <a:gd name="T20" fmla="*/ 64 w 64"/>
                <a:gd name="T21" fmla="*/ 64 h 126"/>
                <a:gd name="T22" fmla="*/ 63 w 64"/>
                <a:gd name="T23" fmla="*/ 76 h 126"/>
                <a:gd name="T24" fmla="*/ 61 w 64"/>
                <a:gd name="T25" fmla="*/ 88 h 126"/>
                <a:gd name="T26" fmla="*/ 58 w 64"/>
                <a:gd name="T27" fmla="*/ 98 h 126"/>
                <a:gd name="T28" fmla="*/ 54 w 64"/>
                <a:gd name="T29" fmla="*/ 108 h 126"/>
                <a:gd name="T30" fmla="*/ 50 w 64"/>
                <a:gd name="T31" fmla="*/ 116 h 126"/>
                <a:gd name="T32" fmla="*/ 44 w 64"/>
                <a:gd name="T33" fmla="*/ 122 h 126"/>
                <a:gd name="T34" fmla="*/ 41 w 64"/>
                <a:gd name="T35" fmla="*/ 124 h 126"/>
                <a:gd name="T36" fmla="*/ 38 w 64"/>
                <a:gd name="T37" fmla="*/ 125 h 126"/>
                <a:gd name="T38" fmla="*/ 35 w 64"/>
                <a:gd name="T39" fmla="*/ 126 h 126"/>
                <a:gd name="T40" fmla="*/ 32 w 64"/>
                <a:gd name="T41" fmla="*/ 126 h 126"/>
                <a:gd name="T42" fmla="*/ 29 w 64"/>
                <a:gd name="T43" fmla="*/ 126 h 126"/>
                <a:gd name="T44" fmla="*/ 25 w 64"/>
                <a:gd name="T45" fmla="*/ 125 h 126"/>
                <a:gd name="T46" fmla="*/ 22 w 64"/>
                <a:gd name="T47" fmla="*/ 124 h 126"/>
                <a:gd name="T48" fmla="*/ 19 w 64"/>
                <a:gd name="T49" fmla="*/ 122 h 126"/>
                <a:gd name="T50" fmla="*/ 14 w 64"/>
                <a:gd name="T51" fmla="*/ 116 h 126"/>
                <a:gd name="T52" fmla="*/ 9 w 64"/>
                <a:gd name="T53" fmla="*/ 108 h 126"/>
                <a:gd name="T54" fmla="*/ 5 w 64"/>
                <a:gd name="T55" fmla="*/ 98 h 126"/>
                <a:gd name="T56" fmla="*/ 2 w 64"/>
                <a:gd name="T57" fmla="*/ 88 h 126"/>
                <a:gd name="T58" fmla="*/ 0 w 64"/>
                <a:gd name="T59" fmla="*/ 76 h 126"/>
                <a:gd name="T60" fmla="*/ 0 w 64"/>
                <a:gd name="T61" fmla="*/ 64 h 126"/>
                <a:gd name="T62" fmla="*/ 0 w 64"/>
                <a:gd name="T63" fmla="*/ 51 h 126"/>
                <a:gd name="T64" fmla="*/ 2 w 64"/>
                <a:gd name="T65" fmla="*/ 38 h 126"/>
                <a:gd name="T66" fmla="*/ 5 w 64"/>
                <a:gd name="T67" fmla="*/ 27 h 126"/>
                <a:gd name="T68" fmla="*/ 9 w 64"/>
                <a:gd name="T69" fmla="*/ 18 h 126"/>
                <a:gd name="T70" fmla="*/ 14 w 64"/>
                <a:gd name="T71" fmla="*/ 10 h 126"/>
                <a:gd name="T72" fmla="*/ 19 w 64"/>
                <a:gd name="T73" fmla="*/ 4 h 126"/>
                <a:gd name="T74" fmla="*/ 22 w 64"/>
                <a:gd name="T75" fmla="*/ 2 h 126"/>
                <a:gd name="T76" fmla="*/ 25 w 64"/>
                <a:gd name="T77" fmla="*/ 1 h 126"/>
                <a:gd name="T78" fmla="*/ 29 w 64"/>
                <a:gd name="T79" fmla="*/ 0 h 126"/>
                <a:gd name="T80" fmla="*/ 32 w 64"/>
                <a:gd name="T81" fmla="*/ 0 h 1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6">
                  <a:moveTo>
                    <a:pt x="32" y="0"/>
                  </a:moveTo>
                  <a:lnTo>
                    <a:pt x="35" y="0"/>
                  </a:lnTo>
                  <a:lnTo>
                    <a:pt x="38" y="1"/>
                  </a:lnTo>
                  <a:lnTo>
                    <a:pt x="41" y="2"/>
                  </a:lnTo>
                  <a:lnTo>
                    <a:pt x="44" y="4"/>
                  </a:lnTo>
                  <a:lnTo>
                    <a:pt x="50" y="10"/>
                  </a:lnTo>
                  <a:lnTo>
                    <a:pt x="54" y="18"/>
                  </a:lnTo>
                  <a:lnTo>
                    <a:pt x="58" y="27"/>
                  </a:lnTo>
                  <a:lnTo>
                    <a:pt x="61" y="38"/>
                  </a:lnTo>
                  <a:lnTo>
                    <a:pt x="63" y="51"/>
                  </a:lnTo>
                  <a:lnTo>
                    <a:pt x="64" y="64"/>
                  </a:lnTo>
                  <a:lnTo>
                    <a:pt x="63" y="76"/>
                  </a:lnTo>
                  <a:lnTo>
                    <a:pt x="61" y="88"/>
                  </a:lnTo>
                  <a:lnTo>
                    <a:pt x="58" y="98"/>
                  </a:lnTo>
                  <a:lnTo>
                    <a:pt x="54" y="108"/>
                  </a:lnTo>
                  <a:lnTo>
                    <a:pt x="50" y="116"/>
                  </a:lnTo>
                  <a:lnTo>
                    <a:pt x="44" y="122"/>
                  </a:lnTo>
                  <a:lnTo>
                    <a:pt x="41" y="124"/>
                  </a:lnTo>
                  <a:lnTo>
                    <a:pt x="38" y="125"/>
                  </a:lnTo>
                  <a:lnTo>
                    <a:pt x="35" y="126"/>
                  </a:lnTo>
                  <a:lnTo>
                    <a:pt x="32" y="126"/>
                  </a:lnTo>
                  <a:lnTo>
                    <a:pt x="29" y="126"/>
                  </a:lnTo>
                  <a:lnTo>
                    <a:pt x="25" y="125"/>
                  </a:lnTo>
                  <a:lnTo>
                    <a:pt x="22" y="124"/>
                  </a:lnTo>
                  <a:lnTo>
                    <a:pt x="19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5" y="98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38"/>
                  </a:lnTo>
                  <a:lnTo>
                    <a:pt x="5" y="27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19" y="4"/>
                  </a:lnTo>
                  <a:lnTo>
                    <a:pt x="22" y="2"/>
                  </a:lnTo>
                  <a:lnTo>
                    <a:pt x="25" y="1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32" name="Freeform 701"/>
            <p:cNvSpPr>
              <a:spLocks/>
            </p:cNvSpPr>
            <p:nvPr/>
          </p:nvSpPr>
          <p:spPr bwMode="auto">
            <a:xfrm>
              <a:off x="5528" y="1848"/>
              <a:ext cx="104" cy="222"/>
            </a:xfrm>
            <a:custGeom>
              <a:avLst/>
              <a:gdLst>
                <a:gd name="T0" fmla="*/ 21 w 104"/>
                <a:gd name="T1" fmla="*/ 0 h 222"/>
                <a:gd name="T2" fmla="*/ 83 w 104"/>
                <a:gd name="T3" fmla="*/ 0 h 222"/>
                <a:gd name="T4" fmla="*/ 87 w 104"/>
                <a:gd name="T5" fmla="*/ 1 h 222"/>
                <a:gd name="T6" fmla="*/ 91 w 104"/>
                <a:gd name="T7" fmla="*/ 5 h 222"/>
                <a:gd name="T8" fmla="*/ 95 w 104"/>
                <a:gd name="T9" fmla="*/ 11 h 222"/>
                <a:gd name="T10" fmla="*/ 98 w 104"/>
                <a:gd name="T11" fmla="*/ 18 h 222"/>
                <a:gd name="T12" fmla="*/ 101 w 104"/>
                <a:gd name="T13" fmla="*/ 29 h 222"/>
                <a:gd name="T14" fmla="*/ 102 w 104"/>
                <a:gd name="T15" fmla="*/ 39 h 222"/>
                <a:gd name="T16" fmla="*/ 104 w 104"/>
                <a:gd name="T17" fmla="*/ 51 h 222"/>
                <a:gd name="T18" fmla="*/ 104 w 104"/>
                <a:gd name="T19" fmla="*/ 65 h 222"/>
                <a:gd name="T20" fmla="*/ 104 w 104"/>
                <a:gd name="T21" fmla="*/ 158 h 222"/>
                <a:gd name="T22" fmla="*/ 104 w 104"/>
                <a:gd name="T23" fmla="*/ 171 h 222"/>
                <a:gd name="T24" fmla="*/ 102 w 104"/>
                <a:gd name="T25" fmla="*/ 182 h 222"/>
                <a:gd name="T26" fmla="*/ 101 w 104"/>
                <a:gd name="T27" fmla="*/ 193 h 222"/>
                <a:gd name="T28" fmla="*/ 98 w 104"/>
                <a:gd name="T29" fmla="*/ 203 h 222"/>
                <a:gd name="T30" fmla="*/ 95 w 104"/>
                <a:gd name="T31" fmla="*/ 210 h 222"/>
                <a:gd name="T32" fmla="*/ 91 w 104"/>
                <a:gd name="T33" fmla="*/ 217 h 222"/>
                <a:gd name="T34" fmla="*/ 87 w 104"/>
                <a:gd name="T35" fmla="*/ 221 h 222"/>
                <a:gd name="T36" fmla="*/ 83 w 104"/>
                <a:gd name="T37" fmla="*/ 222 h 222"/>
                <a:gd name="T38" fmla="*/ 21 w 104"/>
                <a:gd name="T39" fmla="*/ 222 h 222"/>
                <a:gd name="T40" fmla="*/ 17 w 104"/>
                <a:gd name="T41" fmla="*/ 221 h 222"/>
                <a:gd name="T42" fmla="*/ 13 w 104"/>
                <a:gd name="T43" fmla="*/ 217 h 222"/>
                <a:gd name="T44" fmla="*/ 9 w 104"/>
                <a:gd name="T45" fmla="*/ 210 h 222"/>
                <a:gd name="T46" fmla="*/ 6 w 104"/>
                <a:gd name="T47" fmla="*/ 203 h 222"/>
                <a:gd name="T48" fmla="*/ 4 w 104"/>
                <a:gd name="T49" fmla="*/ 193 h 222"/>
                <a:gd name="T50" fmla="*/ 1 w 104"/>
                <a:gd name="T51" fmla="*/ 182 h 222"/>
                <a:gd name="T52" fmla="*/ 0 w 104"/>
                <a:gd name="T53" fmla="*/ 171 h 222"/>
                <a:gd name="T54" fmla="*/ 0 w 104"/>
                <a:gd name="T55" fmla="*/ 158 h 222"/>
                <a:gd name="T56" fmla="*/ 0 w 104"/>
                <a:gd name="T57" fmla="*/ 65 h 222"/>
                <a:gd name="T58" fmla="*/ 0 w 104"/>
                <a:gd name="T59" fmla="*/ 51 h 222"/>
                <a:gd name="T60" fmla="*/ 1 w 104"/>
                <a:gd name="T61" fmla="*/ 39 h 222"/>
                <a:gd name="T62" fmla="*/ 4 w 104"/>
                <a:gd name="T63" fmla="*/ 29 h 222"/>
                <a:gd name="T64" fmla="*/ 6 w 104"/>
                <a:gd name="T65" fmla="*/ 18 h 222"/>
                <a:gd name="T66" fmla="*/ 9 w 104"/>
                <a:gd name="T67" fmla="*/ 11 h 222"/>
                <a:gd name="T68" fmla="*/ 13 w 104"/>
                <a:gd name="T69" fmla="*/ 5 h 222"/>
                <a:gd name="T70" fmla="*/ 17 w 104"/>
                <a:gd name="T71" fmla="*/ 1 h 222"/>
                <a:gd name="T72" fmla="*/ 21 w 104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2">
                  <a:moveTo>
                    <a:pt x="21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5" y="11"/>
                  </a:lnTo>
                  <a:lnTo>
                    <a:pt x="98" y="18"/>
                  </a:lnTo>
                  <a:lnTo>
                    <a:pt x="101" y="29"/>
                  </a:lnTo>
                  <a:lnTo>
                    <a:pt x="102" y="39"/>
                  </a:lnTo>
                  <a:lnTo>
                    <a:pt x="104" y="51"/>
                  </a:lnTo>
                  <a:lnTo>
                    <a:pt x="104" y="65"/>
                  </a:lnTo>
                  <a:lnTo>
                    <a:pt x="104" y="158"/>
                  </a:lnTo>
                  <a:lnTo>
                    <a:pt x="104" y="171"/>
                  </a:lnTo>
                  <a:lnTo>
                    <a:pt x="102" y="182"/>
                  </a:lnTo>
                  <a:lnTo>
                    <a:pt x="101" y="193"/>
                  </a:lnTo>
                  <a:lnTo>
                    <a:pt x="98" y="203"/>
                  </a:lnTo>
                  <a:lnTo>
                    <a:pt x="95" y="210"/>
                  </a:lnTo>
                  <a:lnTo>
                    <a:pt x="91" y="217"/>
                  </a:lnTo>
                  <a:lnTo>
                    <a:pt x="87" y="221"/>
                  </a:lnTo>
                  <a:lnTo>
                    <a:pt x="83" y="222"/>
                  </a:lnTo>
                  <a:lnTo>
                    <a:pt x="21" y="222"/>
                  </a:lnTo>
                  <a:lnTo>
                    <a:pt x="17" y="221"/>
                  </a:lnTo>
                  <a:lnTo>
                    <a:pt x="13" y="217"/>
                  </a:lnTo>
                  <a:lnTo>
                    <a:pt x="9" y="210"/>
                  </a:lnTo>
                  <a:lnTo>
                    <a:pt x="6" y="203"/>
                  </a:lnTo>
                  <a:lnTo>
                    <a:pt x="4" y="193"/>
                  </a:lnTo>
                  <a:lnTo>
                    <a:pt x="1" y="182"/>
                  </a:lnTo>
                  <a:lnTo>
                    <a:pt x="0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1" y="39"/>
                  </a:lnTo>
                  <a:lnTo>
                    <a:pt x="4" y="29"/>
                  </a:lnTo>
                  <a:lnTo>
                    <a:pt x="6" y="18"/>
                  </a:lnTo>
                  <a:lnTo>
                    <a:pt x="9" y="11"/>
                  </a:lnTo>
                  <a:lnTo>
                    <a:pt x="13" y="5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33" name="Freeform 702"/>
            <p:cNvSpPr>
              <a:spLocks/>
            </p:cNvSpPr>
            <p:nvPr/>
          </p:nvSpPr>
          <p:spPr bwMode="auto">
            <a:xfrm>
              <a:off x="5528" y="1848"/>
              <a:ext cx="104" cy="222"/>
            </a:xfrm>
            <a:custGeom>
              <a:avLst/>
              <a:gdLst>
                <a:gd name="T0" fmla="*/ 21 w 104"/>
                <a:gd name="T1" fmla="*/ 0 h 222"/>
                <a:gd name="T2" fmla="*/ 83 w 104"/>
                <a:gd name="T3" fmla="*/ 0 h 222"/>
                <a:gd name="T4" fmla="*/ 87 w 104"/>
                <a:gd name="T5" fmla="*/ 1 h 222"/>
                <a:gd name="T6" fmla="*/ 91 w 104"/>
                <a:gd name="T7" fmla="*/ 5 h 222"/>
                <a:gd name="T8" fmla="*/ 95 w 104"/>
                <a:gd name="T9" fmla="*/ 11 h 222"/>
                <a:gd name="T10" fmla="*/ 98 w 104"/>
                <a:gd name="T11" fmla="*/ 18 h 222"/>
                <a:gd name="T12" fmla="*/ 101 w 104"/>
                <a:gd name="T13" fmla="*/ 29 h 222"/>
                <a:gd name="T14" fmla="*/ 102 w 104"/>
                <a:gd name="T15" fmla="*/ 39 h 222"/>
                <a:gd name="T16" fmla="*/ 104 w 104"/>
                <a:gd name="T17" fmla="*/ 51 h 222"/>
                <a:gd name="T18" fmla="*/ 104 w 104"/>
                <a:gd name="T19" fmla="*/ 65 h 222"/>
                <a:gd name="T20" fmla="*/ 104 w 104"/>
                <a:gd name="T21" fmla="*/ 158 h 222"/>
                <a:gd name="T22" fmla="*/ 104 w 104"/>
                <a:gd name="T23" fmla="*/ 171 h 222"/>
                <a:gd name="T24" fmla="*/ 102 w 104"/>
                <a:gd name="T25" fmla="*/ 182 h 222"/>
                <a:gd name="T26" fmla="*/ 101 w 104"/>
                <a:gd name="T27" fmla="*/ 193 h 222"/>
                <a:gd name="T28" fmla="*/ 98 w 104"/>
                <a:gd name="T29" fmla="*/ 203 h 222"/>
                <a:gd name="T30" fmla="*/ 95 w 104"/>
                <a:gd name="T31" fmla="*/ 210 h 222"/>
                <a:gd name="T32" fmla="*/ 91 w 104"/>
                <a:gd name="T33" fmla="*/ 217 h 222"/>
                <a:gd name="T34" fmla="*/ 87 w 104"/>
                <a:gd name="T35" fmla="*/ 221 h 222"/>
                <a:gd name="T36" fmla="*/ 83 w 104"/>
                <a:gd name="T37" fmla="*/ 222 h 222"/>
                <a:gd name="T38" fmla="*/ 21 w 104"/>
                <a:gd name="T39" fmla="*/ 222 h 222"/>
                <a:gd name="T40" fmla="*/ 17 w 104"/>
                <a:gd name="T41" fmla="*/ 221 h 222"/>
                <a:gd name="T42" fmla="*/ 13 w 104"/>
                <a:gd name="T43" fmla="*/ 217 h 222"/>
                <a:gd name="T44" fmla="*/ 9 w 104"/>
                <a:gd name="T45" fmla="*/ 210 h 222"/>
                <a:gd name="T46" fmla="*/ 6 w 104"/>
                <a:gd name="T47" fmla="*/ 203 h 222"/>
                <a:gd name="T48" fmla="*/ 4 w 104"/>
                <a:gd name="T49" fmla="*/ 193 h 222"/>
                <a:gd name="T50" fmla="*/ 1 w 104"/>
                <a:gd name="T51" fmla="*/ 182 h 222"/>
                <a:gd name="T52" fmla="*/ 0 w 104"/>
                <a:gd name="T53" fmla="*/ 171 h 222"/>
                <a:gd name="T54" fmla="*/ 0 w 104"/>
                <a:gd name="T55" fmla="*/ 158 h 222"/>
                <a:gd name="T56" fmla="*/ 0 w 104"/>
                <a:gd name="T57" fmla="*/ 65 h 222"/>
                <a:gd name="T58" fmla="*/ 0 w 104"/>
                <a:gd name="T59" fmla="*/ 51 h 222"/>
                <a:gd name="T60" fmla="*/ 1 w 104"/>
                <a:gd name="T61" fmla="*/ 39 h 222"/>
                <a:gd name="T62" fmla="*/ 4 w 104"/>
                <a:gd name="T63" fmla="*/ 29 h 222"/>
                <a:gd name="T64" fmla="*/ 6 w 104"/>
                <a:gd name="T65" fmla="*/ 18 h 222"/>
                <a:gd name="T66" fmla="*/ 9 w 104"/>
                <a:gd name="T67" fmla="*/ 11 h 222"/>
                <a:gd name="T68" fmla="*/ 13 w 104"/>
                <a:gd name="T69" fmla="*/ 5 h 222"/>
                <a:gd name="T70" fmla="*/ 17 w 104"/>
                <a:gd name="T71" fmla="*/ 1 h 222"/>
                <a:gd name="T72" fmla="*/ 21 w 104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2">
                  <a:moveTo>
                    <a:pt x="21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5" y="11"/>
                  </a:lnTo>
                  <a:lnTo>
                    <a:pt x="98" y="18"/>
                  </a:lnTo>
                  <a:lnTo>
                    <a:pt x="101" y="29"/>
                  </a:lnTo>
                  <a:lnTo>
                    <a:pt x="102" y="39"/>
                  </a:lnTo>
                  <a:lnTo>
                    <a:pt x="104" y="51"/>
                  </a:lnTo>
                  <a:lnTo>
                    <a:pt x="104" y="65"/>
                  </a:lnTo>
                  <a:lnTo>
                    <a:pt x="104" y="158"/>
                  </a:lnTo>
                  <a:lnTo>
                    <a:pt x="104" y="171"/>
                  </a:lnTo>
                  <a:lnTo>
                    <a:pt x="102" y="182"/>
                  </a:lnTo>
                  <a:lnTo>
                    <a:pt x="101" y="193"/>
                  </a:lnTo>
                  <a:lnTo>
                    <a:pt x="98" y="203"/>
                  </a:lnTo>
                  <a:lnTo>
                    <a:pt x="95" y="210"/>
                  </a:lnTo>
                  <a:lnTo>
                    <a:pt x="91" y="217"/>
                  </a:lnTo>
                  <a:lnTo>
                    <a:pt x="87" y="221"/>
                  </a:lnTo>
                  <a:lnTo>
                    <a:pt x="83" y="222"/>
                  </a:lnTo>
                  <a:lnTo>
                    <a:pt x="21" y="222"/>
                  </a:lnTo>
                  <a:lnTo>
                    <a:pt x="17" y="221"/>
                  </a:lnTo>
                  <a:lnTo>
                    <a:pt x="13" y="217"/>
                  </a:lnTo>
                  <a:lnTo>
                    <a:pt x="9" y="210"/>
                  </a:lnTo>
                  <a:lnTo>
                    <a:pt x="6" y="203"/>
                  </a:lnTo>
                  <a:lnTo>
                    <a:pt x="4" y="193"/>
                  </a:lnTo>
                  <a:lnTo>
                    <a:pt x="1" y="182"/>
                  </a:lnTo>
                  <a:lnTo>
                    <a:pt x="0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1" y="39"/>
                  </a:lnTo>
                  <a:lnTo>
                    <a:pt x="4" y="29"/>
                  </a:lnTo>
                  <a:lnTo>
                    <a:pt x="6" y="18"/>
                  </a:lnTo>
                  <a:lnTo>
                    <a:pt x="9" y="11"/>
                  </a:lnTo>
                  <a:lnTo>
                    <a:pt x="13" y="5"/>
                  </a:lnTo>
                  <a:lnTo>
                    <a:pt x="17" y="1"/>
                  </a:lnTo>
                  <a:lnTo>
                    <a:pt x="21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34" name="Freeform 703"/>
            <p:cNvSpPr>
              <a:spLocks/>
            </p:cNvSpPr>
            <p:nvPr/>
          </p:nvSpPr>
          <p:spPr bwMode="auto">
            <a:xfrm>
              <a:off x="5545" y="1905"/>
              <a:ext cx="64" cy="127"/>
            </a:xfrm>
            <a:custGeom>
              <a:avLst/>
              <a:gdLst>
                <a:gd name="T0" fmla="*/ 32 w 64"/>
                <a:gd name="T1" fmla="*/ 0 h 127"/>
                <a:gd name="T2" fmla="*/ 35 w 64"/>
                <a:gd name="T3" fmla="*/ 0 h 127"/>
                <a:gd name="T4" fmla="*/ 38 w 64"/>
                <a:gd name="T5" fmla="*/ 1 h 127"/>
                <a:gd name="T6" fmla="*/ 41 w 64"/>
                <a:gd name="T7" fmla="*/ 2 h 127"/>
                <a:gd name="T8" fmla="*/ 44 w 64"/>
                <a:gd name="T9" fmla="*/ 4 h 127"/>
                <a:gd name="T10" fmla="*/ 50 w 64"/>
                <a:gd name="T11" fmla="*/ 10 h 127"/>
                <a:gd name="T12" fmla="*/ 54 w 64"/>
                <a:gd name="T13" fmla="*/ 18 h 127"/>
                <a:gd name="T14" fmla="*/ 58 w 64"/>
                <a:gd name="T15" fmla="*/ 28 h 127"/>
                <a:gd name="T16" fmla="*/ 61 w 64"/>
                <a:gd name="T17" fmla="*/ 38 h 127"/>
                <a:gd name="T18" fmla="*/ 63 w 64"/>
                <a:gd name="T19" fmla="*/ 51 h 127"/>
                <a:gd name="T20" fmla="*/ 64 w 64"/>
                <a:gd name="T21" fmla="*/ 64 h 127"/>
                <a:gd name="T22" fmla="*/ 63 w 64"/>
                <a:gd name="T23" fmla="*/ 76 h 127"/>
                <a:gd name="T24" fmla="*/ 61 w 64"/>
                <a:gd name="T25" fmla="*/ 88 h 127"/>
                <a:gd name="T26" fmla="*/ 58 w 64"/>
                <a:gd name="T27" fmla="*/ 99 h 127"/>
                <a:gd name="T28" fmla="*/ 54 w 64"/>
                <a:gd name="T29" fmla="*/ 108 h 127"/>
                <a:gd name="T30" fmla="*/ 50 w 64"/>
                <a:gd name="T31" fmla="*/ 116 h 127"/>
                <a:gd name="T32" fmla="*/ 44 w 64"/>
                <a:gd name="T33" fmla="*/ 122 h 127"/>
                <a:gd name="T34" fmla="*/ 41 w 64"/>
                <a:gd name="T35" fmla="*/ 124 h 127"/>
                <a:gd name="T36" fmla="*/ 38 w 64"/>
                <a:gd name="T37" fmla="*/ 125 h 127"/>
                <a:gd name="T38" fmla="*/ 35 w 64"/>
                <a:gd name="T39" fmla="*/ 127 h 127"/>
                <a:gd name="T40" fmla="*/ 32 w 64"/>
                <a:gd name="T41" fmla="*/ 127 h 127"/>
                <a:gd name="T42" fmla="*/ 29 w 64"/>
                <a:gd name="T43" fmla="*/ 127 h 127"/>
                <a:gd name="T44" fmla="*/ 25 w 64"/>
                <a:gd name="T45" fmla="*/ 125 h 127"/>
                <a:gd name="T46" fmla="*/ 22 w 64"/>
                <a:gd name="T47" fmla="*/ 124 h 127"/>
                <a:gd name="T48" fmla="*/ 19 w 64"/>
                <a:gd name="T49" fmla="*/ 122 h 127"/>
                <a:gd name="T50" fmla="*/ 14 w 64"/>
                <a:gd name="T51" fmla="*/ 116 h 127"/>
                <a:gd name="T52" fmla="*/ 9 w 64"/>
                <a:gd name="T53" fmla="*/ 108 h 127"/>
                <a:gd name="T54" fmla="*/ 5 w 64"/>
                <a:gd name="T55" fmla="*/ 99 h 127"/>
                <a:gd name="T56" fmla="*/ 2 w 64"/>
                <a:gd name="T57" fmla="*/ 88 h 127"/>
                <a:gd name="T58" fmla="*/ 0 w 64"/>
                <a:gd name="T59" fmla="*/ 76 h 127"/>
                <a:gd name="T60" fmla="*/ 0 w 64"/>
                <a:gd name="T61" fmla="*/ 64 h 127"/>
                <a:gd name="T62" fmla="*/ 0 w 64"/>
                <a:gd name="T63" fmla="*/ 51 h 127"/>
                <a:gd name="T64" fmla="*/ 2 w 64"/>
                <a:gd name="T65" fmla="*/ 38 h 127"/>
                <a:gd name="T66" fmla="*/ 5 w 64"/>
                <a:gd name="T67" fmla="*/ 28 h 127"/>
                <a:gd name="T68" fmla="*/ 9 w 64"/>
                <a:gd name="T69" fmla="*/ 18 h 127"/>
                <a:gd name="T70" fmla="*/ 14 w 64"/>
                <a:gd name="T71" fmla="*/ 10 h 127"/>
                <a:gd name="T72" fmla="*/ 19 w 64"/>
                <a:gd name="T73" fmla="*/ 4 h 127"/>
                <a:gd name="T74" fmla="*/ 22 w 64"/>
                <a:gd name="T75" fmla="*/ 2 h 127"/>
                <a:gd name="T76" fmla="*/ 25 w 64"/>
                <a:gd name="T77" fmla="*/ 1 h 127"/>
                <a:gd name="T78" fmla="*/ 29 w 64"/>
                <a:gd name="T79" fmla="*/ 0 h 127"/>
                <a:gd name="T80" fmla="*/ 32 w 64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7">
                  <a:moveTo>
                    <a:pt x="32" y="0"/>
                  </a:moveTo>
                  <a:lnTo>
                    <a:pt x="35" y="0"/>
                  </a:lnTo>
                  <a:lnTo>
                    <a:pt x="38" y="1"/>
                  </a:lnTo>
                  <a:lnTo>
                    <a:pt x="41" y="2"/>
                  </a:lnTo>
                  <a:lnTo>
                    <a:pt x="44" y="4"/>
                  </a:lnTo>
                  <a:lnTo>
                    <a:pt x="50" y="10"/>
                  </a:lnTo>
                  <a:lnTo>
                    <a:pt x="54" y="18"/>
                  </a:lnTo>
                  <a:lnTo>
                    <a:pt x="58" y="28"/>
                  </a:lnTo>
                  <a:lnTo>
                    <a:pt x="61" y="38"/>
                  </a:lnTo>
                  <a:lnTo>
                    <a:pt x="63" y="51"/>
                  </a:lnTo>
                  <a:lnTo>
                    <a:pt x="64" y="64"/>
                  </a:lnTo>
                  <a:lnTo>
                    <a:pt x="63" y="76"/>
                  </a:lnTo>
                  <a:lnTo>
                    <a:pt x="61" y="88"/>
                  </a:lnTo>
                  <a:lnTo>
                    <a:pt x="58" y="99"/>
                  </a:lnTo>
                  <a:lnTo>
                    <a:pt x="54" y="108"/>
                  </a:lnTo>
                  <a:lnTo>
                    <a:pt x="50" y="116"/>
                  </a:lnTo>
                  <a:lnTo>
                    <a:pt x="44" y="122"/>
                  </a:lnTo>
                  <a:lnTo>
                    <a:pt x="41" y="124"/>
                  </a:lnTo>
                  <a:lnTo>
                    <a:pt x="38" y="125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5" y="125"/>
                  </a:lnTo>
                  <a:lnTo>
                    <a:pt x="22" y="124"/>
                  </a:lnTo>
                  <a:lnTo>
                    <a:pt x="19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5" y="99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38"/>
                  </a:lnTo>
                  <a:lnTo>
                    <a:pt x="5" y="28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19" y="4"/>
                  </a:lnTo>
                  <a:lnTo>
                    <a:pt x="22" y="2"/>
                  </a:lnTo>
                  <a:lnTo>
                    <a:pt x="25" y="1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35" name="Freeform 704"/>
            <p:cNvSpPr>
              <a:spLocks/>
            </p:cNvSpPr>
            <p:nvPr/>
          </p:nvSpPr>
          <p:spPr bwMode="auto">
            <a:xfrm>
              <a:off x="5545" y="1905"/>
              <a:ext cx="64" cy="127"/>
            </a:xfrm>
            <a:custGeom>
              <a:avLst/>
              <a:gdLst>
                <a:gd name="T0" fmla="*/ 32 w 64"/>
                <a:gd name="T1" fmla="*/ 0 h 127"/>
                <a:gd name="T2" fmla="*/ 35 w 64"/>
                <a:gd name="T3" fmla="*/ 0 h 127"/>
                <a:gd name="T4" fmla="*/ 38 w 64"/>
                <a:gd name="T5" fmla="*/ 1 h 127"/>
                <a:gd name="T6" fmla="*/ 41 w 64"/>
                <a:gd name="T7" fmla="*/ 2 h 127"/>
                <a:gd name="T8" fmla="*/ 44 w 64"/>
                <a:gd name="T9" fmla="*/ 4 h 127"/>
                <a:gd name="T10" fmla="*/ 50 w 64"/>
                <a:gd name="T11" fmla="*/ 10 h 127"/>
                <a:gd name="T12" fmla="*/ 54 w 64"/>
                <a:gd name="T13" fmla="*/ 18 h 127"/>
                <a:gd name="T14" fmla="*/ 58 w 64"/>
                <a:gd name="T15" fmla="*/ 28 h 127"/>
                <a:gd name="T16" fmla="*/ 61 w 64"/>
                <a:gd name="T17" fmla="*/ 38 h 127"/>
                <a:gd name="T18" fmla="*/ 63 w 64"/>
                <a:gd name="T19" fmla="*/ 51 h 127"/>
                <a:gd name="T20" fmla="*/ 64 w 64"/>
                <a:gd name="T21" fmla="*/ 64 h 127"/>
                <a:gd name="T22" fmla="*/ 63 w 64"/>
                <a:gd name="T23" fmla="*/ 76 h 127"/>
                <a:gd name="T24" fmla="*/ 61 w 64"/>
                <a:gd name="T25" fmla="*/ 88 h 127"/>
                <a:gd name="T26" fmla="*/ 58 w 64"/>
                <a:gd name="T27" fmla="*/ 99 h 127"/>
                <a:gd name="T28" fmla="*/ 54 w 64"/>
                <a:gd name="T29" fmla="*/ 108 h 127"/>
                <a:gd name="T30" fmla="*/ 50 w 64"/>
                <a:gd name="T31" fmla="*/ 116 h 127"/>
                <a:gd name="T32" fmla="*/ 44 w 64"/>
                <a:gd name="T33" fmla="*/ 122 h 127"/>
                <a:gd name="T34" fmla="*/ 41 w 64"/>
                <a:gd name="T35" fmla="*/ 124 h 127"/>
                <a:gd name="T36" fmla="*/ 38 w 64"/>
                <a:gd name="T37" fmla="*/ 125 h 127"/>
                <a:gd name="T38" fmla="*/ 35 w 64"/>
                <a:gd name="T39" fmla="*/ 127 h 127"/>
                <a:gd name="T40" fmla="*/ 32 w 64"/>
                <a:gd name="T41" fmla="*/ 127 h 127"/>
                <a:gd name="T42" fmla="*/ 29 w 64"/>
                <a:gd name="T43" fmla="*/ 127 h 127"/>
                <a:gd name="T44" fmla="*/ 25 w 64"/>
                <a:gd name="T45" fmla="*/ 125 h 127"/>
                <a:gd name="T46" fmla="*/ 22 w 64"/>
                <a:gd name="T47" fmla="*/ 124 h 127"/>
                <a:gd name="T48" fmla="*/ 19 w 64"/>
                <a:gd name="T49" fmla="*/ 122 h 127"/>
                <a:gd name="T50" fmla="*/ 14 w 64"/>
                <a:gd name="T51" fmla="*/ 116 h 127"/>
                <a:gd name="T52" fmla="*/ 9 w 64"/>
                <a:gd name="T53" fmla="*/ 108 h 127"/>
                <a:gd name="T54" fmla="*/ 5 w 64"/>
                <a:gd name="T55" fmla="*/ 99 h 127"/>
                <a:gd name="T56" fmla="*/ 2 w 64"/>
                <a:gd name="T57" fmla="*/ 88 h 127"/>
                <a:gd name="T58" fmla="*/ 0 w 64"/>
                <a:gd name="T59" fmla="*/ 76 h 127"/>
                <a:gd name="T60" fmla="*/ 0 w 64"/>
                <a:gd name="T61" fmla="*/ 64 h 127"/>
                <a:gd name="T62" fmla="*/ 0 w 64"/>
                <a:gd name="T63" fmla="*/ 51 h 127"/>
                <a:gd name="T64" fmla="*/ 2 w 64"/>
                <a:gd name="T65" fmla="*/ 38 h 127"/>
                <a:gd name="T66" fmla="*/ 5 w 64"/>
                <a:gd name="T67" fmla="*/ 28 h 127"/>
                <a:gd name="T68" fmla="*/ 9 w 64"/>
                <a:gd name="T69" fmla="*/ 18 h 127"/>
                <a:gd name="T70" fmla="*/ 14 w 64"/>
                <a:gd name="T71" fmla="*/ 10 h 127"/>
                <a:gd name="T72" fmla="*/ 19 w 64"/>
                <a:gd name="T73" fmla="*/ 4 h 127"/>
                <a:gd name="T74" fmla="*/ 22 w 64"/>
                <a:gd name="T75" fmla="*/ 2 h 127"/>
                <a:gd name="T76" fmla="*/ 25 w 64"/>
                <a:gd name="T77" fmla="*/ 1 h 127"/>
                <a:gd name="T78" fmla="*/ 29 w 64"/>
                <a:gd name="T79" fmla="*/ 0 h 127"/>
                <a:gd name="T80" fmla="*/ 32 w 64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7">
                  <a:moveTo>
                    <a:pt x="32" y="0"/>
                  </a:moveTo>
                  <a:lnTo>
                    <a:pt x="35" y="0"/>
                  </a:lnTo>
                  <a:lnTo>
                    <a:pt x="38" y="1"/>
                  </a:lnTo>
                  <a:lnTo>
                    <a:pt x="41" y="2"/>
                  </a:lnTo>
                  <a:lnTo>
                    <a:pt x="44" y="4"/>
                  </a:lnTo>
                  <a:lnTo>
                    <a:pt x="50" y="10"/>
                  </a:lnTo>
                  <a:lnTo>
                    <a:pt x="54" y="18"/>
                  </a:lnTo>
                  <a:lnTo>
                    <a:pt x="58" y="28"/>
                  </a:lnTo>
                  <a:lnTo>
                    <a:pt x="61" y="38"/>
                  </a:lnTo>
                  <a:lnTo>
                    <a:pt x="63" y="51"/>
                  </a:lnTo>
                  <a:lnTo>
                    <a:pt x="64" y="64"/>
                  </a:lnTo>
                  <a:lnTo>
                    <a:pt x="63" y="76"/>
                  </a:lnTo>
                  <a:lnTo>
                    <a:pt x="61" y="88"/>
                  </a:lnTo>
                  <a:lnTo>
                    <a:pt x="58" y="99"/>
                  </a:lnTo>
                  <a:lnTo>
                    <a:pt x="54" y="108"/>
                  </a:lnTo>
                  <a:lnTo>
                    <a:pt x="50" y="116"/>
                  </a:lnTo>
                  <a:lnTo>
                    <a:pt x="44" y="122"/>
                  </a:lnTo>
                  <a:lnTo>
                    <a:pt x="41" y="124"/>
                  </a:lnTo>
                  <a:lnTo>
                    <a:pt x="38" y="125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5" y="125"/>
                  </a:lnTo>
                  <a:lnTo>
                    <a:pt x="22" y="124"/>
                  </a:lnTo>
                  <a:lnTo>
                    <a:pt x="19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5" y="99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38"/>
                  </a:lnTo>
                  <a:lnTo>
                    <a:pt x="5" y="28"/>
                  </a:lnTo>
                  <a:lnTo>
                    <a:pt x="9" y="18"/>
                  </a:lnTo>
                  <a:lnTo>
                    <a:pt x="14" y="10"/>
                  </a:lnTo>
                  <a:lnTo>
                    <a:pt x="19" y="4"/>
                  </a:lnTo>
                  <a:lnTo>
                    <a:pt x="22" y="2"/>
                  </a:lnTo>
                  <a:lnTo>
                    <a:pt x="25" y="1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36" name="Freeform 705"/>
            <p:cNvSpPr>
              <a:spLocks/>
            </p:cNvSpPr>
            <p:nvPr/>
          </p:nvSpPr>
          <p:spPr bwMode="auto">
            <a:xfrm>
              <a:off x="4890" y="1393"/>
              <a:ext cx="105" cy="223"/>
            </a:xfrm>
            <a:custGeom>
              <a:avLst/>
              <a:gdLst>
                <a:gd name="T0" fmla="*/ 21 w 105"/>
                <a:gd name="T1" fmla="*/ 0 h 223"/>
                <a:gd name="T2" fmla="*/ 84 w 105"/>
                <a:gd name="T3" fmla="*/ 0 h 223"/>
                <a:gd name="T4" fmla="*/ 88 w 105"/>
                <a:gd name="T5" fmla="*/ 2 h 223"/>
                <a:gd name="T6" fmla="*/ 91 w 105"/>
                <a:gd name="T7" fmla="*/ 5 h 223"/>
                <a:gd name="T8" fmla="*/ 95 w 105"/>
                <a:gd name="T9" fmla="*/ 12 h 223"/>
                <a:gd name="T10" fmla="*/ 99 w 105"/>
                <a:gd name="T11" fmla="*/ 19 h 223"/>
                <a:gd name="T12" fmla="*/ 101 w 105"/>
                <a:gd name="T13" fmla="*/ 29 h 223"/>
                <a:gd name="T14" fmla="*/ 103 w 105"/>
                <a:gd name="T15" fmla="*/ 40 h 223"/>
                <a:gd name="T16" fmla="*/ 104 w 105"/>
                <a:gd name="T17" fmla="*/ 52 h 223"/>
                <a:gd name="T18" fmla="*/ 105 w 105"/>
                <a:gd name="T19" fmla="*/ 64 h 223"/>
                <a:gd name="T20" fmla="*/ 105 w 105"/>
                <a:gd name="T21" fmla="*/ 158 h 223"/>
                <a:gd name="T22" fmla="*/ 104 w 105"/>
                <a:gd name="T23" fmla="*/ 172 h 223"/>
                <a:gd name="T24" fmla="*/ 103 w 105"/>
                <a:gd name="T25" fmla="*/ 183 h 223"/>
                <a:gd name="T26" fmla="*/ 101 w 105"/>
                <a:gd name="T27" fmla="*/ 194 h 223"/>
                <a:gd name="T28" fmla="*/ 99 w 105"/>
                <a:gd name="T29" fmla="*/ 204 h 223"/>
                <a:gd name="T30" fmla="*/ 95 w 105"/>
                <a:gd name="T31" fmla="*/ 211 h 223"/>
                <a:gd name="T32" fmla="*/ 91 w 105"/>
                <a:gd name="T33" fmla="*/ 217 h 223"/>
                <a:gd name="T34" fmla="*/ 88 w 105"/>
                <a:gd name="T35" fmla="*/ 222 h 223"/>
                <a:gd name="T36" fmla="*/ 84 w 105"/>
                <a:gd name="T37" fmla="*/ 223 h 223"/>
                <a:gd name="T38" fmla="*/ 21 w 105"/>
                <a:gd name="T39" fmla="*/ 223 h 223"/>
                <a:gd name="T40" fmla="*/ 17 w 105"/>
                <a:gd name="T41" fmla="*/ 222 h 223"/>
                <a:gd name="T42" fmla="*/ 13 w 105"/>
                <a:gd name="T43" fmla="*/ 217 h 223"/>
                <a:gd name="T44" fmla="*/ 10 w 105"/>
                <a:gd name="T45" fmla="*/ 211 h 223"/>
                <a:gd name="T46" fmla="*/ 6 w 105"/>
                <a:gd name="T47" fmla="*/ 204 h 223"/>
                <a:gd name="T48" fmla="*/ 4 w 105"/>
                <a:gd name="T49" fmla="*/ 194 h 223"/>
                <a:gd name="T50" fmla="*/ 2 w 105"/>
                <a:gd name="T51" fmla="*/ 183 h 223"/>
                <a:gd name="T52" fmla="*/ 1 w 105"/>
                <a:gd name="T53" fmla="*/ 172 h 223"/>
                <a:gd name="T54" fmla="*/ 0 w 105"/>
                <a:gd name="T55" fmla="*/ 158 h 223"/>
                <a:gd name="T56" fmla="*/ 0 w 105"/>
                <a:gd name="T57" fmla="*/ 64 h 223"/>
                <a:gd name="T58" fmla="*/ 1 w 105"/>
                <a:gd name="T59" fmla="*/ 52 h 223"/>
                <a:gd name="T60" fmla="*/ 2 w 105"/>
                <a:gd name="T61" fmla="*/ 40 h 223"/>
                <a:gd name="T62" fmla="*/ 4 w 105"/>
                <a:gd name="T63" fmla="*/ 29 h 223"/>
                <a:gd name="T64" fmla="*/ 6 w 105"/>
                <a:gd name="T65" fmla="*/ 19 h 223"/>
                <a:gd name="T66" fmla="*/ 10 w 105"/>
                <a:gd name="T67" fmla="*/ 12 h 223"/>
                <a:gd name="T68" fmla="*/ 13 w 105"/>
                <a:gd name="T69" fmla="*/ 5 h 223"/>
                <a:gd name="T70" fmla="*/ 17 w 105"/>
                <a:gd name="T71" fmla="*/ 2 h 223"/>
                <a:gd name="T72" fmla="*/ 21 w 105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5" h="223">
                  <a:moveTo>
                    <a:pt x="21" y="0"/>
                  </a:moveTo>
                  <a:lnTo>
                    <a:pt x="84" y="0"/>
                  </a:lnTo>
                  <a:lnTo>
                    <a:pt x="88" y="2"/>
                  </a:lnTo>
                  <a:lnTo>
                    <a:pt x="91" y="5"/>
                  </a:lnTo>
                  <a:lnTo>
                    <a:pt x="95" y="12"/>
                  </a:lnTo>
                  <a:lnTo>
                    <a:pt x="99" y="19"/>
                  </a:lnTo>
                  <a:lnTo>
                    <a:pt x="101" y="29"/>
                  </a:lnTo>
                  <a:lnTo>
                    <a:pt x="103" y="40"/>
                  </a:lnTo>
                  <a:lnTo>
                    <a:pt x="104" y="52"/>
                  </a:lnTo>
                  <a:lnTo>
                    <a:pt x="105" y="64"/>
                  </a:lnTo>
                  <a:lnTo>
                    <a:pt x="105" y="158"/>
                  </a:lnTo>
                  <a:lnTo>
                    <a:pt x="104" y="172"/>
                  </a:lnTo>
                  <a:lnTo>
                    <a:pt x="103" y="183"/>
                  </a:lnTo>
                  <a:lnTo>
                    <a:pt x="101" y="194"/>
                  </a:lnTo>
                  <a:lnTo>
                    <a:pt x="99" y="204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1" y="223"/>
                  </a:lnTo>
                  <a:lnTo>
                    <a:pt x="17" y="222"/>
                  </a:lnTo>
                  <a:lnTo>
                    <a:pt x="13" y="217"/>
                  </a:lnTo>
                  <a:lnTo>
                    <a:pt x="10" y="211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2"/>
                  </a:lnTo>
                  <a:lnTo>
                    <a:pt x="0" y="158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29"/>
                  </a:lnTo>
                  <a:lnTo>
                    <a:pt x="6" y="19"/>
                  </a:lnTo>
                  <a:lnTo>
                    <a:pt x="10" y="12"/>
                  </a:lnTo>
                  <a:lnTo>
                    <a:pt x="13" y="5"/>
                  </a:lnTo>
                  <a:lnTo>
                    <a:pt x="17" y="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37" name="Freeform 706"/>
            <p:cNvSpPr>
              <a:spLocks/>
            </p:cNvSpPr>
            <p:nvPr/>
          </p:nvSpPr>
          <p:spPr bwMode="auto">
            <a:xfrm>
              <a:off x="4890" y="1393"/>
              <a:ext cx="105" cy="223"/>
            </a:xfrm>
            <a:custGeom>
              <a:avLst/>
              <a:gdLst>
                <a:gd name="T0" fmla="*/ 21 w 105"/>
                <a:gd name="T1" fmla="*/ 0 h 223"/>
                <a:gd name="T2" fmla="*/ 84 w 105"/>
                <a:gd name="T3" fmla="*/ 0 h 223"/>
                <a:gd name="T4" fmla="*/ 88 w 105"/>
                <a:gd name="T5" fmla="*/ 2 h 223"/>
                <a:gd name="T6" fmla="*/ 91 w 105"/>
                <a:gd name="T7" fmla="*/ 5 h 223"/>
                <a:gd name="T8" fmla="*/ 95 w 105"/>
                <a:gd name="T9" fmla="*/ 12 h 223"/>
                <a:gd name="T10" fmla="*/ 99 w 105"/>
                <a:gd name="T11" fmla="*/ 19 h 223"/>
                <a:gd name="T12" fmla="*/ 101 w 105"/>
                <a:gd name="T13" fmla="*/ 29 h 223"/>
                <a:gd name="T14" fmla="*/ 103 w 105"/>
                <a:gd name="T15" fmla="*/ 40 h 223"/>
                <a:gd name="T16" fmla="*/ 104 w 105"/>
                <a:gd name="T17" fmla="*/ 52 h 223"/>
                <a:gd name="T18" fmla="*/ 105 w 105"/>
                <a:gd name="T19" fmla="*/ 64 h 223"/>
                <a:gd name="T20" fmla="*/ 105 w 105"/>
                <a:gd name="T21" fmla="*/ 158 h 223"/>
                <a:gd name="T22" fmla="*/ 104 w 105"/>
                <a:gd name="T23" fmla="*/ 172 h 223"/>
                <a:gd name="T24" fmla="*/ 103 w 105"/>
                <a:gd name="T25" fmla="*/ 183 h 223"/>
                <a:gd name="T26" fmla="*/ 101 w 105"/>
                <a:gd name="T27" fmla="*/ 194 h 223"/>
                <a:gd name="T28" fmla="*/ 99 w 105"/>
                <a:gd name="T29" fmla="*/ 204 h 223"/>
                <a:gd name="T30" fmla="*/ 95 w 105"/>
                <a:gd name="T31" fmla="*/ 211 h 223"/>
                <a:gd name="T32" fmla="*/ 91 w 105"/>
                <a:gd name="T33" fmla="*/ 217 h 223"/>
                <a:gd name="T34" fmla="*/ 88 w 105"/>
                <a:gd name="T35" fmla="*/ 222 h 223"/>
                <a:gd name="T36" fmla="*/ 84 w 105"/>
                <a:gd name="T37" fmla="*/ 223 h 223"/>
                <a:gd name="T38" fmla="*/ 21 w 105"/>
                <a:gd name="T39" fmla="*/ 223 h 223"/>
                <a:gd name="T40" fmla="*/ 17 w 105"/>
                <a:gd name="T41" fmla="*/ 222 h 223"/>
                <a:gd name="T42" fmla="*/ 13 w 105"/>
                <a:gd name="T43" fmla="*/ 217 h 223"/>
                <a:gd name="T44" fmla="*/ 10 w 105"/>
                <a:gd name="T45" fmla="*/ 211 h 223"/>
                <a:gd name="T46" fmla="*/ 6 w 105"/>
                <a:gd name="T47" fmla="*/ 204 h 223"/>
                <a:gd name="T48" fmla="*/ 4 w 105"/>
                <a:gd name="T49" fmla="*/ 194 h 223"/>
                <a:gd name="T50" fmla="*/ 2 w 105"/>
                <a:gd name="T51" fmla="*/ 183 h 223"/>
                <a:gd name="T52" fmla="*/ 1 w 105"/>
                <a:gd name="T53" fmla="*/ 172 h 223"/>
                <a:gd name="T54" fmla="*/ 0 w 105"/>
                <a:gd name="T55" fmla="*/ 158 h 223"/>
                <a:gd name="T56" fmla="*/ 0 w 105"/>
                <a:gd name="T57" fmla="*/ 64 h 223"/>
                <a:gd name="T58" fmla="*/ 1 w 105"/>
                <a:gd name="T59" fmla="*/ 52 h 223"/>
                <a:gd name="T60" fmla="*/ 2 w 105"/>
                <a:gd name="T61" fmla="*/ 40 h 223"/>
                <a:gd name="T62" fmla="*/ 4 w 105"/>
                <a:gd name="T63" fmla="*/ 29 h 223"/>
                <a:gd name="T64" fmla="*/ 6 w 105"/>
                <a:gd name="T65" fmla="*/ 19 h 223"/>
                <a:gd name="T66" fmla="*/ 10 w 105"/>
                <a:gd name="T67" fmla="*/ 12 h 223"/>
                <a:gd name="T68" fmla="*/ 13 w 105"/>
                <a:gd name="T69" fmla="*/ 5 h 223"/>
                <a:gd name="T70" fmla="*/ 17 w 105"/>
                <a:gd name="T71" fmla="*/ 2 h 223"/>
                <a:gd name="T72" fmla="*/ 21 w 105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5" h="223">
                  <a:moveTo>
                    <a:pt x="21" y="0"/>
                  </a:moveTo>
                  <a:lnTo>
                    <a:pt x="84" y="0"/>
                  </a:lnTo>
                  <a:lnTo>
                    <a:pt x="88" y="2"/>
                  </a:lnTo>
                  <a:lnTo>
                    <a:pt x="91" y="5"/>
                  </a:lnTo>
                  <a:lnTo>
                    <a:pt x="95" y="12"/>
                  </a:lnTo>
                  <a:lnTo>
                    <a:pt x="99" y="19"/>
                  </a:lnTo>
                  <a:lnTo>
                    <a:pt x="101" y="29"/>
                  </a:lnTo>
                  <a:lnTo>
                    <a:pt x="103" y="40"/>
                  </a:lnTo>
                  <a:lnTo>
                    <a:pt x="104" y="52"/>
                  </a:lnTo>
                  <a:lnTo>
                    <a:pt x="105" y="64"/>
                  </a:lnTo>
                  <a:lnTo>
                    <a:pt x="105" y="158"/>
                  </a:lnTo>
                  <a:lnTo>
                    <a:pt x="104" y="172"/>
                  </a:lnTo>
                  <a:lnTo>
                    <a:pt x="103" y="183"/>
                  </a:lnTo>
                  <a:lnTo>
                    <a:pt x="101" y="194"/>
                  </a:lnTo>
                  <a:lnTo>
                    <a:pt x="99" y="204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1" y="223"/>
                  </a:lnTo>
                  <a:lnTo>
                    <a:pt x="17" y="222"/>
                  </a:lnTo>
                  <a:lnTo>
                    <a:pt x="13" y="217"/>
                  </a:lnTo>
                  <a:lnTo>
                    <a:pt x="10" y="211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2"/>
                  </a:lnTo>
                  <a:lnTo>
                    <a:pt x="0" y="158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29"/>
                  </a:lnTo>
                  <a:lnTo>
                    <a:pt x="6" y="19"/>
                  </a:lnTo>
                  <a:lnTo>
                    <a:pt x="10" y="12"/>
                  </a:lnTo>
                  <a:lnTo>
                    <a:pt x="13" y="5"/>
                  </a:lnTo>
                  <a:lnTo>
                    <a:pt x="17" y="2"/>
                  </a:lnTo>
                  <a:lnTo>
                    <a:pt x="21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38" name="Freeform 707"/>
            <p:cNvSpPr>
              <a:spLocks/>
            </p:cNvSpPr>
            <p:nvPr/>
          </p:nvSpPr>
          <p:spPr bwMode="auto">
            <a:xfrm>
              <a:off x="4907" y="1450"/>
              <a:ext cx="64" cy="127"/>
            </a:xfrm>
            <a:custGeom>
              <a:avLst/>
              <a:gdLst>
                <a:gd name="T0" fmla="*/ 32 w 64"/>
                <a:gd name="T1" fmla="*/ 0 h 127"/>
                <a:gd name="T2" fmla="*/ 36 w 64"/>
                <a:gd name="T3" fmla="*/ 0 h 127"/>
                <a:gd name="T4" fmla="*/ 39 w 64"/>
                <a:gd name="T5" fmla="*/ 2 h 127"/>
                <a:gd name="T6" fmla="*/ 42 w 64"/>
                <a:gd name="T7" fmla="*/ 3 h 127"/>
                <a:gd name="T8" fmla="*/ 45 w 64"/>
                <a:gd name="T9" fmla="*/ 5 h 127"/>
                <a:gd name="T10" fmla="*/ 50 w 64"/>
                <a:gd name="T11" fmla="*/ 11 h 127"/>
                <a:gd name="T12" fmla="*/ 55 w 64"/>
                <a:gd name="T13" fmla="*/ 19 h 127"/>
                <a:gd name="T14" fmla="*/ 59 w 64"/>
                <a:gd name="T15" fmla="*/ 28 h 127"/>
                <a:gd name="T16" fmla="*/ 62 w 64"/>
                <a:gd name="T17" fmla="*/ 39 h 127"/>
                <a:gd name="T18" fmla="*/ 64 w 64"/>
                <a:gd name="T19" fmla="*/ 52 h 127"/>
                <a:gd name="T20" fmla="*/ 64 w 64"/>
                <a:gd name="T21" fmla="*/ 64 h 127"/>
                <a:gd name="T22" fmla="*/ 64 w 64"/>
                <a:gd name="T23" fmla="*/ 77 h 127"/>
                <a:gd name="T24" fmla="*/ 62 w 64"/>
                <a:gd name="T25" fmla="*/ 89 h 127"/>
                <a:gd name="T26" fmla="*/ 59 w 64"/>
                <a:gd name="T27" fmla="*/ 99 h 127"/>
                <a:gd name="T28" fmla="*/ 55 w 64"/>
                <a:gd name="T29" fmla="*/ 109 h 127"/>
                <a:gd name="T30" fmla="*/ 50 w 64"/>
                <a:gd name="T31" fmla="*/ 117 h 127"/>
                <a:gd name="T32" fmla="*/ 45 w 64"/>
                <a:gd name="T33" fmla="*/ 123 h 127"/>
                <a:gd name="T34" fmla="*/ 42 w 64"/>
                <a:gd name="T35" fmla="*/ 125 h 127"/>
                <a:gd name="T36" fmla="*/ 39 w 64"/>
                <a:gd name="T37" fmla="*/ 126 h 127"/>
                <a:gd name="T38" fmla="*/ 36 w 64"/>
                <a:gd name="T39" fmla="*/ 127 h 127"/>
                <a:gd name="T40" fmla="*/ 32 w 64"/>
                <a:gd name="T41" fmla="*/ 127 h 127"/>
                <a:gd name="T42" fmla="*/ 29 w 64"/>
                <a:gd name="T43" fmla="*/ 127 h 127"/>
                <a:gd name="T44" fmla="*/ 26 w 64"/>
                <a:gd name="T45" fmla="*/ 126 h 127"/>
                <a:gd name="T46" fmla="*/ 23 w 64"/>
                <a:gd name="T47" fmla="*/ 125 h 127"/>
                <a:gd name="T48" fmla="*/ 20 w 64"/>
                <a:gd name="T49" fmla="*/ 123 h 127"/>
                <a:gd name="T50" fmla="*/ 15 w 64"/>
                <a:gd name="T51" fmla="*/ 117 h 127"/>
                <a:gd name="T52" fmla="*/ 10 w 64"/>
                <a:gd name="T53" fmla="*/ 109 h 127"/>
                <a:gd name="T54" fmla="*/ 6 w 64"/>
                <a:gd name="T55" fmla="*/ 99 h 127"/>
                <a:gd name="T56" fmla="*/ 3 w 64"/>
                <a:gd name="T57" fmla="*/ 89 h 127"/>
                <a:gd name="T58" fmla="*/ 1 w 64"/>
                <a:gd name="T59" fmla="*/ 77 h 127"/>
                <a:gd name="T60" fmla="*/ 0 w 64"/>
                <a:gd name="T61" fmla="*/ 64 h 127"/>
                <a:gd name="T62" fmla="*/ 1 w 64"/>
                <a:gd name="T63" fmla="*/ 52 h 127"/>
                <a:gd name="T64" fmla="*/ 3 w 64"/>
                <a:gd name="T65" fmla="*/ 39 h 127"/>
                <a:gd name="T66" fmla="*/ 6 w 64"/>
                <a:gd name="T67" fmla="*/ 28 h 127"/>
                <a:gd name="T68" fmla="*/ 10 w 64"/>
                <a:gd name="T69" fmla="*/ 19 h 127"/>
                <a:gd name="T70" fmla="*/ 15 w 64"/>
                <a:gd name="T71" fmla="*/ 11 h 127"/>
                <a:gd name="T72" fmla="*/ 20 w 64"/>
                <a:gd name="T73" fmla="*/ 5 h 127"/>
                <a:gd name="T74" fmla="*/ 23 w 64"/>
                <a:gd name="T75" fmla="*/ 3 h 127"/>
                <a:gd name="T76" fmla="*/ 26 w 64"/>
                <a:gd name="T77" fmla="*/ 2 h 127"/>
                <a:gd name="T78" fmla="*/ 29 w 64"/>
                <a:gd name="T79" fmla="*/ 0 h 127"/>
                <a:gd name="T80" fmla="*/ 32 w 64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7">
                  <a:moveTo>
                    <a:pt x="32" y="0"/>
                  </a:moveTo>
                  <a:lnTo>
                    <a:pt x="36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0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2"/>
                  </a:lnTo>
                  <a:lnTo>
                    <a:pt x="64" y="64"/>
                  </a:lnTo>
                  <a:lnTo>
                    <a:pt x="64" y="77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0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3"/>
                  </a:lnTo>
                  <a:lnTo>
                    <a:pt x="15" y="117"/>
                  </a:lnTo>
                  <a:lnTo>
                    <a:pt x="10" y="109"/>
                  </a:lnTo>
                  <a:lnTo>
                    <a:pt x="6" y="99"/>
                  </a:lnTo>
                  <a:lnTo>
                    <a:pt x="3" y="89"/>
                  </a:lnTo>
                  <a:lnTo>
                    <a:pt x="1" y="77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3" y="39"/>
                  </a:lnTo>
                  <a:lnTo>
                    <a:pt x="6" y="28"/>
                  </a:lnTo>
                  <a:lnTo>
                    <a:pt x="10" y="19"/>
                  </a:lnTo>
                  <a:lnTo>
                    <a:pt x="15" y="11"/>
                  </a:lnTo>
                  <a:lnTo>
                    <a:pt x="20" y="5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39" name="Freeform 708"/>
            <p:cNvSpPr>
              <a:spLocks/>
            </p:cNvSpPr>
            <p:nvPr/>
          </p:nvSpPr>
          <p:spPr bwMode="auto">
            <a:xfrm>
              <a:off x="4907" y="1450"/>
              <a:ext cx="64" cy="127"/>
            </a:xfrm>
            <a:custGeom>
              <a:avLst/>
              <a:gdLst>
                <a:gd name="T0" fmla="*/ 32 w 64"/>
                <a:gd name="T1" fmla="*/ 0 h 127"/>
                <a:gd name="T2" fmla="*/ 36 w 64"/>
                <a:gd name="T3" fmla="*/ 0 h 127"/>
                <a:gd name="T4" fmla="*/ 39 w 64"/>
                <a:gd name="T5" fmla="*/ 2 h 127"/>
                <a:gd name="T6" fmla="*/ 42 w 64"/>
                <a:gd name="T7" fmla="*/ 3 h 127"/>
                <a:gd name="T8" fmla="*/ 45 w 64"/>
                <a:gd name="T9" fmla="*/ 5 h 127"/>
                <a:gd name="T10" fmla="*/ 50 w 64"/>
                <a:gd name="T11" fmla="*/ 11 h 127"/>
                <a:gd name="T12" fmla="*/ 55 w 64"/>
                <a:gd name="T13" fmla="*/ 19 h 127"/>
                <a:gd name="T14" fmla="*/ 59 w 64"/>
                <a:gd name="T15" fmla="*/ 28 h 127"/>
                <a:gd name="T16" fmla="*/ 62 w 64"/>
                <a:gd name="T17" fmla="*/ 39 h 127"/>
                <a:gd name="T18" fmla="*/ 64 w 64"/>
                <a:gd name="T19" fmla="*/ 52 h 127"/>
                <a:gd name="T20" fmla="*/ 64 w 64"/>
                <a:gd name="T21" fmla="*/ 64 h 127"/>
                <a:gd name="T22" fmla="*/ 64 w 64"/>
                <a:gd name="T23" fmla="*/ 77 h 127"/>
                <a:gd name="T24" fmla="*/ 62 w 64"/>
                <a:gd name="T25" fmla="*/ 89 h 127"/>
                <a:gd name="T26" fmla="*/ 59 w 64"/>
                <a:gd name="T27" fmla="*/ 99 h 127"/>
                <a:gd name="T28" fmla="*/ 55 w 64"/>
                <a:gd name="T29" fmla="*/ 109 h 127"/>
                <a:gd name="T30" fmla="*/ 50 w 64"/>
                <a:gd name="T31" fmla="*/ 117 h 127"/>
                <a:gd name="T32" fmla="*/ 45 w 64"/>
                <a:gd name="T33" fmla="*/ 123 h 127"/>
                <a:gd name="T34" fmla="*/ 42 w 64"/>
                <a:gd name="T35" fmla="*/ 125 h 127"/>
                <a:gd name="T36" fmla="*/ 39 w 64"/>
                <a:gd name="T37" fmla="*/ 126 h 127"/>
                <a:gd name="T38" fmla="*/ 36 w 64"/>
                <a:gd name="T39" fmla="*/ 127 h 127"/>
                <a:gd name="T40" fmla="*/ 32 w 64"/>
                <a:gd name="T41" fmla="*/ 127 h 127"/>
                <a:gd name="T42" fmla="*/ 29 w 64"/>
                <a:gd name="T43" fmla="*/ 127 h 127"/>
                <a:gd name="T44" fmla="*/ 26 w 64"/>
                <a:gd name="T45" fmla="*/ 126 h 127"/>
                <a:gd name="T46" fmla="*/ 23 w 64"/>
                <a:gd name="T47" fmla="*/ 125 h 127"/>
                <a:gd name="T48" fmla="*/ 20 w 64"/>
                <a:gd name="T49" fmla="*/ 123 h 127"/>
                <a:gd name="T50" fmla="*/ 15 w 64"/>
                <a:gd name="T51" fmla="*/ 117 h 127"/>
                <a:gd name="T52" fmla="*/ 10 w 64"/>
                <a:gd name="T53" fmla="*/ 109 h 127"/>
                <a:gd name="T54" fmla="*/ 6 w 64"/>
                <a:gd name="T55" fmla="*/ 99 h 127"/>
                <a:gd name="T56" fmla="*/ 3 w 64"/>
                <a:gd name="T57" fmla="*/ 89 h 127"/>
                <a:gd name="T58" fmla="*/ 1 w 64"/>
                <a:gd name="T59" fmla="*/ 77 h 127"/>
                <a:gd name="T60" fmla="*/ 0 w 64"/>
                <a:gd name="T61" fmla="*/ 64 h 127"/>
                <a:gd name="T62" fmla="*/ 1 w 64"/>
                <a:gd name="T63" fmla="*/ 52 h 127"/>
                <a:gd name="T64" fmla="*/ 3 w 64"/>
                <a:gd name="T65" fmla="*/ 39 h 127"/>
                <a:gd name="T66" fmla="*/ 6 w 64"/>
                <a:gd name="T67" fmla="*/ 28 h 127"/>
                <a:gd name="T68" fmla="*/ 10 w 64"/>
                <a:gd name="T69" fmla="*/ 19 h 127"/>
                <a:gd name="T70" fmla="*/ 15 w 64"/>
                <a:gd name="T71" fmla="*/ 11 h 127"/>
                <a:gd name="T72" fmla="*/ 20 w 64"/>
                <a:gd name="T73" fmla="*/ 5 h 127"/>
                <a:gd name="T74" fmla="*/ 23 w 64"/>
                <a:gd name="T75" fmla="*/ 3 h 127"/>
                <a:gd name="T76" fmla="*/ 26 w 64"/>
                <a:gd name="T77" fmla="*/ 2 h 127"/>
                <a:gd name="T78" fmla="*/ 29 w 64"/>
                <a:gd name="T79" fmla="*/ 0 h 127"/>
                <a:gd name="T80" fmla="*/ 32 w 64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7">
                  <a:moveTo>
                    <a:pt x="32" y="0"/>
                  </a:moveTo>
                  <a:lnTo>
                    <a:pt x="36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0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2"/>
                  </a:lnTo>
                  <a:lnTo>
                    <a:pt x="64" y="64"/>
                  </a:lnTo>
                  <a:lnTo>
                    <a:pt x="64" y="77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0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3"/>
                  </a:lnTo>
                  <a:lnTo>
                    <a:pt x="15" y="117"/>
                  </a:lnTo>
                  <a:lnTo>
                    <a:pt x="10" y="109"/>
                  </a:lnTo>
                  <a:lnTo>
                    <a:pt x="6" y="99"/>
                  </a:lnTo>
                  <a:lnTo>
                    <a:pt x="3" y="89"/>
                  </a:lnTo>
                  <a:lnTo>
                    <a:pt x="1" y="77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3" y="39"/>
                  </a:lnTo>
                  <a:lnTo>
                    <a:pt x="6" y="28"/>
                  </a:lnTo>
                  <a:lnTo>
                    <a:pt x="10" y="19"/>
                  </a:lnTo>
                  <a:lnTo>
                    <a:pt x="15" y="11"/>
                  </a:lnTo>
                  <a:lnTo>
                    <a:pt x="20" y="5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40" name="Freeform 709"/>
            <p:cNvSpPr>
              <a:spLocks/>
            </p:cNvSpPr>
            <p:nvPr/>
          </p:nvSpPr>
          <p:spPr bwMode="auto">
            <a:xfrm>
              <a:off x="4997" y="1393"/>
              <a:ext cx="104" cy="223"/>
            </a:xfrm>
            <a:custGeom>
              <a:avLst/>
              <a:gdLst>
                <a:gd name="T0" fmla="*/ 20 w 104"/>
                <a:gd name="T1" fmla="*/ 0 h 223"/>
                <a:gd name="T2" fmla="*/ 84 w 104"/>
                <a:gd name="T3" fmla="*/ 0 h 223"/>
                <a:gd name="T4" fmla="*/ 88 w 104"/>
                <a:gd name="T5" fmla="*/ 2 h 223"/>
                <a:gd name="T6" fmla="*/ 91 w 104"/>
                <a:gd name="T7" fmla="*/ 5 h 223"/>
                <a:gd name="T8" fmla="*/ 95 w 104"/>
                <a:gd name="T9" fmla="*/ 12 h 223"/>
                <a:gd name="T10" fmla="*/ 98 w 104"/>
                <a:gd name="T11" fmla="*/ 19 h 223"/>
                <a:gd name="T12" fmla="*/ 100 w 104"/>
                <a:gd name="T13" fmla="*/ 29 h 223"/>
                <a:gd name="T14" fmla="*/ 102 w 104"/>
                <a:gd name="T15" fmla="*/ 40 h 223"/>
                <a:gd name="T16" fmla="*/ 103 w 104"/>
                <a:gd name="T17" fmla="*/ 52 h 223"/>
                <a:gd name="T18" fmla="*/ 104 w 104"/>
                <a:gd name="T19" fmla="*/ 64 h 223"/>
                <a:gd name="T20" fmla="*/ 104 w 104"/>
                <a:gd name="T21" fmla="*/ 158 h 223"/>
                <a:gd name="T22" fmla="*/ 103 w 104"/>
                <a:gd name="T23" fmla="*/ 172 h 223"/>
                <a:gd name="T24" fmla="*/ 102 w 104"/>
                <a:gd name="T25" fmla="*/ 183 h 223"/>
                <a:gd name="T26" fmla="*/ 100 w 104"/>
                <a:gd name="T27" fmla="*/ 194 h 223"/>
                <a:gd name="T28" fmla="*/ 98 w 104"/>
                <a:gd name="T29" fmla="*/ 204 h 223"/>
                <a:gd name="T30" fmla="*/ 95 w 104"/>
                <a:gd name="T31" fmla="*/ 211 h 223"/>
                <a:gd name="T32" fmla="*/ 91 w 104"/>
                <a:gd name="T33" fmla="*/ 217 h 223"/>
                <a:gd name="T34" fmla="*/ 88 w 104"/>
                <a:gd name="T35" fmla="*/ 222 h 223"/>
                <a:gd name="T36" fmla="*/ 84 w 104"/>
                <a:gd name="T37" fmla="*/ 223 h 223"/>
                <a:gd name="T38" fmla="*/ 20 w 104"/>
                <a:gd name="T39" fmla="*/ 223 h 223"/>
                <a:gd name="T40" fmla="*/ 16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4 h 223"/>
                <a:gd name="T48" fmla="*/ 4 w 104"/>
                <a:gd name="T49" fmla="*/ 194 h 223"/>
                <a:gd name="T50" fmla="*/ 2 w 104"/>
                <a:gd name="T51" fmla="*/ 183 h 223"/>
                <a:gd name="T52" fmla="*/ 1 w 104"/>
                <a:gd name="T53" fmla="*/ 172 h 223"/>
                <a:gd name="T54" fmla="*/ 0 w 104"/>
                <a:gd name="T55" fmla="*/ 158 h 223"/>
                <a:gd name="T56" fmla="*/ 0 w 104"/>
                <a:gd name="T57" fmla="*/ 64 h 223"/>
                <a:gd name="T58" fmla="*/ 1 w 104"/>
                <a:gd name="T59" fmla="*/ 52 h 223"/>
                <a:gd name="T60" fmla="*/ 2 w 104"/>
                <a:gd name="T61" fmla="*/ 40 h 223"/>
                <a:gd name="T62" fmla="*/ 4 w 104"/>
                <a:gd name="T63" fmla="*/ 29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5 h 223"/>
                <a:gd name="T70" fmla="*/ 16 w 104"/>
                <a:gd name="T71" fmla="*/ 2 h 223"/>
                <a:gd name="T72" fmla="*/ 20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0" y="0"/>
                  </a:moveTo>
                  <a:lnTo>
                    <a:pt x="84" y="0"/>
                  </a:lnTo>
                  <a:lnTo>
                    <a:pt x="88" y="2"/>
                  </a:lnTo>
                  <a:lnTo>
                    <a:pt x="91" y="5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29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4"/>
                  </a:lnTo>
                  <a:lnTo>
                    <a:pt x="104" y="158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4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2"/>
                  </a:lnTo>
                  <a:lnTo>
                    <a:pt x="0" y="158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29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5"/>
                  </a:lnTo>
                  <a:lnTo>
                    <a:pt x="16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41" name="Freeform 710"/>
            <p:cNvSpPr>
              <a:spLocks/>
            </p:cNvSpPr>
            <p:nvPr/>
          </p:nvSpPr>
          <p:spPr bwMode="auto">
            <a:xfrm>
              <a:off x="4997" y="1393"/>
              <a:ext cx="104" cy="223"/>
            </a:xfrm>
            <a:custGeom>
              <a:avLst/>
              <a:gdLst>
                <a:gd name="T0" fmla="*/ 20 w 104"/>
                <a:gd name="T1" fmla="*/ 0 h 223"/>
                <a:gd name="T2" fmla="*/ 84 w 104"/>
                <a:gd name="T3" fmla="*/ 0 h 223"/>
                <a:gd name="T4" fmla="*/ 88 w 104"/>
                <a:gd name="T5" fmla="*/ 2 h 223"/>
                <a:gd name="T6" fmla="*/ 91 w 104"/>
                <a:gd name="T7" fmla="*/ 5 h 223"/>
                <a:gd name="T8" fmla="*/ 95 w 104"/>
                <a:gd name="T9" fmla="*/ 12 h 223"/>
                <a:gd name="T10" fmla="*/ 98 w 104"/>
                <a:gd name="T11" fmla="*/ 19 h 223"/>
                <a:gd name="T12" fmla="*/ 100 w 104"/>
                <a:gd name="T13" fmla="*/ 29 h 223"/>
                <a:gd name="T14" fmla="*/ 102 w 104"/>
                <a:gd name="T15" fmla="*/ 40 h 223"/>
                <a:gd name="T16" fmla="*/ 103 w 104"/>
                <a:gd name="T17" fmla="*/ 52 h 223"/>
                <a:gd name="T18" fmla="*/ 104 w 104"/>
                <a:gd name="T19" fmla="*/ 64 h 223"/>
                <a:gd name="T20" fmla="*/ 104 w 104"/>
                <a:gd name="T21" fmla="*/ 158 h 223"/>
                <a:gd name="T22" fmla="*/ 103 w 104"/>
                <a:gd name="T23" fmla="*/ 172 h 223"/>
                <a:gd name="T24" fmla="*/ 102 w 104"/>
                <a:gd name="T25" fmla="*/ 183 h 223"/>
                <a:gd name="T26" fmla="*/ 100 w 104"/>
                <a:gd name="T27" fmla="*/ 194 h 223"/>
                <a:gd name="T28" fmla="*/ 98 w 104"/>
                <a:gd name="T29" fmla="*/ 204 h 223"/>
                <a:gd name="T30" fmla="*/ 95 w 104"/>
                <a:gd name="T31" fmla="*/ 211 h 223"/>
                <a:gd name="T32" fmla="*/ 91 w 104"/>
                <a:gd name="T33" fmla="*/ 217 h 223"/>
                <a:gd name="T34" fmla="*/ 88 w 104"/>
                <a:gd name="T35" fmla="*/ 222 h 223"/>
                <a:gd name="T36" fmla="*/ 84 w 104"/>
                <a:gd name="T37" fmla="*/ 223 h 223"/>
                <a:gd name="T38" fmla="*/ 20 w 104"/>
                <a:gd name="T39" fmla="*/ 223 h 223"/>
                <a:gd name="T40" fmla="*/ 16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4 h 223"/>
                <a:gd name="T48" fmla="*/ 4 w 104"/>
                <a:gd name="T49" fmla="*/ 194 h 223"/>
                <a:gd name="T50" fmla="*/ 2 w 104"/>
                <a:gd name="T51" fmla="*/ 183 h 223"/>
                <a:gd name="T52" fmla="*/ 1 w 104"/>
                <a:gd name="T53" fmla="*/ 172 h 223"/>
                <a:gd name="T54" fmla="*/ 0 w 104"/>
                <a:gd name="T55" fmla="*/ 158 h 223"/>
                <a:gd name="T56" fmla="*/ 0 w 104"/>
                <a:gd name="T57" fmla="*/ 64 h 223"/>
                <a:gd name="T58" fmla="*/ 1 w 104"/>
                <a:gd name="T59" fmla="*/ 52 h 223"/>
                <a:gd name="T60" fmla="*/ 2 w 104"/>
                <a:gd name="T61" fmla="*/ 40 h 223"/>
                <a:gd name="T62" fmla="*/ 4 w 104"/>
                <a:gd name="T63" fmla="*/ 29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5 h 223"/>
                <a:gd name="T70" fmla="*/ 16 w 104"/>
                <a:gd name="T71" fmla="*/ 2 h 223"/>
                <a:gd name="T72" fmla="*/ 20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0" y="0"/>
                  </a:moveTo>
                  <a:lnTo>
                    <a:pt x="84" y="0"/>
                  </a:lnTo>
                  <a:lnTo>
                    <a:pt x="88" y="2"/>
                  </a:lnTo>
                  <a:lnTo>
                    <a:pt x="91" y="5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29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4"/>
                  </a:lnTo>
                  <a:lnTo>
                    <a:pt x="104" y="158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4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2"/>
                  </a:lnTo>
                  <a:lnTo>
                    <a:pt x="0" y="158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29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5"/>
                  </a:lnTo>
                  <a:lnTo>
                    <a:pt x="16" y="2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42" name="Freeform 711"/>
            <p:cNvSpPr>
              <a:spLocks/>
            </p:cNvSpPr>
            <p:nvPr/>
          </p:nvSpPr>
          <p:spPr bwMode="auto">
            <a:xfrm>
              <a:off x="5013" y="1450"/>
              <a:ext cx="66" cy="127"/>
            </a:xfrm>
            <a:custGeom>
              <a:avLst/>
              <a:gdLst>
                <a:gd name="T0" fmla="*/ 33 w 66"/>
                <a:gd name="T1" fmla="*/ 0 h 127"/>
                <a:gd name="T2" fmla="*/ 36 w 66"/>
                <a:gd name="T3" fmla="*/ 0 h 127"/>
                <a:gd name="T4" fmla="*/ 39 w 66"/>
                <a:gd name="T5" fmla="*/ 2 h 127"/>
                <a:gd name="T6" fmla="*/ 42 w 66"/>
                <a:gd name="T7" fmla="*/ 3 h 127"/>
                <a:gd name="T8" fmla="*/ 45 w 66"/>
                <a:gd name="T9" fmla="*/ 5 h 127"/>
                <a:gd name="T10" fmla="*/ 50 w 66"/>
                <a:gd name="T11" fmla="*/ 11 h 127"/>
                <a:gd name="T12" fmla="*/ 55 w 66"/>
                <a:gd name="T13" fmla="*/ 19 h 127"/>
                <a:gd name="T14" fmla="*/ 59 w 66"/>
                <a:gd name="T15" fmla="*/ 28 h 127"/>
                <a:gd name="T16" fmla="*/ 62 w 66"/>
                <a:gd name="T17" fmla="*/ 39 h 127"/>
                <a:gd name="T18" fmla="*/ 64 w 66"/>
                <a:gd name="T19" fmla="*/ 52 h 127"/>
                <a:gd name="T20" fmla="*/ 66 w 66"/>
                <a:gd name="T21" fmla="*/ 64 h 127"/>
                <a:gd name="T22" fmla="*/ 64 w 66"/>
                <a:gd name="T23" fmla="*/ 77 h 127"/>
                <a:gd name="T24" fmla="*/ 62 w 66"/>
                <a:gd name="T25" fmla="*/ 89 h 127"/>
                <a:gd name="T26" fmla="*/ 59 w 66"/>
                <a:gd name="T27" fmla="*/ 99 h 127"/>
                <a:gd name="T28" fmla="*/ 55 w 66"/>
                <a:gd name="T29" fmla="*/ 109 h 127"/>
                <a:gd name="T30" fmla="*/ 50 w 66"/>
                <a:gd name="T31" fmla="*/ 117 h 127"/>
                <a:gd name="T32" fmla="*/ 45 w 66"/>
                <a:gd name="T33" fmla="*/ 123 h 127"/>
                <a:gd name="T34" fmla="*/ 42 w 66"/>
                <a:gd name="T35" fmla="*/ 125 h 127"/>
                <a:gd name="T36" fmla="*/ 39 w 66"/>
                <a:gd name="T37" fmla="*/ 126 h 127"/>
                <a:gd name="T38" fmla="*/ 36 w 66"/>
                <a:gd name="T39" fmla="*/ 127 h 127"/>
                <a:gd name="T40" fmla="*/ 33 w 66"/>
                <a:gd name="T41" fmla="*/ 127 h 127"/>
                <a:gd name="T42" fmla="*/ 29 w 66"/>
                <a:gd name="T43" fmla="*/ 127 h 127"/>
                <a:gd name="T44" fmla="*/ 26 w 66"/>
                <a:gd name="T45" fmla="*/ 126 h 127"/>
                <a:gd name="T46" fmla="*/ 23 w 66"/>
                <a:gd name="T47" fmla="*/ 125 h 127"/>
                <a:gd name="T48" fmla="*/ 20 w 66"/>
                <a:gd name="T49" fmla="*/ 123 h 127"/>
                <a:gd name="T50" fmla="*/ 15 w 66"/>
                <a:gd name="T51" fmla="*/ 117 h 127"/>
                <a:gd name="T52" fmla="*/ 10 w 66"/>
                <a:gd name="T53" fmla="*/ 109 h 127"/>
                <a:gd name="T54" fmla="*/ 6 w 66"/>
                <a:gd name="T55" fmla="*/ 99 h 127"/>
                <a:gd name="T56" fmla="*/ 3 w 66"/>
                <a:gd name="T57" fmla="*/ 89 h 127"/>
                <a:gd name="T58" fmla="*/ 1 w 66"/>
                <a:gd name="T59" fmla="*/ 77 h 127"/>
                <a:gd name="T60" fmla="*/ 0 w 66"/>
                <a:gd name="T61" fmla="*/ 64 h 127"/>
                <a:gd name="T62" fmla="*/ 1 w 66"/>
                <a:gd name="T63" fmla="*/ 52 h 127"/>
                <a:gd name="T64" fmla="*/ 3 w 66"/>
                <a:gd name="T65" fmla="*/ 39 h 127"/>
                <a:gd name="T66" fmla="*/ 6 w 66"/>
                <a:gd name="T67" fmla="*/ 28 h 127"/>
                <a:gd name="T68" fmla="*/ 10 w 66"/>
                <a:gd name="T69" fmla="*/ 19 h 127"/>
                <a:gd name="T70" fmla="*/ 15 w 66"/>
                <a:gd name="T71" fmla="*/ 11 h 127"/>
                <a:gd name="T72" fmla="*/ 20 w 66"/>
                <a:gd name="T73" fmla="*/ 5 h 127"/>
                <a:gd name="T74" fmla="*/ 23 w 66"/>
                <a:gd name="T75" fmla="*/ 3 h 127"/>
                <a:gd name="T76" fmla="*/ 26 w 66"/>
                <a:gd name="T77" fmla="*/ 2 h 127"/>
                <a:gd name="T78" fmla="*/ 29 w 66"/>
                <a:gd name="T79" fmla="*/ 0 h 127"/>
                <a:gd name="T80" fmla="*/ 33 w 66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6" h="127">
                  <a:moveTo>
                    <a:pt x="33" y="0"/>
                  </a:moveTo>
                  <a:lnTo>
                    <a:pt x="36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0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2"/>
                  </a:lnTo>
                  <a:lnTo>
                    <a:pt x="66" y="64"/>
                  </a:lnTo>
                  <a:lnTo>
                    <a:pt x="64" y="77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0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3"/>
                  </a:lnTo>
                  <a:lnTo>
                    <a:pt x="15" y="117"/>
                  </a:lnTo>
                  <a:lnTo>
                    <a:pt x="10" y="109"/>
                  </a:lnTo>
                  <a:lnTo>
                    <a:pt x="6" y="99"/>
                  </a:lnTo>
                  <a:lnTo>
                    <a:pt x="3" y="89"/>
                  </a:lnTo>
                  <a:lnTo>
                    <a:pt x="1" y="77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3" y="39"/>
                  </a:lnTo>
                  <a:lnTo>
                    <a:pt x="6" y="28"/>
                  </a:lnTo>
                  <a:lnTo>
                    <a:pt x="10" y="19"/>
                  </a:lnTo>
                  <a:lnTo>
                    <a:pt x="15" y="11"/>
                  </a:lnTo>
                  <a:lnTo>
                    <a:pt x="20" y="5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43" name="Freeform 712"/>
            <p:cNvSpPr>
              <a:spLocks/>
            </p:cNvSpPr>
            <p:nvPr/>
          </p:nvSpPr>
          <p:spPr bwMode="auto">
            <a:xfrm>
              <a:off x="5013" y="1450"/>
              <a:ext cx="66" cy="127"/>
            </a:xfrm>
            <a:custGeom>
              <a:avLst/>
              <a:gdLst>
                <a:gd name="T0" fmla="*/ 33 w 66"/>
                <a:gd name="T1" fmla="*/ 0 h 127"/>
                <a:gd name="T2" fmla="*/ 36 w 66"/>
                <a:gd name="T3" fmla="*/ 0 h 127"/>
                <a:gd name="T4" fmla="*/ 39 w 66"/>
                <a:gd name="T5" fmla="*/ 2 h 127"/>
                <a:gd name="T6" fmla="*/ 42 w 66"/>
                <a:gd name="T7" fmla="*/ 3 h 127"/>
                <a:gd name="T8" fmla="*/ 45 w 66"/>
                <a:gd name="T9" fmla="*/ 5 h 127"/>
                <a:gd name="T10" fmla="*/ 50 w 66"/>
                <a:gd name="T11" fmla="*/ 11 h 127"/>
                <a:gd name="T12" fmla="*/ 55 w 66"/>
                <a:gd name="T13" fmla="*/ 19 h 127"/>
                <a:gd name="T14" fmla="*/ 59 w 66"/>
                <a:gd name="T15" fmla="*/ 28 h 127"/>
                <a:gd name="T16" fmla="*/ 62 w 66"/>
                <a:gd name="T17" fmla="*/ 39 h 127"/>
                <a:gd name="T18" fmla="*/ 64 w 66"/>
                <a:gd name="T19" fmla="*/ 52 h 127"/>
                <a:gd name="T20" fmla="*/ 66 w 66"/>
                <a:gd name="T21" fmla="*/ 64 h 127"/>
                <a:gd name="T22" fmla="*/ 64 w 66"/>
                <a:gd name="T23" fmla="*/ 77 h 127"/>
                <a:gd name="T24" fmla="*/ 62 w 66"/>
                <a:gd name="T25" fmla="*/ 89 h 127"/>
                <a:gd name="T26" fmla="*/ 59 w 66"/>
                <a:gd name="T27" fmla="*/ 99 h 127"/>
                <a:gd name="T28" fmla="*/ 55 w 66"/>
                <a:gd name="T29" fmla="*/ 109 h 127"/>
                <a:gd name="T30" fmla="*/ 50 w 66"/>
                <a:gd name="T31" fmla="*/ 117 h 127"/>
                <a:gd name="T32" fmla="*/ 45 w 66"/>
                <a:gd name="T33" fmla="*/ 123 h 127"/>
                <a:gd name="T34" fmla="*/ 42 w 66"/>
                <a:gd name="T35" fmla="*/ 125 h 127"/>
                <a:gd name="T36" fmla="*/ 39 w 66"/>
                <a:gd name="T37" fmla="*/ 126 h 127"/>
                <a:gd name="T38" fmla="*/ 36 w 66"/>
                <a:gd name="T39" fmla="*/ 127 h 127"/>
                <a:gd name="T40" fmla="*/ 33 w 66"/>
                <a:gd name="T41" fmla="*/ 127 h 127"/>
                <a:gd name="T42" fmla="*/ 29 w 66"/>
                <a:gd name="T43" fmla="*/ 127 h 127"/>
                <a:gd name="T44" fmla="*/ 26 w 66"/>
                <a:gd name="T45" fmla="*/ 126 h 127"/>
                <a:gd name="T46" fmla="*/ 23 w 66"/>
                <a:gd name="T47" fmla="*/ 125 h 127"/>
                <a:gd name="T48" fmla="*/ 20 w 66"/>
                <a:gd name="T49" fmla="*/ 123 h 127"/>
                <a:gd name="T50" fmla="*/ 15 w 66"/>
                <a:gd name="T51" fmla="*/ 117 h 127"/>
                <a:gd name="T52" fmla="*/ 10 w 66"/>
                <a:gd name="T53" fmla="*/ 109 h 127"/>
                <a:gd name="T54" fmla="*/ 6 w 66"/>
                <a:gd name="T55" fmla="*/ 99 h 127"/>
                <a:gd name="T56" fmla="*/ 3 w 66"/>
                <a:gd name="T57" fmla="*/ 89 h 127"/>
                <a:gd name="T58" fmla="*/ 1 w 66"/>
                <a:gd name="T59" fmla="*/ 77 h 127"/>
                <a:gd name="T60" fmla="*/ 0 w 66"/>
                <a:gd name="T61" fmla="*/ 64 h 127"/>
                <a:gd name="T62" fmla="*/ 1 w 66"/>
                <a:gd name="T63" fmla="*/ 52 h 127"/>
                <a:gd name="T64" fmla="*/ 3 w 66"/>
                <a:gd name="T65" fmla="*/ 39 h 127"/>
                <a:gd name="T66" fmla="*/ 6 w 66"/>
                <a:gd name="T67" fmla="*/ 28 h 127"/>
                <a:gd name="T68" fmla="*/ 10 w 66"/>
                <a:gd name="T69" fmla="*/ 19 h 127"/>
                <a:gd name="T70" fmla="*/ 15 w 66"/>
                <a:gd name="T71" fmla="*/ 11 h 127"/>
                <a:gd name="T72" fmla="*/ 20 w 66"/>
                <a:gd name="T73" fmla="*/ 5 h 127"/>
                <a:gd name="T74" fmla="*/ 23 w 66"/>
                <a:gd name="T75" fmla="*/ 3 h 127"/>
                <a:gd name="T76" fmla="*/ 26 w 66"/>
                <a:gd name="T77" fmla="*/ 2 h 127"/>
                <a:gd name="T78" fmla="*/ 29 w 66"/>
                <a:gd name="T79" fmla="*/ 0 h 127"/>
                <a:gd name="T80" fmla="*/ 33 w 66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6" h="127">
                  <a:moveTo>
                    <a:pt x="33" y="0"/>
                  </a:moveTo>
                  <a:lnTo>
                    <a:pt x="36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0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2"/>
                  </a:lnTo>
                  <a:lnTo>
                    <a:pt x="66" y="64"/>
                  </a:lnTo>
                  <a:lnTo>
                    <a:pt x="64" y="77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0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3"/>
                  </a:lnTo>
                  <a:lnTo>
                    <a:pt x="15" y="117"/>
                  </a:lnTo>
                  <a:lnTo>
                    <a:pt x="10" y="109"/>
                  </a:lnTo>
                  <a:lnTo>
                    <a:pt x="6" y="99"/>
                  </a:lnTo>
                  <a:lnTo>
                    <a:pt x="3" y="89"/>
                  </a:lnTo>
                  <a:lnTo>
                    <a:pt x="1" y="77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3" y="39"/>
                  </a:lnTo>
                  <a:lnTo>
                    <a:pt x="6" y="28"/>
                  </a:lnTo>
                  <a:lnTo>
                    <a:pt x="10" y="19"/>
                  </a:lnTo>
                  <a:lnTo>
                    <a:pt x="15" y="11"/>
                  </a:lnTo>
                  <a:lnTo>
                    <a:pt x="20" y="5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3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44" name="Freeform 713"/>
            <p:cNvSpPr>
              <a:spLocks/>
            </p:cNvSpPr>
            <p:nvPr/>
          </p:nvSpPr>
          <p:spPr bwMode="auto">
            <a:xfrm>
              <a:off x="5103" y="1393"/>
              <a:ext cx="104" cy="223"/>
            </a:xfrm>
            <a:custGeom>
              <a:avLst/>
              <a:gdLst>
                <a:gd name="T0" fmla="*/ 20 w 104"/>
                <a:gd name="T1" fmla="*/ 0 h 223"/>
                <a:gd name="T2" fmla="*/ 84 w 104"/>
                <a:gd name="T3" fmla="*/ 0 h 223"/>
                <a:gd name="T4" fmla="*/ 88 w 104"/>
                <a:gd name="T5" fmla="*/ 2 h 223"/>
                <a:gd name="T6" fmla="*/ 91 w 104"/>
                <a:gd name="T7" fmla="*/ 5 h 223"/>
                <a:gd name="T8" fmla="*/ 95 w 104"/>
                <a:gd name="T9" fmla="*/ 12 h 223"/>
                <a:gd name="T10" fmla="*/ 98 w 104"/>
                <a:gd name="T11" fmla="*/ 19 h 223"/>
                <a:gd name="T12" fmla="*/ 100 w 104"/>
                <a:gd name="T13" fmla="*/ 29 h 223"/>
                <a:gd name="T14" fmla="*/ 102 w 104"/>
                <a:gd name="T15" fmla="*/ 40 h 223"/>
                <a:gd name="T16" fmla="*/ 103 w 104"/>
                <a:gd name="T17" fmla="*/ 52 h 223"/>
                <a:gd name="T18" fmla="*/ 104 w 104"/>
                <a:gd name="T19" fmla="*/ 64 h 223"/>
                <a:gd name="T20" fmla="*/ 104 w 104"/>
                <a:gd name="T21" fmla="*/ 158 h 223"/>
                <a:gd name="T22" fmla="*/ 103 w 104"/>
                <a:gd name="T23" fmla="*/ 172 h 223"/>
                <a:gd name="T24" fmla="*/ 102 w 104"/>
                <a:gd name="T25" fmla="*/ 183 h 223"/>
                <a:gd name="T26" fmla="*/ 100 w 104"/>
                <a:gd name="T27" fmla="*/ 194 h 223"/>
                <a:gd name="T28" fmla="*/ 98 w 104"/>
                <a:gd name="T29" fmla="*/ 204 h 223"/>
                <a:gd name="T30" fmla="*/ 95 w 104"/>
                <a:gd name="T31" fmla="*/ 211 h 223"/>
                <a:gd name="T32" fmla="*/ 91 w 104"/>
                <a:gd name="T33" fmla="*/ 217 h 223"/>
                <a:gd name="T34" fmla="*/ 88 w 104"/>
                <a:gd name="T35" fmla="*/ 222 h 223"/>
                <a:gd name="T36" fmla="*/ 84 w 104"/>
                <a:gd name="T37" fmla="*/ 223 h 223"/>
                <a:gd name="T38" fmla="*/ 20 w 104"/>
                <a:gd name="T39" fmla="*/ 223 h 223"/>
                <a:gd name="T40" fmla="*/ 16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4 h 223"/>
                <a:gd name="T48" fmla="*/ 4 w 104"/>
                <a:gd name="T49" fmla="*/ 194 h 223"/>
                <a:gd name="T50" fmla="*/ 2 w 104"/>
                <a:gd name="T51" fmla="*/ 183 h 223"/>
                <a:gd name="T52" fmla="*/ 1 w 104"/>
                <a:gd name="T53" fmla="*/ 172 h 223"/>
                <a:gd name="T54" fmla="*/ 0 w 104"/>
                <a:gd name="T55" fmla="*/ 158 h 223"/>
                <a:gd name="T56" fmla="*/ 0 w 104"/>
                <a:gd name="T57" fmla="*/ 64 h 223"/>
                <a:gd name="T58" fmla="*/ 1 w 104"/>
                <a:gd name="T59" fmla="*/ 52 h 223"/>
                <a:gd name="T60" fmla="*/ 2 w 104"/>
                <a:gd name="T61" fmla="*/ 40 h 223"/>
                <a:gd name="T62" fmla="*/ 4 w 104"/>
                <a:gd name="T63" fmla="*/ 29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5 h 223"/>
                <a:gd name="T70" fmla="*/ 16 w 104"/>
                <a:gd name="T71" fmla="*/ 2 h 223"/>
                <a:gd name="T72" fmla="*/ 20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0" y="0"/>
                  </a:moveTo>
                  <a:lnTo>
                    <a:pt x="84" y="0"/>
                  </a:lnTo>
                  <a:lnTo>
                    <a:pt x="88" y="2"/>
                  </a:lnTo>
                  <a:lnTo>
                    <a:pt x="91" y="5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29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4"/>
                  </a:lnTo>
                  <a:lnTo>
                    <a:pt x="104" y="158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4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2"/>
                  </a:lnTo>
                  <a:lnTo>
                    <a:pt x="0" y="158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29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5"/>
                  </a:lnTo>
                  <a:lnTo>
                    <a:pt x="16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45" name="Freeform 714"/>
            <p:cNvSpPr>
              <a:spLocks/>
            </p:cNvSpPr>
            <p:nvPr/>
          </p:nvSpPr>
          <p:spPr bwMode="auto">
            <a:xfrm>
              <a:off x="5103" y="1393"/>
              <a:ext cx="104" cy="223"/>
            </a:xfrm>
            <a:custGeom>
              <a:avLst/>
              <a:gdLst>
                <a:gd name="T0" fmla="*/ 20 w 104"/>
                <a:gd name="T1" fmla="*/ 0 h 223"/>
                <a:gd name="T2" fmla="*/ 84 w 104"/>
                <a:gd name="T3" fmla="*/ 0 h 223"/>
                <a:gd name="T4" fmla="*/ 88 w 104"/>
                <a:gd name="T5" fmla="*/ 2 h 223"/>
                <a:gd name="T6" fmla="*/ 91 w 104"/>
                <a:gd name="T7" fmla="*/ 5 h 223"/>
                <a:gd name="T8" fmla="*/ 95 w 104"/>
                <a:gd name="T9" fmla="*/ 12 h 223"/>
                <a:gd name="T10" fmla="*/ 98 w 104"/>
                <a:gd name="T11" fmla="*/ 19 h 223"/>
                <a:gd name="T12" fmla="*/ 100 w 104"/>
                <a:gd name="T13" fmla="*/ 29 h 223"/>
                <a:gd name="T14" fmla="*/ 102 w 104"/>
                <a:gd name="T15" fmla="*/ 40 h 223"/>
                <a:gd name="T16" fmla="*/ 103 w 104"/>
                <a:gd name="T17" fmla="*/ 52 h 223"/>
                <a:gd name="T18" fmla="*/ 104 w 104"/>
                <a:gd name="T19" fmla="*/ 64 h 223"/>
                <a:gd name="T20" fmla="*/ 104 w 104"/>
                <a:gd name="T21" fmla="*/ 158 h 223"/>
                <a:gd name="T22" fmla="*/ 103 w 104"/>
                <a:gd name="T23" fmla="*/ 172 h 223"/>
                <a:gd name="T24" fmla="*/ 102 w 104"/>
                <a:gd name="T25" fmla="*/ 183 h 223"/>
                <a:gd name="T26" fmla="*/ 100 w 104"/>
                <a:gd name="T27" fmla="*/ 194 h 223"/>
                <a:gd name="T28" fmla="*/ 98 w 104"/>
                <a:gd name="T29" fmla="*/ 204 h 223"/>
                <a:gd name="T30" fmla="*/ 95 w 104"/>
                <a:gd name="T31" fmla="*/ 211 h 223"/>
                <a:gd name="T32" fmla="*/ 91 w 104"/>
                <a:gd name="T33" fmla="*/ 217 h 223"/>
                <a:gd name="T34" fmla="*/ 88 w 104"/>
                <a:gd name="T35" fmla="*/ 222 h 223"/>
                <a:gd name="T36" fmla="*/ 84 w 104"/>
                <a:gd name="T37" fmla="*/ 223 h 223"/>
                <a:gd name="T38" fmla="*/ 20 w 104"/>
                <a:gd name="T39" fmla="*/ 223 h 223"/>
                <a:gd name="T40" fmla="*/ 16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4 h 223"/>
                <a:gd name="T48" fmla="*/ 4 w 104"/>
                <a:gd name="T49" fmla="*/ 194 h 223"/>
                <a:gd name="T50" fmla="*/ 2 w 104"/>
                <a:gd name="T51" fmla="*/ 183 h 223"/>
                <a:gd name="T52" fmla="*/ 1 w 104"/>
                <a:gd name="T53" fmla="*/ 172 h 223"/>
                <a:gd name="T54" fmla="*/ 0 w 104"/>
                <a:gd name="T55" fmla="*/ 158 h 223"/>
                <a:gd name="T56" fmla="*/ 0 w 104"/>
                <a:gd name="T57" fmla="*/ 64 h 223"/>
                <a:gd name="T58" fmla="*/ 1 w 104"/>
                <a:gd name="T59" fmla="*/ 52 h 223"/>
                <a:gd name="T60" fmla="*/ 2 w 104"/>
                <a:gd name="T61" fmla="*/ 40 h 223"/>
                <a:gd name="T62" fmla="*/ 4 w 104"/>
                <a:gd name="T63" fmla="*/ 29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5 h 223"/>
                <a:gd name="T70" fmla="*/ 16 w 104"/>
                <a:gd name="T71" fmla="*/ 2 h 223"/>
                <a:gd name="T72" fmla="*/ 20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0" y="0"/>
                  </a:moveTo>
                  <a:lnTo>
                    <a:pt x="84" y="0"/>
                  </a:lnTo>
                  <a:lnTo>
                    <a:pt x="88" y="2"/>
                  </a:lnTo>
                  <a:lnTo>
                    <a:pt x="91" y="5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29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4"/>
                  </a:lnTo>
                  <a:lnTo>
                    <a:pt x="104" y="158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4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2"/>
                  </a:lnTo>
                  <a:lnTo>
                    <a:pt x="0" y="158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29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5"/>
                  </a:lnTo>
                  <a:lnTo>
                    <a:pt x="16" y="2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46" name="Freeform 715"/>
            <p:cNvSpPr>
              <a:spLocks/>
            </p:cNvSpPr>
            <p:nvPr/>
          </p:nvSpPr>
          <p:spPr bwMode="auto">
            <a:xfrm>
              <a:off x="5120" y="1450"/>
              <a:ext cx="65" cy="127"/>
            </a:xfrm>
            <a:custGeom>
              <a:avLst/>
              <a:gdLst>
                <a:gd name="T0" fmla="*/ 32 w 65"/>
                <a:gd name="T1" fmla="*/ 0 h 127"/>
                <a:gd name="T2" fmla="*/ 35 w 65"/>
                <a:gd name="T3" fmla="*/ 0 h 127"/>
                <a:gd name="T4" fmla="*/ 38 w 65"/>
                <a:gd name="T5" fmla="*/ 2 h 127"/>
                <a:gd name="T6" fmla="*/ 41 w 65"/>
                <a:gd name="T7" fmla="*/ 3 h 127"/>
                <a:gd name="T8" fmla="*/ 44 w 65"/>
                <a:gd name="T9" fmla="*/ 5 h 127"/>
                <a:gd name="T10" fmla="*/ 50 w 65"/>
                <a:gd name="T11" fmla="*/ 11 h 127"/>
                <a:gd name="T12" fmla="*/ 55 w 65"/>
                <a:gd name="T13" fmla="*/ 19 h 127"/>
                <a:gd name="T14" fmla="*/ 59 w 65"/>
                <a:gd name="T15" fmla="*/ 28 h 127"/>
                <a:gd name="T16" fmla="*/ 62 w 65"/>
                <a:gd name="T17" fmla="*/ 39 h 127"/>
                <a:gd name="T18" fmla="*/ 64 w 65"/>
                <a:gd name="T19" fmla="*/ 52 h 127"/>
                <a:gd name="T20" fmla="*/ 65 w 65"/>
                <a:gd name="T21" fmla="*/ 64 h 127"/>
                <a:gd name="T22" fmla="*/ 64 w 65"/>
                <a:gd name="T23" fmla="*/ 77 h 127"/>
                <a:gd name="T24" fmla="*/ 62 w 65"/>
                <a:gd name="T25" fmla="*/ 89 h 127"/>
                <a:gd name="T26" fmla="*/ 59 w 65"/>
                <a:gd name="T27" fmla="*/ 99 h 127"/>
                <a:gd name="T28" fmla="*/ 55 w 65"/>
                <a:gd name="T29" fmla="*/ 109 h 127"/>
                <a:gd name="T30" fmla="*/ 50 w 65"/>
                <a:gd name="T31" fmla="*/ 117 h 127"/>
                <a:gd name="T32" fmla="*/ 44 w 65"/>
                <a:gd name="T33" fmla="*/ 123 h 127"/>
                <a:gd name="T34" fmla="*/ 41 w 65"/>
                <a:gd name="T35" fmla="*/ 125 h 127"/>
                <a:gd name="T36" fmla="*/ 38 w 65"/>
                <a:gd name="T37" fmla="*/ 126 h 127"/>
                <a:gd name="T38" fmla="*/ 35 w 65"/>
                <a:gd name="T39" fmla="*/ 127 h 127"/>
                <a:gd name="T40" fmla="*/ 32 w 65"/>
                <a:gd name="T41" fmla="*/ 127 h 127"/>
                <a:gd name="T42" fmla="*/ 28 w 65"/>
                <a:gd name="T43" fmla="*/ 127 h 127"/>
                <a:gd name="T44" fmla="*/ 25 w 65"/>
                <a:gd name="T45" fmla="*/ 126 h 127"/>
                <a:gd name="T46" fmla="*/ 22 w 65"/>
                <a:gd name="T47" fmla="*/ 125 h 127"/>
                <a:gd name="T48" fmla="*/ 19 w 65"/>
                <a:gd name="T49" fmla="*/ 123 h 127"/>
                <a:gd name="T50" fmla="*/ 14 w 65"/>
                <a:gd name="T51" fmla="*/ 117 h 127"/>
                <a:gd name="T52" fmla="*/ 9 w 65"/>
                <a:gd name="T53" fmla="*/ 109 h 127"/>
                <a:gd name="T54" fmla="*/ 5 w 65"/>
                <a:gd name="T55" fmla="*/ 99 h 127"/>
                <a:gd name="T56" fmla="*/ 2 w 65"/>
                <a:gd name="T57" fmla="*/ 89 h 127"/>
                <a:gd name="T58" fmla="*/ 0 w 65"/>
                <a:gd name="T59" fmla="*/ 77 h 127"/>
                <a:gd name="T60" fmla="*/ 0 w 65"/>
                <a:gd name="T61" fmla="*/ 64 h 127"/>
                <a:gd name="T62" fmla="*/ 0 w 65"/>
                <a:gd name="T63" fmla="*/ 52 h 127"/>
                <a:gd name="T64" fmla="*/ 2 w 65"/>
                <a:gd name="T65" fmla="*/ 39 h 127"/>
                <a:gd name="T66" fmla="*/ 5 w 65"/>
                <a:gd name="T67" fmla="*/ 28 h 127"/>
                <a:gd name="T68" fmla="*/ 9 w 65"/>
                <a:gd name="T69" fmla="*/ 19 h 127"/>
                <a:gd name="T70" fmla="*/ 14 w 65"/>
                <a:gd name="T71" fmla="*/ 11 h 127"/>
                <a:gd name="T72" fmla="*/ 19 w 65"/>
                <a:gd name="T73" fmla="*/ 5 h 127"/>
                <a:gd name="T74" fmla="*/ 22 w 65"/>
                <a:gd name="T75" fmla="*/ 3 h 127"/>
                <a:gd name="T76" fmla="*/ 25 w 65"/>
                <a:gd name="T77" fmla="*/ 2 h 127"/>
                <a:gd name="T78" fmla="*/ 28 w 65"/>
                <a:gd name="T79" fmla="*/ 0 h 127"/>
                <a:gd name="T80" fmla="*/ 32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2" y="0"/>
                  </a:moveTo>
                  <a:lnTo>
                    <a:pt x="35" y="0"/>
                  </a:lnTo>
                  <a:lnTo>
                    <a:pt x="38" y="2"/>
                  </a:lnTo>
                  <a:lnTo>
                    <a:pt x="41" y="3"/>
                  </a:lnTo>
                  <a:lnTo>
                    <a:pt x="44" y="5"/>
                  </a:lnTo>
                  <a:lnTo>
                    <a:pt x="50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2"/>
                  </a:lnTo>
                  <a:lnTo>
                    <a:pt x="65" y="64"/>
                  </a:lnTo>
                  <a:lnTo>
                    <a:pt x="64" y="77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0" y="117"/>
                  </a:lnTo>
                  <a:lnTo>
                    <a:pt x="44" y="123"/>
                  </a:lnTo>
                  <a:lnTo>
                    <a:pt x="41" y="125"/>
                  </a:lnTo>
                  <a:lnTo>
                    <a:pt x="38" y="126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8" y="127"/>
                  </a:lnTo>
                  <a:lnTo>
                    <a:pt x="25" y="126"/>
                  </a:lnTo>
                  <a:lnTo>
                    <a:pt x="22" y="125"/>
                  </a:lnTo>
                  <a:lnTo>
                    <a:pt x="19" y="123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5" y="99"/>
                  </a:lnTo>
                  <a:lnTo>
                    <a:pt x="2" y="89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2" y="39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19" y="5"/>
                  </a:lnTo>
                  <a:lnTo>
                    <a:pt x="22" y="3"/>
                  </a:lnTo>
                  <a:lnTo>
                    <a:pt x="25" y="2"/>
                  </a:lnTo>
                  <a:lnTo>
                    <a:pt x="28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47" name="Freeform 716"/>
            <p:cNvSpPr>
              <a:spLocks/>
            </p:cNvSpPr>
            <p:nvPr/>
          </p:nvSpPr>
          <p:spPr bwMode="auto">
            <a:xfrm>
              <a:off x="5120" y="1450"/>
              <a:ext cx="65" cy="127"/>
            </a:xfrm>
            <a:custGeom>
              <a:avLst/>
              <a:gdLst>
                <a:gd name="T0" fmla="*/ 32 w 65"/>
                <a:gd name="T1" fmla="*/ 0 h 127"/>
                <a:gd name="T2" fmla="*/ 35 w 65"/>
                <a:gd name="T3" fmla="*/ 0 h 127"/>
                <a:gd name="T4" fmla="*/ 38 w 65"/>
                <a:gd name="T5" fmla="*/ 2 h 127"/>
                <a:gd name="T6" fmla="*/ 41 w 65"/>
                <a:gd name="T7" fmla="*/ 3 h 127"/>
                <a:gd name="T8" fmla="*/ 44 w 65"/>
                <a:gd name="T9" fmla="*/ 5 h 127"/>
                <a:gd name="T10" fmla="*/ 50 w 65"/>
                <a:gd name="T11" fmla="*/ 11 h 127"/>
                <a:gd name="T12" fmla="*/ 55 w 65"/>
                <a:gd name="T13" fmla="*/ 19 h 127"/>
                <a:gd name="T14" fmla="*/ 59 w 65"/>
                <a:gd name="T15" fmla="*/ 28 h 127"/>
                <a:gd name="T16" fmla="*/ 62 w 65"/>
                <a:gd name="T17" fmla="*/ 39 h 127"/>
                <a:gd name="T18" fmla="*/ 64 w 65"/>
                <a:gd name="T19" fmla="*/ 52 h 127"/>
                <a:gd name="T20" fmla="*/ 65 w 65"/>
                <a:gd name="T21" fmla="*/ 64 h 127"/>
                <a:gd name="T22" fmla="*/ 64 w 65"/>
                <a:gd name="T23" fmla="*/ 77 h 127"/>
                <a:gd name="T24" fmla="*/ 62 w 65"/>
                <a:gd name="T25" fmla="*/ 89 h 127"/>
                <a:gd name="T26" fmla="*/ 59 w 65"/>
                <a:gd name="T27" fmla="*/ 99 h 127"/>
                <a:gd name="T28" fmla="*/ 55 w 65"/>
                <a:gd name="T29" fmla="*/ 109 h 127"/>
                <a:gd name="T30" fmla="*/ 50 w 65"/>
                <a:gd name="T31" fmla="*/ 117 h 127"/>
                <a:gd name="T32" fmla="*/ 44 w 65"/>
                <a:gd name="T33" fmla="*/ 123 h 127"/>
                <a:gd name="T34" fmla="*/ 41 w 65"/>
                <a:gd name="T35" fmla="*/ 125 h 127"/>
                <a:gd name="T36" fmla="*/ 38 w 65"/>
                <a:gd name="T37" fmla="*/ 126 h 127"/>
                <a:gd name="T38" fmla="*/ 35 w 65"/>
                <a:gd name="T39" fmla="*/ 127 h 127"/>
                <a:gd name="T40" fmla="*/ 32 w 65"/>
                <a:gd name="T41" fmla="*/ 127 h 127"/>
                <a:gd name="T42" fmla="*/ 28 w 65"/>
                <a:gd name="T43" fmla="*/ 127 h 127"/>
                <a:gd name="T44" fmla="*/ 25 w 65"/>
                <a:gd name="T45" fmla="*/ 126 h 127"/>
                <a:gd name="T46" fmla="*/ 22 w 65"/>
                <a:gd name="T47" fmla="*/ 125 h 127"/>
                <a:gd name="T48" fmla="*/ 19 w 65"/>
                <a:gd name="T49" fmla="*/ 123 h 127"/>
                <a:gd name="T50" fmla="*/ 14 w 65"/>
                <a:gd name="T51" fmla="*/ 117 h 127"/>
                <a:gd name="T52" fmla="*/ 9 w 65"/>
                <a:gd name="T53" fmla="*/ 109 h 127"/>
                <a:gd name="T54" fmla="*/ 5 w 65"/>
                <a:gd name="T55" fmla="*/ 99 h 127"/>
                <a:gd name="T56" fmla="*/ 2 w 65"/>
                <a:gd name="T57" fmla="*/ 89 h 127"/>
                <a:gd name="T58" fmla="*/ 0 w 65"/>
                <a:gd name="T59" fmla="*/ 77 h 127"/>
                <a:gd name="T60" fmla="*/ 0 w 65"/>
                <a:gd name="T61" fmla="*/ 64 h 127"/>
                <a:gd name="T62" fmla="*/ 0 w 65"/>
                <a:gd name="T63" fmla="*/ 52 h 127"/>
                <a:gd name="T64" fmla="*/ 2 w 65"/>
                <a:gd name="T65" fmla="*/ 39 h 127"/>
                <a:gd name="T66" fmla="*/ 5 w 65"/>
                <a:gd name="T67" fmla="*/ 28 h 127"/>
                <a:gd name="T68" fmla="*/ 9 w 65"/>
                <a:gd name="T69" fmla="*/ 19 h 127"/>
                <a:gd name="T70" fmla="*/ 14 w 65"/>
                <a:gd name="T71" fmla="*/ 11 h 127"/>
                <a:gd name="T72" fmla="*/ 19 w 65"/>
                <a:gd name="T73" fmla="*/ 5 h 127"/>
                <a:gd name="T74" fmla="*/ 22 w 65"/>
                <a:gd name="T75" fmla="*/ 3 h 127"/>
                <a:gd name="T76" fmla="*/ 25 w 65"/>
                <a:gd name="T77" fmla="*/ 2 h 127"/>
                <a:gd name="T78" fmla="*/ 28 w 65"/>
                <a:gd name="T79" fmla="*/ 0 h 127"/>
                <a:gd name="T80" fmla="*/ 32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2" y="0"/>
                  </a:moveTo>
                  <a:lnTo>
                    <a:pt x="35" y="0"/>
                  </a:lnTo>
                  <a:lnTo>
                    <a:pt x="38" y="2"/>
                  </a:lnTo>
                  <a:lnTo>
                    <a:pt x="41" y="3"/>
                  </a:lnTo>
                  <a:lnTo>
                    <a:pt x="44" y="5"/>
                  </a:lnTo>
                  <a:lnTo>
                    <a:pt x="50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2"/>
                  </a:lnTo>
                  <a:lnTo>
                    <a:pt x="65" y="64"/>
                  </a:lnTo>
                  <a:lnTo>
                    <a:pt x="64" y="77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0" y="117"/>
                  </a:lnTo>
                  <a:lnTo>
                    <a:pt x="44" y="123"/>
                  </a:lnTo>
                  <a:lnTo>
                    <a:pt x="41" y="125"/>
                  </a:lnTo>
                  <a:lnTo>
                    <a:pt x="38" y="126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8" y="127"/>
                  </a:lnTo>
                  <a:lnTo>
                    <a:pt x="25" y="126"/>
                  </a:lnTo>
                  <a:lnTo>
                    <a:pt x="22" y="125"/>
                  </a:lnTo>
                  <a:lnTo>
                    <a:pt x="19" y="123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5" y="99"/>
                  </a:lnTo>
                  <a:lnTo>
                    <a:pt x="2" y="89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2" y="39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19" y="5"/>
                  </a:lnTo>
                  <a:lnTo>
                    <a:pt x="22" y="3"/>
                  </a:lnTo>
                  <a:lnTo>
                    <a:pt x="25" y="2"/>
                  </a:lnTo>
                  <a:lnTo>
                    <a:pt x="28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48" name="Freeform 717"/>
            <p:cNvSpPr>
              <a:spLocks/>
            </p:cNvSpPr>
            <p:nvPr/>
          </p:nvSpPr>
          <p:spPr bwMode="auto">
            <a:xfrm>
              <a:off x="5209" y="1393"/>
              <a:ext cx="104" cy="223"/>
            </a:xfrm>
            <a:custGeom>
              <a:avLst/>
              <a:gdLst>
                <a:gd name="T0" fmla="*/ 20 w 104"/>
                <a:gd name="T1" fmla="*/ 0 h 223"/>
                <a:gd name="T2" fmla="*/ 84 w 104"/>
                <a:gd name="T3" fmla="*/ 0 h 223"/>
                <a:gd name="T4" fmla="*/ 88 w 104"/>
                <a:gd name="T5" fmla="*/ 2 h 223"/>
                <a:gd name="T6" fmla="*/ 92 w 104"/>
                <a:gd name="T7" fmla="*/ 5 h 223"/>
                <a:gd name="T8" fmla="*/ 95 w 104"/>
                <a:gd name="T9" fmla="*/ 12 h 223"/>
                <a:gd name="T10" fmla="*/ 98 w 104"/>
                <a:gd name="T11" fmla="*/ 19 h 223"/>
                <a:gd name="T12" fmla="*/ 100 w 104"/>
                <a:gd name="T13" fmla="*/ 29 h 223"/>
                <a:gd name="T14" fmla="*/ 102 w 104"/>
                <a:gd name="T15" fmla="*/ 40 h 223"/>
                <a:gd name="T16" fmla="*/ 103 w 104"/>
                <a:gd name="T17" fmla="*/ 52 h 223"/>
                <a:gd name="T18" fmla="*/ 104 w 104"/>
                <a:gd name="T19" fmla="*/ 64 h 223"/>
                <a:gd name="T20" fmla="*/ 104 w 104"/>
                <a:gd name="T21" fmla="*/ 158 h 223"/>
                <a:gd name="T22" fmla="*/ 103 w 104"/>
                <a:gd name="T23" fmla="*/ 172 h 223"/>
                <a:gd name="T24" fmla="*/ 102 w 104"/>
                <a:gd name="T25" fmla="*/ 183 h 223"/>
                <a:gd name="T26" fmla="*/ 100 w 104"/>
                <a:gd name="T27" fmla="*/ 194 h 223"/>
                <a:gd name="T28" fmla="*/ 98 w 104"/>
                <a:gd name="T29" fmla="*/ 204 h 223"/>
                <a:gd name="T30" fmla="*/ 95 w 104"/>
                <a:gd name="T31" fmla="*/ 211 h 223"/>
                <a:gd name="T32" fmla="*/ 92 w 104"/>
                <a:gd name="T33" fmla="*/ 217 h 223"/>
                <a:gd name="T34" fmla="*/ 88 w 104"/>
                <a:gd name="T35" fmla="*/ 222 h 223"/>
                <a:gd name="T36" fmla="*/ 84 w 104"/>
                <a:gd name="T37" fmla="*/ 223 h 223"/>
                <a:gd name="T38" fmla="*/ 20 w 104"/>
                <a:gd name="T39" fmla="*/ 223 h 223"/>
                <a:gd name="T40" fmla="*/ 16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4 h 223"/>
                <a:gd name="T48" fmla="*/ 4 w 104"/>
                <a:gd name="T49" fmla="*/ 194 h 223"/>
                <a:gd name="T50" fmla="*/ 2 w 104"/>
                <a:gd name="T51" fmla="*/ 183 h 223"/>
                <a:gd name="T52" fmla="*/ 1 w 104"/>
                <a:gd name="T53" fmla="*/ 172 h 223"/>
                <a:gd name="T54" fmla="*/ 0 w 104"/>
                <a:gd name="T55" fmla="*/ 158 h 223"/>
                <a:gd name="T56" fmla="*/ 0 w 104"/>
                <a:gd name="T57" fmla="*/ 64 h 223"/>
                <a:gd name="T58" fmla="*/ 1 w 104"/>
                <a:gd name="T59" fmla="*/ 52 h 223"/>
                <a:gd name="T60" fmla="*/ 2 w 104"/>
                <a:gd name="T61" fmla="*/ 40 h 223"/>
                <a:gd name="T62" fmla="*/ 4 w 104"/>
                <a:gd name="T63" fmla="*/ 29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5 h 223"/>
                <a:gd name="T70" fmla="*/ 16 w 104"/>
                <a:gd name="T71" fmla="*/ 2 h 223"/>
                <a:gd name="T72" fmla="*/ 20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0" y="0"/>
                  </a:moveTo>
                  <a:lnTo>
                    <a:pt x="84" y="0"/>
                  </a:lnTo>
                  <a:lnTo>
                    <a:pt x="88" y="2"/>
                  </a:lnTo>
                  <a:lnTo>
                    <a:pt x="92" y="5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29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4"/>
                  </a:lnTo>
                  <a:lnTo>
                    <a:pt x="104" y="158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4"/>
                  </a:lnTo>
                  <a:lnTo>
                    <a:pt x="95" y="211"/>
                  </a:lnTo>
                  <a:lnTo>
                    <a:pt x="92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2"/>
                  </a:lnTo>
                  <a:lnTo>
                    <a:pt x="0" y="158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29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5"/>
                  </a:lnTo>
                  <a:lnTo>
                    <a:pt x="16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49" name="Freeform 718"/>
            <p:cNvSpPr>
              <a:spLocks/>
            </p:cNvSpPr>
            <p:nvPr/>
          </p:nvSpPr>
          <p:spPr bwMode="auto">
            <a:xfrm>
              <a:off x="5209" y="1393"/>
              <a:ext cx="104" cy="223"/>
            </a:xfrm>
            <a:custGeom>
              <a:avLst/>
              <a:gdLst>
                <a:gd name="T0" fmla="*/ 20 w 104"/>
                <a:gd name="T1" fmla="*/ 0 h 223"/>
                <a:gd name="T2" fmla="*/ 84 w 104"/>
                <a:gd name="T3" fmla="*/ 0 h 223"/>
                <a:gd name="T4" fmla="*/ 88 w 104"/>
                <a:gd name="T5" fmla="*/ 2 h 223"/>
                <a:gd name="T6" fmla="*/ 92 w 104"/>
                <a:gd name="T7" fmla="*/ 5 h 223"/>
                <a:gd name="T8" fmla="*/ 95 w 104"/>
                <a:gd name="T9" fmla="*/ 12 h 223"/>
                <a:gd name="T10" fmla="*/ 98 w 104"/>
                <a:gd name="T11" fmla="*/ 19 h 223"/>
                <a:gd name="T12" fmla="*/ 100 w 104"/>
                <a:gd name="T13" fmla="*/ 29 h 223"/>
                <a:gd name="T14" fmla="*/ 102 w 104"/>
                <a:gd name="T15" fmla="*/ 40 h 223"/>
                <a:gd name="T16" fmla="*/ 103 w 104"/>
                <a:gd name="T17" fmla="*/ 52 h 223"/>
                <a:gd name="T18" fmla="*/ 104 w 104"/>
                <a:gd name="T19" fmla="*/ 64 h 223"/>
                <a:gd name="T20" fmla="*/ 104 w 104"/>
                <a:gd name="T21" fmla="*/ 158 h 223"/>
                <a:gd name="T22" fmla="*/ 103 w 104"/>
                <a:gd name="T23" fmla="*/ 172 h 223"/>
                <a:gd name="T24" fmla="*/ 102 w 104"/>
                <a:gd name="T25" fmla="*/ 183 h 223"/>
                <a:gd name="T26" fmla="*/ 100 w 104"/>
                <a:gd name="T27" fmla="*/ 194 h 223"/>
                <a:gd name="T28" fmla="*/ 98 w 104"/>
                <a:gd name="T29" fmla="*/ 204 h 223"/>
                <a:gd name="T30" fmla="*/ 95 w 104"/>
                <a:gd name="T31" fmla="*/ 211 h 223"/>
                <a:gd name="T32" fmla="*/ 92 w 104"/>
                <a:gd name="T33" fmla="*/ 217 h 223"/>
                <a:gd name="T34" fmla="*/ 88 w 104"/>
                <a:gd name="T35" fmla="*/ 222 h 223"/>
                <a:gd name="T36" fmla="*/ 84 w 104"/>
                <a:gd name="T37" fmla="*/ 223 h 223"/>
                <a:gd name="T38" fmla="*/ 20 w 104"/>
                <a:gd name="T39" fmla="*/ 223 h 223"/>
                <a:gd name="T40" fmla="*/ 16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4 h 223"/>
                <a:gd name="T48" fmla="*/ 4 w 104"/>
                <a:gd name="T49" fmla="*/ 194 h 223"/>
                <a:gd name="T50" fmla="*/ 2 w 104"/>
                <a:gd name="T51" fmla="*/ 183 h 223"/>
                <a:gd name="T52" fmla="*/ 1 w 104"/>
                <a:gd name="T53" fmla="*/ 172 h 223"/>
                <a:gd name="T54" fmla="*/ 0 w 104"/>
                <a:gd name="T55" fmla="*/ 158 h 223"/>
                <a:gd name="T56" fmla="*/ 0 w 104"/>
                <a:gd name="T57" fmla="*/ 64 h 223"/>
                <a:gd name="T58" fmla="*/ 1 w 104"/>
                <a:gd name="T59" fmla="*/ 52 h 223"/>
                <a:gd name="T60" fmla="*/ 2 w 104"/>
                <a:gd name="T61" fmla="*/ 40 h 223"/>
                <a:gd name="T62" fmla="*/ 4 w 104"/>
                <a:gd name="T63" fmla="*/ 29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5 h 223"/>
                <a:gd name="T70" fmla="*/ 16 w 104"/>
                <a:gd name="T71" fmla="*/ 2 h 223"/>
                <a:gd name="T72" fmla="*/ 20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0" y="0"/>
                  </a:moveTo>
                  <a:lnTo>
                    <a:pt x="84" y="0"/>
                  </a:lnTo>
                  <a:lnTo>
                    <a:pt x="88" y="2"/>
                  </a:lnTo>
                  <a:lnTo>
                    <a:pt x="92" y="5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29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4"/>
                  </a:lnTo>
                  <a:lnTo>
                    <a:pt x="104" y="158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4"/>
                  </a:lnTo>
                  <a:lnTo>
                    <a:pt x="95" y="211"/>
                  </a:lnTo>
                  <a:lnTo>
                    <a:pt x="92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2"/>
                  </a:lnTo>
                  <a:lnTo>
                    <a:pt x="0" y="158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29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5"/>
                  </a:lnTo>
                  <a:lnTo>
                    <a:pt x="16" y="2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50" name="Freeform 719"/>
            <p:cNvSpPr>
              <a:spLocks/>
            </p:cNvSpPr>
            <p:nvPr/>
          </p:nvSpPr>
          <p:spPr bwMode="auto">
            <a:xfrm>
              <a:off x="5226" y="1450"/>
              <a:ext cx="65" cy="127"/>
            </a:xfrm>
            <a:custGeom>
              <a:avLst/>
              <a:gdLst>
                <a:gd name="T0" fmla="*/ 32 w 65"/>
                <a:gd name="T1" fmla="*/ 0 h 127"/>
                <a:gd name="T2" fmla="*/ 36 w 65"/>
                <a:gd name="T3" fmla="*/ 0 h 127"/>
                <a:gd name="T4" fmla="*/ 39 w 65"/>
                <a:gd name="T5" fmla="*/ 2 h 127"/>
                <a:gd name="T6" fmla="*/ 42 w 65"/>
                <a:gd name="T7" fmla="*/ 3 h 127"/>
                <a:gd name="T8" fmla="*/ 45 w 65"/>
                <a:gd name="T9" fmla="*/ 5 h 127"/>
                <a:gd name="T10" fmla="*/ 51 w 65"/>
                <a:gd name="T11" fmla="*/ 11 h 127"/>
                <a:gd name="T12" fmla="*/ 55 w 65"/>
                <a:gd name="T13" fmla="*/ 19 h 127"/>
                <a:gd name="T14" fmla="*/ 59 w 65"/>
                <a:gd name="T15" fmla="*/ 28 h 127"/>
                <a:gd name="T16" fmla="*/ 62 w 65"/>
                <a:gd name="T17" fmla="*/ 39 h 127"/>
                <a:gd name="T18" fmla="*/ 64 w 65"/>
                <a:gd name="T19" fmla="*/ 52 h 127"/>
                <a:gd name="T20" fmla="*/ 65 w 65"/>
                <a:gd name="T21" fmla="*/ 64 h 127"/>
                <a:gd name="T22" fmla="*/ 64 w 65"/>
                <a:gd name="T23" fmla="*/ 77 h 127"/>
                <a:gd name="T24" fmla="*/ 62 w 65"/>
                <a:gd name="T25" fmla="*/ 89 h 127"/>
                <a:gd name="T26" fmla="*/ 59 w 65"/>
                <a:gd name="T27" fmla="*/ 99 h 127"/>
                <a:gd name="T28" fmla="*/ 55 w 65"/>
                <a:gd name="T29" fmla="*/ 109 h 127"/>
                <a:gd name="T30" fmla="*/ 51 w 65"/>
                <a:gd name="T31" fmla="*/ 117 h 127"/>
                <a:gd name="T32" fmla="*/ 45 w 65"/>
                <a:gd name="T33" fmla="*/ 123 h 127"/>
                <a:gd name="T34" fmla="*/ 42 w 65"/>
                <a:gd name="T35" fmla="*/ 125 h 127"/>
                <a:gd name="T36" fmla="*/ 39 w 65"/>
                <a:gd name="T37" fmla="*/ 126 h 127"/>
                <a:gd name="T38" fmla="*/ 36 w 65"/>
                <a:gd name="T39" fmla="*/ 127 h 127"/>
                <a:gd name="T40" fmla="*/ 32 w 65"/>
                <a:gd name="T41" fmla="*/ 127 h 127"/>
                <a:gd name="T42" fmla="*/ 28 w 65"/>
                <a:gd name="T43" fmla="*/ 127 h 127"/>
                <a:gd name="T44" fmla="*/ 25 w 65"/>
                <a:gd name="T45" fmla="*/ 126 h 127"/>
                <a:gd name="T46" fmla="*/ 22 w 65"/>
                <a:gd name="T47" fmla="*/ 125 h 127"/>
                <a:gd name="T48" fmla="*/ 19 w 65"/>
                <a:gd name="T49" fmla="*/ 123 h 127"/>
                <a:gd name="T50" fmla="*/ 14 w 65"/>
                <a:gd name="T51" fmla="*/ 117 h 127"/>
                <a:gd name="T52" fmla="*/ 9 w 65"/>
                <a:gd name="T53" fmla="*/ 109 h 127"/>
                <a:gd name="T54" fmla="*/ 5 w 65"/>
                <a:gd name="T55" fmla="*/ 99 h 127"/>
                <a:gd name="T56" fmla="*/ 2 w 65"/>
                <a:gd name="T57" fmla="*/ 89 h 127"/>
                <a:gd name="T58" fmla="*/ 0 w 65"/>
                <a:gd name="T59" fmla="*/ 77 h 127"/>
                <a:gd name="T60" fmla="*/ 0 w 65"/>
                <a:gd name="T61" fmla="*/ 64 h 127"/>
                <a:gd name="T62" fmla="*/ 0 w 65"/>
                <a:gd name="T63" fmla="*/ 52 h 127"/>
                <a:gd name="T64" fmla="*/ 2 w 65"/>
                <a:gd name="T65" fmla="*/ 39 h 127"/>
                <a:gd name="T66" fmla="*/ 5 w 65"/>
                <a:gd name="T67" fmla="*/ 28 h 127"/>
                <a:gd name="T68" fmla="*/ 9 w 65"/>
                <a:gd name="T69" fmla="*/ 19 h 127"/>
                <a:gd name="T70" fmla="*/ 14 w 65"/>
                <a:gd name="T71" fmla="*/ 11 h 127"/>
                <a:gd name="T72" fmla="*/ 19 w 65"/>
                <a:gd name="T73" fmla="*/ 5 h 127"/>
                <a:gd name="T74" fmla="*/ 22 w 65"/>
                <a:gd name="T75" fmla="*/ 3 h 127"/>
                <a:gd name="T76" fmla="*/ 25 w 65"/>
                <a:gd name="T77" fmla="*/ 2 h 127"/>
                <a:gd name="T78" fmla="*/ 28 w 65"/>
                <a:gd name="T79" fmla="*/ 0 h 127"/>
                <a:gd name="T80" fmla="*/ 32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2" y="0"/>
                  </a:moveTo>
                  <a:lnTo>
                    <a:pt x="36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1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2"/>
                  </a:lnTo>
                  <a:lnTo>
                    <a:pt x="65" y="64"/>
                  </a:lnTo>
                  <a:lnTo>
                    <a:pt x="64" y="77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1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2" y="127"/>
                  </a:lnTo>
                  <a:lnTo>
                    <a:pt x="28" y="127"/>
                  </a:lnTo>
                  <a:lnTo>
                    <a:pt x="25" y="126"/>
                  </a:lnTo>
                  <a:lnTo>
                    <a:pt x="22" y="125"/>
                  </a:lnTo>
                  <a:lnTo>
                    <a:pt x="19" y="123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5" y="99"/>
                  </a:lnTo>
                  <a:lnTo>
                    <a:pt x="2" y="89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2" y="39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19" y="5"/>
                  </a:lnTo>
                  <a:lnTo>
                    <a:pt x="22" y="3"/>
                  </a:lnTo>
                  <a:lnTo>
                    <a:pt x="25" y="2"/>
                  </a:lnTo>
                  <a:lnTo>
                    <a:pt x="28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51" name="Freeform 720"/>
            <p:cNvSpPr>
              <a:spLocks/>
            </p:cNvSpPr>
            <p:nvPr/>
          </p:nvSpPr>
          <p:spPr bwMode="auto">
            <a:xfrm>
              <a:off x="5226" y="1450"/>
              <a:ext cx="65" cy="127"/>
            </a:xfrm>
            <a:custGeom>
              <a:avLst/>
              <a:gdLst>
                <a:gd name="T0" fmla="*/ 32 w 65"/>
                <a:gd name="T1" fmla="*/ 0 h 127"/>
                <a:gd name="T2" fmla="*/ 36 w 65"/>
                <a:gd name="T3" fmla="*/ 0 h 127"/>
                <a:gd name="T4" fmla="*/ 39 w 65"/>
                <a:gd name="T5" fmla="*/ 2 h 127"/>
                <a:gd name="T6" fmla="*/ 42 w 65"/>
                <a:gd name="T7" fmla="*/ 3 h 127"/>
                <a:gd name="T8" fmla="*/ 45 w 65"/>
                <a:gd name="T9" fmla="*/ 5 h 127"/>
                <a:gd name="T10" fmla="*/ 51 w 65"/>
                <a:gd name="T11" fmla="*/ 11 h 127"/>
                <a:gd name="T12" fmla="*/ 55 w 65"/>
                <a:gd name="T13" fmla="*/ 19 h 127"/>
                <a:gd name="T14" fmla="*/ 59 w 65"/>
                <a:gd name="T15" fmla="*/ 28 h 127"/>
                <a:gd name="T16" fmla="*/ 62 w 65"/>
                <a:gd name="T17" fmla="*/ 39 h 127"/>
                <a:gd name="T18" fmla="*/ 64 w 65"/>
                <a:gd name="T19" fmla="*/ 52 h 127"/>
                <a:gd name="T20" fmla="*/ 65 w 65"/>
                <a:gd name="T21" fmla="*/ 64 h 127"/>
                <a:gd name="T22" fmla="*/ 64 w 65"/>
                <a:gd name="T23" fmla="*/ 77 h 127"/>
                <a:gd name="T24" fmla="*/ 62 w 65"/>
                <a:gd name="T25" fmla="*/ 89 h 127"/>
                <a:gd name="T26" fmla="*/ 59 w 65"/>
                <a:gd name="T27" fmla="*/ 99 h 127"/>
                <a:gd name="T28" fmla="*/ 55 w 65"/>
                <a:gd name="T29" fmla="*/ 109 h 127"/>
                <a:gd name="T30" fmla="*/ 51 w 65"/>
                <a:gd name="T31" fmla="*/ 117 h 127"/>
                <a:gd name="T32" fmla="*/ 45 w 65"/>
                <a:gd name="T33" fmla="*/ 123 h 127"/>
                <a:gd name="T34" fmla="*/ 42 w 65"/>
                <a:gd name="T35" fmla="*/ 125 h 127"/>
                <a:gd name="T36" fmla="*/ 39 w 65"/>
                <a:gd name="T37" fmla="*/ 126 h 127"/>
                <a:gd name="T38" fmla="*/ 36 w 65"/>
                <a:gd name="T39" fmla="*/ 127 h 127"/>
                <a:gd name="T40" fmla="*/ 32 w 65"/>
                <a:gd name="T41" fmla="*/ 127 h 127"/>
                <a:gd name="T42" fmla="*/ 28 w 65"/>
                <a:gd name="T43" fmla="*/ 127 h 127"/>
                <a:gd name="T44" fmla="*/ 25 w 65"/>
                <a:gd name="T45" fmla="*/ 126 h 127"/>
                <a:gd name="T46" fmla="*/ 22 w 65"/>
                <a:gd name="T47" fmla="*/ 125 h 127"/>
                <a:gd name="T48" fmla="*/ 19 w 65"/>
                <a:gd name="T49" fmla="*/ 123 h 127"/>
                <a:gd name="T50" fmla="*/ 14 w 65"/>
                <a:gd name="T51" fmla="*/ 117 h 127"/>
                <a:gd name="T52" fmla="*/ 9 w 65"/>
                <a:gd name="T53" fmla="*/ 109 h 127"/>
                <a:gd name="T54" fmla="*/ 5 w 65"/>
                <a:gd name="T55" fmla="*/ 99 h 127"/>
                <a:gd name="T56" fmla="*/ 2 w 65"/>
                <a:gd name="T57" fmla="*/ 89 h 127"/>
                <a:gd name="T58" fmla="*/ 0 w 65"/>
                <a:gd name="T59" fmla="*/ 77 h 127"/>
                <a:gd name="T60" fmla="*/ 0 w 65"/>
                <a:gd name="T61" fmla="*/ 64 h 127"/>
                <a:gd name="T62" fmla="*/ 0 w 65"/>
                <a:gd name="T63" fmla="*/ 52 h 127"/>
                <a:gd name="T64" fmla="*/ 2 w 65"/>
                <a:gd name="T65" fmla="*/ 39 h 127"/>
                <a:gd name="T66" fmla="*/ 5 w 65"/>
                <a:gd name="T67" fmla="*/ 28 h 127"/>
                <a:gd name="T68" fmla="*/ 9 w 65"/>
                <a:gd name="T69" fmla="*/ 19 h 127"/>
                <a:gd name="T70" fmla="*/ 14 w 65"/>
                <a:gd name="T71" fmla="*/ 11 h 127"/>
                <a:gd name="T72" fmla="*/ 19 w 65"/>
                <a:gd name="T73" fmla="*/ 5 h 127"/>
                <a:gd name="T74" fmla="*/ 22 w 65"/>
                <a:gd name="T75" fmla="*/ 3 h 127"/>
                <a:gd name="T76" fmla="*/ 25 w 65"/>
                <a:gd name="T77" fmla="*/ 2 h 127"/>
                <a:gd name="T78" fmla="*/ 28 w 65"/>
                <a:gd name="T79" fmla="*/ 0 h 127"/>
                <a:gd name="T80" fmla="*/ 32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2" y="0"/>
                  </a:moveTo>
                  <a:lnTo>
                    <a:pt x="36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1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2"/>
                  </a:lnTo>
                  <a:lnTo>
                    <a:pt x="65" y="64"/>
                  </a:lnTo>
                  <a:lnTo>
                    <a:pt x="64" y="77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1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2" y="127"/>
                  </a:lnTo>
                  <a:lnTo>
                    <a:pt x="28" y="127"/>
                  </a:lnTo>
                  <a:lnTo>
                    <a:pt x="25" y="126"/>
                  </a:lnTo>
                  <a:lnTo>
                    <a:pt x="22" y="125"/>
                  </a:lnTo>
                  <a:lnTo>
                    <a:pt x="19" y="123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5" y="99"/>
                  </a:lnTo>
                  <a:lnTo>
                    <a:pt x="2" y="89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2" y="39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19" y="5"/>
                  </a:lnTo>
                  <a:lnTo>
                    <a:pt x="22" y="3"/>
                  </a:lnTo>
                  <a:lnTo>
                    <a:pt x="25" y="2"/>
                  </a:lnTo>
                  <a:lnTo>
                    <a:pt x="28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52" name="Freeform 721"/>
            <p:cNvSpPr>
              <a:spLocks/>
            </p:cNvSpPr>
            <p:nvPr/>
          </p:nvSpPr>
          <p:spPr bwMode="auto">
            <a:xfrm>
              <a:off x="5315" y="1393"/>
              <a:ext cx="104" cy="223"/>
            </a:xfrm>
            <a:custGeom>
              <a:avLst/>
              <a:gdLst>
                <a:gd name="T0" fmla="*/ 21 w 104"/>
                <a:gd name="T1" fmla="*/ 0 h 223"/>
                <a:gd name="T2" fmla="*/ 84 w 104"/>
                <a:gd name="T3" fmla="*/ 0 h 223"/>
                <a:gd name="T4" fmla="*/ 88 w 104"/>
                <a:gd name="T5" fmla="*/ 2 h 223"/>
                <a:gd name="T6" fmla="*/ 92 w 104"/>
                <a:gd name="T7" fmla="*/ 5 h 223"/>
                <a:gd name="T8" fmla="*/ 95 w 104"/>
                <a:gd name="T9" fmla="*/ 12 h 223"/>
                <a:gd name="T10" fmla="*/ 98 w 104"/>
                <a:gd name="T11" fmla="*/ 19 h 223"/>
                <a:gd name="T12" fmla="*/ 100 w 104"/>
                <a:gd name="T13" fmla="*/ 29 h 223"/>
                <a:gd name="T14" fmla="*/ 102 w 104"/>
                <a:gd name="T15" fmla="*/ 40 h 223"/>
                <a:gd name="T16" fmla="*/ 103 w 104"/>
                <a:gd name="T17" fmla="*/ 52 h 223"/>
                <a:gd name="T18" fmla="*/ 104 w 104"/>
                <a:gd name="T19" fmla="*/ 64 h 223"/>
                <a:gd name="T20" fmla="*/ 104 w 104"/>
                <a:gd name="T21" fmla="*/ 158 h 223"/>
                <a:gd name="T22" fmla="*/ 103 w 104"/>
                <a:gd name="T23" fmla="*/ 172 h 223"/>
                <a:gd name="T24" fmla="*/ 102 w 104"/>
                <a:gd name="T25" fmla="*/ 183 h 223"/>
                <a:gd name="T26" fmla="*/ 100 w 104"/>
                <a:gd name="T27" fmla="*/ 194 h 223"/>
                <a:gd name="T28" fmla="*/ 98 w 104"/>
                <a:gd name="T29" fmla="*/ 204 h 223"/>
                <a:gd name="T30" fmla="*/ 95 w 104"/>
                <a:gd name="T31" fmla="*/ 211 h 223"/>
                <a:gd name="T32" fmla="*/ 92 w 104"/>
                <a:gd name="T33" fmla="*/ 217 h 223"/>
                <a:gd name="T34" fmla="*/ 88 w 104"/>
                <a:gd name="T35" fmla="*/ 222 h 223"/>
                <a:gd name="T36" fmla="*/ 84 w 104"/>
                <a:gd name="T37" fmla="*/ 223 h 223"/>
                <a:gd name="T38" fmla="*/ 21 w 104"/>
                <a:gd name="T39" fmla="*/ 223 h 223"/>
                <a:gd name="T40" fmla="*/ 16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4 h 223"/>
                <a:gd name="T48" fmla="*/ 4 w 104"/>
                <a:gd name="T49" fmla="*/ 194 h 223"/>
                <a:gd name="T50" fmla="*/ 2 w 104"/>
                <a:gd name="T51" fmla="*/ 183 h 223"/>
                <a:gd name="T52" fmla="*/ 1 w 104"/>
                <a:gd name="T53" fmla="*/ 172 h 223"/>
                <a:gd name="T54" fmla="*/ 0 w 104"/>
                <a:gd name="T55" fmla="*/ 158 h 223"/>
                <a:gd name="T56" fmla="*/ 0 w 104"/>
                <a:gd name="T57" fmla="*/ 64 h 223"/>
                <a:gd name="T58" fmla="*/ 1 w 104"/>
                <a:gd name="T59" fmla="*/ 52 h 223"/>
                <a:gd name="T60" fmla="*/ 2 w 104"/>
                <a:gd name="T61" fmla="*/ 40 h 223"/>
                <a:gd name="T62" fmla="*/ 4 w 104"/>
                <a:gd name="T63" fmla="*/ 29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5 h 223"/>
                <a:gd name="T70" fmla="*/ 16 w 104"/>
                <a:gd name="T71" fmla="*/ 2 h 223"/>
                <a:gd name="T72" fmla="*/ 21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1" y="0"/>
                  </a:moveTo>
                  <a:lnTo>
                    <a:pt x="84" y="0"/>
                  </a:lnTo>
                  <a:lnTo>
                    <a:pt x="88" y="2"/>
                  </a:lnTo>
                  <a:lnTo>
                    <a:pt x="92" y="5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29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4"/>
                  </a:lnTo>
                  <a:lnTo>
                    <a:pt x="104" y="158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4"/>
                  </a:lnTo>
                  <a:lnTo>
                    <a:pt x="95" y="211"/>
                  </a:lnTo>
                  <a:lnTo>
                    <a:pt x="92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1" y="223"/>
                  </a:lnTo>
                  <a:lnTo>
                    <a:pt x="16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2"/>
                  </a:lnTo>
                  <a:lnTo>
                    <a:pt x="0" y="158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29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5"/>
                  </a:lnTo>
                  <a:lnTo>
                    <a:pt x="16" y="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53" name="Freeform 722"/>
            <p:cNvSpPr>
              <a:spLocks/>
            </p:cNvSpPr>
            <p:nvPr/>
          </p:nvSpPr>
          <p:spPr bwMode="auto">
            <a:xfrm>
              <a:off x="5315" y="1393"/>
              <a:ext cx="104" cy="223"/>
            </a:xfrm>
            <a:custGeom>
              <a:avLst/>
              <a:gdLst>
                <a:gd name="T0" fmla="*/ 21 w 104"/>
                <a:gd name="T1" fmla="*/ 0 h 223"/>
                <a:gd name="T2" fmla="*/ 84 w 104"/>
                <a:gd name="T3" fmla="*/ 0 h 223"/>
                <a:gd name="T4" fmla="*/ 88 w 104"/>
                <a:gd name="T5" fmla="*/ 2 h 223"/>
                <a:gd name="T6" fmla="*/ 92 w 104"/>
                <a:gd name="T7" fmla="*/ 5 h 223"/>
                <a:gd name="T8" fmla="*/ 95 w 104"/>
                <a:gd name="T9" fmla="*/ 12 h 223"/>
                <a:gd name="T10" fmla="*/ 98 w 104"/>
                <a:gd name="T11" fmla="*/ 19 h 223"/>
                <a:gd name="T12" fmla="*/ 100 w 104"/>
                <a:gd name="T13" fmla="*/ 29 h 223"/>
                <a:gd name="T14" fmla="*/ 102 w 104"/>
                <a:gd name="T15" fmla="*/ 40 h 223"/>
                <a:gd name="T16" fmla="*/ 103 w 104"/>
                <a:gd name="T17" fmla="*/ 52 h 223"/>
                <a:gd name="T18" fmla="*/ 104 w 104"/>
                <a:gd name="T19" fmla="*/ 64 h 223"/>
                <a:gd name="T20" fmla="*/ 104 w 104"/>
                <a:gd name="T21" fmla="*/ 158 h 223"/>
                <a:gd name="T22" fmla="*/ 103 w 104"/>
                <a:gd name="T23" fmla="*/ 172 h 223"/>
                <a:gd name="T24" fmla="*/ 102 w 104"/>
                <a:gd name="T25" fmla="*/ 183 h 223"/>
                <a:gd name="T26" fmla="*/ 100 w 104"/>
                <a:gd name="T27" fmla="*/ 194 h 223"/>
                <a:gd name="T28" fmla="*/ 98 w 104"/>
                <a:gd name="T29" fmla="*/ 204 h 223"/>
                <a:gd name="T30" fmla="*/ 95 w 104"/>
                <a:gd name="T31" fmla="*/ 211 h 223"/>
                <a:gd name="T32" fmla="*/ 92 w 104"/>
                <a:gd name="T33" fmla="*/ 217 h 223"/>
                <a:gd name="T34" fmla="*/ 88 w 104"/>
                <a:gd name="T35" fmla="*/ 222 h 223"/>
                <a:gd name="T36" fmla="*/ 84 w 104"/>
                <a:gd name="T37" fmla="*/ 223 h 223"/>
                <a:gd name="T38" fmla="*/ 21 w 104"/>
                <a:gd name="T39" fmla="*/ 223 h 223"/>
                <a:gd name="T40" fmla="*/ 16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4 h 223"/>
                <a:gd name="T48" fmla="*/ 4 w 104"/>
                <a:gd name="T49" fmla="*/ 194 h 223"/>
                <a:gd name="T50" fmla="*/ 2 w 104"/>
                <a:gd name="T51" fmla="*/ 183 h 223"/>
                <a:gd name="T52" fmla="*/ 1 w 104"/>
                <a:gd name="T53" fmla="*/ 172 h 223"/>
                <a:gd name="T54" fmla="*/ 0 w 104"/>
                <a:gd name="T55" fmla="*/ 158 h 223"/>
                <a:gd name="T56" fmla="*/ 0 w 104"/>
                <a:gd name="T57" fmla="*/ 64 h 223"/>
                <a:gd name="T58" fmla="*/ 1 w 104"/>
                <a:gd name="T59" fmla="*/ 52 h 223"/>
                <a:gd name="T60" fmla="*/ 2 w 104"/>
                <a:gd name="T61" fmla="*/ 40 h 223"/>
                <a:gd name="T62" fmla="*/ 4 w 104"/>
                <a:gd name="T63" fmla="*/ 29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5 h 223"/>
                <a:gd name="T70" fmla="*/ 16 w 104"/>
                <a:gd name="T71" fmla="*/ 2 h 223"/>
                <a:gd name="T72" fmla="*/ 21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1" y="0"/>
                  </a:moveTo>
                  <a:lnTo>
                    <a:pt x="84" y="0"/>
                  </a:lnTo>
                  <a:lnTo>
                    <a:pt x="88" y="2"/>
                  </a:lnTo>
                  <a:lnTo>
                    <a:pt x="92" y="5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29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4"/>
                  </a:lnTo>
                  <a:lnTo>
                    <a:pt x="104" y="158"/>
                  </a:lnTo>
                  <a:lnTo>
                    <a:pt x="103" y="172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4"/>
                  </a:lnTo>
                  <a:lnTo>
                    <a:pt x="95" y="211"/>
                  </a:lnTo>
                  <a:lnTo>
                    <a:pt x="92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1" y="223"/>
                  </a:lnTo>
                  <a:lnTo>
                    <a:pt x="16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2"/>
                  </a:lnTo>
                  <a:lnTo>
                    <a:pt x="0" y="158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29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5"/>
                  </a:lnTo>
                  <a:lnTo>
                    <a:pt x="16" y="2"/>
                  </a:lnTo>
                  <a:lnTo>
                    <a:pt x="21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54" name="Freeform 723"/>
            <p:cNvSpPr>
              <a:spLocks/>
            </p:cNvSpPr>
            <p:nvPr/>
          </p:nvSpPr>
          <p:spPr bwMode="auto">
            <a:xfrm>
              <a:off x="5332" y="1450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39 w 65"/>
                <a:gd name="T5" fmla="*/ 2 h 127"/>
                <a:gd name="T6" fmla="*/ 42 w 65"/>
                <a:gd name="T7" fmla="*/ 3 h 127"/>
                <a:gd name="T8" fmla="*/ 45 w 65"/>
                <a:gd name="T9" fmla="*/ 5 h 127"/>
                <a:gd name="T10" fmla="*/ 51 w 65"/>
                <a:gd name="T11" fmla="*/ 11 h 127"/>
                <a:gd name="T12" fmla="*/ 55 w 65"/>
                <a:gd name="T13" fmla="*/ 19 h 127"/>
                <a:gd name="T14" fmla="*/ 59 w 65"/>
                <a:gd name="T15" fmla="*/ 28 h 127"/>
                <a:gd name="T16" fmla="*/ 62 w 65"/>
                <a:gd name="T17" fmla="*/ 39 h 127"/>
                <a:gd name="T18" fmla="*/ 64 w 65"/>
                <a:gd name="T19" fmla="*/ 52 h 127"/>
                <a:gd name="T20" fmla="*/ 65 w 65"/>
                <a:gd name="T21" fmla="*/ 64 h 127"/>
                <a:gd name="T22" fmla="*/ 64 w 65"/>
                <a:gd name="T23" fmla="*/ 77 h 127"/>
                <a:gd name="T24" fmla="*/ 62 w 65"/>
                <a:gd name="T25" fmla="*/ 89 h 127"/>
                <a:gd name="T26" fmla="*/ 59 w 65"/>
                <a:gd name="T27" fmla="*/ 99 h 127"/>
                <a:gd name="T28" fmla="*/ 55 w 65"/>
                <a:gd name="T29" fmla="*/ 109 h 127"/>
                <a:gd name="T30" fmla="*/ 51 w 65"/>
                <a:gd name="T31" fmla="*/ 117 h 127"/>
                <a:gd name="T32" fmla="*/ 45 w 65"/>
                <a:gd name="T33" fmla="*/ 123 h 127"/>
                <a:gd name="T34" fmla="*/ 42 w 65"/>
                <a:gd name="T35" fmla="*/ 125 h 127"/>
                <a:gd name="T36" fmla="*/ 39 w 65"/>
                <a:gd name="T37" fmla="*/ 126 h 127"/>
                <a:gd name="T38" fmla="*/ 36 w 65"/>
                <a:gd name="T39" fmla="*/ 127 h 127"/>
                <a:gd name="T40" fmla="*/ 33 w 65"/>
                <a:gd name="T41" fmla="*/ 127 h 127"/>
                <a:gd name="T42" fmla="*/ 29 w 65"/>
                <a:gd name="T43" fmla="*/ 127 h 127"/>
                <a:gd name="T44" fmla="*/ 26 w 65"/>
                <a:gd name="T45" fmla="*/ 126 h 127"/>
                <a:gd name="T46" fmla="*/ 23 w 65"/>
                <a:gd name="T47" fmla="*/ 125 h 127"/>
                <a:gd name="T48" fmla="*/ 20 w 65"/>
                <a:gd name="T49" fmla="*/ 123 h 127"/>
                <a:gd name="T50" fmla="*/ 14 w 65"/>
                <a:gd name="T51" fmla="*/ 117 h 127"/>
                <a:gd name="T52" fmla="*/ 9 w 65"/>
                <a:gd name="T53" fmla="*/ 109 h 127"/>
                <a:gd name="T54" fmla="*/ 5 w 65"/>
                <a:gd name="T55" fmla="*/ 99 h 127"/>
                <a:gd name="T56" fmla="*/ 2 w 65"/>
                <a:gd name="T57" fmla="*/ 89 h 127"/>
                <a:gd name="T58" fmla="*/ 0 w 65"/>
                <a:gd name="T59" fmla="*/ 77 h 127"/>
                <a:gd name="T60" fmla="*/ 0 w 65"/>
                <a:gd name="T61" fmla="*/ 64 h 127"/>
                <a:gd name="T62" fmla="*/ 0 w 65"/>
                <a:gd name="T63" fmla="*/ 52 h 127"/>
                <a:gd name="T64" fmla="*/ 2 w 65"/>
                <a:gd name="T65" fmla="*/ 39 h 127"/>
                <a:gd name="T66" fmla="*/ 5 w 65"/>
                <a:gd name="T67" fmla="*/ 28 h 127"/>
                <a:gd name="T68" fmla="*/ 9 w 65"/>
                <a:gd name="T69" fmla="*/ 19 h 127"/>
                <a:gd name="T70" fmla="*/ 14 w 65"/>
                <a:gd name="T71" fmla="*/ 11 h 127"/>
                <a:gd name="T72" fmla="*/ 20 w 65"/>
                <a:gd name="T73" fmla="*/ 5 h 127"/>
                <a:gd name="T74" fmla="*/ 23 w 65"/>
                <a:gd name="T75" fmla="*/ 3 h 127"/>
                <a:gd name="T76" fmla="*/ 26 w 65"/>
                <a:gd name="T77" fmla="*/ 2 h 127"/>
                <a:gd name="T78" fmla="*/ 29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1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2"/>
                  </a:lnTo>
                  <a:lnTo>
                    <a:pt x="65" y="64"/>
                  </a:lnTo>
                  <a:lnTo>
                    <a:pt x="64" y="77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1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3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5" y="99"/>
                  </a:lnTo>
                  <a:lnTo>
                    <a:pt x="2" y="89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2" y="39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20" y="5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55" name="Freeform 724"/>
            <p:cNvSpPr>
              <a:spLocks/>
            </p:cNvSpPr>
            <p:nvPr/>
          </p:nvSpPr>
          <p:spPr bwMode="auto">
            <a:xfrm>
              <a:off x="5332" y="1450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39 w 65"/>
                <a:gd name="T5" fmla="*/ 2 h 127"/>
                <a:gd name="T6" fmla="*/ 42 w 65"/>
                <a:gd name="T7" fmla="*/ 3 h 127"/>
                <a:gd name="T8" fmla="*/ 45 w 65"/>
                <a:gd name="T9" fmla="*/ 5 h 127"/>
                <a:gd name="T10" fmla="*/ 51 w 65"/>
                <a:gd name="T11" fmla="*/ 11 h 127"/>
                <a:gd name="T12" fmla="*/ 55 w 65"/>
                <a:gd name="T13" fmla="*/ 19 h 127"/>
                <a:gd name="T14" fmla="*/ 59 w 65"/>
                <a:gd name="T15" fmla="*/ 28 h 127"/>
                <a:gd name="T16" fmla="*/ 62 w 65"/>
                <a:gd name="T17" fmla="*/ 39 h 127"/>
                <a:gd name="T18" fmla="*/ 64 w 65"/>
                <a:gd name="T19" fmla="*/ 52 h 127"/>
                <a:gd name="T20" fmla="*/ 65 w 65"/>
                <a:gd name="T21" fmla="*/ 64 h 127"/>
                <a:gd name="T22" fmla="*/ 64 w 65"/>
                <a:gd name="T23" fmla="*/ 77 h 127"/>
                <a:gd name="T24" fmla="*/ 62 w 65"/>
                <a:gd name="T25" fmla="*/ 89 h 127"/>
                <a:gd name="T26" fmla="*/ 59 w 65"/>
                <a:gd name="T27" fmla="*/ 99 h 127"/>
                <a:gd name="T28" fmla="*/ 55 w 65"/>
                <a:gd name="T29" fmla="*/ 109 h 127"/>
                <a:gd name="T30" fmla="*/ 51 w 65"/>
                <a:gd name="T31" fmla="*/ 117 h 127"/>
                <a:gd name="T32" fmla="*/ 45 w 65"/>
                <a:gd name="T33" fmla="*/ 123 h 127"/>
                <a:gd name="T34" fmla="*/ 42 w 65"/>
                <a:gd name="T35" fmla="*/ 125 h 127"/>
                <a:gd name="T36" fmla="*/ 39 w 65"/>
                <a:gd name="T37" fmla="*/ 126 h 127"/>
                <a:gd name="T38" fmla="*/ 36 w 65"/>
                <a:gd name="T39" fmla="*/ 127 h 127"/>
                <a:gd name="T40" fmla="*/ 33 w 65"/>
                <a:gd name="T41" fmla="*/ 127 h 127"/>
                <a:gd name="T42" fmla="*/ 29 w 65"/>
                <a:gd name="T43" fmla="*/ 127 h 127"/>
                <a:gd name="T44" fmla="*/ 26 w 65"/>
                <a:gd name="T45" fmla="*/ 126 h 127"/>
                <a:gd name="T46" fmla="*/ 23 w 65"/>
                <a:gd name="T47" fmla="*/ 125 h 127"/>
                <a:gd name="T48" fmla="*/ 20 w 65"/>
                <a:gd name="T49" fmla="*/ 123 h 127"/>
                <a:gd name="T50" fmla="*/ 14 w 65"/>
                <a:gd name="T51" fmla="*/ 117 h 127"/>
                <a:gd name="T52" fmla="*/ 9 w 65"/>
                <a:gd name="T53" fmla="*/ 109 h 127"/>
                <a:gd name="T54" fmla="*/ 5 w 65"/>
                <a:gd name="T55" fmla="*/ 99 h 127"/>
                <a:gd name="T56" fmla="*/ 2 w 65"/>
                <a:gd name="T57" fmla="*/ 89 h 127"/>
                <a:gd name="T58" fmla="*/ 0 w 65"/>
                <a:gd name="T59" fmla="*/ 77 h 127"/>
                <a:gd name="T60" fmla="*/ 0 w 65"/>
                <a:gd name="T61" fmla="*/ 64 h 127"/>
                <a:gd name="T62" fmla="*/ 0 w 65"/>
                <a:gd name="T63" fmla="*/ 52 h 127"/>
                <a:gd name="T64" fmla="*/ 2 w 65"/>
                <a:gd name="T65" fmla="*/ 39 h 127"/>
                <a:gd name="T66" fmla="*/ 5 w 65"/>
                <a:gd name="T67" fmla="*/ 28 h 127"/>
                <a:gd name="T68" fmla="*/ 9 w 65"/>
                <a:gd name="T69" fmla="*/ 19 h 127"/>
                <a:gd name="T70" fmla="*/ 14 w 65"/>
                <a:gd name="T71" fmla="*/ 11 h 127"/>
                <a:gd name="T72" fmla="*/ 20 w 65"/>
                <a:gd name="T73" fmla="*/ 5 h 127"/>
                <a:gd name="T74" fmla="*/ 23 w 65"/>
                <a:gd name="T75" fmla="*/ 3 h 127"/>
                <a:gd name="T76" fmla="*/ 26 w 65"/>
                <a:gd name="T77" fmla="*/ 2 h 127"/>
                <a:gd name="T78" fmla="*/ 29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1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2"/>
                  </a:lnTo>
                  <a:lnTo>
                    <a:pt x="65" y="64"/>
                  </a:lnTo>
                  <a:lnTo>
                    <a:pt x="64" y="77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1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3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5" y="99"/>
                  </a:lnTo>
                  <a:lnTo>
                    <a:pt x="2" y="89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2" y="39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20" y="5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3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56" name="Freeform 725"/>
            <p:cNvSpPr>
              <a:spLocks/>
            </p:cNvSpPr>
            <p:nvPr/>
          </p:nvSpPr>
          <p:spPr bwMode="auto">
            <a:xfrm>
              <a:off x="5422" y="1393"/>
              <a:ext cx="103" cy="223"/>
            </a:xfrm>
            <a:custGeom>
              <a:avLst/>
              <a:gdLst>
                <a:gd name="T0" fmla="*/ 21 w 103"/>
                <a:gd name="T1" fmla="*/ 0 h 223"/>
                <a:gd name="T2" fmla="*/ 83 w 103"/>
                <a:gd name="T3" fmla="*/ 0 h 223"/>
                <a:gd name="T4" fmla="*/ 87 w 103"/>
                <a:gd name="T5" fmla="*/ 2 h 223"/>
                <a:gd name="T6" fmla="*/ 91 w 103"/>
                <a:gd name="T7" fmla="*/ 5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29 h 223"/>
                <a:gd name="T14" fmla="*/ 101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8 h 223"/>
                <a:gd name="T22" fmla="*/ 103 w 103"/>
                <a:gd name="T23" fmla="*/ 172 h 223"/>
                <a:gd name="T24" fmla="*/ 101 w 103"/>
                <a:gd name="T25" fmla="*/ 183 h 223"/>
                <a:gd name="T26" fmla="*/ 100 w 103"/>
                <a:gd name="T27" fmla="*/ 194 h 223"/>
                <a:gd name="T28" fmla="*/ 97 w 103"/>
                <a:gd name="T29" fmla="*/ 204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1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8 w 103"/>
                <a:gd name="T45" fmla="*/ 211 h 223"/>
                <a:gd name="T46" fmla="*/ 5 w 103"/>
                <a:gd name="T47" fmla="*/ 204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2 h 223"/>
                <a:gd name="T54" fmla="*/ 0 w 103"/>
                <a:gd name="T55" fmla="*/ 158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29 h 223"/>
                <a:gd name="T64" fmla="*/ 5 w 103"/>
                <a:gd name="T65" fmla="*/ 19 h 223"/>
                <a:gd name="T66" fmla="*/ 8 w 103"/>
                <a:gd name="T67" fmla="*/ 12 h 223"/>
                <a:gd name="T68" fmla="*/ 12 w 103"/>
                <a:gd name="T69" fmla="*/ 5 h 223"/>
                <a:gd name="T70" fmla="*/ 16 w 103"/>
                <a:gd name="T71" fmla="*/ 2 h 223"/>
                <a:gd name="T72" fmla="*/ 21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1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5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29"/>
                  </a:lnTo>
                  <a:lnTo>
                    <a:pt x="101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8"/>
                  </a:lnTo>
                  <a:lnTo>
                    <a:pt x="103" y="172"/>
                  </a:lnTo>
                  <a:lnTo>
                    <a:pt x="101" y="183"/>
                  </a:lnTo>
                  <a:lnTo>
                    <a:pt x="100" y="194"/>
                  </a:lnTo>
                  <a:lnTo>
                    <a:pt x="97" y="204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1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8" y="211"/>
                  </a:lnTo>
                  <a:lnTo>
                    <a:pt x="5" y="204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2"/>
                  </a:lnTo>
                  <a:lnTo>
                    <a:pt x="0" y="158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29"/>
                  </a:lnTo>
                  <a:lnTo>
                    <a:pt x="5" y="19"/>
                  </a:lnTo>
                  <a:lnTo>
                    <a:pt x="8" y="12"/>
                  </a:lnTo>
                  <a:lnTo>
                    <a:pt x="12" y="5"/>
                  </a:lnTo>
                  <a:lnTo>
                    <a:pt x="16" y="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57" name="Freeform 726"/>
            <p:cNvSpPr>
              <a:spLocks/>
            </p:cNvSpPr>
            <p:nvPr/>
          </p:nvSpPr>
          <p:spPr bwMode="auto">
            <a:xfrm>
              <a:off x="5422" y="1393"/>
              <a:ext cx="103" cy="223"/>
            </a:xfrm>
            <a:custGeom>
              <a:avLst/>
              <a:gdLst>
                <a:gd name="T0" fmla="*/ 21 w 103"/>
                <a:gd name="T1" fmla="*/ 0 h 223"/>
                <a:gd name="T2" fmla="*/ 83 w 103"/>
                <a:gd name="T3" fmla="*/ 0 h 223"/>
                <a:gd name="T4" fmla="*/ 87 w 103"/>
                <a:gd name="T5" fmla="*/ 2 h 223"/>
                <a:gd name="T6" fmla="*/ 91 w 103"/>
                <a:gd name="T7" fmla="*/ 5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29 h 223"/>
                <a:gd name="T14" fmla="*/ 101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8 h 223"/>
                <a:gd name="T22" fmla="*/ 103 w 103"/>
                <a:gd name="T23" fmla="*/ 172 h 223"/>
                <a:gd name="T24" fmla="*/ 101 w 103"/>
                <a:gd name="T25" fmla="*/ 183 h 223"/>
                <a:gd name="T26" fmla="*/ 100 w 103"/>
                <a:gd name="T27" fmla="*/ 194 h 223"/>
                <a:gd name="T28" fmla="*/ 97 w 103"/>
                <a:gd name="T29" fmla="*/ 204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1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8 w 103"/>
                <a:gd name="T45" fmla="*/ 211 h 223"/>
                <a:gd name="T46" fmla="*/ 5 w 103"/>
                <a:gd name="T47" fmla="*/ 204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2 h 223"/>
                <a:gd name="T54" fmla="*/ 0 w 103"/>
                <a:gd name="T55" fmla="*/ 158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29 h 223"/>
                <a:gd name="T64" fmla="*/ 5 w 103"/>
                <a:gd name="T65" fmla="*/ 19 h 223"/>
                <a:gd name="T66" fmla="*/ 8 w 103"/>
                <a:gd name="T67" fmla="*/ 12 h 223"/>
                <a:gd name="T68" fmla="*/ 12 w 103"/>
                <a:gd name="T69" fmla="*/ 5 h 223"/>
                <a:gd name="T70" fmla="*/ 16 w 103"/>
                <a:gd name="T71" fmla="*/ 2 h 223"/>
                <a:gd name="T72" fmla="*/ 21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1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5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29"/>
                  </a:lnTo>
                  <a:lnTo>
                    <a:pt x="101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8"/>
                  </a:lnTo>
                  <a:lnTo>
                    <a:pt x="103" y="172"/>
                  </a:lnTo>
                  <a:lnTo>
                    <a:pt x="101" y="183"/>
                  </a:lnTo>
                  <a:lnTo>
                    <a:pt x="100" y="194"/>
                  </a:lnTo>
                  <a:lnTo>
                    <a:pt x="97" y="204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1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8" y="211"/>
                  </a:lnTo>
                  <a:lnTo>
                    <a:pt x="5" y="204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2"/>
                  </a:lnTo>
                  <a:lnTo>
                    <a:pt x="0" y="158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29"/>
                  </a:lnTo>
                  <a:lnTo>
                    <a:pt x="5" y="19"/>
                  </a:lnTo>
                  <a:lnTo>
                    <a:pt x="8" y="12"/>
                  </a:lnTo>
                  <a:lnTo>
                    <a:pt x="12" y="5"/>
                  </a:lnTo>
                  <a:lnTo>
                    <a:pt x="16" y="2"/>
                  </a:lnTo>
                  <a:lnTo>
                    <a:pt x="21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58" name="Freeform 727"/>
            <p:cNvSpPr>
              <a:spLocks/>
            </p:cNvSpPr>
            <p:nvPr/>
          </p:nvSpPr>
          <p:spPr bwMode="auto">
            <a:xfrm>
              <a:off x="5438" y="1450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39 w 65"/>
                <a:gd name="T5" fmla="*/ 2 h 127"/>
                <a:gd name="T6" fmla="*/ 42 w 65"/>
                <a:gd name="T7" fmla="*/ 3 h 127"/>
                <a:gd name="T8" fmla="*/ 45 w 65"/>
                <a:gd name="T9" fmla="*/ 5 h 127"/>
                <a:gd name="T10" fmla="*/ 51 w 65"/>
                <a:gd name="T11" fmla="*/ 11 h 127"/>
                <a:gd name="T12" fmla="*/ 55 w 65"/>
                <a:gd name="T13" fmla="*/ 19 h 127"/>
                <a:gd name="T14" fmla="*/ 59 w 65"/>
                <a:gd name="T15" fmla="*/ 28 h 127"/>
                <a:gd name="T16" fmla="*/ 62 w 65"/>
                <a:gd name="T17" fmla="*/ 39 h 127"/>
                <a:gd name="T18" fmla="*/ 64 w 65"/>
                <a:gd name="T19" fmla="*/ 52 h 127"/>
                <a:gd name="T20" fmla="*/ 65 w 65"/>
                <a:gd name="T21" fmla="*/ 64 h 127"/>
                <a:gd name="T22" fmla="*/ 64 w 65"/>
                <a:gd name="T23" fmla="*/ 77 h 127"/>
                <a:gd name="T24" fmla="*/ 62 w 65"/>
                <a:gd name="T25" fmla="*/ 89 h 127"/>
                <a:gd name="T26" fmla="*/ 59 w 65"/>
                <a:gd name="T27" fmla="*/ 99 h 127"/>
                <a:gd name="T28" fmla="*/ 55 w 65"/>
                <a:gd name="T29" fmla="*/ 109 h 127"/>
                <a:gd name="T30" fmla="*/ 51 w 65"/>
                <a:gd name="T31" fmla="*/ 117 h 127"/>
                <a:gd name="T32" fmla="*/ 45 w 65"/>
                <a:gd name="T33" fmla="*/ 123 h 127"/>
                <a:gd name="T34" fmla="*/ 42 w 65"/>
                <a:gd name="T35" fmla="*/ 125 h 127"/>
                <a:gd name="T36" fmla="*/ 39 w 65"/>
                <a:gd name="T37" fmla="*/ 126 h 127"/>
                <a:gd name="T38" fmla="*/ 36 w 65"/>
                <a:gd name="T39" fmla="*/ 127 h 127"/>
                <a:gd name="T40" fmla="*/ 33 w 65"/>
                <a:gd name="T41" fmla="*/ 127 h 127"/>
                <a:gd name="T42" fmla="*/ 30 w 65"/>
                <a:gd name="T43" fmla="*/ 127 h 127"/>
                <a:gd name="T44" fmla="*/ 26 w 65"/>
                <a:gd name="T45" fmla="*/ 126 h 127"/>
                <a:gd name="T46" fmla="*/ 23 w 65"/>
                <a:gd name="T47" fmla="*/ 125 h 127"/>
                <a:gd name="T48" fmla="*/ 20 w 65"/>
                <a:gd name="T49" fmla="*/ 123 h 127"/>
                <a:gd name="T50" fmla="*/ 15 w 65"/>
                <a:gd name="T51" fmla="*/ 117 h 127"/>
                <a:gd name="T52" fmla="*/ 10 w 65"/>
                <a:gd name="T53" fmla="*/ 109 h 127"/>
                <a:gd name="T54" fmla="*/ 6 w 65"/>
                <a:gd name="T55" fmla="*/ 99 h 127"/>
                <a:gd name="T56" fmla="*/ 2 w 65"/>
                <a:gd name="T57" fmla="*/ 89 h 127"/>
                <a:gd name="T58" fmla="*/ 0 w 65"/>
                <a:gd name="T59" fmla="*/ 77 h 127"/>
                <a:gd name="T60" fmla="*/ 0 w 65"/>
                <a:gd name="T61" fmla="*/ 64 h 127"/>
                <a:gd name="T62" fmla="*/ 0 w 65"/>
                <a:gd name="T63" fmla="*/ 52 h 127"/>
                <a:gd name="T64" fmla="*/ 2 w 65"/>
                <a:gd name="T65" fmla="*/ 39 h 127"/>
                <a:gd name="T66" fmla="*/ 6 w 65"/>
                <a:gd name="T67" fmla="*/ 28 h 127"/>
                <a:gd name="T68" fmla="*/ 10 w 65"/>
                <a:gd name="T69" fmla="*/ 19 h 127"/>
                <a:gd name="T70" fmla="*/ 15 w 65"/>
                <a:gd name="T71" fmla="*/ 11 h 127"/>
                <a:gd name="T72" fmla="*/ 20 w 65"/>
                <a:gd name="T73" fmla="*/ 5 h 127"/>
                <a:gd name="T74" fmla="*/ 23 w 65"/>
                <a:gd name="T75" fmla="*/ 3 h 127"/>
                <a:gd name="T76" fmla="*/ 26 w 65"/>
                <a:gd name="T77" fmla="*/ 2 h 127"/>
                <a:gd name="T78" fmla="*/ 30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1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2"/>
                  </a:lnTo>
                  <a:lnTo>
                    <a:pt x="65" y="64"/>
                  </a:lnTo>
                  <a:lnTo>
                    <a:pt x="64" y="77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1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30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3"/>
                  </a:lnTo>
                  <a:lnTo>
                    <a:pt x="15" y="117"/>
                  </a:lnTo>
                  <a:lnTo>
                    <a:pt x="10" y="109"/>
                  </a:lnTo>
                  <a:lnTo>
                    <a:pt x="6" y="99"/>
                  </a:lnTo>
                  <a:lnTo>
                    <a:pt x="2" y="89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2" y="39"/>
                  </a:lnTo>
                  <a:lnTo>
                    <a:pt x="6" y="28"/>
                  </a:lnTo>
                  <a:lnTo>
                    <a:pt x="10" y="19"/>
                  </a:lnTo>
                  <a:lnTo>
                    <a:pt x="15" y="11"/>
                  </a:lnTo>
                  <a:lnTo>
                    <a:pt x="20" y="5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3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59" name="Freeform 728"/>
            <p:cNvSpPr>
              <a:spLocks/>
            </p:cNvSpPr>
            <p:nvPr/>
          </p:nvSpPr>
          <p:spPr bwMode="auto">
            <a:xfrm>
              <a:off x="5438" y="1450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39 w 65"/>
                <a:gd name="T5" fmla="*/ 2 h 127"/>
                <a:gd name="T6" fmla="*/ 42 w 65"/>
                <a:gd name="T7" fmla="*/ 3 h 127"/>
                <a:gd name="T8" fmla="*/ 45 w 65"/>
                <a:gd name="T9" fmla="*/ 5 h 127"/>
                <a:gd name="T10" fmla="*/ 51 w 65"/>
                <a:gd name="T11" fmla="*/ 11 h 127"/>
                <a:gd name="T12" fmla="*/ 55 w 65"/>
                <a:gd name="T13" fmla="*/ 19 h 127"/>
                <a:gd name="T14" fmla="*/ 59 w 65"/>
                <a:gd name="T15" fmla="*/ 28 h 127"/>
                <a:gd name="T16" fmla="*/ 62 w 65"/>
                <a:gd name="T17" fmla="*/ 39 h 127"/>
                <a:gd name="T18" fmla="*/ 64 w 65"/>
                <a:gd name="T19" fmla="*/ 52 h 127"/>
                <a:gd name="T20" fmla="*/ 65 w 65"/>
                <a:gd name="T21" fmla="*/ 64 h 127"/>
                <a:gd name="T22" fmla="*/ 64 w 65"/>
                <a:gd name="T23" fmla="*/ 77 h 127"/>
                <a:gd name="T24" fmla="*/ 62 w 65"/>
                <a:gd name="T25" fmla="*/ 89 h 127"/>
                <a:gd name="T26" fmla="*/ 59 w 65"/>
                <a:gd name="T27" fmla="*/ 99 h 127"/>
                <a:gd name="T28" fmla="*/ 55 w 65"/>
                <a:gd name="T29" fmla="*/ 109 h 127"/>
                <a:gd name="T30" fmla="*/ 51 w 65"/>
                <a:gd name="T31" fmla="*/ 117 h 127"/>
                <a:gd name="T32" fmla="*/ 45 w 65"/>
                <a:gd name="T33" fmla="*/ 123 h 127"/>
                <a:gd name="T34" fmla="*/ 42 w 65"/>
                <a:gd name="T35" fmla="*/ 125 h 127"/>
                <a:gd name="T36" fmla="*/ 39 w 65"/>
                <a:gd name="T37" fmla="*/ 126 h 127"/>
                <a:gd name="T38" fmla="*/ 36 w 65"/>
                <a:gd name="T39" fmla="*/ 127 h 127"/>
                <a:gd name="T40" fmla="*/ 33 w 65"/>
                <a:gd name="T41" fmla="*/ 127 h 127"/>
                <a:gd name="T42" fmla="*/ 30 w 65"/>
                <a:gd name="T43" fmla="*/ 127 h 127"/>
                <a:gd name="T44" fmla="*/ 26 w 65"/>
                <a:gd name="T45" fmla="*/ 126 h 127"/>
                <a:gd name="T46" fmla="*/ 23 w 65"/>
                <a:gd name="T47" fmla="*/ 125 h 127"/>
                <a:gd name="T48" fmla="*/ 20 w 65"/>
                <a:gd name="T49" fmla="*/ 123 h 127"/>
                <a:gd name="T50" fmla="*/ 15 w 65"/>
                <a:gd name="T51" fmla="*/ 117 h 127"/>
                <a:gd name="T52" fmla="*/ 10 w 65"/>
                <a:gd name="T53" fmla="*/ 109 h 127"/>
                <a:gd name="T54" fmla="*/ 6 w 65"/>
                <a:gd name="T55" fmla="*/ 99 h 127"/>
                <a:gd name="T56" fmla="*/ 2 w 65"/>
                <a:gd name="T57" fmla="*/ 89 h 127"/>
                <a:gd name="T58" fmla="*/ 0 w 65"/>
                <a:gd name="T59" fmla="*/ 77 h 127"/>
                <a:gd name="T60" fmla="*/ 0 w 65"/>
                <a:gd name="T61" fmla="*/ 64 h 127"/>
                <a:gd name="T62" fmla="*/ 0 w 65"/>
                <a:gd name="T63" fmla="*/ 52 h 127"/>
                <a:gd name="T64" fmla="*/ 2 w 65"/>
                <a:gd name="T65" fmla="*/ 39 h 127"/>
                <a:gd name="T66" fmla="*/ 6 w 65"/>
                <a:gd name="T67" fmla="*/ 28 h 127"/>
                <a:gd name="T68" fmla="*/ 10 w 65"/>
                <a:gd name="T69" fmla="*/ 19 h 127"/>
                <a:gd name="T70" fmla="*/ 15 w 65"/>
                <a:gd name="T71" fmla="*/ 11 h 127"/>
                <a:gd name="T72" fmla="*/ 20 w 65"/>
                <a:gd name="T73" fmla="*/ 5 h 127"/>
                <a:gd name="T74" fmla="*/ 23 w 65"/>
                <a:gd name="T75" fmla="*/ 3 h 127"/>
                <a:gd name="T76" fmla="*/ 26 w 65"/>
                <a:gd name="T77" fmla="*/ 2 h 127"/>
                <a:gd name="T78" fmla="*/ 30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1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2"/>
                  </a:lnTo>
                  <a:lnTo>
                    <a:pt x="65" y="64"/>
                  </a:lnTo>
                  <a:lnTo>
                    <a:pt x="64" y="77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1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30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3"/>
                  </a:lnTo>
                  <a:lnTo>
                    <a:pt x="15" y="117"/>
                  </a:lnTo>
                  <a:lnTo>
                    <a:pt x="10" y="109"/>
                  </a:lnTo>
                  <a:lnTo>
                    <a:pt x="6" y="99"/>
                  </a:lnTo>
                  <a:lnTo>
                    <a:pt x="2" y="89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2" y="39"/>
                  </a:lnTo>
                  <a:lnTo>
                    <a:pt x="6" y="28"/>
                  </a:lnTo>
                  <a:lnTo>
                    <a:pt x="10" y="19"/>
                  </a:lnTo>
                  <a:lnTo>
                    <a:pt x="15" y="11"/>
                  </a:lnTo>
                  <a:lnTo>
                    <a:pt x="20" y="5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30" y="0"/>
                  </a:lnTo>
                  <a:lnTo>
                    <a:pt x="33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60" name="Freeform 729"/>
            <p:cNvSpPr>
              <a:spLocks/>
            </p:cNvSpPr>
            <p:nvPr/>
          </p:nvSpPr>
          <p:spPr bwMode="auto">
            <a:xfrm>
              <a:off x="4890" y="1166"/>
              <a:ext cx="105" cy="223"/>
            </a:xfrm>
            <a:custGeom>
              <a:avLst/>
              <a:gdLst>
                <a:gd name="T0" fmla="*/ 21 w 105"/>
                <a:gd name="T1" fmla="*/ 0 h 223"/>
                <a:gd name="T2" fmla="*/ 84 w 105"/>
                <a:gd name="T3" fmla="*/ 0 h 223"/>
                <a:gd name="T4" fmla="*/ 88 w 105"/>
                <a:gd name="T5" fmla="*/ 1 h 223"/>
                <a:gd name="T6" fmla="*/ 91 w 105"/>
                <a:gd name="T7" fmla="*/ 5 h 223"/>
                <a:gd name="T8" fmla="*/ 95 w 105"/>
                <a:gd name="T9" fmla="*/ 12 h 223"/>
                <a:gd name="T10" fmla="*/ 99 w 105"/>
                <a:gd name="T11" fmla="*/ 19 h 223"/>
                <a:gd name="T12" fmla="*/ 101 w 105"/>
                <a:gd name="T13" fmla="*/ 28 h 223"/>
                <a:gd name="T14" fmla="*/ 103 w 105"/>
                <a:gd name="T15" fmla="*/ 40 h 223"/>
                <a:gd name="T16" fmla="*/ 104 w 105"/>
                <a:gd name="T17" fmla="*/ 52 h 223"/>
                <a:gd name="T18" fmla="*/ 105 w 105"/>
                <a:gd name="T19" fmla="*/ 64 h 223"/>
                <a:gd name="T20" fmla="*/ 105 w 105"/>
                <a:gd name="T21" fmla="*/ 157 h 223"/>
                <a:gd name="T22" fmla="*/ 104 w 105"/>
                <a:gd name="T23" fmla="*/ 171 h 223"/>
                <a:gd name="T24" fmla="*/ 103 w 105"/>
                <a:gd name="T25" fmla="*/ 183 h 223"/>
                <a:gd name="T26" fmla="*/ 101 w 105"/>
                <a:gd name="T27" fmla="*/ 194 h 223"/>
                <a:gd name="T28" fmla="*/ 99 w 105"/>
                <a:gd name="T29" fmla="*/ 203 h 223"/>
                <a:gd name="T30" fmla="*/ 95 w 105"/>
                <a:gd name="T31" fmla="*/ 211 h 223"/>
                <a:gd name="T32" fmla="*/ 91 w 105"/>
                <a:gd name="T33" fmla="*/ 217 h 223"/>
                <a:gd name="T34" fmla="*/ 88 w 105"/>
                <a:gd name="T35" fmla="*/ 222 h 223"/>
                <a:gd name="T36" fmla="*/ 84 w 105"/>
                <a:gd name="T37" fmla="*/ 223 h 223"/>
                <a:gd name="T38" fmla="*/ 21 w 105"/>
                <a:gd name="T39" fmla="*/ 223 h 223"/>
                <a:gd name="T40" fmla="*/ 17 w 105"/>
                <a:gd name="T41" fmla="*/ 222 h 223"/>
                <a:gd name="T42" fmla="*/ 13 w 105"/>
                <a:gd name="T43" fmla="*/ 217 h 223"/>
                <a:gd name="T44" fmla="*/ 10 w 105"/>
                <a:gd name="T45" fmla="*/ 211 h 223"/>
                <a:gd name="T46" fmla="*/ 6 w 105"/>
                <a:gd name="T47" fmla="*/ 203 h 223"/>
                <a:gd name="T48" fmla="*/ 4 w 105"/>
                <a:gd name="T49" fmla="*/ 194 h 223"/>
                <a:gd name="T50" fmla="*/ 2 w 105"/>
                <a:gd name="T51" fmla="*/ 183 h 223"/>
                <a:gd name="T52" fmla="*/ 1 w 105"/>
                <a:gd name="T53" fmla="*/ 171 h 223"/>
                <a:gd name="T54" fmla="*/ 0 w 105"/>
                <a:gd name="T55" fmla="*/ 157 h 223"/>
                <a:gd name="T56" fmla="*/ 0 w 105"/>
                <a:gd name="T57" fmla="*/ 64 h 223"/>
                <a:gd name="T58" fmla="*/ 1 w 105"/>
                <a:gd name="T59" fmla="*/ 52 h 223"/>
                <a:gd name="T60" fmla="*/ 2 w 105"/>
                <a:gd name="T61" fmla="*/ 40 h 223"/>
                <a:gd name="T62" fmla="*/ 4 w 105"/>
                <a:gd name="T63" fmla="*/ 28 h 223"/>
                <a:gd name="T64" fmla="*/ 6 w 105"/>
                <a:gd name="T65" fmla="*/ 19 h 223"/>
                <a:gd name="T66" fmla="*/ 10 w 105"/>
                <a:gd name="T67" fmla="*/ 12 h 223"/>
                <a:gd name="T68" fmla="*/ 13 w 105"/>
                <a:gd name="T69" fmla="*/ 5 h 223"/>
                <a:gd name="T70" fmla="*/ 17 w 105"/>
                <a:gd name="T71" fmla="*/ 1 h 223"/>
                <a:gd name="T72" fmla="*/ 21 w 105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5" h="223">
                  <a:moveTo>
                    <a:pt x="21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1" y="5"/>
                  </a:lnTo>
                  <a:lnTo>
                    <a:pt x="95" y="12"/>
                  </a:lnTo>
                  <a:lnTo>
                    <a:pt x="99" y="19"/>
                  </a:lnTo>
                  <a:lnTo>
                    <a:pt x="101" y="28"/>
                  </a:lnTo>
                  <a:lnTo>
                    <a:pt x="103" y="40"/>
                  </a:lnTo>
                  <a:lnTo>
                    <a:pt x="104" y="52"/>
                  </a:lnTo>
                  <a:lnTo>
                    <a:pt x="105" y="64"/>
                  </a:lnTo>
                  <a:lnTo>
                    <a:pt x="105" y="157"/>
                  </a:lnTo>
                  <a:lnTo>
                    <a:pt x="104" y="171"/>
                  </a:lnTo>
                  <a:lnTo>
                    <a:pt x="103" y="183"/>
                  </a:lnTo>
                  <a:lnTo>
                    <a:pt x="101" y="194"/>
                  </a:lnTo>
                  <a:lnTo>
                    <a:pt x="99" y="203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1" y="223"/>
                  </a:lnTo>
                  <a:lnTo>
                    <a:pt x="17" y="222"/>
                  </a:lnTo>
                  <a:lnTo>
                    <a:pt x="13" y="217"/>
                  </a:lnTo>
                  <a:lnTo>
                    <a:pt x="10" y="211"/>
                  </a:lnTo>
                  <a:lnTo>
                    <a:pt x="6" y="203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1"/>
                  </a:lnTo>
                  <a:lnTo>
                    <a:pt x="0" y="157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28"/>
                  </a:lnTo>
                  <a:lnTo>
                    <a:pt x="6" y="19"/>
                  </a:lnTo>
                  <a:lnTo>
                    <a:pt x="10" y="12"/>
                  </a:lnTo>
                  <a:lnTo>
                    <a:pt x="13" y="5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61" name="Freeform 730"/>
            <p:cNvSpPr>
              <a:spLocks/>
            </p:cNvSpPr>
            <p:nvPr/>
          </p:nvSpPr>
          <p:spPr bwMode="auto">
            <a:xfrm>
              <a:off x="4890" y="1166"/>
              <a:ext cx="105" cy="223"/>
            </a:xfrm>
            <a:custGeom>
              <a:avLst/>
              <a:gdLst>
                <a:gd name="T0" fmla="*/ 21 w 105"/>
                <a:gd name="T1" fmla="*/ 0 h 223"/>
                <a:gd name="T2" fmla="*/ 84 w 105"/>
                <a:gd name="T3" fmla="*/ 0 h 223"/>
                <a:gd name="T4" fmla="*/ 88 w 105"/>
                <a:gd name="T5" fmla="*/ 1 h 223"/>
                <a:gd name="T6" fmla="*/ 91 w 105"/>
                <a:gd name="T7" fmla="*/ 5 h 223"/>
                <a:gd name="T8" fmla="*/ 95 w 105"/>
                <a:gd name="T9" fmla="*/ 12 h 223"/>
                <a:gd name="T10" fmla="*/ 99 w 105"/>
                <a:gd name="T11" fmla="*/ 19 h 223"/>
                <a:gd name="T12" fmla="*/ 101 w 105"/>
                <a:gd name="T13" fmla="*/ 28 h 223"/>
                <a:gd name="T14" fmla="*/ 103 w 105"/>
                <a:gd name="T15" fmla="*/ 40 h 223"/>
                <a:gd name="T16" fmla="*/ 104 w 105"/>
                <a:gd name="T17" fmla="*/ 52 h 223"/>
                <a:gd name="T18" fmla="*/ 105 w 105"/>
                <a:gd name="T19" fmla="*/ 64 h 223"/>
                <a:gd name="T20" fmla="*/ 105 w 105"/>
                <a:gd name="T21" fmla="*/ 157 h 223"/>
                <a:gd name="T22" fmla="*/ 104 w 105"/>
                <a:gd name="T23" fmla="*/ 171 h 223"/>
                <a:gd name="T24" fmla="*/ 103 w 105"/>
                <a:gd name="T25" fmla="*/ 183 h 223"/>
                <a:gd name="T26" fmla="*/ 101 w 105"/>
                <a:gd name="T27" fmla="*/ 194 h 223"/>
                <a:gd name="T28" fmla="*/ 99 w 105"/>
                <a:gd name="T29" fmla="*/ 203 h 223"/>
                <a:gd name="T30" fmla="*/ 95 w 105"/>
                <a:gd name="T31" fmla="*/ 211 h 223"/>
                <a:gd name="T32" fmla="*/ 91 w 105"/>
                <a:gd name="T33" fmla="*/ 217 h 223"/>
                <a:gd name="T34" fmla="*/ 88 w 105"/>
                <a:gd name="T35" fmla="*/ 222 h 223"/>
                <a:gd name="T36" fmla="*/ 84 w 105"/>
                <a:gd name="T37" fmla="*/ 223 h 223"/>
                <a:gd name="T38" fmla="*/ 21 w 105"/>
                <a:gd name="T39" fmla="*/ 223 h 223"/>
                <a:gd name="T40" fmla="*/ 17 w 105"/>
                <a:gd name="T41" fmla="*/ 222 h 223"/>
                <a:gd name="T42" fmla="*/ 13 w 105"/>
                <a:gd name="T43" fmla="*/ 217 h 223"/>
                <a:gd name="T44" fmla="*/ 10 w 105"/>
                <a:gd name="T45" fmla="*/ 211 h 223"/>
                <a:gd name="T46" fmla="*/ 6 w 105"/>
                <a:gd name="T47" fmla="*/ 203 h 223"/>
                <a:gd name="T48" fmla="*/ 4 w 105"/>
                <a:gd name="T49" fmla="*/ 194 h 223"/>
                <a:gd name="T50" fmla="*/ 2 w 105"/>
                <a:gd name="T51" fmla="*/ 183 h 223"/>
                <a:gd name="T52" fmla="*/ 1 w 105"/>
                <a:gd name="T53" fmla="*/ 171 h 223"/>
                <a:gd name="T54" fmla="*/ 0 w 105"/>
                <a:gd name="T55" fmla="*/ 157 h 223"/>
                <a:gd name="T56" fmla="*/ 0 w 105"/>
                <a:gd name="T57" fmla="*/ 64 h 223"/>
                <a:gd name="T58" fmla="*/ 1 w 105"/>
                <a:gd name="T59" fmla="*/ 52 h 223"/>
                <a:gd name="T60" fmla="*/ 2 w 105"/>
                <a:gd name="T61" fmla="*/ 40 h 223"/>
                <a:gd name="T62" fmla="*/ 4 w 105"/>
                <a:gd name="T63" fmla="*/ 28 h 223"/>
                <a:gd name="T64" fmla="*/ 6 w 105"/>
                <a:gd name="T65" fmla="*/ 19 h 223"/>
                <a:gd name="T66" fmla="*/ 10 w 105"/>
                <a:gd name="T67" fmla="*/ 12 h 223"/>
                <a:gd name="T68" fmla="*/ 13 w 105"/>
                <a:gd name="T69" fmla="*/ 5 h 223"/>
                <a:gd name="T70" fmla="*/ 17 w 105"/>
                <a:gd name="T71" fmla="*/ 1 h 223"/>
                <a:gd name="T72" fmla="*/ 21 w 105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5" h="223">
                  <a:moveTo>
                    <a:pt x="21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1" y="5"/>
                  </a:lnTo>
                  <a:lnTo>
                    <a:pt x="95" y="12"/>
                  </a:lnTo>
                  <a:lnTo>
                    <a:pt x="99" y="19"/>
                  </a:lnTo>
                  <a:lnTo>
                    <a:pt x="101" y="28"/>
                  </a:lnTo>
                  <a:lnTo>
                    <a:pt x="103" y="40"/>
                  </a:lnTo>
                  <a:lnTo>
                    <a:pt x="104" y="52"/>
                  </a:lnTo>
                  <a:lnTo>
                    <a:pt x="105" y="64"/>
                  </a:lnTo>
                  <a:lnTo>
                    <a:pt x="105" y="157"/>
                  </a:lnTo>
                  <a:lnTo>
                    <a:pt x="104" y="171"/>
                  </a:lnTo>
                  <a:lnTo>
                    <a:pt x="103" y="183"/>
                  </a:lnTo>
                  <a:lnTo>
                    <a:pt x="101" y="194"/>
                  </a:lnTo>
                  <a:lnTo>
                    <a:pt x="99" y="203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1" y="223"/>
                  </a:lnTo>
                  <a:lnTo>
                    <a:pt x="17" y="222"/>
                  </a:lnTo>
                  <a:lnTo>
                    <a:pt x="13" y="217"/>
                  </a:lnTo>
                  <a:lnTo>
                    <a:pt x="10" y="211"/>
                  </a:lnTo>
                  <a:lnTo>
                    <a:pt x="6" y="203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1"/>
                  </a:lnTo>
                  <a:lnTo>
                    <a:pt x="0" y="157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28"/>
                  </a:lnTo>
                  <a:lnTo>
                    <a:pt x="6" y="19"/>
                  </a:lnTo>
                  <a:lnTo>
                    <a:pt x="10" y="12"/>
                  </a:lnTo>
                  <a:lnTo>
                    <a:pt x="13" y="5"/>
                  </a:lnTo>
                  <a:lnTo>
                    <a:pt x="17" y="1"/>
                  </a:lnTo>
                  <a:lnTo>
                    <a:pt x="21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62" name="Freeform 731"/>
            <p:cNvSpPr>
              <a:spLocks/>
            </p:cNvSpPr>
            <p:nvPr/>
          </p:nvSpPr>
          <p:spPr bwMode="auto">
            <a:xfrm>
              <a:off x="4907" y="1223"/>
              <a:ext cx="64" cy="127"/>
            </a:xfrm>
            <a:custGeom>
              <a:avLst/>
              <a:gdLst>
                <a:gd name="T0" fmla="*/ 32 w 64"/>
                <a:gd name="T1" fmla="*/ 0 h 127"/>
                <a:gd name="T2" fmla="*/ 36 w 64"/>
                <a:gd name="T3" fmla="*/ 0 h 127"/>
                <a:gd name="T4" fmla="*/ 39 w 64"/>
                <a:gd name="T5" fmla="*/ 2 h 127"/>
                <a:gd name="T6" fmla="*/ 42 w 64"/>
                <a:gd name="T7" fmla="*/ 3 h 127"/>
                <a:gd name="T8" fmla="*/ 45 w 64"/>
                <a:gd name="T9" fmla="*/ 5 h 127"/>
                <a:gd name="T10" fmla="*/ 50 w 64"/>
                <a:gd name="T11" fmla="*/ 11 h 127"/>
                <a:gd name="T12" fmla="*/ 55 w 64"/>
                <a:gd name="T13" fmla="*/ 19 h 127"/>
                <a:gd name="T14" fmla="*/ 59 w 64"/>
                <a:gd name="T15" fmla="*/ 28 h 127"/>
                <a:gd name="T16" fmla="*/ 62 w 64"/>
                <a:gd name="T17" fmla="*/ 39 h 127"/>
                <a:gd name="T18" fmla="*/ 64 w 64"/>
                <a:gd name="T19" fmla="*/ 50 h 127"/>
                <a:gd name="T20" fmla="*/ 64 w 64"/>
                <a:gd name="T21" fmla="*/ 63 h 127"/>
                <a:gd name="T22" fmla="*/ 64 w 64"/>
                <a:gd name="T23" fmla="*/ 76 h 127"/>
                <a:gd name="T24" fmla="*/ 62 w 64"/>
                <a:gd name="T25" fmla="*/ 89 h 127"/>
                <a:gd name="T26" fmla="*/ 59 w 64"/>
                <a:gd name="T27" fmla="*/ 99 h 127"/>
                <a:gd name="T28" fmla="*/ 55 w 64"/>
                <a:gd name="T29" fmla="*/ 109 h 127"/>
                <a:gd name="T30" fmla="*/ 50 w 64"/>
                <a:gd name="T31" fmla="*/ 117 h 127"/>
                <a:gd name="T32" fmla="*/ 45 w 64"/>
                <a:gd name="T33" fmla="*/ 123 h 127"/>
                <a:gd name="T34" fmla="*/ 42 w 64"/>
                <a:gd name="T35" fmla="*/ 125 h 127"/>
                <a:gd name="T36" fmla="*/ 39 w 64"/>
                <a:gd name="T37" fmla="*/ 126 h 127"/>
                <a:gd name="T38" fmla="*/ 36 w 64"/>
                <a:gd name="T39" fmla="*/ 127 h 127"/>
                <a:gd name="T40" fmla="*/ 32 w 64"/>
                <a:gd name="T41" fmla="*/ 127 h 127"/>
                <a:gd name="T42" fmla="*/ 29 w 64"/>
                <a:gd name="T43" fmla="*/ 127 h 127"/>
                <a:gd name="T44" fmla="*/ 26 w 64"/>
                <a:gd name="T45" fmla="*/ 126 h 127"/>
                <a:gd name="T46" fmla="*/ 23 w 64"/>
                <a:gd name="T47" fmla="*/ 125 h 127"/>
                <a:gd name="T48" fmla="*/ 20 w 64"/>
                <a:gd name="T49" fmla="*/ 123 h 127"/>
                <a:gd name="T50" fmla="*/ 15 w 64"/>
                <a:gd name="T51" fmla="*/ 117 h 127"/>
                <a:gd name="T52" fmla="*/ 10 w 64"/>
                <a:gd name="T53" fmla="*/ 109 h 127"/>
                <a:gd name="T54" fmla="*/ 6 w 64"/>
                <a:gd name="T55" fmla="*/ 99 h 127"/>
                <a:gd name="T56" fmla="*/ 3 w 64"/>
                <a:gd name="T57" fmla="*/ 89 h 127"/>
                <a:gd name="T58" fmla="*/ 1 w 64"/>
                <a:gd name="T59" fmla="*/ 76 h 127"/>
                <a:gd name="T60" fmla="*/ 0 w 64"/>
                <a:gd name="T61" fmla="*/ 63 h 127"/>
                <a:gd name="T62" fmla="*/ 1 w 64"/>
                <a:gd name="T63" fmla="*/ 50 h 127"/>
                <a:gd name="T64" fmla="*/ 3 w 64"/>
                <a:gd name="T65" fmla="*/ 39 h 127"/>
                <a:gd name="T66" fmla="*/ 6 w 64"/>
                <a:gd name="T67" fmla="*/ 28 h 127"/>
                <a:gd name="T68" fmla="*/ 10 w 64"/>
                <a:gd name="T69" fmla="*/ 19 h 127"/>
                <a:gd name="T70" fmla="*/ 15 w 64"/>
                <a:gd name="T71" fmla="*/ 11 h 127"/>
                <a:gd name="T72" fmla="*/ 20 w 64"/>
                <a:gd name="T73" fmla="*/ 5 h 127"/>
                <a:gd name="T74" fmla="*/ 23 w 64"/>
                <a:gd name="T75" fmla="*/ 3 h 127"/>
                <a:gd name="T76" fmla="*/ 26 w 64"/>
                <a:gd name="T77" fmla="*/ 2 h 127"/>
                <a:gd name="T78" fmla="*/ 29 w 64"/>
                <a:gd name="T79" fmla="*/ 0 h 127"/>
                <a:gd name="T80" fmla="*/ 32 w 64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7">
                  <a:moveTo>
                    <a:pt x="32" y="0"/>
                  </a:moveTo>
                  <a:lnTo>
                    <a:pt x="36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0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0"/>
                  </a:lnTo>
                  <a:lnTo>
                    <a:pt x="64" y="63"/>
                  </a:lnTo>
                  <a:lnTo>
                    <a:pt x="64" y="76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0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3"/>
                  </a:lnTo>
                  <a:lnTo>
                    <a:pt x="15" y="117"/>
                  </a:lnTo>
                  <a:lnTo>
                    <a:pt x="10" y="109"/>
                  </a:lnTo>
                  <a:lnTo>
                    <a:pt x="6" y="99"/>
                  </a:lnTo>
                  <a:lnTo>
                    <a:pt x="3" y="89"/>
                  </a:lnTo>
                  <a:lnTo>
                    <a:pt x="1" y="76"/>
                  </a:lnTo>
                  <a:lnTo>
                    <a:pt x="0" y="63"/>
                  </a:lnTo>
                  <a:lnTo>
                    <a:pt x="1" y="50"/>
                  </a:lnTo>
                  <a:lnTo>
                    <a:pt x="3" y="39"/>
                  </a:lnTo>
                  <a:lnTo>
                    <a:pt x="6" y="28"/>
                  </a:lnTo>
                  <a:lnTo>
                    <a:pt x="10" y="19"/>
                  </a:lnTo>
                  <a:lnTo>
                    <a:pt x="15" y="11"/>
                  </a:lnTo>
                  <a:lnTo>
                    <a:pt x="20" y="5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63" name="Freeform 732"/>
            <p:cNvSpPr>
              <a:spLocks/>
            </p:cNvSpPr>
            <p:nvPr/>
          </p:nvSpPr>
          <p:spPr bwMode="auto">
            <a:xfrm>
              <a:off x="4907" y="1223"/>
              <a:ext cx="64" cy="127"/>
            </a:xfrm>
            <a:custGeom>
              <a:avLst/>
              <a:gdLst>
                <a:gd name="T0" fmla="*/ 32 w 64"/>
                <a:gd name="T1" fmla="*/ 0 h 127"/>
                <a:gd name="T2" fmla="*/ 36 w 64"/>
                <a:gd name="T3" fmla="*/ 0 h 127"/>
                <a:gd name="T4" fmla="*/ 39 w 64"/>
                <a:gd name="T5" fmla="*/ 2 h 127"/>
                <a:gd name="T6" fmla="*/ 42 w 64"/>
                <a:gd name="T7" fmla="*/ 3 h 127"/>
                <a:gd name="T8" fmla="*/ 45 w 64"/>
                <a:gd name="T9" fmla="*/ 5 h 127"/>
                <a:gd name="T10" fmla="*/ 50 w 64"/>
                <a:gd name="T11" fmla="*/ 11 h 127"/>
                <a:gd name="T12" fmla="*/ 55 w 64"/>
                <a:gd name="T13" fmla="*/ 19 h 127"/>
                <a:gd name="T14" fmla="*/ 59 w 64"/>
                <a:gd name="T15" fmla="*/ 28 h 127"/>
                <a:gd name="T16" fmla="*/ 62 w 64"/>
                <a:gd name="T17" fmla="*/ 39 h 127"/>
                <a:gd name="T18" fmla="*/ 64 w 64"/>
                <a:gd name="T19" fmla="*/ 50 h 127"/>
                <a:gd name="T20" fmla="*/ 64 w 64"/>
                <a:gd name="T21" fmla="*/ 63 h 127"/>
                <a:gd name="T22" fmla="*/ 64 w 64"/>
                <a:gd name="T23" fmla="*/ 76 h 127"/>
                <a:gd name="T24" fmla="*/ 62 w 64"/>
                <a:gd name="T25" fmla="*/ 89 h 127"/>
                <a:gd name="T26" fmla="*/ 59 w 64"/>
                <a:gd name="T27" fmla="*/ 99 h 127"/>
                <a:gd name="T28" fmla="*/ 55 w 64"/>
                <a:gd name="T29" fmla="*/ 109 h 127"/>
                <a:gd name="T30" fmla="*/ 50 w 64"/>
                <a:gd name="T31" fmla="*/ 117 h 127"/>
                <a:gd name="T32" fmla="*/ 45 w 64"/>
                <a:gd name="T33" fmla="*/ 123 h 127"/>
                <a:gd name="T34" fmla="*/ 42 w 64"/>
                <a:gd name="T35" fmla="*/ 125 h 127"/>
                <a:gd name="T36" fmla="*/ 39 w 64"/>
                <a:gd name="T37" fmla="*/ 126 h 127"/>
                <a:gd name="T38" fmla="*/ 36 w 64"/>
                <a:gd name="T39" fmla="*/ 127 h 127"/>
                <a:gd name="T40" fmla="*/ 32 w 64"/>
                <a:gd name="T41" fmla="*/ 127 h 127"/>
                <a:gd name="T42" fmla="*/ 29 w 64"/>
                <a:gd name="T43" fmla="*/ 127 h 127"/>
                <a:gd name="T44" fmla="*/ 26 w 64"/>
                <a:gd name="T45" fmla="*/ 126 h 127"/>
                <a:gd name="T46" fmla="*/ 23 w 64"/>
                <a:gd name="T47" fmla="*/ 125 h 127"/>
                <a:gd name="T48" fmla="*/ 20 w 64"/>
                <a:gd name="T49" fmla="*/ 123 h 127"/>
                <a:gd name="T50" fmla="*/ 15 w 64"/>
                <a:gd name="T51" fmla="*/ 117 h 127"/>
                <a:gd name="T52" fmla="*/ 10 w 64"/>
                <a:gd name="T53" fmla="*/ 109 h 127"/>
                <a:gd name="T54" fmla="*/ 6 w 64"/>
                <a:gd name="T55" fmla="*/ 99 h 127"/>
                <a:gd name="T56" fmla="*/ 3 w 64"/>
                <a:gd name="T57" fmla="*/ 89 h 127"/>
                <a:gd name="T58" fmla="*/ 1 w 64"/>
                <a:gd name="T59" fmla="*/ 76 h 127"/>
                <a:gd name="T60" fmla="*/ 0 w 64"/>
                <a:gd name="T61" fmla="*/ 63 h 127"/>
                <a:gd name="T62" fmla="*/ 1 w 64"/>
                <a:gd name="T63" fmla="*/ 50 h 127"/>
                <a:gd name="T64" fmla="*/ 3 w 64"/>
                <a:gd name="T65" fmla="*/ 39 h 127"/>
                <a:gd name="T66" fmla="*/ 6 w 64"/>
                <a:gd name="T67" fmla="*/ 28 h 127"/>
                <a:gd name="T68" fmla="*/ 10 w 64"/>
                <a:gd name="T69" fmla="*/ 19 h 127"/>
                <a:gd name="T70" fmla="*/ 15 w 64"/>
                <a:gd name="T71" fmla="*/ 11 h 127"/>
                <a:gd name="T72" fmla="*/ 20 w 64"/>
                <a:gd name="T73" fmla="*/ 5 h 127"/>
                <a:gd name="T74" fmla="*/ 23 w 64"/>
                <a:gd name="T75" fmla="*/ 3 h 127"/>
                <a:gd name="T76" fmla="*/ 26 w 64"/>
                <a:gd name="T77" fmla="*/ 2 h 127"/>
                <a:gd name="T78" fmla="*/ 29 w 64"/>
                <a:gd name="T79" fmla="*/ 0 h 127"/>
                <a:gd name="T80" fmla="*/ 32 w 64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7">
                  <a:moveTo>
                    <a:pt x="32" y="0"/>
                  </a:moveTo>
                  <a:lnTo>
                    <a:pt x="36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0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0"/>
                  </a:lnTo>
                  <a:lnTo>
                    <a:pt x="64" y="63"/>
                  </a:lnTo>
                  <a:lnTo>
                    <a:pt x="64" y="76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0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3"/>
                  </a:lnTo>
                  <a:lnTo>
                    <a:pt x="15" y="117"/>
                  </a:lnTo>
                  <a:lnTo>
                    <a:pt x="10" y="109"/>
                  </a:lnTo>
                  <a:lnTo>
                    <a:pt x="6" y="99"/>
                  </a:lnTo>
                  <a:lnTo>
                    <a:pt x="3" y="89"/>
                  </a:lnTo>
                  <a:lnTo>
                    <a:pt x="1" y="76"/>
                  </a:lnTo>
                  <a:lnTo>
                    <a:pt x="0" y="63"/>
                  </a:lnTo>
                  <a:lnTo>
                    <a:pt x="1" y="50"/>
                  </a:lnTo>
                  <a:lnTo>
                    <a:pt x="3" y="39"/>
                  </a:lnTo>
                  <a:lnTo>
                    <a:pt x="6" y="28"/>
                  </a:lnTo>
                  <a:lnTo>
                    <a:pt x="10" y="19"/>
                  </a:lnTo>
                  <a:lnTo>
                    <a:pt x="15" y="11"/>
                  </a:lnTo>
                  <a:lnTo>
                    <a:pt x="20" y="5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64" name="Freeform 733"/>
            <p:cNvSpPr>
              <a:spLocks/>
            </p:cNvSpPr>
            <p:nvPr/>
          </p:nvSpPr>
          <p:spPr bwMode="auto">
            <a:xfrm>
              <a:off x="4997" y="1166"/>
              <a:ext cx="104" cy="223"/>
            </a:xfrm>
            <a:custGeom>
              <a:avLst/>
              <a:gdLst>
                <a:gd name="T0" fmla="*/ 20 w 104"/>
                <a:gd name="T1" fmla="*/ 0 h 223"/>
                <a:gd name="T2" fmla="*/ 84 w 104"/>
                <a:gd name="T3" fmla="*/ 0 h 223"/>
                <a:gd name="T4" fmla="*/ 88 w 104"/>
                <a:gd name="T5" fmla="*/ 1 h 223"/>
                <a:gd name="T6" fmla="*/ 91 w 104"/>
                <a:gd name="T7" fmla="*/ 5 h 223"/>
                <a:gd name="T8" fmla="*/ 95 w 104"/>
                <a:gd name="T9" fmla="*/ 12 h 223"/>
                <a:gd name="T10" fmla="*/ 98 w 104"/>
                <a:gd name="T11" fmla="*/ 19 h 223"/>
                <a:gd name="T12" fmla="*/ 100 w 104"/>
                <a:gd name="T13" fmla="*/ 28 h 223"/>
                <a:gd name="T14" fmla="*/ 102 w 104"/>
                <a:gd name="T15" fmla="*/ 40 h 223"/>
                <a:gd name="T16" fmla="*/ 103 w 104"/>
                <a:gd name="T17" fmla="*/ 52 h 223"/>
                <a:gd name="T18" fmla="*/ 104 w 104"/>
                <a:gd name="T19" fmla="*/ 64 h 223"/>
                <a:gd name="T20" fmla="*/ 104 w 104"/>
                <a:gd name="T21" fmla="*/ 157 h 223"/>
                <a:gd name="T22" fmla="*/ 103 w 104"/>
                <a:gd name="T23" fmla="*/ 171 h 223"/>
                <a:gd name="T24" fmla="*/ 102 w 104"/>
                <a:gd name="T25" fmla="*/ 183 h 223"/>
                <a:gd name="T26" fmla="*/ 100 w 104"/>
                <a:gd name="T27" fmla="*/ 194 h 223"/>
                <a:gd name="T28" fmla="*/ 98 w 104"/>
                <a:gd name="T29" fmla="*/ 203 h 223"/>
                <a:gd name="T30" fmla="*/ 95 w 104"/>
                <a:gd name="T31" fmla="*/ 211 h 223"/>
                <a:gd name="T32" fmla="*/ 91 w 104"/>
                <a:gd name="T33" fmla="*/ 217 h 223"/>
                <a:gd name="T34" fmla="*/ 88 w 104"/>
                <a:gd name="T35" fmla="*/ 222 h 223"/>
                <a:gd name="T36" fmla="*/ 84 w 104"/>
                <a:gd name="T37" fmla="*/ 223 h 223"/>
                <a:gd name="T38" fmla="*/ 20 w 104"/>
                <a:gd name="T39" fmla="*/ 223 h 223"/>
                <a:gd name="T40" fmla="*/ 16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3 h 223"/>
                <a:gd name="T48" fmla="*/ 4 w 104"/>
                <a:gd name="T49" fmla="*/ 194 h 223"/>
                <a:gd name="T50" fmla="*/ 2 w 104"/>
                <a:gd name="T51" fmla="*/ 183 h 223"/>
                <a:gd name="T52" fmla="*/ 1 w 104"/>
                <a:gd name="T53" fmla="*/ 171 h 223"/>
                <a:gd name="T54" fmla="*/ 0 w 104"/>
                <a:gd name="T55" fmla="*/ 157 h 223"/>
                <a:gd name="T56" fmla="*/ 0 w 104"/>
                <a:gd name="T57" fmla="*/ 64 h 223"/>
                <a:gd name="T58" fmla="*/ 1 w 104"/>
                <a:gd name="T59" fmla="*/ 52 h 223"/>
                <a:gd name="T60" fmla="*/ 2 w 104"/>
                <a:gd name="T61" fmla="*/ 40 h 223"/>
                <a:gd name="T62" fmla="*/ 4 w 104"/>
                <a:gd name="T63" fmla="*/ 28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5 h 223"/>
                <a:gd name="T70" fmla="*/ 16 w 104"/>
                <a:gd name="T71" fmla="*/ 1 h 223"/>
                <a:gd name="T72" fmla="*/ 20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0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1" y="5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28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4"/>
                  </a:lnTo>
                  <a:lnTo>
                    <a:pt x="104" y="157"/>
                  </a:lnTo>
                  <a:lnTo>
                    <a:pt x="103" y="171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3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3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1"/>
                  </a:lnTo>
                  <a:lnTo>
                    <a:pt x="0" y="157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28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5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65" name="Freeform 734"/>
            <p:cNvSpPr>
              <a:spLocks/>
            </p:cNvSpPr>
            <p:nvPr/>
          </p:nvSpPr>
          <p:spPr bwMode="auto">
            <a:xfrm>
              <a:off x="4997" y="1166"/>
              <a:ext cx="104" cy="223"/>
            </a:xfrm>
            <a:custGeom>
              <a:avLst/>
              <a:gdLst>
                <a:gd name="T0" fmla="*/ 20 w 104"/>
                <a:gd name="T1" fmla="*/ 0 h 223"/>
                <a:gd name="T2" fmla="*/ 84 w 104"/>
                <a:gd name="T3" fmla="*/ 0 h 223"/>
                <a:gd name="T4" fmla="*/ 88 w 104"/>
                <a:gd name="T5" fmla="*/ 1 h 223"/>
                <a:gd name="T6" fmla="*/ 91 w 104"/>
                <a:gd name="T7" fmla="*/ 5 h 223"/>
                <a:gd name="T8" fmla="*/ 95 w 104"/>
                <a:gd name="T9" fmla="*/ 12 h 223"/>
                <a:gd name="T10" fmla="*/ 98 w 104"/>
                <a:gd name="T11" fmla="*/ 19 h 223"/>
                <a:gd name="T12" fmla="*/ 100 w 104"/>
                <a:gd name="T13" fmla="*/ 28 h 223"/>
                <a:gd name="T14" fmla="*/ 102 w 104"/>
                <a:gd name="T15" fmla="*/ 40 h 223"/>
                <a:gd name="T16" fmla="*/ 103 w 104"/>
                <a:gd name="T17" fmla="*/ 52 h 223"/>
                <a:gd name="T18" fmla="*/ 104 w 104"/>
                <a:gd name="T19" fmla="*/ 64 h 223"/>
                <a:gd name="T20" fmla="*/ 104 w 104"/>
                <a:gd name="T21" fmla="*/ 157 h 223"/>
                <a:gd name="T22" fmla="*/ 103 w 104"/>
                <a:gd name="T23" fmla="*/ 171 h 223"/>
                <a:gd name="T24" fmla="*/ 102 w 104"/>
                <a:gd name="T25" fmla="*/ 183 h 223"/>
                <a:gd name="T26" fmla="*/ 100 w 104"/>
                <a:gd name="T27" fmla="*/ 194 h 223"/>
                <a:gd name="T28" fmla="*/ 98 w 104"/>
                <a:gd name="T29" fmla="*/ 203 h 223"/>
                <a:gd name="T30" fmla="*/ 95 w 104"/>
                <a:gd name="T31" fmla="*/ 211 h 223"/>
                <a:gd name="T32" fmla="*/ 91 w 104"/>
                <a:gd name="T33" fmla="*/ 217 h 223"/>
                <a:gd name="T34" fmla="*/ 88 w 104"/>
                <a:gd name="T35" fmla="*/ 222 h 223"/>
                <a:gd name="T36" fmla="*/ 84 w 104"/>
                <a:gd name="T37" fmla="*/ 223 h 223"/>
                <a:gd name="T38" fmla="*/ 20 w 104"/>
                <a:gd name="T39" fmla="*/ 223 h 223"/>
                <a:gd name="T40" fmla="*/ 16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3 h 223"/>
                <a:gd name="T48" fmla="*/ 4 w 104"/>
                <a:gd name="T49" fmla="*/ 194 h 223"/>
                <a:gd name="T50" fmla="*/ 2 w 104"/>
                <a:gd name="T51" fmla="*/ 183 h 223"/>
                <a:gd name="T52" fmla="*/ 1 w 104"/>
                <a:gd name="T53" fmla="*/ 171 h 223"/>
                <a:gd name="T54" fmla="*/ 0 w 104"/>
                <a:gd name="T55" fmla="*/ 157 h 223"/>
                <a:gd name="T56" fmla="*/ 0 w 104"/>
                <a:gd name="T57" fmla="*/ 64 h 223"/>
                <a:gd name="T58" fmla="*/ 1 w 104"/>
                <a:gd name="T59" fmla="*/ 52 h 223"/>
                <a:gd name="T60" fmla="*/ 2 w 104"/>
                <a:gd name="T61" fmla="*/ 40 h 223"/>
                <a:gd name="T62" fmla="*/ 4 w 104"/>
                <a:gd name="T63" fmla="*/ 28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5 h 223"/>
                <a:gd name="T70" fmla="*/ 16 w 104"/>
                <a:gd name="T71" fmla="*/ 1 h 223"/>
                <a:gd name="T72" fmla="*/ 20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0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1" y="5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28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4"/>
                  </a:lnTo>
                  <a:lnTo>
                    <a:pt x="104" y="157"/>
                  </a:lnTo>
                  <a:lnTo>
                    <a:pt x="103" y="171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3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3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1"/>
                  </a:lnTo>
                  <a:lnTo>
                    <a:pt x="0" y="157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28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5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66" name="Freeform 735"/>
            <p:cNvSpPr>
              <a:spLocks/>
            </p:cNvSpPr>
            <p:nvPr/>
          </p:nvSpPr>
          <p:spPr bwMode="auto">
            <a:xfrm>
              <a:off x="5013" y="1223"/>
              <a:ext cx="66" cy="127"/>
            </a:xfrm>
            <a:custGeom>
              <a:avLst/>
              <a:gdLst>
                <a:gd name="T0" fmla="*/ 33 w 66"/>
                <a:gd name="T1" fmla="*/ 0 h 127"/>
                <a:gd name="T2" fmla="*/ 36 w 66"/>
                <a:gd name="T3" fmla="*/ 0 h 127"/>
                <a:gd name="T4" fmla="*/ 39 w 66"/>
                <a:gd name="T5" fmla="*/ 2 h 127"/>
                <a:gd name="T6" fmla="*/ 42 w 66"/>
                <a:gd name="T7" fmla="*/ 3 h 127"/>
                <a:gd name="T8" fmla="*/ 45 w 66"/>
                <a:gd name="T9" fmla="*/ 5 h 127"/>
                <a:gd name="T10" fmla="*/ 50 w 66"/>
                <a:gd name="T11" fmla="*/ 11 h 127"/>
                <a:gd name="T12" fmla="*/ 55 w 66"/>
                <a:gd name="T13" fmla="*/ 19 h 127"/>
                <a:gd name="T14" fmla="*/ 59 w 66"/>
                <a:gd name="T15" fmla="*/ 28 h 127"/>
                <a:gd name="T16" fmla="*/ 62 w 66"/>
                <a:gd name="T17" fmla="*/ 39 h 127"/>
                <a:gd name="T18" fmla="*/ 64 w 66"/>
                <a:gd name="T19" fmla="*/ 50 h 127"/>
                <a:gd name="T20" fmla="*/ 66 w 66"/>
                <a:gd name="T21" fmla="*/ 63 h 127"/>
                <a:gd name="T22" fmla="*/ 64 w 66"/>
                <a:gd name="T23" fmla="*/ 76 h 127"/>
                <a:gd name="T24" fmla="*/ 62 w 66"/>
                <a:gd name="T25" fmla="*/ 89 h 127"/>
                <a:gd name="T26" fmla="*/ 59 w 66"/>
                <a:gd name="T27" fmla="*/ 99 h 127"/>
                <a:gd name="T28" fmla="*/ 55 w 66"/>
                <a:gd name="T29" fmla="*/ 109 h 127"/>
                <a:gd name="T30" fmla="*/ 50 w 66"/>
                <a:gd name="T31" fmla="*/ 117 h 127"/>
                <a:gd name="T32" fmla="*/ 45 w 66"/>
                <a:gd name="T33" fmla="*/ 123 h 127"/>
                <a:gd name="T34" fmla="*/ 42 w 66"/>
                <a:gd name="T35" fmla="*/ 125 h 127"/>
                <a:gd name="T36" fmla="*/ 39 w 66"/>
                <a:gd name="T37" fmla="*/ 126 h 127"/>
                <a:gd name="T38" fmla="*/ 36 w 66"/>
                <a:gd name="T39" fmla="*/ 127 h 127"/>
                <a:gd name="T40" fmla="*/ 33 w 66"/>
                <a:gd name="T41" fmla="*/ 127 h 127"/>
                <a:gd name="T42" fmla="*/ 29 w 66"/>
                <a:gd name="T43" fmla="*/ 127 h 127"/>
                <a:gd name="T44" fmla="*/ 26 w 66"/>
                <a:gd name="T45" fmla="*/ 126 h 127"/>
                <a:gd name="T46" fmla="*/ 23 w 66"/>
                <a:gd name="T47" fmla="*/ 125 h 127"/>
                <a:gd name="T48" fmla="*/ 20 w 66"/>
                <a:gd name="T49" fmla="*/ 123 h 127"/>
                <a:gd name="T50" fmla="*/ 15 w 66"/>
                <a:gd name="T51" fmla="*/ 117 h 127"/>
                <a:gd name="T52" fmla="*/ 10 w 66"/>
                <a:gd name="T53" fmla="*/ 109 h 127"/>
                <a:gd name="T54" fmla="*/ 6 w 66"/>
                <a:gd name="T55" fmla="*/ 99 h 127"/>
                <a:gd name="T56" fmla="*/ 3 w 66"/>
                <a:gd name="T57" fmla="*/ 89 h 127"/>
                <a:gd name="T58" fmla="*/ 1 w 66"/>
                <a:gd name="T59" fmla="*/ 76 h 127"/>
                <a:gd name="T60" fmla="*/ 0 w 66"/>
                <a:gd name="T61" fmla="*/ 63 h 127"/>
                <a:gd name="T62" fmla="*/ 1 w 66"/>
                <a:gd name="T63" fmla="*/ 50 h 127"/>
                <a:gd name="T64" fmla="*/ 3 w 66"/>
                <a:gd name="T65" fmla="*/ 39 h 127"/>
                <a:gd name="T66" fmla="*/ 6 w 66"/>
                <a:gd name="T67" fmla="*/ 28 h 127"/>
                <a:gd name="T68" fmla="*/ 10 w 66"/>
                <a:gd name="T69" fmla="*/ 19 h 127"/>
                <a:gd name="T70" fmla="*/ 15 w 66"/>
                <a:gd name="T71" fmla="*/ 11 h 127"/>
                <a:gd name="T72" fmla="*/ 20 w 66"/>
                <a:gd name="T73" fmla="*/ 5 h 127"/>
                <a:gd name="T74" fmla="*/ 23 w 66"/>
                <a:gd name="T75" fmla="*/ 3 h 127"/>
                <a:gd name="T76" fmla="*/ 26 w 66"/>
                <a:gd name="T77" fmla="*/ 2 h 127"/>
                <a:gd name="T78" fmla="*/ 29 w 66"/>
                <a:gd name="T79" fmla="*/ 0 h 127"/>
                <a:gd name="T80" fmla="*/ 33 w 66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6" h="127">
                  <a:moveTo>
                    <a:pt x="33" y="0"/>
                  </a:moveTo>
                  <a:lnTo>
                    <a:pt x="36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0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0"/>
                  </a:lnTo>
                  <a:lnTo>
                    <a:pt x="66" y="63"/>
                  </a:lnTo>
                  <a:lnTo>
                    <a:pt x="64" y="76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0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3"/>
                  </a:lnTo>
                  <a:lnTo>
                    <a:pt x="15" y="117"/>
                  </a:lnTo>
                  <a:lnTo>
                    <a:pt x="10" y="109"/>
                  </a:lnTo>
                  <a:lnTo>
                    <a:pt x="6" y="99"/>
                  </a:lnTo>
                  <a:lnTo>
                    <a:pt x="3" y="89"/>
                  </a:lnTo>
                  <a:lnTo>
                    <a:pt x="1" y="76"/>
                  </a:lnTo>
                  <a:lnTo>
                    <a:pt x="0" y="63"/>
                  </a:lnTo>
                  <a:lnTo>
                    <a:pt x="1" y="50"/>
                  </a:lnTo>
                  <a:lnTo>
                    <a:pt x="3" y="39"/>
                  </a:lnTo>
                  <a:lnTo>
                    <a:pt x="6" y="28"/>
                  </a:lnTo>
                  <a:lnTo>
                    <a:pt x="10" y="19"/>
                  </a:lnTo>
                  <a:lnTo>
                    <a:pt x="15" y="11"/>
                  </a:lnTo>
                  <a:lnTo>
                    <a:pt x="20" y="5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67" name="Freeform 736"/>
            <p:cNvSpPr>
              <a:spLocks/>
            </p:cNvSpPr>
            <p:nvPr/>
          </p:nvSpPr>
          <p:spPr bwMode="auto">
            <a:xfrm>
              <a:off x="5013" y="1223"/>
              <a:ext cx="66" cy="127"/>
            </a:xfrm>
            <a:custGeom>
              <a:avLst/>
              <a:gdLst>
                <a:gd name="T0" fmla="*/ 33 w 66"/>
                <a:gd name="T1" fmla="*/ 0 h 127"/>
                <a:gd name="T2" fmla="*/ 36 w 66"/>
                <a:gd name="T3" fmla="*/ 0 h 127"/>
                <a:gd name="T4" fmla="*/ 39 w 66"/>
                <a:gd name="T5" fmla="*/ 2 h 127"/>
                <a:gd name="T6" fmla="*/ 42 w 66"/>
                <a:gd name="T7" fmla="*/ 3 h 127"/>
                <a:gd name="T8" fmla="*/ 45 w 66"/>
                <a:gd name="T9" fmla="*/ 5 h 127"/>
                <a:gd name="T10" fmla="*/ 50 w 66"/>
                <a:gd name="T11" fmla="*/ 11 h 127"/>
                <a:gd name="T12" fmla="*/ 55 w 66"/>
                <a:gd name="T13" fmla="*/ 19 h 127"/>
                <a:gd name="T14" fmla="*/ 59 w 66"/>
                <a:gd name="T15" fmla="*/ 28 h 127"/>
                <a:gd name="T16" fmla="*/ 62 w 66"/>
                <a:gd name="T17" fmla="*/ 39 h 127"/>
                <a:gd name="T18" fmla="*/ 64 w 66"/>
                <a:gd name="T19" fmla="*/ 50 h 127"/>
                <a:gd name="T20" fmla="*/ 66 w 66"/>
                <a:gd name="T21" fmla="*/ 63 h 127"/>
                <a:gd name="T22" fmla="*/ 64 w 66"/>
                <a:gd name="T23" fmla="*/ 76 h 127"/>
                <a:gd name="T24" fmla="*/ 62 w 66"/>
                <a:gd name="T25" fmla="*/ 89 h 127"/>
                <a:gd name="T26" fmla="*/ 59 w 66"/>
                <a:gd name="T27" fmla="*/ 99 h 127"/>
                <a:gd name="T28" fmla="*/ 55 w 66"/>
                <a:gd name="T29" fmla="*/ 109 h 127"/>
                <a:gd name="T30" fmla="*/ 50 w 66"/>
                <a:gd name="T31" fmla="*/ 117 h 127"/>
                <a:gd name="T32" fmla="*/ 45 w 66"/>
                <a:gd name="T33" fmla="*/ 123 h 127"/>
                <a:gd name="T34" fmla="*/ 42 w 66"/>
                <a:gd name="T35" fmla="*/ 125 h 127"/>
                <a:gd name="T36" fmla="*/ 39 w 66"/>
                <a:gd name="T37" fmla="*/ 126 h 127"/>
                <a:gd name="T38" fmla="*/ 36 w 66"/>
                <a:gd name="T39" fmla="*/ 127 h 127"/>
                <a:gd name="T40" fmla="*/ 33 w 66"/>
                <a:gd name="T41" fmla="*/ 127 h 127"/>
                <a:gd name="T42" fmla="*/ 29 w 66"/>
                <a:gd name="T43" fmla="*/ 127 h 127"/>
                <a:gd name="T44" fmla="*/ 26 w 66"/>
                <a:gd name="T45" fmla="*/ 126 h 127"/>
                <a:gd name="T46" fmla="*/ 23 w 66"/>
                <a:gd name="T47" fmla="*/ 125 h 127"/>
                <a:gd name="T48" fmla="*/ 20 w 66"/>
                <a:gd name="T49" fmla="*/ 123 h 127"/>
                <a:gd name="T50" fmla="*/ 15 w 66"/>
                <a:gd name="T51" fmla="*/ 117 h 127"/>
                <a:gd name="T52" fmla="*/ 10 w 66"/>
                <a:gd name="T53" fmla="*/ 109 h 127"/>
                <a:gd name="T54" fmla="*/ 6 w 66"/>
                <a:gd name="T55" fmla="*/ 99 h 127"/>
                <a:gd name="T56" fmla="*/ 3 w 66"/>
                <a:gd name="T57" fmla="*/ 89 h 127"/>
                <a:gd name="T58" fmla="*/ 1 w 66"/>
                <a:gd name="T59" fmla="*/ 76 h 127"/>
                <a:gd name="T60" fmla="*/ 0 w 66"/>
                <a:gd name="T61" fmla="*/ 63 h 127"/>
                <a:gd name="T62" fmla="*/ 1 w 66"/>
                <a:gd name="T63" fmla="*/ 50 h 127"/>
                <a:gd name="T64" fmla="*/ 3 w 66"/>
                <a:gd name="T65" fmla="*/ 39 h 127"/>
                <a:gd name="T66" fmla="*/ 6 w 66"/>
                <a:gd name="T67" fmla="*/ 28 h 127"/>
                <a:gd name="T68" fmla="*/ 10 w 66"/>
                <a:gd name="T69" fmla="*/ 19 h 127"/>
                <a:gd name="T70" fmla="*/ 15 w 66"/>
                <a:gd name="T71" fmla="*/ 11 h 127"/>
                <a:gd name="T72" fmla="*/ 20 w 66"/>
                <a:gd name="T73" fmla="*/ 5 h 127"/>
                <a:gd name="T74" fmla="*/ 23 w 66"/>
                <a:gd name="T75" fmla="*/ 3 h 127"/>
                <a:gd name="T76" fmla="*/ 26 w 66"/>
                <a:gd name="T77" fmla="*/ 2 h 127"/>
                <a:gd name="T78" fmla="*/ 29 w 66"/>
                <a:gd name="T79" fmla="*/ 0 h 127"/>
                <a:gd name="T80" fmla="*/ 33 w 66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6" h="127">
                  <a:moveTo>
                    <a:pt x="33" y="0"/>
                  </a:moveTo>
                  <a:lnTo>
                    <a:pt x="36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0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0"/>
                  </a:lnTo>
                  <a:lnTo>
                    <a:pt x="66" y="63"/>
                  </a:lnTo>
                  <a:lnTo>
                    <a:pt x="64" y="76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0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3"/>
                  </a:lnTo>
                  <a:lnTo>
                    <a:pt x="15" y="117"/>
                  </a:lnTo>
                  <a:lnTo>
                    <a:pt x="10" y="109"/>
                  </a:lnTo>
                  <a:lnTo>
                    <a:pt x="6" y="99"/>
                  </a:lnTo>
                  <a:lnTo>
                    <a:pt x="3" y="89"/>
                  </a:lnTo>
                  <a:lnTo>
                    <a:pt x="1" y="76"/>
                  </a:lnTo>
                  <a:lnTo>
                    <a:pt x="0" y="63"/>
                  </a:lnTo>
                  <a:lnTo>
                    <a:pt x="1" y="50"/>
                  </a:lnTo>
                  <a:lnTo>
                    <a:pt x="3" y="39"/>
                  </a:lnTo>
                  <a:lnTo>
                    <a:pt x="6" y="28"/>
                  </a:lnTo>
                  <a:lnTo>
                    <a:pt x="10" y="19"/>
                  </a:lnTo>
                  <a:lnTo>
                    <a:pt x="15" y="11"/>
                  </a:lnTo>
                  <a:lnTo>
                    <a:pt x="20" y="5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3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68" name="Freeform 737"/>
            <p:cNvSpPr>
              <a:spLocks/>
            </p:cNvSpPr>
            <p:nvPr/>
          </p:nvSpPr>
          <p:spPr bwMode="auto">
            <a:xfrm>
              <a:off x="5103" y="1166"/>
              <a:ext cx="104" cy="223"/>
            </a:xfrm>
            <a:custGeom>
              <a:avLst/>
              <a:gdLst>
                <a:gd name="T0" fmla="*/ 20 w 104"/>
                <a:gd name="T1" fmla="*/ 0 h 223"/>
                <a:gd name="T2" fmla="*/ 84 w 104"/>
                <a:gd name="T3" fmla="*/ 0 h 223"/>
                <a:gd name="T4" fmla="*/ 88 w 104"/>
                <a:gd name="T5" fmla="*/ 1 h 223"/>
                <a:gd name="T6" fmla="*/ 91 w 104"/>
                <a:gd name="T7" fmla="*/ 5 h 223"/>
                <a:gd name="T8" fmla="*/ 95 w 104"/>
                <a:gd name="T9" fmla="*/ 12 h 223"/>
                <a:gd name="T10" fmla="*/ 98 w 104"/>
                <a:gd name="T11" fmla="*/ 19 h 223"/>
                <a:gd name="T12" fmla="*/ 100 w 104"/>
                <a:gd name="T13" fmla="*/ 28 h 223"/>
                <a:gd name="T14" fmla="*/ 102 w 104"/>
                <a:gd name="T15" fmla="*/ 40 h 223"/>
                <a:gd name="T16" fmla="*/ 103 w 104"/>
                <a:gd name="T17" fmla="*/ 52 h 223"/>
                <a:gd name="T18" fmla="*/ 104 w 104"/>
                <a:gd name="T19" fmla="*/ 64 h 223"/>
                <a:gd name="T20" fmla="*/ 104 w 104"/>
                <a:gd name="T21" fmla="*/ 157 h 223"/>
                <a:gd name="T22" fmla="*/ 103 w 104"/>
                <a:gd name="T23" fmla="*/ 171 h 223"/>
                <a:gd name="T24" fmla="*/ 102 w 104"/>
                <a:gd name="T25" fmla="*/ 183 h 223"/>
                <a:gd name="T26" fmla="*/ 100 w 104"/>
                <a:gd name="T27" fmla="*/ 194 h 223"/>
                <a:gd name="T28" fmla="*/ 98 w 104"/>
                <a:gd name="T29" fmla="*/ 203 h 223"/>
                <a:gd name="T30" fmla="*/ 95 w 104"/>
                <a:gd name="T31" fmla="*/ 211 h 223"/>
                <a:gd name="T32" fmla="*/ 91 w 104"/>
                <a:gd name="T33" fmla="*/ 217 h 223"/>
                <a:gd name="T34" fmla="*/ 88 w 104"/>
                <a:gd name="T35" fmla="*/ 222 h 223"/>
                <a:gd name="T36" fmla="*/ 84 w 104"/>
                <a:gd name="T37" fmla="*/ 223 h 223"/>
                <a:gd name="T38" fmla="*/ 20 w 104"/>
                <a:gd name="T39" fmla="*/ 223 h 223"/>
                <a:gd name="T40" fmla="*/ 16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3 h 223"/>
                <a:gd name="T48" fmla="*/ 4 w 104"/>
                <a:gd name="T49" fmla="*/ 194 h 223"/>
                <a:gd name="T50" fmla="*/ 2 w 104"/>
                <a:gd name="T51" fmla="*/ 183 h 223"/>
                <a:gd name="T52" fmla="*/ 1 w 104"/>
                <a:gd name="T53" fmla="*/ 171 h 223"/>
                <a:gd name="T54" fmla="*/ 0 w 104"/>
                <a:gd name="T55" fmla="*/ 157 h 223"/>
                <a:gd name="T56" fmla="*/ 0 w 104"/>
                <a:gd name="T57" fmla="*/ 64 h 223"/>
                <a:gd name="T58" fmla="*/ 1 w 104"/>
                <a:gd name="T59" fmla="*/ 52 h 223"/>
                <a:gd name="T60" fmla="*/ 2 w 104"/>
                <a:gd name="T61" fmla="*/ 40 h 223"/>
                <a:gd name="T62" fmla="*/ 4 w 104"/>
                <a:gd name="T63" fmla="*/ 28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5 h 223"/>
                <a:gd name="T70" fmla="*/ 16 w 104"/>
                <a:gd name="T71" fmla="*/ 1 h 223"/>
                <a:gd name="T72" fmla="*/ 20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0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1" y="5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28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4"/>
                  </a:lnTo>
                  <a:lnTo>
                    <a:pt x="104" y="157"/>
                  </a:lnTo>
                  <a:lnTo>
                    <a:pt x="103" y="171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3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3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1"/>
                  </a:lnTo>
                  <a:lnTo>
                    <a:pt x="0" y="157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28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5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69" name="Freeform 738"/>
            <p:cNvSpPr>
              <a:spLocks/>
            </p:cNvSpPr>
            <p:nvPr/>
          </p:nvSpPr>
          <p:spPr bwMode="auto">
            <a:xfrm>
              <a:off x="5103" y="1166"/>
              <a:ext cx="104" cy="223"/>
            </a:xfrm>
            <a:custGeom>
              <a:avLst/>
              <a:gdLst>
                <a:gd name="T0" fmla="*/ 20 w 104"/>
                <a:gd name="T1" fmla="*/ 0 h 223"/>
                <a:gd name="T2" fmla="*/ 84 w 104"/>
                <a:gd name="T3" fmla="*/ 0 h 223"/>
                <a:gd name="T4" fmla="*/ 88 w 104"/>
                <a:gd name="T5" fmla="*/ 1 h 223"/>
                <a:gd name="T6" fmla="*/ 91 w 104"/>
                <a:gd name="T7" fmla="*/ 5 h 223"/>
                <a:gd name="T8" fmla="*/ 95 w 104"/>
                <a:gd name="T9" fmla="*/ 12 h 223"/>
                <a:gd name="T10" fmla="*/ 98 w 104"/>
                <a:gd name="T11" fmla="*/ 19 h 223"/>
                <a:gd name="T12" fmla="*/ 100 w 104"/>
                <a:gd name="T13" fmla="*/ 28 h 223"/>
                <a:gd name="T14" fmla="*/ 102 w 104"/>
                <a:gd name="T15" fmla="*/ 40 h 223"/>
                <a:gd name="T16" fmla="*/ 103 w 104"/>
                <a:gd name="T17" fmla="*/ 52 h 223"/>
                <a:gd name="T18" fmla="*/ 104 w 104"/>
                <a:gd name="T19" fmla="*/ 64 h 223"/>
                <a:gd name="T20" fmla="*/ 104 w 104"/>
                <a:gd name="T21" fmla="*/ 157 h 223"/>
                <a:gd name="T22" fmla="*/ 103 w 104"/>
                <a:gd name="T23" fmla="*/ 171 h 223"/>
                <a:gd name="T24" fmla="*/ 102 w 104"/>
                <a:gd name="T25" fmla="*/ 183 h 223"/>
                <a:gd name="T26" fmla="*/ 100 w 104"/>
                <a:gd name="T27" fmla="*/ 194 h 223"/>
                <a:gd name="T28" fmla="*/ 98 w 104"/>
                <a:gd name="T29" fmla="*/ 203 h 223"/>
                <a:gd name="T30" fmla="*/ 95 w 104"/>
                <a:gd name="T31" fmla="*/ 211 h 223"/>
                <a:gd name="T32" fmla="*/ 91 w 104"/>
                <a:gd name="T33" fmla="*/ 217 h 223"/>
                <a:gd name="T34" fmla="*/ 88 w 104"/>
                <a:gd name="T35" fmla="*/ 222 h 223"/>
                <a:gd name="T36" fmla="*/ 84 w 104"/>
                <a:gd name="T37" fmla="*/ 223 h 223"/>
                <a:gd name="T38" fmla="*/ 20 w 104"/>
                <a:gd name="T39" fmla="*/ 223 h 223"/>
                <a:gd name="T40" fmla="*/ 16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3 h 223"/>
                <a:gd name="T48" fmla="*/ 4 w 104"/>
                <a:gd name="T49" fmla="*/ 194 h 223"/>
                <a:gd name="T50" fmla="*/ 2 w 104"/>
                <a:gd name="T51" fmla="*/ 183 h 223"/>
                <a:gd name="T52" fmla="*/ 1 w 104"/>
                <a:gd name="T53" fmla="*/ 171 h 223"/>
                <a:gd name="T54" fmla="*/ 0 w 104"/>
                <a:gd name="T55" fmla="*/ 157 h 223"/>
                <a:gd name="T56" fmla="*/ 0 w 104"/>
                <a:gd name="T57" fmla="*/ 64 h 223"/>
                <a:gd name="T58" fmla="*/ 1 w 104"/>
                <a:gd name="T59" fmla="*/ 52 h 223"/>
                <a:gd name="T60" fmla="*/ 2 w 104"/>
                <a:gd name="T61" fmla="*/ 40 h 223"/>
                <a:gd name="T62" fmla="*/ 4 w 104"/>
                <a:gd name="T63" fmla="*/ 28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5 h 223"/>
                <a:gd name="T70" fmla="*/ 16 w 104"/>
                <a:gd name="T71" fmla="*/ 1 h 223"/>
                <a:gd name="T72" fmla="*/ 20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0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1" y="5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28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4"/>
                  </a:lnTo>
                  <a:lnTo>
                    <a:pt x="104" y="157"/>
                  </a:lnTo>
                  <a:lnTo>
                    <a:pt x="103" y="171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3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3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1"/>
                  </a:lnTo>
                  <a:lnTo>
                    <a:pt x="0" y="157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28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5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70" name="Freeform 739"/>
            <p:cNvSpPr>
              <a:spLocks/>
            </p:cNvSpPr>
            <p:nvPr/>
          </p:nvSpPr>
          <p:spPr bwMode="auto">
            <a:xfrm>
              <a:off x="5120" y="1223"/>
              <a:ext cx="65" cy="127"/>
            </a:xfrm>
            <a:custGeom>
              <a:avLst/>
              <a:gdLst>
                <a:gd name="T0" fmla="*/ 32 w 65"/>
                <a:gd name="T1" fmla="*/ 0 h 127"/>
                <a:gd name="T2" fmla="*/ 35 w 65"/>
                <a:gd name="T3" fmla="*/ 0 h 127"/>
                <a:gd name="T4" fmla="*/ 38 w 65"/>
                <a:gd name="T5" fmla="*/ 2 h 127"/>
                <a:gd name="T6" fmla="*/ 41 w 65"/>
                <a:gd name="T7" fmla="*/ 3 h 127"/>
                <a:gd name="T8" fmla="*/ 44 w 65"/>
                <a:gd name="T9" fmla="*/ 5 h 127"/>
                <a:gd name="T10" fmla="*/ 50 w 65"/>
                <a:gd name="T11" fmla="*/ 11 h 127"/>
                <a:gd name="T12" fmla="*/ 55 w 65"/>
                <a:gd name="T13" fmla="*/ 19 h 127"/>
                <a:gd name="T14" fmla="*/ 59 w 65"/>
                <a:gd name="T15" fmla="*/ 28 h 127"/>
                <a:gd name="T16" fmla="*/ 62 w 65"/>
                <a:gd name="T17" fmla="*/ 39 h 127"/>
                <a:gd name="T18" fmla="*/ 64 w 65"/>
                <a:gd name="T19" fmla="*/ 50 h 127"/>
                <a:gd name="T20" fmla="*/ 65 w 65"/>
                <a:gd name="T21" fmla="*/ 63 h 127"/>
                <a:gd name="T22" fmla="*/ 64 w 65"/>
                <a:gd name="T23" fmla="*/ 76 h 127"/>
                <a:gd name="T24" fmla="*/ 62 w 65"/>
                <a:gd name="T25" fmla="*/ 89 h 127"/>
                <a:gd name="T26" fmla="*/ 59 w 65"/>
                <a:gd name="T27" fmla="*/ 99 h 127"/>
                <a:gd name="T28" fmla="*/ 55 w 65"/>
                <a:gd name="T29" fmla="*/ 109 h 127"/>
                <a:gd name="T30" fmla="*/ 50 w 65"/>
                <a:gd name="T31" fmla="*/ 117 h 127"/>
                <a:gd name="T32" fmla="*/ 44 w 65"/>
                <a:gd name="T33" fmla="*/ 123 h 127"/>
                <a:gd name="T34" fmla="*/ 41 w 65"/>
                <a:gd name="T35" fmla="*/ 125 h 127"/>
                <a:gd name="T36" fmla="*/ 38 w 65"/>
                <a:gd name="T37" fmla="*/ 126 h 127"/>
                <a:gd name="T38" fmla="*/ 35 w 65"/>
                <a:gd name="T39" fmla="*/ 127 h 127"/>
                <a:gd name="T40" fmla="*/ 32 w 65"/>
                <a:gd name="T41" fmla="*/ 127 h 127"/>
                <a:gd name="T42" fmla="*/ 28 w 65"/>
                <a:gd name="T43" fmla="*/ 127 h 127"/>
                <a:gd name="T44" fmla="*/ 25 w 65"/>
                <a:gd name="T45" fmla="*/ 126 h 127"/>
                <a:gd name="T46" fmla="*/ 22 w 65"/>
                <a:gd name="T47" fmla="*/ 125 h 127"/>
                <a:gd name="T48" fmla="*/ 19 w 65"/>
                <a:gd name="T49" fmla="*/ 123 h 127"/>
                <a:gd name="T50" fmla="*/ 14 w 65"/>
                <a:gd name="T51" fmla="*/ 117 h 127"/>
                <a:gd name="T52" fmla="*/ 9 w 65"/>
                <a:gd name="T53" fmla="*/ 109 h 127"/>
                <a:gd name="T54" fmla="*/ 5 w 65"/>
                <a:gd name="T55" fmla="*/ 99 h 127"/>
                <a:gd name="T56" fmla="*/ 2 w 65"/>
                <a:gd name="T57" fmla="*/ 89 h 127"/>
                <a:gd name="T58" fmla="*/ 0 w 65"/>
                <a:gd name="T59" fmla="*/ 76 h 127"/>
                <a:gd name="T60" fmla="*/ 0 w 65"/>
                <a:gd name="T61" fmla="*/ 63 h 127"/>
                <a:gd name="T62" fmla="*/ 0 w 65"/>
                <a:gd name="T63" fmla="*/ 50 h 127"/>
                <a:gd name="T64" fmla="*/ 2 w 65"/>
                <a:gd name="T65" fmla="*/ 39 h 127"/>
                <a:gd name="T66" fmla="*/ 5 w 65"/>
                <a:gd name="T67" fmla="*/ 28 h 127"/>
                <a:gd name="T68" fmla="*/ 9 w 65"/>
                <a:gd name="T69" fmla="*/ 19 h 127"/>
                <a:gd name="T70" fmla="*/ 14 w 65"/>
                <a:gd name="T71" fmla="*/ 11 h 127"/>
                <a:gd name="T72" fmla="*/ 19 w 65"/>
                <a:gd name="T73" fmla="*/ 5 h 127"/>
                <a:gd name="T74" fmla="*/ 22 w 65"/>
                <a:gd name="T75" fmla="*/ 3 h 127"/>
                <a:gd name="T76" fmla="*/ 25 w 65"/>
                <a:gd name="T77" fmla="*/ 2 h 127"/>
                <a:gd name="T78" fmla="*/ 28 w 65"/>
                <a:gd name="T79" fmla="*/ 0 h 127"/>
                <a:gd name="T80" fmla="*/ 32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2" y="0"/>
                  </a:moveTo>
                  <a:lnTo>
                    <a:pt x="35" y="0"/>
                  </a:lnTo>
                  <a:lnTo>
                    <a:pt x="38" y="2"/>
                  </a:lnTo>
                  <a:lnTo>
                    <a:pt x="41" y="3"/>
                  </a:lnTo>
                  <a:lnTo>
                    <a:pt x="44" y="5"/>
                  </a:lnTo>
                  <a:lnTo>
                    <a:pt x="50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0"/>
                  </a:lnTo>
                  <a:lnTo>
                    <a:pt x="65" y="63"/>
                  </a:lnTo>
                  <a:lnTo>
                    <a:pt x="64" y="76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0" y="117"/>
                  </a:lnTo>
                  <a:lnTo>
                    <a:pt x="44" y="123"/>
                  </a:lnTo>
                  <a:lnTo>
                    <a:pt x="41" y="125"/>
                  </a:lnTo>
                  <a:lnTo>
                    <a:pt x="38" y="126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8" y="127"/>
                  </a:lnTo>
                  <a:lnTo>
                    <a:pt x="25" y="126"/>
                  </a:lnTo>
                  <a:lnTo>
                    <a:pt x="22" y="125"/>
                  </a:lnTo>
                  <a:lnTo>
                    <a:pt x="19" y="123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5" y="99"/>
                  </a:lnTo>
                  <a:lnTo>
                    <a:pt x="2" y="89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50"/>
                  </a:lnTo>
                  <a:lnTo>
                    <a:pt x="2" y="39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19" y="5"/>
                  </a:lnTo>
                  <a:lnTo>
                    <a:pt x="22" y="3"/>
                  </a:lnTo>
                  <a:lnTo>
                    <a:pt x="25" y="2"/>
                  </a:lnTo>
                  <a:lnTo>
                    <a:pt x="28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71" name="Freeform 740"/>
            <p:cNvSpPr>
              <a:spLocks/>
            </p:cNvSpPr>
            <p:nvPr/>
          </p:nvSpPr>
          <p:spPr bwMode="auto">
            <a:xfrm>
              <a:off x="5120" y="1223"/>
              <a:ext cx="65" cy="127"/>
            </a:xfrm>
            <a:custGeom>
              <a:avLst/>
              <a:gdLst>
                <a:gd name="T0" fmla="*/ 32 w 65"/>
                <a:gd name="T1" fmla="*/ 0 h 127"/>
                <a:gd name="T2" fmla="*/ 35 w 65"/>
                <a:gd name="T3" fmla="*/ 0 h 127"/>
                <a:gd name="T4" fmla="*/ 38 w 65"/>
                <a:gd name="T5" fmla="*/ 2 h 127"/>
                <a:gd name="T6" fmla="*/ 41 w 65"/>
                <a:gd name="T7" fmla="*/ 3 h 127"/>
                <a:gd name="T8" fmla="*/ 44 w 65"/>
                <a:gd name="T9" fmla="*/ 5 h 127"/>
                <a:gd name="T10" fmla="*/ 50 w 65"/>
                <a:gd name="T11" fmla="*/ 11 h 127"/>
                <a:gd name="T12" fmla="*/ 55 w 65"/>
                <a:gd name="T13" fmla="*/ 19 h 127"/>
                <a:gd name="T14" fmla="*/ 59 w 65"/>
                <a:gd name="T15" fmla="*/ 28 h 127"/>
                <a:gd name="T16" fmla="*/ 62 w 65"/>
                <a:gd name="T17" fmla="*/ 39 h 127"/>
                <a:gd name="T18" fmla="*/ 64 w 65"/>
                <a:gd name="T19" fmla="*/ 50 h 127"/>
                <a:gd name="T20" fmla="*/ 65 w 65"/>
                <a:gd name="T21" fmla="*/ 63 h 127"/>
                <a:gd name="T22" fmla="*/ 64 w 65"/>
                <a:gd name="T23" fmla="*/ 76 h 127"/>
                <a:gd name="T24" fmla="*/ 62 w 65"/>
                <a:gd name="T25" fmla="*/ 89 h 127"/>
                <a:gd name="T26" fmla="*/ 59 w 65"/>
                <a:gd name="T27" fmla="*/ 99 h 127"/>
                <a:gd name="T28" fmla="*/ 55 w 65"/>
                <a:gd name="T29" fmla="*/ 109 h 127"/>
                <a:gd name="T30" fmla="*/ 50 w 65"/>
                <a:gd name="T31" fmla="*/ 117 h 127"/>
                <a:gd name="T32" fmla="*/ 44 w 65"/>
                <a:gd name="T33" fmla="*/ 123 h 127"/>
                <a:gd name="T34" fmla="*/ 41 w 65"/>
                <a:gd name="T35" fmla="*/ 125 h 127"/>
                <a:gd name="T36" fmla="*/ 38 w 65"/>
                <a:gd name="T37" fmla="*/ 126 h 127"/>
                <a:gd name="T38" fmla="*/ 35 w 65"/>
                <a:gd name="T39" fmla="*/ 127 h 127"/>
                <a:gd name="T40" fmla="*/ 32 w 65"/>
                <a:gd name="T41" fmla="*/ 127 h 127"/>
                <a:gd name="T42" fmla="*/ 28 w 65"/>
                <a:gd name="T43" fmla="*/ 127 h 127"/>
                <a:gd name="T44" fmla="*/ 25 w 65"/>
                <a:gd name="T45" fmla="*/ 126 h 127"/>
                <a:gd name="T46" fmla="*/ 22 w 65"/>
                <a:gd name="T47" fmla="*/ 125 h 127"/>
                <a:gd name="T48" fmla="*/ 19 w 65"/>
                <a:gd name="T49" fmla="*/ 123 h 127"/>
                <a:gd name="T50" fmla="*/ 14 w 65"/>
                <a:gd name="T51" fmla="*/ 117 h 127"/>
                <a:gd name="T52" fmla="*/ 9 w 65"/>
                <a:gd name="T53" fmla="*/ 109 h 127"/>
                <a:gd name="T54" fmla="*/ 5 w 65"/>
                <a:gd name="T55" fmla="*/ 99 h 127"/>
                <a:gd name="T56" fmla="*/ 2 w 65"/>
                <a:gd name="T57" fmla="*/ 89 h 127"/>
                <a:gd name="T58" fmla="*/ 0 w 65"/>
                <a:gd name="T59" fmla="*/ 76 h 127"/>
                <a:gd name="T60" fmla="*/ 0 w 65"/>
                <a:gd name="T61" fmla="*/ 63 h 127"/>
                <a:gd name="T62" fmla="*/ 0 w 65"/>
                <a:gd name="T63" fmla="*/ 50 h 127"/>
                <a:gd name="T64" fmla="*/ 2 w 65"/>
                <a:gd name="T65" fmla="*/ 39 h 127"/>
                <a:gd name="T66" fmla="*/ 5 w 65"/>
                <a:gd name="T67" fmla="*/ 28 h 127"/>
                <a:gd name="T68" fmla="*/ 9 w 65"/>
                <a:gd name="T69" fmla="*/ 19 h 127"/>
                <a:gd name="T70" fmla="*/ 14 w 65"/>
                <a:gd name="T71" fmla="*/ 11 h 127"/>
                <a:gd name="T72" fmla="*/ 19 w 65"/>
                <a:gd name="T73" fmla="*/ 5 h 127"/>
                <a:gd name="T74" fmla="*/ 22 w 65"/>
                <a:gd name="T75" fmla="*/ 3 h 127"/>
                <a:gd name="T76" fmla="*/ 25 w 65"/>
                <a:gd name="T77" fmla="*/ 2 h 127"/>
                <a:gd name="T78" fmla="*/ 28 w 65"/>
                <a:gd name="T79" fmla="*/ 0 h 127"/>
                <a:gd name="T80" fmla="*/ 32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2" y="0"/>
                  </a:moveTo>
                  <a:lnTo>
                    <a:pt x="35" y="0"/>
                  </a:lnTo>
                  <a:lnTo>
                    <a:pt x="38" y="2"/>
                  </a:lnTo>
                  <a:lnTo>
                    <a:pt x="41" y="3"/>
                  </a:lnTo>
                  <a:lnTo>
                    <a:pt x="44" y="5"/>
                  </a:lnTo>
                  <a:lnTo>
                    <a:pt x="50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0"/>
                  </a:lnTo>
                  <a:lnTo>
                    <a:pt x="65" y="63"/>
                  </a:lnTo>
                  <a:lnTo>
                    <a:pt x="64" y="76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0" y="117"/>
                  </a:lnTo>
                  <a:lnTo>
                    <a:pt x="44" y="123"/>
                  </a:lnTo>
                  <a:lnTo>
                    <a:pt x="41" y="125"/>
                  </a:lnTo>
                  <a:lnTo>
                    <a:pt x="38" y="126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8" y="127"/>
                  </a:lnTo>
                  <a:lnTo>
                    <a:pt x="25" y="126"/>
                  </a:lnTo>
                  <a:lnTo>
                    <a:pt x="22" y="125"/>
                  </a:lnTo>
                  <a:lnTo>
                    <a:pt x="19" y="123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5" y="99"/>
                  </a:lnTo>
                  <a:lnTo>
                    <a:pt x="2" y="89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50"/>
                  </a:lnTo>
                  <a:lnTo>
                    <a:pt x="2" y="39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19" y="5"/>
                  </a:lnTo>
                  <a:lnTo>
                    <a:pt x="22" y="3"/>
                  </a:lnTo>
                  <a:lnTo>
                    <a:pt x="25" y="2"/>
                  </a:lnTo>
                  <a:lnTo>
                    <a:pt x="28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72" name="Freeform 741"/>
            <p:cNvSpPr>
              <a:spLocks/>
            </p:cNvSpPr>
            <p:nvPr/>
          </p:nvSpPr>
          <p:spPr bwMode="auto">
            <a:xfrm>
              <a:off x="5209" y="1166"/>
              <a:ext cx="104" cy="223"/>
            </a:xfrm>
            <a:custGeom>
              <a:avLst/>
              <a:gdLst>
                <a:gd name="T0" fmla="*/ 20 w 104"/>
                <a:gd name="T1" fmla="*/ 0 h 223"/>
                <a:gd name="T2" fmla="*/ 84 w 104"/>
                <a:gd name="T3" fmla="*/ 0 h 223"/>
                <a:gd name="T4" fmla="*/ 88 w 104"/>
                <a:gd name="T5" fmla="*/ 1 h 223"/>
                <a:gd name="T6" fmla="*/ 92 w 104"/>
                <a:gd name="T7" fmla="*/ 5 h 223"/>
                <a:gd name="T8" fmla="*/ 95 w 104"/>
                <a:gd name="T9" fmla="*/ 12 h 223"/>
                <a:gd name="T10" fmla="*/ 98 w 104"/>
                <a:gd name="T11" fmla="*/ 19 h 223"/>
                <a:gd name="T12" fmla="*/ 100 w 104"/>
                <a:gd name="T13" fmla="*/ 28 h 223"/>
                <a:gd name="T14" fmla="*/ 102 w 104"/>
                <a:gd name="T15" fmla="*/ 40 h 223"/>
                <a:gd name="T16" fmla="*/ 103 w 104"/>
                <a:gd name="T17" fmla="*/ 52 h 223"/>
                <a:gd name="T18" fmla="*/ 104 w 104"/>
                <a:gd name="T19" fmla="*/ 64 h 223"/>
                <a:gd name="T20" fmla="*/ 104 w 104"/>
                <a:gd name="T21" fmla="*/ 157 h 223"/>
                <a:gd name="T22" fmla="*/ 103 w 104"/>
                <a:gd name="T23" fmla="*/ 171 h 223"/>
                <a:gd name="T24" fmla="*/ 102 w 104"/>
                <a:gd name="T25" fmla="*/ 183 h 223"/>
                <a:gd name="T26" fmla="*/ 100 w 104"/>
                <a:gd name="T27" fmla="*/ 194 h 223"/>
                <a:gd name="T28" fmla="*/ 98 w 104"/>
                <a:gd name="T29" fmla="*/ 203 h 223"/>
                <a:gd name="T30" fmla="*/ 95 w 104"/>
                <a:gd name="T31" fmla="*/ 211 h 223"/>
                <a:gd name="T32" fmla="*/ 92 w 104"/>
                <a:gd name="T33" fmla="*/ 217 h 223"/>
                <a:gd name="T34" fmla="*/ 88 w 104"/>
                <a:gd name="T35" fmla="*/ 222 h 223"/>
                <a:gd name="T36" fmla="*/ 84 w 104"/>
                <a:gd name="T37" fmla="*/ 223 h 223"/>
                <a:gd name="T38" fmla="*/ 20 w 104"/>
                <a:gd name="T39" fmla="*/ 223 h 223"/>
                <a:gd name="T40" fmla="*/ 16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3 h 223"/>
                <a:gd name="T48" fmla="*/ 4 w 104"/>
                <a:gd name="T49" fmla="*/ 194 h 223"/>
                <a:gd name="T50" fmla="*/ 2 w 104"/>
                <a:gd name="T51" fmla="*/ 183 h 223"/>
                <a:gd name="T52" fmla="*/ 1 w 104"/>
                <a:gd name="T53" fmla="*/ 171 h 223"/>
                <a:gd name="T54" fmla="*/ 0 w 104"/>
                <a:gd name="T55" fmla="*/ 157 h 223"/>
                <a:gd name="T56" fmla="*/ 0 w 104"/>
                <a:gd name="T57" fmla="*/ 64 h 223"/>
                <a:gd name="T58" fmla="*/ 1 w 104"/>
                <a:gd name="T59" fmla="*/ 52 h 223"/>
                <a:gd name="T60" fmla="*/ 2 w 104"/>
                <a:gd name="T61" fmla="*/ 40 h 223"/>
                <a:gd name="T62" fmla="*/ 4 w 104"/>
                <a:gd name="T63" fmla="*/ 28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5 h 223"/>
                <a:gd name="T70" fmla="*/ 16 w 104"/>
                <a:gd name="T71" fmla="*/ 1 h 223"/>
                <a:gd name="T72" fmla="*/ 20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0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2" y="5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28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4"/>
                  </a:lnTo>
                  <a:lnTo>
                    <a:pt x="104" y="157"/>
                  </a:lnTo>
                  <a:lnTo>
                    <a:pt x="103" y="171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3"/>
                  </a:lnTo>
                  <a:lnTo>
                    <a:pt x="95" y="211"/>
                  </a:lnTo>
                  <a:lnTo>
                    <a:pt x="92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3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1"/>
                  </a:lnTo>
                  <a:lnTo>
                    <a:pt x="0" y="157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28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5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73" name="Freeform 742"/>
            <p:cNvSpPr>
              <a:spLocks/>
            </p:cNvSpPr>
            <p:nvPr/>
          </p:nvSpPr>
          <p:spPr bwMode="auto">
            <a:xfrm>
              <a:off x="5209" y="1166"/>
              <a:ext cx="104" cy="223"/>
            </a:xfrm>
            <a:custGeom>
              <a:avLst/>
              <a:gdLst>
                <a:gd name="T0" fmla="*/ 20 w 104"/>
                <a:gd name="T1" fmla="*/ 0 h 223"/>
                <a:gd name="T2" fmla="*/ 84 w 104"/>
                <a:gd name="T3" fmla="*/ 0 h 223"/>
                <a:gd name="T4" fmla="*/ 88 w 104"/>
                <a:gd name="T5" fmla="*/ 1 h 223"/>
                <a:gd name="T6" fmla="*/ 92 w 104"/>
                <a:gd name="T7" fmla="*/ 5 h 223"/>
                <a:gd name="T8" fmla="*/ 95 w 104"/>
                <a:gd name="T9" fmla="*/ 12 h 223"/>
                <a:gd name="T10" fmla="*/ 98 w 104"/>
                <a:gd name="T11" fmla="*/ 19 h 223"/>
                <a:gd name="T12" fmla="*/ 100 w 104"/>
                <a:gd name="T13" fmla="*/ 28 h 223"/>
                <a:gd name="T14" fmla="*/ 102 w 104"/>
                <a:gd name="T15" fmla="*/ 40 h 223"/>
                <a:gd name="T16" fmla="*/ 103 w 104"/>
                <a:gd name="T17" fmla="*/ 52 h 223"/>
                <a:gd name="T18" fmla="*/ 104 w 104"/>
                <a:gd name="T19" fmla="*/ 64 h 223"/>
                <a:gd name="T20" fmla="*/ 104 w 104"/>
                <a:gd name="T21" fmla="*/ 157 h 223"/>
                <a:gd name="T22" fmla="*/ 103 w 104"/>
                <a:gd name="T23" fmla="*/ 171 h 223"/>
                <a:gd name="T24" fmla="*/ 102 w 104"/>
                <a:gd name="T25" fmla="*/ 183 h 223"/>
                <a:gd name="T26" fmla="*/ 100 w 104"/>
                <a:gd name="T27" fmla="*/ 194 h 223"/>
                <a:gd name="T28" fmla="*/ 98 w 104"/>
                <a:gd name="T29" fmla="*/ 203 h 223"/>
                <a:gd name="T30" fmla="*/ 95 w 104"/>
                <a:gd name="T31" fmla="*/ 211 h 223"/>
                <a:gd name="T32" fmla="*/ 92 w 104"/>
                <a:gd name="T33" fmla="*/ 217 h 223"/>
                <a:gd name="T34" fmla="*/ 88 w 104"/>
                <a:gd name="T35" fmla="*/ 222 h 223"/>
                <a:gd name="T36" fmla="*/ 84 w 104"/>
                <a:gd name="T37" fmla="*/ 223 h 223"/>
                <a:gd name="T38" fmla="*/ 20 w 104"/>
                <a:gd name="T39" fmla="*/ 223 h 223"/>
                <a:gd name="T40" fmla="*/ 16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3 h 223"/>
                <a:gd name="T48" fmla="*/ 4 w 104"/>
                <a:gd name="T49" fmla="*/ 194 h 223"/>
                <a:gd name="T50" fmla="*/ 2 w 104"/>
                <a:gd name="T51" fmla="*/ 183 h 223"/>
                <a:gd name="T52" fmla="*/ 1 w 104"/>
                <a:gd name="T53" fmla="*/ 171 h 223"/>
                <a:gd name="T54" fmla="*/ 0 w 104"/>
                <a:gd name="T55" fmla="*/ 157 h 223"/>
                <a:gd name="T56" fmla="*/ 0 w 104"/>
                <a:gd name="T57" fmla="*/ 64 h 223"/>
                <a:gd name="T58" fmla="*/ 1 w 104"/>
                <a:gd name="T59" fmla="*/ 52 h 223"/>
                <a:gd name="T60" fmla="*/ 2 w 104"/>
                <a:gd name="T61" fmla="*/ 40 h 223"/>
                <a:gd name="T62" fmla="*/ 4 w 104"/>
                <a:gd name="T63" fmla="*/ 28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5 h 223"/>
                <a:gd name="T70" fmla="*/ 16 w 104"/>
                <a:gd name="T71" fmla="*/ 1 h 223"/>
                <a:gd name="T72" fmla="*/ 20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0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2" y="5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28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4"/>
                  </a:lnTo>
                  <a:lnTo>
                    <a:pt x="104" y="157"/>
                  </a:lnTo>
                  <a:lnTo>
                    <a:pt x="103" y="171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3"/>
                  </a:lnTo>
                  <a:lnTo>
                    <a:pt x="95" y="211"/>
                  </a:lnTo>
                  <a:lnTo>
                    <a:pt x="92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0" y="223"/>
                  </a:lnTo>
                  <a:lnTo>
                    <a:pt x="16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3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1"/>
                  </a:lnTo>
                  <a:lnTo>
                    <a:pt x="0" y="157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28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5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74" name="Freeform 743"/>
            <p:cNvSpPr>
              <a:spLocks/>
            </p:cNvSpPr>
            <p:nvPr/>
          </p:nvSpPr>
          <p:spPr bwMode="auto">
            <a:xfrm>
              <a:off x="5226" y="1223"/>
              <a:ext cx="65" cy="127"/>
            </a:xfrm>
            <a:custGeom>
              <a:avLst/>
              <a:gdLst>
                <a:gd name="T0" fmla="*/ 32 w 65"/>
                <a:gd name="T1" fmla="*/ 0 h 127"/>
                <a:gd name="T2" fmla="*/ 36 w 65"/>
                <a:gd name="T3" fmla="*/ 0 h 127"/>
                <a:gd name="T4" fmla="*/ 39 w 65"/>
                <a:gd name="T5" fmla="*/ 2 h 127"/>
                <a:gd name="T6" fmla="*/ 42 w 65"/>
                <a:gd name="T7" fmla="*/ 3 h 127"/>
                <a:gd name="T8" fmla="*/ 45 w 65"/>
                <a:gd name="T9" fmla="*/ 5 h 127"/>
                <a:gd name="T10" fmla="*/ 51 w 65"/>
                <a:gd name="T11" fmla="*/ 11 h 127"/>
                <a:gd name="T12" fmla="*/ 55 w 65"/>
                <a:gd name="T13" fmla="*/ 19 h 127"/>
                <a:gd name="T14" fmla="*/ 59 w 65"/>
                <a:gd name="T15" fmla="*/ 28 h 127"/>
                <a:gd name="T16" fmla="*/ 62 w 65"/>
                <a:gd name="T17" fmla="*/ 39 h 127"/>
                <a:gd name="T18" fmla="*/ 64 w 65"/>
                <a:gd name="T19" fmla="*/ 50 h 127"/>
                <a:gd name="T20" fmla="*/ 65 w 65"/>
                <a:gd name="T21" fmla="*/ 63 h 127"/>
                <a:gd name="T22" fmla="*/ 64 w 65"/>
                <a:gd name="T23" fmla="*/ 76 h 127"/>
                <a:gd name="T24" fmla="*/ 62 w 65"/>
                <a:gd name="T25" fmla="*/ 89 h 127"/>
                <a:gd name="T26" fmla="*/ 59 w 65"/>
                <a:gd name="T27" fmla="*/ 99 h 127"/>
                <a:gd name="T28" fmla="*/ 55 w 65"/>
                <a:gd name="T29" fmla="*/ 109 h 127"/>
                <a:gd name="T30" fmla="*/ 51 w 65"/>
                <a:gd name="T31" fmla="*/ 117 h 127"/>
                <a:gd name="T32" fmla="*/ 45 w 65"/>
                <a:gd name="T33" fmla="*/ 123 h 127"/>
                <a:gd name="T34" fmla="*/ 42 w 65"/>
                <a:gd name="T35" fmla="*/ 125 h 127"/>
                <a:gd name="T36" fmla="*/ 39 w 65"/>
                <a:gd name="T37" fmla="*/ 126 h 127"/>
                <a:gd name="T38" fmla="*/ 36 w 65"/>
                <a:gd name="T39" fmla="*/ 127 h 127"/>
                <a:gd name="T40" fmla="*/ 32 w 65"/>
                <a:gd name="T41" fmla="*/ 127 h 127"/>
                <a:gd name="T42" fmla="*/ 28 w 65"/>
                <a:gd name="T43" fmla="*/ 127 h 127"/>
                <a:gd name="T44" fmla="*/ 25 w 65"/>
                <a:gd name="T45" fmla="*/ 126 h 127"/>
                <a:gd name="T46" fmla="*/ 22 w 65"/>
                <a:gd name="T47" fmla="*/ 125 h 127"/>
                <a:gd name="T48" fmla="*/ 19 w 65"/>
                <a:gd name="T49" fmla="*/ 123 h 127"/>
                <a:gd name="T50" fmla="*/ 14 w 65"/>
                <a:gd name="T51" fmla="*/ 117 h 127"/>
                <a:gd name="T52" fmla="*/ 9 w 65"/>
                <a:gd name="T53" fmla="*/ 109 h 127"/>
                <a:gd name="T54" fmla="*/ 5 w 65"/>
                <a:gd name="T55" fmla="*/ 99 h 127"/>
                <a:gd name="T56" fmla="*/ 2 w 65"/>
                <a:gd name="T57" fmla="*/ 89 h 127"/>
                <a:gd name="T58" fmla="*/ 0 w 65"/>
                <a:gd name="T59" fmla="*/ 76 h 127"/>
                <a:gd name="T60" fmla="*/ 0 w 65"/>
                <a:gd name="T61" fmla="*/ 63 h 127"/>
                <a:gd name="T62" fmla="*/ 0 w 65"/>
                <a:gd name="T63" fmla="*/ 50 h 127"/>
                <a:gd name="T64" fmla="*/ 2 w 65"/>
                <a:gd name="T65" fmla="*/ 39 h 127"/>
                <a:gd name="T66" fmla="*/ 5 w 65"/>
                <a:gd name="T67" fmla="*/ 28 h 127"/>
                <a:gd name="T68" fmla="*/ 9 w 65"/>
                <a:gd name="T69" fmla="*/ 19 h 127"/>
                <a:gd name="T70" fmla="*/ 14 w 65"/>
                <a:gd name="T71" fmla="*/ 11 h 127"/>
                <a:gd name="T72" fmla="*/ 19 w 65"/>
                <a:gd name="T73" fmla="*/ 5 h 127"/>
                <a:gd name="T74" fmla="*/ 22 w 65"/>
                <a:gd name="T75" fmla="*/ 3 h 127"/>
                <a:gd name="T76" fmla="*/ 25 w 65"/>
                <a:gd name="T77" fmla="*/ 2 h 127"/>
                <a:gd name="T78" fmla="*/ 28 w 65"/>
                <a:gd name="T79" fmla="*/ 0 h 127"/>
                <a:gd name="T80" fmla="*/ 32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2" y="0"/>
                  </a:moveTo>
                  <a:lnTo>
                    <a:pt x="36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1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0"/>
                  </a:lnTo>
                  <a:lnTo>
                    <a:pt x="65" y="63"/>
                  </a:lnTo>
                  <a:lnTo>
                    <a:pt x="64" y="76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1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2" y="127"/>
                  </a:lnTo>
                  <a:lnTo>
                    <a:pt x="28" y="127"/>
                  </a:lnTo>
                  <a:lnTo>
                    <a:pt x="25" y="126"/>
                  </a:lnTo>
                  <a:lnTo>
                    <a:pt x="22" y="125"/>
                  </a:lnTo>
                  <a:lnTo>
                    <a:pt x="19" y="123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5" y="99"/>
                  </a:lnTo>
                  <a:lnTo>
                    <a:pt x="2" y="89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50"/>
                  </a:lnTo>
                  <a:lnTo>
                    <a:pt x="2" y="39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19" y="5"/>
                  </a:lnTo>
                  <a:lnTo>
                    <a:pt x="22" y="3"/>
                  </a:lnTo>
                  <a:lnTo>
                    <a:pt x="25" y="2"/>
                  </a:lnTo>
                  <a:lnTo>
                    <a:pt x="28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75" name="Freeform 744"/>
            <p:cNvSpPr>
              <a:spLocks/>
            </p:cNvSpPr>
            <p:nvPr/>
          </p:nvSpPr>
          <p:spPr bwMode="auto">
            <a:xfrm>
              <a:off x="5226" y="1223"/>
              <a:ext cx="65" cy="127"/>
            </a:xfrm>
            <a:custGeom>
              <a:avLst/>
              <a:gdLst>
                <a:gd name="T0" fmla="*/ 32 w 65"/>
                <a:gd name="T1" fmla="*/ 0 h 127"/>
                <a:gd name="T2" fmla="*/ 36 w 65"/>
                <a:gd name="T3" fmla="*/ 0 h 127"/>
                <a:gd name="T4" fmla="*/ 39 w 65"/>
                <a:gd name="T5" fmla="*/ 2 h 127"/>
                <a:gd name="T6" fmla="*/ 42 w 65"/>
                <a:gd name="T7" fmla="*/ 3 h 127"/>
                <a:gd name="T8" fmla="*/ 45 w 65"/>
                <a:gd name="T9" fmla="*/ 5 h 127"/>
                <a:gd name="T10" fmla="*/ 51 w 65"/>
                <a:gd name="T11" fmla="*/ 11 h 127"/>
                <a:gd name="T12" fmla="*/ 55 w 65"/>
                <a:gd name="T13" fmla="*/ 19 h 127"/>
                <a:gd name="T14" fmla="*/ 59 w 65"/>
                <a:gd name="T15" fmla="*/ 28 h 127"/>
                <a:gd name="T16" fmla="*/ 62 w 65"/>
                <a:gd name="T17" fmla="*/ 39 h 127"/>
                <a:gd name="T18" fmla="*/ 64 w 65"/>
                <a:gd name="T19" fmla="*/ 50 h 127"/>
                <a:gd name="T20" fmla="*/ 65 w 65"/>
                <a:gd name="T21" fmla="*/ 63 h 127"/>
                <a:gd name="T22" fmla="*/ 64 w 65"/>
                <a:gd name="T23" fmla="*/ 76 h 127"/>
                <a:gd name="T24" fmla="*/ 62 w 65"/>
                <a:gd name="T25" fmla="*/ 89 h 127"/>
                <a:gd name="T26" fmla="*/ 59 w 65"/>
                <a:gd name="T27" fmla="*/ 99 h 127"/>
                <a:gd name="T28" fmla="*/ 55 w 65"/>
                <a:gd name="T29" fmla="*/ 109 h 127"/>
                <a:gd name="T30" fmla="*/ 51 w 65"/>
                <a:gd name="T31" fmla="*/ 117 h 127"/>
                <a:gd name="T32" fmla="*/ 45 w 65"/>
                <a:gd name="T33" fmla="*/ 123 h 127"/>
                <a:gd name="T34" fmla="*/ 42 w 65"/>
                <a:gd name="T35" fmla="*/ 125 h 127"/>
                <a:gd name="T36" fmla="*/ 39 w 65"/>
                <a:gd name="T37" fmla="*/ 126 h 127"/>
                <a:gd name="T38" fmla="*/ 36 w 65"/>
                <a:gd name="T39" fmla="*/ 127 h 127"/>
                <a:gd name="T40" fmla="*/ 32 w 65"/>
                <a:gd name="T41" fmla="*/ 127 h 127"/>
                <a:gd name="T42" fmla="*/ 28 w 65"/>
                <a:gd name="T43" fmla="*/ 127 h 127"/>
                <a:gd name="T44" fmla="*/ 25 w 65"/>
                <a:gd name="T45" fmla="*/ 126 h 127"/>
                <a:gd name="T46" fmla="*/ 22 w 65"/>
                <a:gd name="T47" fmla="*/ 125 h 127"/>
                <a:gd name="T48" fmla="*/ 19 w 65"/>
                <a:gd name="T49" fmla="*/ 123 h 127"/>
                <a:gd name="T50" fmla="*/ 14 w 65"/>
                <a:gd name="T51" fmla="*/ 117 h 127"/>
                <a:gd name="T52" fmla="*/ 9 w 65"/>
                <a:gd name="T53" fmla="*/ 109 h 127"/>
                <a:gd name="T54" fmla="*/ 5 w 65"/>
                <a:gd name="T55" fmla="*/ 99 h 127"/>
                <a:gd name="T56" fmla="*/ 2 w 65"/>
                <a:gd name="T57" fmla="*/ 89 h 127"/>
                <a:gd name="T58" fmla="*/ 0 w 65"/>
                <a:gd name="T59" fmla="*/ 76 h 127"/>
                <a:gd name="T60" fmla="*/ 0 w 65"/>
                <a:gd name="T61" fmla="*/ 63 h 127"/>
                <a:gd name="T62" fmla="*/ 0 w 65"/>
                <a:gd name="T63" fmla="*/ 50 h 127"/>
                <a:gd name="T64" fmla="*/ 2 w 65"/>
                <a:gd name="T65" fmla="*/ 39 h 127"/>
                <a:gd name="T66" fmla="*/ 5 w 65"/>
                <a:gd name="T67" fmla="*/ 28 h 127"/>
                <a:gd name="T68" fmla="*/ 9 w 65"/>
                <a:gd name="T69" fmla="*/ 19 h 127"/>
                <a:gd name="T70" fmla="*/ 14 w 65"/>
                <a:gd name="T71" fmla="*/ 11 h 127"/>
                <a:gd name="T72" fmla="*/ 19 w 65"/>
                <a:gd name="T73" fmla="*/ 5 h 127"/>
                <a:gd name="T74" fmla="*/ 22 w 65"/>
                <a:gd name="T75" fmla="*/ 3 h 127"/>
                <a:gd name="T76" fmla="*/ 25 w 65"/>
                <a:gd name="T77" fmla="*/ 2 h 127"/>
                <a:gd name="T78" fmla="*/ 28 w 65"/>
                <a:gd name="T79" fmla="*/ 0 h 127"/>
                <a:gd name="T80" fmla="*/ 32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2" y="0"/>
                  </a:moveTo>
                  <a:lnTo>
                    <a:pt x="36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1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0"/>
                  </a:lnTo>
                  <a:lnTo>
                    <a:pt x="65" y="63"/>
                  </a:lnTo>
                  <a:lnTo>
                    <a:pt x="64" y="76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1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2" y="127"/>
                  </a:lnTo>
                  <a:lnTo>
                    <a:pt x="28" y="127"/>
                  </a:lnTo>
                  <a:lnTo>
                    <a:pt x="25" y="126"/>
                  </a:lnTo>
                  <a:lnTo>
                    <a:pt x="22" y="125"/>
                  </a:lnTo>
                  <a:lnTo>
                    <a:pt x="19" y="123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5" y="99"/>
                  </a:lnTo>
                  <a:lnTo>
                    <a:pt x="2" y="89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50"/>
                  </a:lnTo>
                  <a:lnTo>
                    <a:pt x="2" y="39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19" y="5"/>
                  </a:lnTo>
                  <a:lnTo>
                    <a:pt x="22" y="3"/>
                  </a:lnTo>
                  <a:lnTo>
                    <a:pt x="25" y="2"/>
                  </a:lnTo>
                  <a:lnTo>
                    <a:pt x="28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76" name="Freeform 745"/>
            <p:cNvSpPr>
              <a:spLocks/>
            </p:cNvSpPr>
            <p:nvPr/>
          </p:nvSpPr>
          <p:spPr bwMode="auto">
            <a:xfrm>
              <a:off x="5315" y="1166"/>
              <a:ext cx="104" cy="223"/>
            </a:xfrm>
            <a:custGeom>
              <a:avLst/>
              <a:gdLst>
                <a:gd name="T0" fmla="*/ 21 w 104"/>
                <a:gd name="T1" fmla="*/ 0 h 223"/>
                <a:gd name="T2" fmla="*/ 84 w 104"/>
                <a:gd name="T3" fmla="*/ 0 h 223"/>
                <a:gd name="T4" fmla="*/ 88 w 104"/>
                <a:gd name="T5" fmla="*/ 1 h 223"/>
                <a:gd name="T6" fmla="*/ 92 w 104"/>
                <a:gd name="T7" fmla="*/ 5 h 223"/>
                <a:gd name="T8" fmla="*/ 95 w 104"/>
                <a:gd name="T9" fmla="*/ 12 h 223"/>
                <a:gd name="T10" fmla="*/ 98 w 104"/>
                <a:gd name="T11" fmla="*/ 19 h 223"/>
                <a:gd name="T12" fmla="*/ 100 w 104"/>
                <a:gd name="T13" fmla="*/ 28 h 223"/>
                <a:gd name="T14" fmla="*/ 102 w 104"/>
                <a:gd name="T15" fmla="*/ 40 h 223"/>
                <a:gd name="T16" fmla="*/ 103 w 104"/>
                <a:gd name="T17" fmla="*/ 52 h 223"/>
                <a:gd name="T18" fmla="*/ 104 w 104"/>
                <a:gd name="T19" fmla="*/ 64 h 223"/>
                <a:gd name="T20" fmla="*/ 104 w 104"/>
                <a:gd name="T21" fmla="*/ 157 h 223"/>
                <a:gd name="T22" fmla="*/ 103 w 104"/>
                <a:gd name="T23" fmla="*/ 171 h 223"/>
                <a:gd name="T24" fmla="*/ 102 w 104"/>
                <a:gd name="T25" fmla="*/ 183 h 223"/>
                <a:gd name="T26" fmla="*/ 100 w 104"/>
                <a:gd name="T27" fmla="*/ 194 h 223"/>
                <a:gd name="T28" fmla="*/ 98 w 104"/>
                <a:gd name="T29" fmla="*/ 203 h 223"/>
                <a:gd name="T30" fmla="*/ 95 w 104"/>
                <a:gd name="T31" fmla="*/ 211 h 223"/>
                <a:gd name="T32" fmla="*/ 92 w 104"/>
                <a:gd name="T33" fmla="*/ 217 h 223"/>
                <a:gd name="T34" fmla="*/ 88 w 104"/>
                <a:gd name="T35" fmla="*/ 222 h 223"/>
                <a:gd name="T36" fmla="*/ 84 w 104"/>
                <a:gd name="T37" fmla="*/ 223 h 223"/>
                <a:gd name="T38" fmla="*/ 21 w 104"/>
                <a:gd name="T39" fmla="*/ 223 h 223"/>
                <a:gd name="T40" fmla="*/ 16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3 h 223"/>
                <a:gd name="T48" fmla="*/ 4 w 104"/>
                <a:gd name="T49" fmla="*/ 194 h 223"/>
                <a:gd name="T50" fmla="*/ 2 w 104"/>
                <a:gd name="T51" fmla="*/ 183 h 223"/>
                <a:gd name="T52" fmla="*/ 1 w 104"/>
                <a:gd name="T53" fmla="*/ 171 h 223"/>
                <a:gd name="T54" fmla="*/ 0 w 104"/>
                <a:gd name="T55" fmla="*/ 157 h 223"/>
                <a:gd name="T56" fmla="*/ 0 w 104"/>
                <a:gd name="T57" fmla="*/ 64 h 223"/>
                <a:gd name="T58" fmla="*/ 1 w 104"/>
                <a:gd name="T59" fmla="*/ 52 h 223"/>
                <a:gd name="T60" fmla="*/ 2 w 104"/>
                <a:gd name="T61" fmla="*/ 40 h 223"/>
                <a:gd name="T62" fmla="*/ 4 w 104"/>
                <a:gd name="T63" fmla="*/ 28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5 h 223"/>
                <a:gd name="T70" fmla="*/ 16 w 104"/>
                <a:gd name="T71" fmla="*/ 1 h 223"/>
                <a:gd name="T72" fmla="*/ 21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1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2" y="5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28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4"/>
                  </a:lnTo>
                  <a:lnTo>
                    <a:pt x="104" y="157"/>
                  </a:lnTo>
                  <a:lnTo>
                    <a:pt x="103" y="171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3"/>
                  </a:lnTo>
                  <a:lnTo>
                    <a:pt x="95" y="211"/>
                  </a:lnTo>
                  <a:lnTo>
                    <a:pt x="92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1" y="223"/>
                  </a:lnTo>
                  <a:lnTo>
                    <a:pt x="16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3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1"/>
                  </a:lnTo>
                  <a:lnTo>
                    <a:pt x="0" y="157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28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5"/>
                  </a:lnTo>
                  <a:lnTo>
                    <a:pt x="16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77" name="Freeform 746"/>
            <p:cNvSpPr>
              <a:spLocks/>
            </p:cNvSpPr>
            <p:nvPr/>
          </p:nvSpPr>
          <p:spPr bwMode="auto">
            <a:xfrm>
              <a:off x="5315" y="1166"/>
              <a:ext cx="104" cy="223"/>
            </a:xfrm>
            <a:custGeom>
              <a:avLst/>
              <a:gdLst>
                <a:gd name="T0" fmla="*/ 21 w 104"/>
                <a:gd name="T1" fmla="*/ 0 h 223"/>
                <a:gd name="T2" fmla="*/ 84 w 104"/>
                <a:gd name="T3" fmla="*/ 0 h 223"/>
                <a:gd name="T4" fmla="*/ 88 w 104"/>
                <a:gd name="T5" fmla="*/ 1 h 223"/>
                <a:gd name="T6" fmla="*/ 92 w 104"/>
                <a:gd name="T7" fmla="*/ 5 h 223"/>
                <a:gd name="T8" fmla="*/ 95 w 104"/>
                <a:gd name="T9" fmla="*/ 12 h 223"/>
                <a:gd name="T10" fmla="*/ 98 w 104"/>
                <a:gd name="T11" fmla="*/ 19 h 223"/>
                <a:gd name="T12" fmla="*/ 100 w 104"/>
                <a:gd name="T13" fmla="*/ 28 h 223"/>
                <a:gd name="T14" fmla="*/ 102 w 104"/>
                <a:gd name="T15" fmla="*/ 40 h 223"/>
                <a:gd name="T16" fmla="*/ 103 w 104"/>
                <a:gd name="T17" fmla="*/ 52 h 223"/>
                <a:gd name="T18" fmla="*/ 104 w 104"/>
                <a:gd name="T19" fmla="*/ 64 h 223"/>
                <a:gd name="T20" fmla="*/ 104 w 104"/>
                <a:gd name="T21" fmla="*/ 157 h 223"/>
                <a:gd name="T22" fmla="*/ 103 w 104"/>
                <a:gd name="T23" fmla="*/ 171 h 223"/>
                <a:gd name="T24" fmla="*/ 102 w 104"/>
                <a:gd name="T25" fmla="*/ 183 h 223"/>
                <a:gd name="T26" fmla="*/ 100 w 104"/>
                <a:gd name="T27" fmla="*/ 194 h 223"/>
                <a:gd name="T28" fmla="*/ 98 w 104"/>
                <a:gd name="T29" fmla="*/ 203 h 223"/>
                <a:gd name="T30" fmla="*/ 95 w 104"/>
                <a:gd name="T31" fmla="*/ 211 h 223"/>
                <a:gd name="T32" fmla="*/ 92 w 104"/>
                <a:gd name="T33" fmla="*/ 217 h 223"/>
                <a:gd name="T34" fmla="*/ 88 w 104"/>
                <a:gd name="T35" fmla="*/ 222 h 223"/>
                <a:gd name="T36" fmla="*/ 84 w 104"/>
                <a:gd name="T37" fmla="*/ 223 h 223"/>
                <a:gd name="T38" fmla="*/ 21 w 104"/>
                <a:gd name="T39" fmla="*/ 223 h 223"/>
                <a:gd name="T40" fmla="*/ 16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3 h 223"/>
                <a:gd name="T48" fmla="*/ 4 w 104"/>
                <a:gd name="T49" fmla="*/ 194 h 223"/>
                <a:gd name="T50" fmla="*/ 2 w 104"/>
                <a:gd name="T51" fmla="*/ 183 h 223"/>
                <a:gd name="T52" fmla="*/ 1 w 104"/>
                <a:gd name="T53" fmla="*/ 171 h 223"/>
                <a:gd name="T54" fmla="*/ 0 w 104"/>
                <a:gd name="T55" fmla="*/ 157 h 223"/>
                <a:gd name="T56" fmla="*/ 0 w 104"/>
                <a:gd name="T57" fmla="*/ 64 h 223"/>
                <a:gd name="T58" fmla="*/ 1 w 104"/>
                <a:gd name="T59" fmla="*/ 52 h 223"/>
                <a:gd name="T60" fmla="*/ 2 w 104"/>
                <a:gd name="T61" fmla="*/ 40 h 223"/>
                <a:gd name="T62" fmla="*/ 4 w 104"/>
                <a:gd name="T63" fmla="*/ 28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5 h 223"/>
                <a:gd name="T70" fmla="*/ 16 w 104"/>
                <a:gd name="T71" fmla="*/ 1 h 223"/>
                <a:gd name="T72" fmla="*/ 21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1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2" y="5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0" y="28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4"/>
                  </a:lnTo>
                  <a:lnTo>
                    <a:pt x="104" y="157"/>
                  </a:lnTo>
                  <a:lnTo>
                    <a:pt x="103" y="171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3"/>
                  </a:lnTo>
                  <a:lnTo>
                    <a:pt x="95" y="211"/>
                  </a:lnTo>
                  <a:lnTo>
                    <a:pt x="92" y="217"/>
                  </a:lnTo>
                  <a:lnTo>
                    <a:pt x="88" y="222"/>
                  </a:lnTo>
                  <a:lnTo>
                    <a:pt x="84" y="223"/>
                  </a:lnTo>
                  <a:lnTo>
                    <a:pt x="21" y="223"/>
                  </a:lnTo>
                  <a:lnTo>
                    <a:pt x="16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3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1"/>
                  </a:lnTo>
                  <a:lnTo>
                    <a:pt x="0" y="157"/>
                  </a:lnTo>
                  <a:lnTo>
                    <a:pt x="0" y="64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28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5"/>
                  </a:lnTo>
                  <a:lnTo>
                    <a:pt x="16" y="1"/>
                  </a:lnTo>
                  <a:lnTo>
                    <a:pt x="21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78" name="Freeform 747"/>
            <p:cNvSpPr>
              <a:spLocks/>
            </p:cNvSpPr>
            <p:nvPr/>
          </p:nvSpPr>
          <p:spPr bwMode="auto">
            <a:xfrm>
              <a:off x="5332" y="1223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39 w 65"/>
                <a:gd name="T5" fmla="*/ 2 h 127"/>
                <a:gd name="T6" fmla="*/ 42 w 65"/>
                <a:gd name="T7" fmla="*/ 3 h 127"/>
                <a:gd name="T8" fmla="*/ 45 w 65"/>
                <a:gd name="T9" fmla="*/ 5 h 127"/>
                <a:gd name="T10" fmla="*/ 51 w 65"/>
                <a:gd name="T11" fmla="*/ 11 h 127"/>
                <a:gd name="T12" fmla="*/ 55 w 65"/>
                <a:gd name="T13" fmla="*/ 19 h 127"/>
                <a:gd name="T14" fmla="*/ 59 w 65"/>
                <a:gd name="T15" fmla="*/ 28 h 127"/>
                <a:gd name="T16" fmla="*/ 62 w 65"/>
                <a:gd name="T17" fmla="*/ 39 h 127"/>
                <a:gd name="T18" fmla="*/ 64 w 65"/>
                <a:gd name="T19" fmla="*/ 50 h 127"/>
                <a:gd name="T20" fmla="*/ 65 w 65"/>
                <a:gd name="T21" fmla="*/ 63 h 127"/>
                <a:gd name="T22" fmla="*/ 64 w 65"/>
                <a:gd name="T23" fmla="*/ 76 h 127"/>
                <a:gd name="T24" fmla="*/ 62 w 65"/>
                <a:gd name="T25" fmla="*/ 89 h 127"/>
                <a:gd name="T26" fmla="*/ 59 w 65"/>
                <a:gd name="T27" fmla="*/ 99 h 127"/>
                <a:gd name="T28" fmla="*/ 55 w 65"/>
                <a:gd name="T29" fmla="*/ 109 h 127"/>
                <a:gd name="T30" fmla="*/ 51 w 65"/>
                <a:gd name="T31" fmla="*/ 117 h 127"/>
                <a:gd name="T32" fmla="*/ 45 w 65"/>
                <a:gd name="T33" fmla="*/ 123 h 127"/>
                <a:gd name="T34" fmla="*/ 42 w 65"/>
                <a:gd name="T35" fmla="*/ 125 h 127"/>
                <a:gd name="T36" fmla="*/ 39 w 65"/>
                <a:gd name="T37" fmla="*/ 126 h 127"/>
                <a:gd name="T38" fmla="*/ 36 w 65"/>
                <a:gd name="T39" fmla="*/ 127 h 127"/>
                <a:gd name="T40" fmla="*/ 33 w 65"/>
                <a:gd name="T41" fmla="*/ 127 h 127"/>
                <a:gd name="T42" fmla="*/ 29 w 65"/>
                <a:gd name="T43" fmla="*/ 127 h 127"/>
                <a:gd name="T44" fmla="*/ 26 w 65"/>
                <a:gd name="T45" fmla="*/ 126 h 127"/>
                <a:gd name="T46" fmla="*/ 23 w 65"/>
                <a:gd name="T47" fmla="*/ 125 h 127"/>
                <a:gd name="T48" fmla="*/ 20 w 65"/>
                <a:gd name="T49" fmla="*/ 123 h 127"/>
                <a:gd name="T50" fmla="*/ 14 w 65"/>
                <a:gd name="T51" fmla="*/ 117 h 127"/>
                <a:gd name="T52" fmla="*/ 9 w 65"/>
                <a:gd name="T53" fmla="*/ 109 h 127"/>
                <a:gd name="T54" fmla="*/ 5 w 65"/>
                <a:gd name="T55" fmla="*/ 99 h 127"/>
                <a:gd name="T56" fmla="*/ 2 w 65"/>
                <a:gd name="T57" fmla="*/ 89 h 127"/>
                <a:gd name="T58" fmla="*/ 0 w 65"/>
                <a:gd name="T59" fmla="*/ 76 h 127"/>
                <a:gd name="T60" fmla="*/ 0 w 65"/>
                <a:gd name="T61" fmla="*/ 63 h 127"/>
                <a:gd name="T62" fmla="*/ 0 w 65"/>
                <a:gd name="T63" fmla="*/ 50 h 127"/>
                <a:gd name="T64" fmla="*/ 2 w 65"/>
                <a:gd name="T65" fmla="*/ 39 h 127"/>
                <a:gd name="T66" fmla="*/ 5 w 65"/>
                <a:gd name="T67" fmla="*/ 28 h 127"/>
                <a:gd name="T68" fmla="*/ 9 w 65"/>
                <a:gd name="T69" fmla="*/ 19 h 127"/>
                <a:gd name="T70" fmla="*/ 14 w 65"/>
                <a:gd name="T71" fmla="*/ 11 h 127"/>
                <a:gd name="T72" fmla="*/ 20 w 65"/>
                <a:gd name="T73" fmla="*/ 5 h 127"/>
                <a:gd name="T74" fmla="*/ 23 w 65"/>
                <a:gd name="T75" fmla="*/ 3 h 127"/>
                <a:gd name="T76" fmla="*/ 26 w 65"/>
                <a:gd name="T77" fmla="*/ 2 h 127"/>
                <a:gd name="T78" fmla="*/ 29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1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0"/>
                  </a:lnTo>
                  <a:lnTo>
                    <a:pt x="65" y="63"/>
                  </a:lnTo>
                  <a:lnTo>
                    <a:pt x="64" y="76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1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3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5" y="99"/>
                  </a:lnTo>
                  <a:lnTo>
                    <a:pt x="2" y="89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50"/>
                  </a:lnTo>
                  <a:lnTo>
                    <a:pt x="2" y="39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20" y="5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79" name="Freeform 748"/>
            <p:cNvSpPr>
              <a:spLocks/>
            </p:cNvSpPr>
            <p:nvPr/>
          </p:nvSpPr>
          <p:spPr bwMode="auto">
            <a:xfrm>
              <a:off x="5332" y="1223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39 w 65"/>
                <a:gd name="T5" fmla="*/ 2 h 127"/>
                <a:gd name="T6" fmla="*/ 42 w 65"/>
                <a:gd name="T7" fmla="*/ 3 h 127"/>
                <a:gd name="T8" fmla="*/ 45 w 65"/>
                <a:gd name="T9" fmla="*/ 5 h 127"/>
                <a:gd name="T10" fmla="*/ 51 w 65"/>
                <a:gd name="T11" fmla="*/ 11 h 127"/>
                <a:gd name="T12" fmla="*/ 55 w 65"/>
                <a:gd name="T13" fmla="*/ 19 h 127"/>
                <a:gd name="T14" fmla="*/ 59 w 65"/>
                <a:gd name="T15" fmla="*/ 28 h 127"/>
                <a:gd name="T16" fmla="*/ 62 w 65"/>
                <a:gd name="T17" fmla="*/ 39 h 127"/>
                <a:gd name="T18" fmla="*/ 64 w 65"/>
                <a:gd name="T19" fmla="*/ 50 h 127"/>
                <a:gd name="T20" fmla="*/ 65 w 65"/>
                <a:gd name="T21" fmla="*/ 63 h 127"/>
                <a:gd name="T22" fmla="*/ 64 w 65"/>
                <a:gd name="T23" fmla="*/ 76 h 127"/>
                <a:gd name="T24" fmla="*/ 62 w 65"/>
                <a:gd name="T25" fmla="*/ 89 h 127"/>
                <a:gd name="T26" fmla="*/ 59 w 65"/>
                <a:gd name="T27" fmla="*/ 99 h 127"/>
                <a:gd name="T28" fmla="*/ 55 w 65"/>
                <a:gd name="T29" fmla="*/ 109 h 127"/>
                <a:gd name="T30" fmla="*/ 51 w 65"/>
                <a:gd name="T31" fmla="*/ 117 h 127"/>
                <a:gd name="T32" fmla="*/ 45 w 65"/>
                <a:gd name="T33" fmla="*/ 123 h 127"/>
                <a:gd name="T34" fmla="*/ 42 w 65"/>
                <a:gd name="T35" fmla="*/ 125 h 127"/>
                <a:gd name="T36" fmla="*/ 39 w 65"/>
                <a:gd name="T37" fmla="*/ 126 h 127"/>
                <a:gd name="T38" fmla="*/ 36 w 65"/>
                <a:gd name="T39" fmla="*/ 127 h 127"/>
                <a:gd name="T40" fmla="*/ 33 w 65"/>
                <a:gd name="T41" fmla="*/ 127 h 127"/>
                <a:gd name="T42" fmla="*/ 29 w 65"/>
                <a:gd name="T43" fmla="*/ 127 h 127"/>
                <a:gd name="T44" fmla="*/ 26 w 65"/>
                <a:gd name="T45" fmla="*/ 126 h 127"/>
                <a:gd name="T46" fmla="*/ 23 w 65"/>
                <a:gd name="T47" fmla="*/ 125 h 127"/>
                <a:gd name="T48" fmla="*/ 20 w 65"/>
                <a:gd name="T49" fmla="*/ 123 h 127"/>
                <a:gd name="T50" fmla="*/ 14 w 65"/>
                <a:gd name="T51" fmla="*/ 117 h 127"/>
                <a:gd name="T52" fmla="*/ 9 w 65"/>
                <a:gd name="T53" fmla="*/ 109 h 127"/>
                <a:gd name="T54" fmla="*/ 5 w 65"/>
                <a:gd name="T55" fmla="*/ 99 h 127"/>
                <a:gd name="T56" fmla="*/ 2 w 65"/>
                <a:gd name="T57" fmla="*/ 89 h 127"/>
                <a:gd name="T58" fmla="*/ 0 w 65"/>
                <a:gd name="T59" fmla="*/ 76 h 127"/>
                <a:gd name="T60" fmla="*/ 0 w 65"/>
                <a:gd name="T61" fmla="*/ 63 h 127"/>
                <a:gd name="T62" fmla="*/ 0 w 65"/>
                <a:gd name="T63" fmla="*/ 50 h 127"/>
                <a:gd name="T64" fmla="*/ 2 w 65"/>
                <a:gd name="T65" fmla="*/ 39 h 127"/>
                <a:gd name="T66" fmla="*/ 5 w 65"/>
                <a:gd name="T67" fmla="*/ 28 h 127"/>
                <a:gd name="T68" fmla="*/ 9 w 65"/>
                <a:gd name="T69" fmla="*/ 19 h 127"/>
                <a:gd name="T70" fmla="*/ 14 w 65"/>
                <a:gd name="T71" fmla="*/ 11 h 127"/>
                <a:gd name="T72" fmla="*/ 20 w 65"/>
                <a:gd name="T73" fmla="*/ 5 h 127"/>
                <a:gd name="T74" fmla="*/ 23 w 65"/>
                <a:gd name="T75" fmla="*/ 3 h 127"/>
                <a:gd name="T76" fmla="*/ 26 w 65"/>
                <a:gd name="T77" fmla="*/ 2 h 127"/>
                <a:gd name="T78" fmla="*/ 29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1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0"/>
                  </a:lnTo>
                  <a:lnTo>
                    <a:pt x="65" y="63"/>
                  </a:lnTo>
                  <a:lnTo>
                    <a:pt x="64" y="76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1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3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5" y="99"/>
                  </a:lnTo>
                  <a:lnTo>
                    <a:pt x="2" y="89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50"/>
                  </a:lnTo>
                  <a:lnTo>
                    <a:pt x="2" y="39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20" y="5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3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80" name="Freeform 749"/>
            <p:cNvSpPr>
              <a:spLocks/>
            </p:cNvSpPr>
            <p:nvPr/>
          </p:nvSpPr>
          <p:spPr bwMode="auto">
            <a:xfrm>
              <a:off x="5422" y="1166"/>
              <a:ext cx="103" cy="223"/>
            </a:xfrm>
            <a:custGeom>
              <a:avLst/>
              <a:gdLst>
                <a:gd name="T0" fmla="*/ 21 w 103"/>
                <a:gd name="T1" fmla="*/ 0 h 223"/>
                <a:gd name="T2" fmla="*/ 83 w 103"/>
                <a:gd name="T3" fmla="*/ 0 h 223"/>
                <a:gd name="T4" fmla="*/ 87 w 103"/>
                <a:gd name="T5" fmla="*/ 1 h 223"/>
                <a:gd name="T6" fmla="*/ 91 w 103"/>
                <a:gd name="T7" fmla="*/ 5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28 h 223"/>
                <a:gd name="T14" fmla="*/ 101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7 h 223"/>
                <a:gd name="T22" fmla="*/ 103 w 103"/>
                <a:gd name="T23" fmla="*/ 171 h 223"/>
                <a:gd name="T24" fmla="*/ 101 w 103"/>
                <a:gd name="T25" fmla="*/ 183 h 223"/>
                <a:gd name="T26" fmla="*/ 100 w 103"/>
                <a:gd name="T27" fmla="*/ 194 h 223"/>
                <a:gd name="T28" fmla="*/ 97 w 103"/>
                <a:gd name="T29" fmla="*/ 203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1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8 w 103"/>
                <a:gd name="T45" fmla="*/ 211 h 223"/>
                <a:gd name="T46" fmla="*/ 5 w 103"/>
                <a:gd name="T47" fmla="*/ 203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1 h 223"/>
                <a:gd name="T54" fmla="*/ 0 w 103"/>
                <a:gd name="T55" fmla="*/ 157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28 h 223"/>
                <a:gd name="T64" fmla="*/ 5 w 103"/>
                <a:gd name="T65" fmla="*/ 19 h 223"/>
                <a:gd name="T66" fmla="*/ 8 w 103"/>
                <a:gd name="T67" fmla="*/ 12 h 223"/>
                <a:gd name="T68" fmla="*/ 12 w 103"/>
                <a:gd name="T69" fmla="*/ 5 h 223"/>
                <a:gd name="T70" fmla="*/ 16 w 103"/>
                <a:gd name="T71" fmla="*/ 1 h 223"/>
                <a:gd name="T72" fmla="*/ 21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1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28"/>
                  </a:lnTo>
                  <a:lnTo>
                    <a:pt x="101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7"/>
                  </a:lnTo>
                  <a:lnTo>
                    <a:pt x="103" y="171"/>
                  </a:lnTo>
                  <a:lnTo>
                    <a:pt x="101" y="183"/>
                  </a:lnTo>
                  <a:lnTo>
                    <a:pt x="100" y="194"/>
                  </a:lnTo>
                  <a:lnTo>
                    <a:pt x="97" y="203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1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8" y="211"/>
                  </a:lnTo>
                  <a:lnTo>
                    <a:pt x="5" y="203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1"/>
                  </a:lnTo>
                  <a:lnTo>
                    <a:pt x="0" y="157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28"/>
                  </a:lnTo>
                  <a:lnTo>
                    <a:pt x="5" y="19"/>
                  </a:lnTo>
                  <a:lnTo>
                    <a:pt x="8" y="12"/>
                  </a:lnTo>
                  <a:lnTo>
                    <a:pt x="12" y="5"/>
                  </a:lnTo>
                  <a:lnTo>
                    <a:pt x="16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81" name="Freeform 750"/>
            <p:cNvSpPr>
              <a:spLocks/>
            </p:cNvSpPr>
            <p:nvPr/>
          </p:nvSpPr>
          <p:spPr bwMode="auto">
            <a:xfrm>
              <a:off x="5422" y="1166"/>
              <a:ext cx="103" cy="223"/>
            </a:xfrm>
            <a:custGeom>
              <a:avLst/>
              <a:gdLst>
                <a:gd name="T0" fmla="*/ 21 w 103"/>
                <a:gd name="T1" fmla="*/ 0 h 223"/>
                <a:gd name="T2" fmla="*/ 83 w 103"/>
                <a:gd name="T3" fmla="*/ 0 h 223"/>
                <a:gd name="T4" fmla="*/ 87 w 103"/>
                <a:gd name="T5" fmla="*/ 1 h 223"/>
                <a:gd name="T6" fmla="*/ 91 w 103"/>
                <a:gd name="T7" fmla="*/ 5 h 223"/>
                <a:gd name="T8" fmla="*/ 94 w 103"/>
                <a:gd name="T9" fmla="*/ 12 h 223"/>
                <a:gd name="T10" fmla="*/ 97 w 103"/>
                <a:gd name="T11" fmla="*/ 19 h 223"/>
                <a:gd name="T12" fmla="*/ 100 w 103"/>
                <a:gd name="T13" fmla="*/ 28 h 223"/>
                <a:gd name="T14" fmla="*/ 101 w 103"/>
                <a:gd name="T15" fmla="*/ 40 h 223"/>
                <a:gd name="T16" fmla="*/ 103 w 103"/>
                <a:gd name="T17" fmla="*/ 52 h 223"/>
                <a:gd name="T18" fmla="*/ 103 w 103"/>
                <a:gd name="T19" fmla="*/ 64 h 223"/>
                <a:gd name="T20" fmla="*/ 103 w 103"/>
                <a:gd name="T21" fmla="*/ 157 h 223"/>
                <a:gd name="T22" fmla="*/ 103 w 103"/>
                <a:gd name="T23" fmla="*/ 171 h 223"/>
                <a:gd name="T24" fmla="*/ 101 w 103"/>
                <a:gd name="T25" fmla="*/ 183 h 223"/>
                <a:gd name="T26" fmla="*/ 100 w 103"/>
                <a:gd name="T27" fmla="*/ 194 h 223"/>
                <a:gd name="T28" fmla="*/ 97 w 103"/>
                <a:gd name="T29" fmla="*/ 203 h 223"/>
                <a:gd name="T30" fmla="*/ 94 w 103"/>
                <a:gd name="T31" fmla="*/ 211 h 223"/>
                <a:gd name="T32" fmla="*/ 91 w 103"/>
                <a:gd name="T33" fmla="*/ 217 h 223"/>
                <a:gd name="T34" fmla="*/ 87 w 103"/>
                <a:gd name="T35" fmla="*/ 222 h 223"/>
                <a:gd name="T36" fmla="*/ 83 w 103"/>
                <a:gd name="T37" fmla="*/ 223 h 223"/>
                <a:gd name="T38" fmla="*/ 21 w 103"/>
                <a:gd name="T39" fmla="*/ 223 h 223"/>
                <a:gd name="T40" fmla="*/ 16 w 103"/>
                <a:gd name="T41" fmla="*/ 222 h 223"/>
                <a:gd name="T42" fmla="*/ 12 w 103"/>
                <a:gd name="T43" fmla="*/ 217 h 223"/>
                <a:gd name="T44" fmla="*/ 8 w 103"/>
                <a:gd name="T45" fmla="*/ 211 h 223"/>
                <a:gd name="T46" fmla="*/ 5 w 103"/>
                <a:gd name="T47" fmla="*/ 203 h 223"/>
                <a:gd name="T48" fmla="*/ 3 w 103"/>
                <a:gd name="T49" fmla="*/ 194 h 223"/>
                <a:gd name="T50" fmla="*/ 1 w 103"/>
                <a:gd name="T51" fmla="*/ 183 h 223"/>
                <a:gd name="T52" fmla="*/ 0 w 103"/>
                <a:gd name="T53" fmla="*/ 171 h 223"/>
                <a:gd name="T54" fmla="*/ 0 w 103"/>
                <a:gd name="T55" fmla="*/ 157 h 223"/>
                <a:gd name="T56" fmla="*/ 0 w 103"/>
                <a:gd name="T57" fmla="*/ 64 h 223"/>
                <a:gd name="T58" fmla="*/ 0 w 103"/>
                <a:gd name="T59" fmla="*/ 52 h 223"/>
                <a:gd name="T60" fmla="*/ 1 w 103"/>
                <a:gd name="T61" fmla="*/ 40 h 223"/>
                <a:gd name="T62" fmla="*/ 3 w 103"/>
                <a:gd name="T63" fmla="*/ 28 h 223"/>
                <a:gd name="T64" fmla="*/ 5 w 103"/>
                <a:gd name="T65" fmla="*/ 19 h 223"/>
                <a:gd name="T66" fmla="*/ 8 w 103"/>
                <a:gd name="T67" fmla="*/ 12 h 223"/>
                <a:gd name="T68" fmla="*/ 12 w 103"/>
                <a:gd name="T69" fmla="*/ 5 h 223"/>
                <a:gd name="T70" fmla="*/ 16 w 103"/>
                <a:gd name="T71" fmla="*/ 1 h 223"/>
                <a:gd name="T72" fmla="*/ 21 w 103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223">
                  <a:moveTo>
                    <a:pt x="21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4" y="12"/>
                  </a:lnTo>
                  <a:lnTo>
                    <a:pt x="97" y="19"/>
                  </a:lnTo>
                  <a:lnTo>
                    <a:pt x="100" y="28"/>
                  </a:lnTo>
                  <a:lnTo>
                    <a:pt x="101" y="40"/>
                  </a:lnTo>
                  <a:lnTo>
                    <a:pt x="103" y="52"/>
                  </a:lnTo>
                  <a:lnTo>
                    <a:pt x="103" y="64"/>
                  </a:lnTo>
                  <a:lnTo>
                    <a:pt x="103" y="157"/>
                  </a:lnTo>
                  <a:lnTo>
                    <a:pt x="103" y="171"/>
                  </a:lnTo>
                  <a:lnTo>
                    <a:pt x="101" y="183"/>
                  </a:lnTo>
                  <a:lnTo>
                    <a:pt x="100" y="194"/>
                  </a:lnTo>
                  <a:lnTo>
                    <a:pt x="97" y="203"/>
                  </a:lnTo>
                  <a:lnTo>
                    <a:pt x="94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1" y="223"/>
                  </a:lnTo>
                  <a:lnTo>
                    <a:pt x="16" y="222"/>
                  </a:lnTo>
                  <a:lnTo>
                    <a:pt x="12" y="217"/>
                  </a:lnTo>
                  <a:lnTo>
                    <a:pt x="8" y="211"/>
                  </a:lnTo>
                  <a:lnTo>
                    <a:pt x="5" y="203"/>
                  </a:lnTo>
                  <a:lnTo>
                    <a:pt x="3" y="194"/>
                  </a:lnTo>
                  <a:lnTo>
                    <a:pt x="1" y="183"/>
                  </a:lnTo>
                  <a:lnTo>
                    <a:pt x="0" y="171"/>
                  </a:lnTo>
                  <a:lnTo>
                    <a:pt x="0" y="157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3" y="28"/>
                  </a:lnTo>
                  <a:lnTo>
                    <a:pt x="5" y="19"/>
                  </a:lnTo>
                  <a:lnTo>
                    <a:pt x="8" y="12"/>
                  </a:lnTo>
                  <a:lnTo>
                    <a:pt x="12" y="5"/>
                  </a:lnTo>
                  <a:lnTo>
                    <a:pt x="16" y="1"/>
                  </a:lnTo>
                  <a:lnTo>
                    <a:pt x="21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82" name="Freeform 751"/>
            <p:cNvSpPr>
              <a:spLocks/>
            </p:cNvSpPr>
            <p:nvPr/>
          </p:nvSpPr>
          <p:spPr bwMode="auto">
            <a:xfrm>
              <a:off x="5438" y="1223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39 w 65"/>
                <a:gd name="T5" fmla="*/ 2 h 127"/>
                <a:gd name="T6" fmla="*/ 42 w 65"/>
                <a:gd name="T7" fmla="*/ 3 h 127"/>
                <a:gd name="T8" fmla="*/ 45 w 65"/>
                <a:gd name="T9" fmla="*/ 5 h 127"/>
                <a:gd name="T10" fmla="*/ 51 w 65"/>
                <a:gd name="T11" fmla="*/ 11 h 127"/>
                <a:gd name="T12" fmla="*/ 55 w 65"/>
                <a:gd name="T13" fmla="*/ 19 h 127"/>
                <a:gd name="T14" fmla="*/ 59 w 65"/>
                <a:gd name="T15" fmla="*/ 28 h 127"/>
                <a:gd name="T16" fmla="*/ 62 w 65"/>
                <a:gd name="T17" fmla="*/ 39 h 127"/>
                <a:gd name="T18" fmla="*/ 64 w 65"/>
                <a:gd name="T19" fmla="*/ 50 h 127"/>
                <a:gd name="T20" fmla="*/ 65 w 65"/>
                <a:gd name="T21" fmla="*/ 63 h 127"/>
                <a:gd name="T22" fmla="*/ 64 w 65"/>
                <a:gd name="T23" fmla="*/ 76 h 127"/>
                <a:gd name="T24" fmla="*/ 62 w 65"/>
                <a:gd name="T25" fmla="*/ 89 h 127"/>
                <a:gd name="T26" fmla="*/ 59 w 65"/>
                <a:gd name="T27" fmla="*/ 99 h 127"/>
                <a:gd name="T28" fmla="*/ 55 w 65"/>
                <a:gd name="T29" fmla="*/ 109 h 127"/>
                <a:gd name="T30" fmla="*/ 51 w 65"/>
                <a:gd name="T31" fmla="*/ 117 h 127"/>
                <a:gd name="T32" fmla="*/ 45 w 65"/>
                <a:gd name="T33" fmla="*/ 123 h 127"/>
                <a:gd name="T34" fmla="*/ 42 w 65"/>
                <a:gd name="T35" fmla="*/ 125 h 127"/>
                <a:gd name="T36" fmla="*/ 39 w 65"/>
                <a:gd name="T37" fmla="*/ 126 h 127"/>
                <a:gd name="T38" fmla="*/ 36 w 65"/>
                <a:gd name="T39" fmla="*/ 127 h 127"/>
                <a:gd name="T40" fmla="*/ 33 w 65"/>
                <a:gd name="T41" fmla="*/ 127 h 127"/>
                <a:gd name="T42" fmla="*/ 30 w 65"/>
                <a:gd name="T43" fmla="*/ 127 h 127"/>
                <a:gd name="T44" fmla="*/ 26 w 65"/>
                <a:gd name="T45" fmla="*/ 126 h 127"/>
                <a:gd name="T46" fmla="*/ 23 w 65"/>
                <a:gd name="T47" fmla="*/ 125 h 127"/>
                <a:gd name="T48" fmla="*/ 20 w 65"/>
                <a:gd name="T49" fmla="*/ 123 h 127"/>
                <a:gd name="T50" fmla="*/ 15 w 65"/>
                <a:gd name="T51" fmla="*/ 117 h 127"/>
                <a:gd name="T52" fmla="*/ 10 w 65"/>
                <a:gd name="T53" fmla="*/ 109 h 127"/>
                <a:gd name="T54" fmla="*/ 6 w 65"/>
                <a:gd name="T55" fmla="*/ 99 h 127"/>
                <a:gd name="T56" fmla="*/ 2 w 65"/>
                <a:gd name="T57" fmla="*/ 89 h 127"/>
                <a:gd name="T58" fmla="*/ 0 w 65"/>
                <a:gd name="T59" fmla="*/ 76 h 127"/>
                <a:gd name="T60" fmla="*/ 0 w 65"/>
                <a:gd name="T61" fmla="*/ 63 h 127"/>
                <a:gd name="T62" fmla="*/ 0 w 65"/>
                <a:gd name="T63" fmla="*/ 50 h 127"/>
                <a:gd name="T64" fmla="*/ 2 w 65"/>
                <a:gd name="T65" fmla="*/ 39 h 127"/>
                <a:gd name="T66" fmla="*/ 6 w 65"/>
                <a:gd name="T67" fmla="*/ 28 h 127"/>
                <a:gd name="T68" fmla="*/ 10 w 65"/>
                <a:gd name="T69" fmla="*/ 19 h 127"/>
                <a:gd name="T70" fmla="*/ 15 w 65"/>
                <a:gd name="T71" fmla="*/ 11 h 127"/>
                <a:gd name="T72" fmla="*/ 20 w 65"/>
                <a:gd name="T73" fmla="*/ 5 h 127"/>
                <a:gd name="T74" fmla="*/ 23 w 65"/>
                <a:gd name="T75" fmla="*/ 3 h 127"/>
                <a:gd name="T76" fmla="*/ 26 w 65"/>
                <a:gd name="T77" fmla="*/ 2 h 127"/>
                <a:gd name="T78" fmla="*/ 30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1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0"/>
                  </a:lnTo>
                  <a:lnTo>
                    <a:pt x="65" y="63"/>
                  </a:lnTo>
                  <a:lnTo>
                    <a:pt x="64" y="76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1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30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3"/>
                  </a:lnTo>
                  <a:lnTo>
                    <a:pt x="15" y="117"/>
                  </a:lnTo>
                  <a:lnTo>
                    <a:pt x="10" y="109"/>
                  </a:lnTo>
                  <a:lnTo>
                    <a:pt x="6" y="99"/>
                  </a:lnTo>
                  <a:lnTo>
                    <a:pt x="2" y="89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50"/>
                  </a:lnTo>
                  <a:lnTo>
                    <a:pt x="2" y="39"/>
                  </a:lnTo>
                  <a:lnTo>
                    <a:pt x="6" y="28"/>
                  </a:lnTo>
                  <a:lnTo>
                    <a:pt x="10" y="19"/>
                  </a:lnTo>
                  <a:lnTo>
                    <a:pt x="15" y="11"/>
                  </a:lnTo>
                  <a:lnTo>
                    <a:pt x="20" y="5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3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83" name="Freeform 752"/>
            <p:cNvSpPr>
              <a:spLocks/>
            </p:cNvSpPr>
            <p:nvPr/>
          </p:nvSpPr>
          <p:spPr bwMode="auto">
            <a:xfrm>
              <a:off x="5438" y="1223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39 w 65"/>
                <a:gd name="T5" fmla="*/ 2 h 127"/>
                <a:gd name="T6" fmla="*/ 42 w 65"/>
                <a:gd name="T7" fmla="*/ 3 h 127"/>
                <a:gd name="T8" fmla="*/ 45 w 65"/>
                <a:gd name="T9" fmla="*/ 5 h 127"/>
                <a:gd name="T10" fmla="*/ 51 w 65"/>
                <a:gd name="T11" fmla="*/ 11 h 127"/>
                <a:gd name="T12" fmla="*/ 55 w 65"/>
                <a:gd name="T13" fmla="*/ 19 h 127"/>
                <a:gd name="T14" fmla="*/ 59 w 65"/>
                <a:gd name="T15" fmla="*/ 28 h 127"/>
                <a:gd name="T16" fmla="*/ 62 w 65"/>
                <a:gd name="T17" fmla="*/ 39 h 127"/>
                <a:gd name="T18" fmla="*/ 64 w 65"/>
                <a:gd name="T19" fmla="*/ 50 h 127"/>
                <a:gd name="T20" fmla="*/ 65 w 65"/>
                <a:gd name="T21" fmla="*/ 63 h 127"/>
                <a:gd name="T22" fmla="*/ 64 w 65"/>
                <a:gd name="T23" fmla="*/ 76 h 127"/>
                <a:gd name="T24" fmla="*/ 62 w 65"/>
                <a:gd name="T25" fmla="*/ 89 h 127"/>
                <a:gd name="T26" fmla="*/ 59 w 65"/>
                <a:gd name="T27" fmla="*/ 99 h 127"/>
                <a:gd name="T28" fmla="*/ 55 w 65"/>
                <a:gd name="T29" fmla="*/ 109 h 127"/>
                <a:gd name="T30" fmla="*/ 51 w 65"/>
                <a:gd name="T31" fmla="*/ 117 h 127"/>
                <a:gd name="T32" fmla="*/ 45 w 65"/>
                <a:gd name="T33" fmla="*/ 123 h 127"/>
                <a:gd name="T34" fmla="*/ 42 w 65"/>
                <a:gd name="T35" fmla="*/ 125 h 127"/>
                <a:gd name="T36" fmla="*/ 39 w 65"/>
                <a:gd name="T37" fmla="*/ 126 h 127"/>
                <a:gd name="T38" fmla="*/ 36 w 65"/>
                <a:gd name="T39" fmla="*/ 127 h 127"/>
                <a:gd name="T40" fmla="*/ 33 w 65"/>
                <a:gd name="T41" fmla="*/ 127 h 127"/>
                <a:gd name="T42" fmla="*/ 30 w 65"/>
                <a:gd name="T43" fmla="*/ 127 h 127"/>
                <a:gd name="T44" fmla="*/ 26 w 65"/>
                <a:gd name="T45" fmla="*/ 126 h 127"/>
                <a:gd name="T46" fmla="*/ 23 w 65"/>
                <a:gd name="T47" fmla="*/ 125 h 127"/>
                <a:gd name="T48" fmla="*/ 20 w 65"/>
                <a:gd name="T49" fmla="*/ 123 h 127"/>
                <a:gd name="T50" fmla="*/ 15 w 65"/>
                <a:gd name="T51" fmla="*/ 117 h 127"/>
                <a:gd name="T52" fmla="*/ 10 w 65"/>
                <a:gd name="T53" fmla="*/ 109 h 127"/>
                <a:gd name="T54" fmla="*/ 6 w 65"/>
                <a:gd name="T55" fmla="*/ 99 h 127"/>
                <a:gd name="T56" fmla="*/ 2 w 65"/>
                <a:gd name="T57" fmla="*/ 89 h 127"/>
                <a:gd name="T58" fmla="*/ 0 w 65"/>
                <a:gd name="T59" fmla="*/ 76 h 127"/>
                <a:gd name="T60" fmla="*/ 0 w 65"/>
                <a:gd name="T61" fmla="*/ 63 h 127"/>
                <a:gd name="T62" fmla="*/ 0 w 65"/>
                <a:gd name="T63" fmla="*/ 50 h 127"/>
                <a:gd name="T64" fmla="*/ 2 w 65"/>
                <a:gd name="T65" fmla="*/ 39 h 127"/>
                <a:gd name="T66" fmla="*/ 6 w 65"/>
                <a:gd name="T67" fmla="*/ 28 h 127"/>
                <a:gd name="T68" fmla="*/ 10 w 65"/>
                <a:gd name="T69" fmla="*/ 19 h 127"/>
                <a:gd name="T70" fmla="*/ 15 w 65"/>
                <a:gd name="T71" fmla="*/ 11 h 127"/>
                <a:gd name="T72" fmla="*/ 20 w 65"/>
                <a:gd name="T73" fmla="*/ 5 h 127"/>
                <a:gd name="T74" fmla="*/ 23 w 65"/>
                <a:gd name="T75" fmla="*/ 3 h 127"/>
                <a:gd name="T76" fmla="*/ 26 w 65"/>
                <a:gd name="T77" fmla="*/ 2 h 127"/>
                <a:gd name="T78" fmla="*/ 30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39" y="2"/>
                  </a:lnTo>
                  <a:lnTo>
                    <a:pt x="42" y="3"/>
                  </a:lnTo>
                  <a:lnTo>
                    <a:pt x="45" y="5"/>
                  </a:lnTo>
                  <a:lnTo>
                    <a:pt x="51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0"/>
                  </a:lnTo>
                  <a:lnTo>
                    <a:pt x="65" y="63"/>
                  </a:lnTo>
                  <a:lnTo>
                    <a:pt x="64" y="76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1" y="117"/>
                  </a:lnTo>
                  <a:lnTo>
                    <a:pt x="45" y="123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30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3"/>
                  </a:lnTo>
                  <a:lnTo>
                    <a:pt x="15" y="117"/>
                  </a:lnTo>
                  <a:lnTo>
                    <a:pt x="10" y="109"/>
                  </a:lnTo>
                  <a:lnTo>
                    <a:pt x="6" y="99"/>
                  </a:lnTo>
                  <a:lnTo>
                    <a:pt x="2" y="89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50"/>
                  </a:lnTo>
                  <a:lnTo>
                    <a:pt x="2" y="39"/>
                  </a:lnTo>
                  <a:lnTo>
                    <a:pt x="6" y="28"/>
                  </a:lnTo>
                  <a:lnTo>
                    <a:pt x="10" y="19"/>
                  </a:lnTo>
                  <a:lnTo>
                    <a:pt x="15" y="11"/>
                  </a:lnTo>
                  <a:lnTo>
                    <a:pt x="20" y="5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30" y="0"/>
                  </a:lnTo>
                  <a:lnTo>
                    <a:pt x="33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84" name="Freeform 753"/>
            <p:cNvSpPr>
              <a:spLocks/>
            </p:cNvSpPr>
            <p:nvPr/>
          </p:nvSpPr>
          <p:spPr bwMode="auto">
            <a:xfrm>
              <a:off x="5528" y="1166"/>
              <a:ext cx="104" cy="223"/>
            </a:xfrm>
            <a:custGeom>
              <a:avLst/>
              <a:gdLst>
                <a:gd name="T0" fmla="*/ 21 w 104"/>
                <a:gd name="T1" fmla="*/ 0 h 223"/>
                <a:gd name="T2" fmla="*/ 83 w 104"/>
                <a:gd name="T3" fmla="*/ 0 h 223"/>
                <a:gd name="T4" fmla="*/ 87 w 104"/>
                <a:gd name="T5" fmla="*/ 1 h 223"/>
                <a:gd name="T6" fmla="*/ 91 w 104"/>
                <a:gd name="T7" fmla="*/ 5 h 223"/>
                <a:gd name="T8" fmla="*/ 95 w 104"/>
                <a:gd name="T9" fmla="*/ 12 h 223"/>
                <a:gd name="T10" fmla="*/ 98 w 104"/>
                <a:gd name="T11" fmla="*/ 19 h 223"/>
                <a:gd name="T12" fmla="*/ 101 w 104"/>
                <a:gd name="T13" fmla="*/ 28 h 223"/>
                <a:gd name="T14" fmla="*/ 102 w 104"/>
                <a:gd name="T15" fmla="*/ 40 h 223"/>
                <a:gd name="T16" fmla="*/ 104 w 104"/>
                <a:gd name="T17" fmla="*/ 52 h 223"/>
                <a:gd name="T18" fmla="*/ 104 w 104"/>
                <a:gd name="T19" fmla="*/ 64 h 223"/>
                <a:gd name="T20" fmla="*/ 104 w 104"/>
                <a:gd name="T21" fmla="*/ 157 h 223"/>
                <a:gd name="T22" fmla="*/ 104 w 104"/>
                <a:gd name="T23" fmla="*/ 171 h 223"/>
                <a:gd name="T24" fmla="*/ 102 w 104"/>
                <a:gd name="T25" fmla="*/ 183 h 223"/>
                <a:gd name="T26" fmla="*/ 101 w 104"/>
                <a:gd name="T27" fmla="*/ 194 h 223"/>
                <a:gd name="T28" fmla="*/ 98 w 104"/>
                <a:gd name="T29" fmla="*/ 203 h 223"/>
                <a:gd name="T30" fmla="*/ 95 w 104"/>
                <a:gd name="T31" fmla="*/ 211 h 223"/>
                <a:gd name="T32" fmla="*/ 91 w 104"/>
                <a:gd name="T33" fmla="*/ 217 h 223"/>
                <a:gd name="T34" fmla="*/ 87 w 104"/>
                <a:gd name="T35" fmla="*/ 222 h 223"/>
                <a:gd name="T36" fmla="*/ 83 w 104"/>
                <a:gd name="T37" fmla="*/ 223 h 223"/>
                <a:gd name="T38" fmla="*/ 21 w 104"/>
                <a:gd name="T39" fmla="*/ 223 h 223"/>
                <a:gd name="T40" fmla="*/ 17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3 h 223"/>
                <a:gd name="T48" fmla="*/ 4 w 104"/>
                <a:gd name="T49" fmla="*/ 194 h 223"/>
                <a:gd name="T50" fmla="*/ 1 w 104"/>
                <a:gd name="T51" fmla="*/ 183 h 223"/>
                <a:gd name="T52" fmla="*/ 0 w 104"/>
                <a:gd name="T53" fmla="*/ 171 h 223"/>
                <a:gd name="T54" fmla="*/ 0 w 104"/>
                <a:gd name="T55" fmla="*/ 157 h 223"/>
                <a:gd name="T56" fmla="*/ 0 w 104"/>
                <a:gd name="T57" fmla="*/ 64 h 223"/>
                <a:gd name="T58" fmla="*/ 0 w 104"/>
                <a:gd name="T59" fmla="*/ 52 h 223"/>
                <a:gd name="T60" fmla="*/ 1 w 104"/>
                <a:gd name="T61" fmla="*/ 40 h 223"/>
                <a:gd name="T62" fmla="*/ 4 w 104"/>
                <a:gd name="T63" fmla="*/ 28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5 h 223"/>
                <a:gd name="T70" fmla="*/ 17 w 104"/>
                <a:gd name="T71" fmla="*/ 1 h 223"/>
                <a:gd name="T72" fmla="*/ 21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1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1" y="28"/>
                  </a:lnTo>
                  <a:lnTo>
                    <a:pt x="102" y="40"/>
                  </a:lnTo>
                  <a:lnTo>
                    <a:pt x="104" y="52"/>
                  </a:lnTo>
                  <a:lnTo>
                    <a:pt x="104" y="64"/>
                  </a:lnTo>
                  <a:lnTo>
                    <a:pt x="104" y="157"/>
                  </a:lnTo>
                  <a:lnTo>
                    <a:pt x="104" y="171"/>
                  </a:lnTo>
                  <a:lnTo>
                    <a:pt x="102" y="183"/>
                  </a:lnTo>
                  <a:lnTo>
                    <a:pt x="101" y="194"/>
                  </a:lnTo>
                  <a:lnTo>
                    <a:pt x="98" y="203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1" y="223"/>
                  </a:lnTo>
                  <a:lnTo>
                    <a:pt x="17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3"/>
                  </a:lnTo>
                  <a:lnTo>
                    <a:pt x="4" y="194"/>
                  </a:lnTo>
                  <a:lnTo>
                    <a:pt x="1" y="183"/>
                  </a:lnTo>
                  <a:lnTo>
                    <a:pt x="0" y="171"/>
                  </a:lnTo>
                  <a:lnTo>
                    <a:pt x="0" y="157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4" y="28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5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85" name="Freeform 754"/>
            <p:cNvSpPr>
              <a:spLocks/>
            </p:cNvSpPr>
            <p:nvPr/>
          </p:nvSpPr>
          <p:spPr bwMode="auto">
            <a:xfrm>
              <a:off x="5528" y="1166"/>
              <a:ext cx="104" cy="223"/>
            </a:xfrm>
            <a:custGeom>
              <a:avLst/>
              <a:gdLst>
                <a:gd name="T0" fmla="*/ 21 w 104"/>
                <a:gd name="T1" fmla="*/ 0 h 223"/>
                <a:gd name="T2" fmla="*/ 83 w 104"/>
                <a:gd name="T3" fmla="*/ 0 h 223"/>
                <a:gd name="T4" fmla="*/ 87 w 104"/>
                <a:gd name="T5" fmla="*/ 1 h 223"/>
                <a:gd name="T6" fmla="*/ 91 w 104"/>
                <a:gd name="T7" fmla="*/ 5 h 223"/>
                <a:gd name="T8" fmla="*/ 95 w 104"/>
                <a:gd name="T9" fmla="*/ 12 h 223"/>
                <a:gd name="T10" fmla="*/ 98 w 104"/>
                <a:gd name="T11" fmla="*/ 19 h 223"/>
                <a:gd name="T12" fmla="*/ 101 w 104"/>
                <a:gd name="T13" fmla="*/ 28 h 223"/>
                <a:gd name="T14" fmla="*/ 102 w 104"/>
                <a:gd name="T15" fmla="*/ 40 h 223"/>
                <a:gd name="T16" fmla="*/ 104 w 104"/>
                <a:gd name="T17" fmla="*/ 52 h 223"/>
                <a:gd name="T18" fmla="*/ 104 w 104"/>
                <a:gd name="T19" fmla="*/ 64 h 223"/>
                <a:gd name="T20" fmla="*/ 104 w 104"/>
                <a:gd name="T21" fmla="*/ 157 h 223"/>
                <a:gd name="T22" fmla="*/ 104 w 104"/>
                <a:gd name="T23" fmla="*/ 171 h 223"/>
                <a:gd name="T24" fmla="*/ 102 w 104"/>
                <a:gd name="T25" fmla="*/ 183 h 223"/>
                <a:gd name="T26" fmla="*/ 101 w 104"/>
                <a:gd name="T27" fmla="*/ 194 h 223"/>
                <a:gd name="T28" fmla="*/ 98 w 104"/>
                <a:gd name="T29" fmla="*/ 203 h 223"/>
                <a:gd name="T30" fmla="*/ 95 w 104"/>
                <a:gd name="T31" fmla="*/ 211 h 223"/>
                <a:gd name="T32" fmla="*/ 91 w 104"/>
                <a:gd name="T33" fmla="*/ 217 h 223"/>
                <a:gd name="T34" fmla="*/ 87 w 104"/>
                <a:gd name="T35" fmla="*/ 222 h 223"/>
                <a:gd name="T36" fmla="*/ 83 w 104"/>
                <a:gd name="T37" fmla="*/ 223 h 223"/>
                <a:gd name="T38" fmla="*/ 21 w 104"/>
                <a:gd name="T39" fmla="*/ 223 h 223"/>
                <a:gd name="T40" fmla="*/ 17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3 h 223"/>
                <a:gd name="T48" fmla="*/ 4 w 104"/>
                <a:gd name="T49" fmla="*/ 194 h 223"/>
                <a:gd name="T50" fmla="*/ 1 w 104"/>
                <a:gd name="T51" fmla="*/ 183 h 223"/>
                <a:gd name="T52" fmla="*/ 0 w 104"/>
                <a:gd name="T53" fmla="*/ 171 h 223"/>
                <a:gd name="T54" fmla="*/ 0 w 104"/>
                <a:gd name="T55" fmla="*/ 157 h 223"/>
                <a:gd name="T56" fmla="*/ 0 w 104"/>
                <a:gd name="T57" fmla="*/ 64 h 223"/>
                <a:gd name="T58" fmla="*/ 0 w 104"/>
                <a:gd name="T59" fmla="*/ 52 h 223"/>
                <a:gd name="T60" fmla="*/ 1 w 104"/>
                <a:gd name="T61" fmla="*/ 40 h 223"/>
                <a:gd name="T62" fmla="*/ 4 w 104"/>
                <a:gd name="T63" fmla="*/ 28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5 h 223"/>
                <a:gd name="T70" fmla="*/ 17 w 104"/>
                <a:gd name="T71" fmla="*/ 1 h 223"/>
                <a:gd name="T72" fmla="*/ 21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1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5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1" y="28"/>
                  </a:lnTo>
                  <a:lnTo>
                    <a:pt x="102" y="40"/>
                  </a:lnTo>
                  <a:lnTo>
                    <a:pt x="104" y="52"/>
                  </a:lnTo>
                  <a:lnTo>
                    <a:pt x="104" y="64"/>
                  </a:lnTo>
                  <a:lnTo>
                    <a:pt x="104" y="157"/>
                  </a:lnTo>
                  <a:lnTo>
                    <a:pt x="104" y="171"/>
                  </a:lnTo>
                  <a:lnTo>
                    <a:pt x="102" y="183"/>
                  </a:lnTo>
                  <a:lnTo>
                    <a:pt x="101" y="194"/>
                  </a:lnTo>
                  <a:lnTo>
                    <a:pt x="98" y="203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1" y="223"/>
                  </a:lnTo>
                  <a:lnTo>
                    <a:pt x="17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3"/>
                  </a:lnTo>
                  <a:lnTo>
                    <a:pt x="4" y="194"/>
                  </a:lnTo>
                  <a:lnTo>
                    <a:pt x="1" y="183"/>
                  </a:lnTo>
                  <a:lnTo>
                    <a:pt x="0" y="171"/>
                  </a:lnTo>
                  <a:lnTo>
                    <a:pt x="0" y="157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4" y="28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5"/>
                  </a:lnTo>
                  <a:lnTo>
                    <a:pt x="17" y="1"/>
                  </a:lnTo>
                  <a:lnTo>
                    <a:pt x="21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86" name="Freeform 755"/>
            <p:cNvSpPr>
              <a:spLocks/>
            </p:cNvSpPr>
            <p:nvPr/>
          </p:nvSpPr>
          <p:spPr bwMode="auto">
            <a:xfrm>
              <a:off x="5545" y="1223"/>
              <a:ext cx="64" cy="127"/>
            </a:xfrm>
            <a:custGeom>
              <a:avLst/>
              <a:gdLst>
                <a:gd name="T0" fmla="*/ 32 w 64"/>
                <a:gd name="T1" fmla="*/ 0 h 127"/>
                <a:gd name="T2" fmla="*/ 35 w 64"/>
                <a:gd name="T3" fmla="*/ 0 h 127"/>
                <a:gd name="T4" fmla="*/ 38 w 64"/>
                <a:gd name="T5" fmla="*/ 2 h 127"/>
                <a:gd name="T6" fmla="*/ 41 w 64"/>
                <a:gd name="T7" fmla="*/ 3 h 127"/>
                <a:gd name="T8" fmla="*/ 44 w 64"/>
                <a:gd name="T9" fmla="*/ 5 h 127"/>
                <a:gd name="T10" fmla="*/ 50 w 64"/>
                <a:gd name="T11" fmla="*/ 11 h 127"/>
                <a:gd name="T12" fmla="*/ 54 w 64"/>
                <a:gd name="T13" fmla="*/ 19 h 127"/>
                <a:gd name="T14" fmla="*/ 58 w 64"/>
                <a:gd name="T15" fmla="*/ 28 h 127"/>
                <a:gd name="T16" fmla="*/ 61 w 64"/>
                <a:gd name="T17" fmla="*/ 39 h 127"/>
                <a:gd name="T18" fmla="*/ 63 w 64"/>
                <a:gd name="T19" fmla="*/ 50 h 127"/>
                <a:gd name="T20" fmla="*/ 64 w 64"/>
                <a:gd name="T21" fmla="*/ 63 h 127"/>
                <a:gd name="T22" fmla="*/ 63 w 64"/>
                <a:gd name="T23" fmla="*/ 76 h 127"/>
                <a:gd name="T24" fmla="*/ 61 w 64"/>
                <a:gd name="T25" fmla="*/ 89 h 127"/>
                <a:gd name="T26" fmla="*/ 58 w 64"/>
                <a:gd name="T27" fmla="*/ 99 h 127"/>
                <a:gd name="T28" fmla="*/ 54 w 64"/>
                <a:gd name="T29" fmla="*/ 109 h 127"/>
                <a:gd name="T30" fmla="*/ 50 w 64"/>
                <a:gd name="T31" fmla="*/ 117 h 127"/>
                <a:gd name="T32" fmla="*/ 44 w 64"/>
                <a:gd name="T33" fmla="*/ 123 h 127"/>
                <a:gd name="T34" fmla="*/ 41 w 64"/>
                <a:gd name="T35" fmla="*/ 125 h 127"/>
                <a:gd name="T36" fmla="*/ 38 w 64"/>
                <a:gd name="T37" fmla="*/ 126 h 127"/>
                <a:gd name="T38" fmla="*/ 35 w 64"/>
                <a:gd name="T39" fmla="*/ 127 h 127"/>
                <a:gd name="T40" fmla="*/ 32 w 64"/>
                <a:gd name="T41" fmla="*/ 127 h 127"/>
                <a:gd name="T42" fmla="*/ 29 w 64"/>
                <a:gd name="T43" fmla="*/ 127 h 127"/>
                <a:gd name="T44" fmla="*/ 25 w 64"/>
                <a:gd name="T45" fmla="*/ 126 h 127"/>
                <a:gd name="T46" fmla="*/ 22 w 64"/>
                <a:gd name="T47" fmla="*/ 125 h 127"/>
                <a:gd name="T48" fmla="*/ 19 w 64"/>
                <a:gd name="T49" fmla="*/ 123 h 127"/>
                <a:gd name="T50" fmla="*/ 14 w 64"/>
                <a:gd name="T51" fmla="*/ 117 h 127"/>
                <a:gd name="T52" fmla="*/ 9 w 64"/>
                <a:gd name="T53" fmla="*/ 109 h 127"/>
                <a:gd name="T54" fmla="*/ 5 w 64"/>
                <a:gd name="T55" fmla="*/ 99 h 127"/>
                <a:gd name="T56" fmla="*/ 2 w 64"/>
                <a:gd name="T57" fmla="*/ 89 h 127"/>
                <a:gd name="T58" fmla="*/ 0 w 64"/>
                <a:gd name="T59" fmla="*/ 76 h 127"/>
                <a:gd name="T60" fmla="*/ 0 w 64"/>
                <a:gd name="T61" fmla="*/ 63 h 127"/>
                <a:gd name="T62" fmla="*/ 0 w 64"/>
                <a:gd name="T63" fmla="*/ 50 h 127"/>
                <a:gd name="T64" fmla="*/ 2 w 64"/>
                <a:gd name="T65" fmla="*/ 39 h 127"/>
                <a:gd name="T66" fmla="*/ 5 w 64"/>
                <a:gd name="T67" fmla="*/ 28 h 127"/>
                <a:gd name="T68" fmla="*/ 9 w 64"/>
                <a:gd name="T69" fmla="*/ 19 h 127"/>
                <a:gd name="T70" fmla="*/ 14 w 64"/>
                <a:gd name="T71" fmla="*/ 11 h 127"/>
                <a:gd name="T72" fmla="*/ 19 w 64"/>
                <a:gd name="T73" fmla="*/ 5 h 127"/>
                <a:gd name="T74" fmla="*/ 22 w 64"/>
                <a:gd name="T75" fmla="*/ 3 h 127"/>
                <a:gd name="T76" fmla="*/ 25 w 64"/>
                <a:gd name="T77" fmla="*/ 2 h 127"/>
                <a:gd name="T78" fmla="*/ 29 w 64"/>
                <a:gd name="T79" fmla="*/ 0 h 127"/>
                <a:gd name="T80" fmla="*/ 32 w 64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7">
                  <a:moveTo>
                    <a:pt x="32" y="0"/>
                  </a:moveTo>
                  <a:lnTo>
                    <a:pt x="35" y="0"/>
                  </a:lnTo>
                  <a:lnTo>
                    <a:pt x="38" y="2"/>
                  </a:lnTo>
                  <a:lnTo>
                    <a:pt x="41" y="3"/>
                  </a:lnTo>
                  <a:lnTo>
                    <a:pt x="44" y="5"/>
                  </a:lnTo>
                  <a:lnTo>
                    <a:pt x="50" y="11"/>
                  </a:lnTo>
                  <a:lnTo>
                    <a:pt x="54" y="19"/>
                  </a:lnTo>
                  <a:lnTo>
                    <a:pt x="58" y="28"/>
                  </a:lnTo>
                  <a:lnTo>
                    <a:pt x="61" y="39"/>
                  </a:lnTo>
                  <a:lnTo>
                    <a:pt x="63" y="50"/>
                  </a:lnTo>
                  <a:lnTo>
                    <a:pt x="64" y="63"/>
                  </a:lnTo>
                  <a:lnTo>
                    <a:pt x="63" y="76"/>
                  </a:lnTo>
                  <a:lnTo>
                    <a:pt x="61" y="89"/>
                  </a:lnTo>
                  <a:lnTo>
                    <a:pt x="58" y="99"/>
                  </a:lnTo>
                  <a:lnTo>
                    <a:pt x="54" y="109"/>
                  </a:lnTo>
                  <a:lnTo>
                    <a:pt x="50" y="117"/>
                  </a:lnTo>
                  <a:lnTo>
                    <a:pt x="44" y="123"/>
                  </a:lnTo>
                  <a:lnTo>
                    <a:pt x="41" y="125"/>
                  </a:lnTo>
                  <a:lnTo>
                    <a:pt x="38" y="126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5" y="126"/>
                  </a:lnTo>
                  <a:lnTo>
                    <a:pt x="22" y="125"/>
                  </a:lnTo>
                  <a:lnTo>
                    <a:pt x="19" y="123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5" y="99"/>
                  </a:lnTo>
                  <a:lnTo>
                    <a:pt x="2" y="89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50"/>
                  </a:lnTo>
                  <a:lnTo>
                    <a:pt x="2" y="39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19" y="5"/>
                  </a:lnTo>
                  <a:lnTo>
                    <a:pt x="22" y="3"/>
                  </a:lnTo>
                  <a:lnTo>
                    <a:pt x="25" y="2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87" name="Freeform 756"/>
            <p:cNvSpPr>
              <a:spLocks/>
            </p:cNvSpPr>
            <p:nvPr/>
          </p:nvSpPr>
          <p:spPr bwMode="auto">
            <a:xfrm>
              <a:off x="5545" y="1223"/>
              <a:ext cx="64" cy="127"/>
            </a:xfrm>
            <a:custGeom>
              <a:avLst/>
              <a:gdLst>
                <a:gd name="T0" fmla="*/ 32 w 64"/>
                <a:gd name="T1" fmla="*/ 0 h 127"/>
                <a:gd name="T2" fmla="*/ 35 w 64"/>
                <a:gd name="T3" fmla="*/ 0 h 127"/>
                <a:gd name="T4" fmla="*/ 38 w 64"/>
                <a:gd name="T5" fmla="*/ 2 h 127"/>
                <a:gd name="T6" fmla="*/ 41 w 64"/>
                <a:gd name="T7" fmla="*/ 3 h 127"/>
                <a:gd name="T8" fmla="*/ 44 w 64"/>
                <a:gd name="T9" fmla="*/ 5 h 127"/>
                <a:gd name="T10" fmla="*/ 50 w 64"/>
                <a:gd name="T11" fmla="*/ 11 h 127"/>
                <a:gd name="T12" fmla="*/ 54 w 64"/>
                <a:gd name="T13" fmla="*/ 19 h 127"/>
                <a:gd name="T14" fmla="*/ 58 w 64"/>
                <a:gd name="T15" fmla="*/ 28 h 127"/>
                <a:gd name="T16" fmla="*/ 61 w 64"/>
                <a:gd name="T17" fmla="*/ 39 h 127"/>
                <a:gd name="T18" fmla="*/ 63 w 64"/>
                <a:gd name="T19" fmla="*/ 50 h 127"/>
                <a:gd name="T20" fmla="*/ 64 w 64"/>
                <a:gd name="T21" fmla="*/ 63 h 127"/>
                <a:gd name="T22" fmla="*/ 63 w 64"/>
                <a:gd name="T23" fmla="*/ 76 h 127"/>
                <a:gd name="T24" fmla="*/ 61 w 64"/>
                <a:gd name="T25" fmla="*/ 89 h 127"/>
                <a:gd name="T26" fmla="*/ 58 w 64"/>
                <a:gd name="T27" fmla="*/ 99 h 127"/>
                <a:gd name="T28" fmla="*/ 54 w 64"/>
                <a:gd name="T29" fmla="*/ 109 h 127"/>
                <a:gd name="T30" fmla="*/ 50 w 64"/>
                <a:gd name="T31" fmla="*/ 117 h 127"/>
                <a:gd name="T32" fmla="*/ 44 w 64"/>
                <a:gd name="T33" fmla="*/ 123 h 127"/>
                <a:gd name="T34" fmla="*/ 41 w 64"/>
                <a:gd name="T35" fmla="*/ 125 h 127"/>
                <a:gd name="T36" fmla="*/ 38 w 64"/>
                <a:gd name="T37" fmla="*/ 126 h 127"/>
                <a:gd name="T38" fmla="*/ 35 w 64"/>
                <a:gd name="T39" fmla="*/ 127 h 127"/>
                <a:gd name="T40" fmla="*/ 32 w 64"/>
                <a:gd name="T41" fmla="*/ 127 h 127"/>
                <a:gd name="T42" fmla="*/ 29 w 64"/>
                <a:gd name="T43" fmla="*/ 127 h 127"/>
                <a:gd name="T44" fmla="*/ 25 w 64"/>
                <a:gd name="T45" fmla="*/ 126 h 127"/>
                <a:gd name="T46" fmla="*/ 22 w 64"/>
                <a:gd name="T47" fmla="*/ 125 h 127"/>
                <a:gd name="T48" fmla="*/ 19 w 64"/>
                <a:gd name="T49" fmla="*/ 123 h 127"/>
                <a:gd name="T50" fmla="*/ 14 w 64"/>
                <a:gd name="T51" fmla="*/ 117 h 127"/>
                <a:gd name="T52" fmla="*/ 9 w 64"/>
                <a:gd name="T53" fmla="*/ 109 h 127"/>
                <a:gd name="T54" fmla="*/ 5 w 64"/>
                <a:gd name="T55" fmla="*/ 99 h 127"/>
                <a:gd name="T56" fmla="*/ 2 w 64"/>
                <a:gd name="T57" fmla="*/ 89 h 127"/>
                <a:gd name="T58" fmla="*/ 0 w 64"/>
                <a:gd name="T59" fmla="*/ 76 h 127"/>
                <a:gd name="T60" fmla="*/ 0 w 64"/>
                <a:gd name="T61" fmla="*/ 63 h 127"/>
                <a:gd name="T62" fmla="*/ 0 w 64"/>
                <a:gd name="T63" fmla="*/ 50 h 127"/>
                <a:gd name="T64" fmla="*/ 2 w 64"/>
                <a:gd name="T65" fmla="*/ 39 h 127"/>
                <a:gd name="T66" fmla="*/ 5 w 64"/>
                <a:gd name="T67" fmla="*/ 28 h 127"/>
                <a:gd name="T68" fmla="*/ 9 w 64"/>
                <a:gd name="T69" fmla="*/ 19 h 127"/>
                <a:gd name="T70" fmla="*/ 14 w 64"/>
                <a:gd name="T71" fmla="*/ 11 h 127"/>
                <a:gd name="T72" fmla="*/ 19 w 64"/>
                <a:gd name="T73" fmla="*/ 5 h 127"/>
                <a:gd name="T74" fmla="*/ 22 w 64"/>
                <a:gd name="T75" fmla="*/ 3 h 127"/>
                <a:gd name="T76" fmla="*/ 25 w 64"/>
                <a:gd name="T77" fmla="*/ 2 h 127"/>
                <a:gd name="T78" fmla="*/ 29 w 64"/>
                <a:gd name="T79" fmla="*/ 0 h 127"/>
                <a:gd name="T80" fmla="*/ 32 w 64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7">
                  <a:moveTo>
                    <a:pt x="32" y="0"/>
                  </a:moveTo>
                  <a:lnTo>
                    <a:pt x="35" y="0"/>
                  </a:lnTo>
                  <a:lnTo>
                    <a:pt x="38" y="2"/>
                  </a:lnTo>
                  <a:lnTo>
                    <a:pt x="41" y="3"/>
                  </a:lnTo>
                  <a:lnTo>
                    <a:pt x="44" y="5"/>
                  </a:lnTo>
                  <a:lnTo>
                    <a:pt x="50" y="11"/>
                  </a:lnTo>
                  <a:lnTo>
                    <a:pt x="54" y="19"/>
                  </a:lnTo>
                  <a:lnTo>
                    <a:pt x="58" y="28"/>
                  </a:lnTo>
                  <a:lnTo>
                    <a:pt x="61" y="39"/>
                  </a:lnTo>
                  <a:lnTo>
                    <a:pt x="63" y="50"/>
                  </a:lnTo>
                  <a:lnTo>
                    <a:pt x="64" y="63"/>
                  </a:lnTo>
                  <a:lnTo>
                    <a:pt x="63" y="76"/>
                  </a:lnTo>
                  <a:lnTo>
                    <a:pt x="61" y="89"/>
                  </a:lnTo>
                  <a:lnTo>
                    <a:pt x="58" y="99"/>
                  </a:lnTo>
                  <a:lnTo>
                    <a:pt x="54" y="109"/>
                  </a:lnTo>
                  <a:lnTo>
                    <a:pt x="50" y="117"/>
                  </a:lnTo>
                  <a:lnTo>
                    <a:pt x="44" y="123"/>
                  </a:lnTo>
                  <a:lnTo>
                    <a:pt x="41" y="125"/>
                  </a:lnTo>
                  <a:lnTo>
                    <a:pt x="38" y="126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5" y="126"/>
                  </a:lnTo>
                  <a:lnTo>
                    <a:pt x="22" y="125"/>
                  </a:lnTo>
                  <a:lnTo>
                    <a:pt x="19" y="123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5" y="99"/>
                  </a:lnTo>
                  <a:lnTo>
                    <a:pt x="2" y="89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50"/>
                  </a:lnTo>
                  <a:lnTo>
                    <a:pt x="2" y="39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19" y="5"/>
                  </a:lnTo>
                  <a:lnTo>
                    <a:pt x="22" y="3"/>
                  </a:lnTo>
                  <a:lnTo>
                    <a:pt x="25" y="2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88" name="Freeform 757"/>
            <p:cNvSpPr>
              <a:spLocks/>
            </p:cNvSpPr>
            <p:nvPr/>
          </p:nvSpPr>
          <p:spPr bwMode="auto">
            <a:xfrm>
              <a:off x="5528" y="1393"/>
              <a:ext cx="104" cy="223"/>
            </a:xfrm>
            <a:custGeom>
              <a:avLst/>
              <a:gdLst>
                <a:gd name="T0" fmla="*/ 21 w 104"/>
                <a:gd name="T1" fmla="*/ 0 h 223"/>
                <a:gd name="T2" fmla="*/ 83 w 104"/>
                <a:gd name="T3" fmla="*/ 0 h 223"/>
                <a:gd name="T4" fmla="*/ 87 w 104"/>
                <a:gd name="T5" fmla="*/ 2 h 223"/>
                <a:gd name="T6" fmla="*/ 91 w 104"/>
                <a:gd name="T7" fmla="*/ 5 h 223"/>
                <a:gd name="T8" fmla="*/ 95 w 104"/>
                <a:gd name="T9" fmla="*/ 12 h 223"/>
                <a:gd name="T10" fmla="*/ 98 w 104"/>
                <a:gd name="T11" fmla="*/ 19 h 223"/>
                <a:gd name="T12" fmla="*/ 101 w 104"/>
                <a:gd name="T13" fmla="*/ 29 h 223"/>
                <a:gd name="T14" fmla="*/ 102 w 104"/>
                <a:gd name="T15" fmla="*/ 40 h 223"/>
                <a:gd name="T16" fmla="*/ 104 w 104"/>
                <a:gd name="T17" fmla="*/ 52 h 223"/>
                <a:gd name="T18" fmla="*/ 104 w 104"/>
                <a:gd name="T19" fmla="*/ 64 h 223"/>
                <a:gd name="T20" fmla="*/ 104 w 104"/>
                <a:gd name="T21" fmla="*/ 158 h 223"/>
                <a:gd name="T22" fmla="*/ 104 w 104"/>
                <a:gd name="T23" fmla="*/ 172 h 223"/>
                <a:gd name="T24" fmla="*/ 102 w 104"/>
                <a:gd name="T25" fmla="*/ 183 h 223"/>
                <a:gd name="T26" fmla="*/ 101 w 104"/>
                <a:gd name="T27" fmla="*/ 194 h 223"/>
                <a:gd name="T28" fmla="*/ 98 w 104"/>
                <a:gd name="T29" fmla="*/ 204 h 223"/>
                <a:gd name="T30" fmla="*/ 95 w 104"/>
                <a:gd name="T31" fmla="*/ 211 h 223"/>
                <a:gd name="T32" fmla="*/ 91 w 104"/>
                <a:gd name="T33" fmla="*/ 217 h 223"/>
                <a:gd name="T34" fmla="*/ 87 w 104"/>
                <a:gd name="T35" fmla="*/ 222 h 223"/>
                <a:gd name="T36" fmla="*/ 83 w 104"/>
                <a:gd name="T37" fmla="*/ 223 h 223"/>
                <a:gd name="T38" fmla="*/ 21 w 104"/>
                <a:gd name="T39" fmla="*/ 223 h 223"/>
                <a:gd name="T40" fmla="*/ 17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4 h 223"/>
                <a:gd name="T48" fmla="*/ 4 w 104"/>
                <a:gd name="T49" fmla="*/ 194 h 223"/>
                <a:gd name="T50" fmla="*/ 1 w 104"/>
                <a:gd name="T51" fmla="*/ 183 h 223"/>
                <a:gd name="T52" fmla="*/ 0 w 104"/>
                <a:gd name="T53" fmla="*/ 172 h 223"/>
                <a:gd name="T54" fmla="*/ 0 w 104"/>
                <a:gd name="T55" fmla="*/ 158 h 223"/>
                <a:gd name="T56" fmla="*/ 0 w 104"/>
                <a:gd name="T57" fmla="*/ 64 h 223"/>
                <a:gd name="T58" fmla="*/ 0 w 104"/>
                <a:gd name="T59" fmla="*/ 52 h 223"/>
                <a:gd name="T60" fmla="*/ 1 w 104"/>
                <a:gd name="T61" fmla="*/ 40 h 223"/>
                <a:gd name="T62" fmla="*/ 4 w 104"/>
                <a:gd name="T63" fmla="*/ 29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5 h 223"/>
                <a:gd name="T70" fmla="*/ 17 w 104"/>
                <a:gd name="T71" fmla="*/ 2 h 223"/>
                <a:gd name="T72" fmla="*/ 21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1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5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1" y="29"/>
                  </a:lnTo>
                  <a:lnTo>
                    <a:pt x="102" y="40"/>
                  </a:lnTo>
                  <a:lnTo>
                    <a:pt x="104" y="52"/>
                  </a:lnTo>
                  <a:lnTo>
                    <a:pt x="104" y="64"/>
                  </a:lnTo>
                  <a:lnTo>
                    <a:pt x="104" y="158"/>
                  </a:lnTo>
                  <a:lnTo>
                    <a:pt x="104" y="172"/>
                  </a:lnTo>
                  <a:lnTo>
                    <a:pt x="102" y="183"/>
                  </a:lnTo>
                  <a:lnTo>
                    <a:pt x="101" y="194"/>
                  </a:lnTo>
                  <a:lnTo>
                    <a:pt x="98" y="204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1" y="223"/>
                  </a:lnTo>
                  <a:lnTo>
                    <a:pt x="17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1" y="183"/>
                  </a:lnTo>
                  <a:lnTo>
                    <a:pt x="0" y="172"/>
                  </a:lnTo>
                  <a:lnTo>
                    <a:pt x="0" y="158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4" y="29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5"/>
                  </a:lnTo>
                  <a:lnTo>
                    <a:pt x="17" y="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89" name="Freeform 758"/>
            <p:cNvSpPr>
              <a:spLocks/>
            </p:cNvSpPr>
            <p:nvPr/>
          </p:nvSpPr>
          <p:spPr bwMode="auto">
            <a:xfrm>
              <a:off x="5528" y="1393"/>
              <a:ext cx="104" cy="223"/>
            </a:xfrm>
            <a:custGeom>
              <a:avLst/>
              <a:gdLst>
                <a:gd name="T0" fmla="*/ 21 w 104"/>
                <a:gd name="T1" fmla="*/ 0 h 223"/>
                <a:gd name="T2" fmla="*/ 83 w 104"/>
                <a:gd name="T3" fmla="*/ 0 h 223"/>
                <a:gd name="T4" fmla="*/ 87 w 104"/>
                <a:gd name="T5" fmla="*/ 2 h 223"/>
                <a:gd name="T6" fmla="*/ 91 w 104"/>
                <a:gd name="T7" fmla="*/ 5 h 223"/>
                <a:gd name="T8" fmla="*/ 95 w 104"/>
                <a:gd name="T9" fmla="*/ 12 h 223"/>
                <a:gd name="T10" fmla="*/ 98 w 104"/>
                <a:gd name="T11" fmla="*/ 19 h 223"/>
                <a:gd name="T12" fmla="*/ 101 w 104"/>
                <a:gd name="T13" fmla="*/ 29 h 223"/>
                <a:gd name="T14" fmla="*/ 102 w 104"/>
                <a:gd name="T15" fmla="*/ 40 h 223"/>
                <a:gd name="T16" fmla="*/ 104 w 104"/>
                <a:gd name="T17" fmla="*/ 52 h 223"/>
                <a:gd name="T18" fmla="*/ 104 w 104"/>
                <a:gd name="T19" fmla="*/ 64 h 223"/>
                <a:gd name="T20" fmla="*/ 104 w 104"/>
                <a:gd name="T21" fmla="*/ 158 h 223"/>
                <a:gd name="T22" fmla="*/ 104 w 104"/>
                <a:gd name="T23" fmla="*/ 172 h 223"/>
                <a:gd name="T24" fmla="*/ 102 w 104"/>
                <a:gd name="T25" fmla="*/ 183 h 223"/>
                <a:gd name="T26" fmla="*/ 101 w 104"/>
                <a:gd name="T27" fmla="*/ 194 h 223"/>
                <a:gd name="T28" fmla="*/ 98 w 104"/>
                <a:gd name="T29" fmla="*/ 204 h 223"/>
                <a:gd name="T30" fmla="*/ 95 w 104"/>
                <a:gd name="T31" fmla="*/ 211 h 223"/>
                <a:gd name="T32" fmla="*/ 91 w 104"/>
                <a:gd name="T33" fmla="*/ 217 h 223"/>
                <a:gd name="T34" fmla="*/ 87 w 104"/>
                <a:gd name="T35" fmla="*/ 222 h 223"/>
                <a:gd name="T36" fmla="*/ 83 w 104"/>
                <a:gd name="T37" fmla="*/ 223 h 223"/>
                <a:gd name="T38" fmla="*/ 21 w 104"/>
                <a:gd name="T39" fmla="*/ 223 h 223"/>
                <a:gd name="T40" fmla="*/ 17 w 104"/>
                <a:gd name="T41" fmla="*/ 222 h 223"/>
                <a:gd name="T42" fmla="*/ 13 w 104"/>
                <a:gd name="T43" fmla="*/ 217 h 223"/>
                <a:gd name="T44" fmla="*/ 9 w 104"/>
                <a:gd name="T45" fmla="*/ 211 h 223"/>
                <a:gd name="T46" fmla="*/ 6 w 104"/>
                <a:gd name="T47" fmla="*/ 204 h 223"/>
                <a:gd name="T48" fmla="*/ 4 w 104"/>
                <a:gd name="T49" fmla="*/ 194 h 223"/>
                <a:gd name="T50" fmla="*/ 1 w 104"/>
                <a:gd name="T51" fmla="*/ 183 h 223"/>
                <a:gd name="T52" fmla="*/ 0 w 104"/>
                <a:gd name="T53" fmla="*/ 172 h 223"/>
                <a:gd name="T54" fmla="*/ 0 w 104"/>
                <a:gd name="T55" fmla="*/ 158 h 223"/>
                <a:gd name="T56" fmla="*/ 0 w 104"/>
                <a:gd name="T57" fmla="*/ 64 h 223"/>
                <a:gd name="T58" fmla="*/ 0 w 104"/>
                <a:gd name="T59" fmla="*/ 52 h 223"/>
                <a:gd name="T60" fmla="*/ 1 w 104"/>
                <a:gd name="T61" fmla="*/ 40 h 223"/>
                <a:gd name="T62" fmla="*/ 4 w 104"/>
                <a:gd name="T63" fmla="*/ 29 h 223"/>
                <a:gd name="T64" fmla="*/ 6 w 104"/>
                <a:gd name="T65" fmla="*/ 19 h 223"/>
                <a:gd name="T66" fmla="*/ 9 w 104"/>
                <a:gd name="T67" fmla="*/ 12 h 223"/>
                <a:gd name="T68" fmla="*/ 13 w 104"/>
                <a:gd name="T69" fmla="*/ 5 h 223"/>
                <a:gd name="T70" fmla="*/ 17 w 104"/>
                <a:gd name="T71" fmla="*/ 2 h 223"/>
                <a:gd name="T72" fmla="*/ 21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1" y="0"/>
                  </a:moveTo>
                  <a:lnTo>
                    <a:pt x="83" y="0"/>
                  </a:lnTo>
                  <a:lnTo>
                    <a:pt x="87" y="2"/>
                  </a:lnTo>
                  <a:lnTo>
                    <a:pt x="91" y="5"/>
                  </a:lnTo>
                  <a:lnTo>
                    <a:pt x="95" y="12"/>
                  </a:lnTo>
                  <a:lnTo>
                    <a:pt x="98" y="19"/>
                  </a:lnTo>
                  <a:lnTo>
                    <a:pt x="101" y="29"/>
                  </a:lnTo>
                  <a:lnTo>
                    <a:pt x="102" y="40"/>
                  </a:lnTo>
                  <a:lnTo>
                    <a:pt x="104" y="52"/>
                  </a:lnTo>
                  <a:lnTo>
                    <a:pt x="104" y="64"/>
                  </a:lnTo>
                  <a:lnTo>
                    <a:pt x="104" y="158"/>
                  </a:lnTo>
                  <a:lnTo>
                    <a:pt x="104" y="172"/>
                  </a:lnTo>
                  <a:lnTo>
                    <a:pt x="102" y="183"/>
                  </a:lnTo>
                  <a:lnTo>
                    <a:pt x="101" y="194"/>
                  </a:lnTo>
                  <a:lnTo>
                    <a:pt x="98" y="204"/>
                  </a:lnTo>
                  <a:lnTo>
                    <a:pt x="95" y="211"/>
                  </a:lnTo>
                  <a:lnTo>
                    <a:pt x="91" y="217"/>
                  </a:lnTo>
                  <a:lnTo>
                    <a:pt x="87" y="222"/>
                  </a:lnTo>
                  <a:lnTo>
                    <a:pt x="83" y="223"/>
                  </a:lnTo>
                  <a:lnTo>
                    <a:pt x="21" y="223"/>
                  </a:lnTo>
                  <a:lnTo>
                    <a:pt x="17" y="222"/>
                  </a:lnTo>
                  <a:lnTo>
                    <a:pt x="13" y="217"/>
                  </a:lnTo>
                  <a:lnTo>
                    <a:pt x="9" y="211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1" y="183"/>
                  </a:lnTo>
                  <a:lnTo>
                    <a:pt x="0" y="172"/>
                  </a:lnTo>
                  <a:lnTo>
                    <a:pt x="0" y="158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1" y="40"/>
                  </a:lnTo>
                  <a:lnTo>
                    <a:pt x="4" y="29"/>
                  </a:lnTo>
                  <a:lnTo>
                    <a:pt x="6" y="19"/>
                  </a:lnTo>
                  <a:lnTo>
                    <a:pt x="9" y="12"/>
                  </a:lnTo>
                  <a:lnTo>
                    <a:pt x="13" y="5"/>
                  </a:lnTo>
                  <a:lnTo>
                    <a:pt x="17" y="2"/>
                  </a:lnTo>
                  <a:lnTo>
                    <a:pt x="21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90" name="Freeform 759"/>
            <p:cNvSpPr>
              <a:spLocks/>
            </p:cNvSpPr>
            <p:nvPr/>
          </p:nvSpPr>
          <p:spPr bwMode="auto">
            <a:xfrm>
              <a:off x="5545" y="1450"/>
              <a:ext cx="64" cy="127"/>
            </a:xfrm>
            <a:custGeom>
              <a:avLst/>
              <a:gdLst>
                <a:gd name="T0" fmla="*/ 32 w 64"/>
                <a:gd name="T1" fmla="*/ 0 h 127"/>
                <a:gd name="T2" fmla="*/ 35 w 64"/>
                <a:gd name="T3" fmla="*/ 0 h 127"/>
                <a:gd name="T4" fmla="*/ 38 w 64"/>
                <a:gd name="T5" fmla="*/ 2 h 127"/>
                <a:gd name="T6" fmla="*/ 41 w 64"/>
                <a:gd name="T7" fmla="*/ 3 h 127"/>
                <a:gd name="T8" fmla="*/ 44 w 64"/>
                <a:gd name="T9" fmla="*/ 5 h 127"/>
                <a:gd name="T10" fmla="*/ 50 w 64"/>
                <a:gd name="T11" fmla="*/ 11 h 127"/>
                <a:gd name="T12" fmla="*/ 54 w 64"/>
                <a:gd name="T13" fmla="*/ 19 h 127"/>
                <a:gd name="T14" fmla="*/ 58 w 64"/>
                <a:gd name="T15" fmla="*/ 28 h 127"/>
                <a:gd name="T16" fmla="*/ 61 w 64"/>
                <a:gd name="T17" fmla="*/ 39 h 127"/>
                <a:gd name="T18" fmla="*/ 63 w 64"/>
                <a:gd name="T19" fmla="*/ 52 h 127"/>
                <a:gd name="T20" fmla="*/ 64 w 64"/>
                <a:gd name="T21" fmla="*/ 64 h 127"/>
                <a:gd name="T22" fmla="*/ 63 w 64"/>
                <a:gd name="T23" fmla="*/ 77 h 127"/>
                <a:gd name="T24" fmla="*/ 61 w 64"/>
                <a:gd name="T25" fmla="*/ 89 h 127"/>
                <a:gd name="T26" fmla="*/ 58 w 64"/>
                <a:gd name="T27" fmla="*/ 99 h 127"/>
                <a:gd name="T28" fmla="*/ 54 w 64"/>
                <a:gd name="T29" fmla="*/ 109 h 127"/>
                <a:gd name="T30" fmla="*/ 50 w 64"/>
                <a:gd name="T31" fmla="*/ 117 h 127"/>
                <a:gd name="T32" fmla="*/ 44 w 64"/>
                <a:gd name="T33" fmla="*/ 123 h 127"/>
                <a:gd name="T34" fmla="*/ 41 w 64"/>
                <a:gd name="T35" fmla="*/ 125 h 127"/>
                <a:gd name="T36" fmla="*/ 38 w 64"/>
                <a:gd name="T37" fmla="*/ 126 h 127"/>
                <a:gd name="T38" fmla="*/ 35 w 64"/>
                <a:gd name="T39" fmla="*/ 127 h 127"/>
                <a:gd name="T40" fmla="*/ 32 w 64"/>
                <a:gd name="T41" fmla="*/ 127 h 127"/>
                <a:gd name="T42" fmla="*/ 29 w 64"/>
                <a:gd name="T43" fmla="*/ 127 h 127"/>
                <a:gd name="T44" fmla="*/ 25 w 64"/>
                <a:gd name="T45" fmla="*/ 126 h 127"/>
                <a:gd name="T46" fmla="*/ 22 w 64"/>
                <a:gd name="T47" fmla="*/ 125 h 127"/>
                <a:gd name="T48" fmla="*/ 19 w 64"/>
                <a:gd name="T49" fmla="*/ 123 h 127"/>
                <a:gd name="T50" fmla="*/ 14 w 64"/>
                <a:gd name="T51" fmla="*/ 117 h 127"/>
                <a:gd name="T52" fmla="*/ 9 w 64"/>
                <a:gd name="T53" fmla="*/ 109 h 127"/>
                <a:gd name="T54" fmla="*/ 5 w 64"/>
                <a:gd name="T55" fmla="*/ 99 h 127"/>
                <a:gd name="T56" fmla="*/ 2 w 64"/>
                <a:gd name="T57" fmla="*/ 89 h 127"/>
                <a:gd name="T58" fmla="*/ 0 w 64"/>
                <a:gd name="T59" fmla="*/ 77 h 127"/>
                <a:gd name="T60" fmla="*/ 0 w 64"/>
                <a:gd name="T61" fmla="*/ 64 h 127"/>
                <a:gd name="T62" fmla="*/ 0 w 64"/>
                <a:gd name="T63" fmla="*/ 52 h 127"/>
                <a:gd name="T64" fmla="*/ 2 w 64"/>
                <a:gd name="T65" fmla="*/ 39 h 127"/>
                <a:gd name="T66" fmla="*/ 5 w 64"/>
                <a:gd name="T67" fmla="*/ 28 h 127"/>
                <a:gd name="T68" fmla="*/ 9 w 64"/>
                <a:gd name="T69" fmla="*/ 19 h 127"/>
                <a:gd name="T70" fmla="*/ 14 w 64"/>
                <a:gd name="T71" fmla="*/ 11 h 127"/>
                <a:gd name="T72" fmla="*/ 19 w 64"/>
                <a:gd name="T73" fmla="*/ 5 h 127"/>
                <a:gd name="T74" fmla="*/ 22 w 64"/>
                <a:gd name="T75" fmla="*/ 3 h 127"/>
                <a:gd name="T76" fmla="*/ 25 w 64"/>
                <a:gd name="T77" fmla="*/ 2 h 127"/>
                <a:gd name="T78" fmla="*/ 29 w 64"/>
                <a:gd name="T79" fmla="*/ 0 h 127"/>
                <a:gd name="T80" fmla="*/ 32 w 64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7">
                  <a:moveTo>
                    <a:pt x="32" y="0"/>
                  </a:moveTo>
                  <a:lnTo>
                    <a:pt x="35" y="0"/>
                  </a:lnTo>
                  <a:lnTo>
                    <a:pt x="38" y="2"/>
                  </a:lnTo>
                  <a:lnTo>
                    <a:pt x="41" y="3"/>
                  </a:lnTo>
                  <a:lnTo>
                    <a:pt x="44" y="5"/>
                  </a:lnTo>
                  <a:lnTo>
                    <a:pt x="50" y="11"/>
                  </a:lnTo>
                  <a:lnTo>
                    <a:pt x="54" y="19"/>
                  </a:lnTo>
                  <a:lnTo>
                    <a:pt x="58" y="28"/>
                  </a:lnTo>
                  <a:lnTo>
                    <a:pt x="61" y="39"/>
                  </a:lnTo>
                  <a:lnTo>
                    <a:pt x="63" y="52"/>
                  </a:lnTo>
                  <a:lnTo>
                    <a:pt x="64" y="64"/>
                  </a:lnTo>
                  <a:lnTo>
                    <a:pt x="63" y="77"/>
                  </a:lnTo>
                  <a:lnTo>
                    <a:pt x="61" y="89"/>
                  </a:lnTo>
                  <a:lnTo>
                    <a:pt x="58" y="99"/>
                  </a:lnTo>
                  <a:lnTo>
                    <a:pt x="54" y="109"/>
                  </a:lnTo>
                  <a:lnTo>
                    <a:pt x="50" y="117"/>
                  </a:lnTo>
                  <a:lnTo>
                    <a:pt x="44" y="123"/>
                  </a:lnTo>
                  <a:lnTo>
                    <a:pt x="41" y="125"/>
                  </a:lnTo>
                  <a:lnTo>
                    <a:pt x="38" y="126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5" y="126"/>
                  </a:lnTo>
                  <a:lnTo>
                    <a:pt x="22" y="125"/>
                  </a:lnTo>
                  <a:lnTo>
                    <a:pt x="19" y="123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5" y="99"/>
                  </a:lnTo>
                  <a:lnTo>
                    <a:pt x="2" y="89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2" y="39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19" y="5"/>
                  </a:lnTo>
                  <a:lnTo>
                    <a:pt x="22" y="3"/>
                  </a:lnTo>
                  <a:lnTo>
                    <a:pt x="25" y="2"/>
                  </a:lnTo>
                  <a:lnTo>
                    <a:pt x="2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91" name="Freeform 760"/>
            <p:cNvSpPr>
              <a:spLocks/>
            </p:cNvSpPr>
            <p:nvPr/>
          </p:nvSpPr>
          <p:spPr bwMode="auto">
            <a:xfrm>
              <a:off x="5545" y="1450"/>
              <a:ext cx="64" cy="127"/>
            </a:xfrm>
            <a:custGeom>
              <a:avLst/>
              <a:gdLst>
                <a:gd name="T0" fmla="*/ 32 w 64"/>
                <a:gd name="T1" fmla="*/ 0 h 127"/>
                <a:gd name="T2" fmla="*/ 35 w 64"/>
                <a:gd name="T3" fmla="*/ 0 h 127"/>
                <a:gd name="T4" fmla="*/ 38 w 64"/>
                <a:gd name="T5" fmla="*/ 2 h 127"/>
                <a:gd name="T6" fmla="*/ 41 w 64"/>
                <a:gd name="T7" fmla="*/ 3 h 127"/>
                <a:gd name="T8" fmla="*/ 44 w 64"/>
                <a:gd name="T9" fmla="*/ 5 h 127"/>
                <a:gd name="T10" fmla="*/ 50 w 64"/>
                <a:gd name="T11" fmla="*/ 11 h 127"/>
                <a:gd name="T12" fmla="*/ 54 w 64"/>
                <a:gd name="T13" fmla="*/ 19 h 127"/>
                <a:gd name="T14" fmla="*/ 58 w 64"/>
                <a:gd name="T15" fmla="*/ 28 h 127"/>
                <a:gd name="T16" fmla="*/ 61 w 64"/>
                <a:gd name="T17" fmla="*/ 39 h 127"/>
                <a:gd name="T18" fmla="*/ 63 w 64"/>
                <a:gd name="T19" fmla="*/ 52 h 127"/>
                <a:gd name="T20" fmla="*/ 64 w 64"/>
                <a:gd name="T21" fmla="*/ 64 h 127"/>
                <a:gd name="T22" fmla="*/ 63 w 64"/>
                <a:gd name="T23" fmla="*/ 77 h 127"/>
                <a:gd name="T24" fmla="*/ 61 w 64"/>
                <a:gd name="T25" fmla="*/ 89 h 127"/>
                <a:gd name="T26" fmla="*/ 58 w 64"/>
                <a:gd name="T27" fmla="*/ 99 h 127"/>
                <a:gd name="T28" fmla="*/ 54 w 64"/>
                <a:gd name="T29" fmla="*/ 109 h 127"/>
                <a:gd name="T30" fmla="*/ 50 w 64"/>
                <a:gd name="T31" fmla="*/ 117 h 127"/>
                <a:gd name="T32" fmla="*/ 44 w 64"/>
                <a:gd name="T33" fmla="*/ 123 h 127"/>
                <a:gd name="T34" fmla="*/ 41 w 64"/>
                <a:gd name="T35" fmla="*/ 125 h 127"/>
                <a:gd name="T36" fmla="*/ 38 w 64"/>
                <a:gd name="T37" fmla="*/ 126 h 127"/>
                <a:gd name="T38" fmla="*/ 35 w 64"/>
                <a:gd name="T39" fmla="*/ 127 h 127"/>
                <a:gd name="T40" fmla="*/ 32 w 64"/>
                <a:gd name="T41" fmla="*/ 127 h 127"/>
                <a:gd name="T42" fmla="*/ 29 w 64"/>
                <a:gd name="T43" fmla="*/ 127 h 127"/>
                <a:gd name="T44" fmla="*/ 25 w 64"/>
                <a:gd name="T45" fmla="*/ 126 h 127"/>
                <a:gd name="T46" fmla="*/ 22 w 64"/>
                <a:gd name="T47" fmla="*/ 125 h 127"/>
                <a:gd name="T48" fmla="*/ 19 w 64"/>
                <a:gd name="T49" fmla="*/ 123 h 127"/>
                <a:gd name="T50" fmla="*/ 14 w 64"/>
                <a:gd name="T51" fmla="*/ 117 h 127"/>
                <a:gd name="T52" fmla="*/ 9 w 64"/>
                <a:gd name="T53" fmla="*/ 109 h 127"/>
                <a:gd name="T54" fmla="*/ 5 w 64"/>
                <a:gd name="T55" fmla="*/ 99 h 127"/>
                <a:gd name="T56" fmla="*/ 2 w 64"/>
                <a:gd name="T57" fmla="*/ 89 h 127"/>
                <a:gd name="T58" fmla="*/ 0 w 64"/>
                <a:gd name="T59" fmla="*/ 77 h 127"/>
                <a:gd name="T60" fmla="*/ 0 w 64"/>
                <a:gd name="T61" fmla="*/ 64 h 127"/>
                <a:gd name="T62" fmla="*/ 0 w 64"/>
                <a:gd name="T63" fmla="*/ 52 h 127"/>
                <a:gd name="T64" fmla="*/ 2 w 64"/>
                <a:gd name="T65" fmla="*/ 39 h 127"/>
                <a:gd name="T66" fmla="*/ 5 w 64"/>
                <a:gd name="T67" fmla="*/ 28 h 127"/>
                <a:gd name="T68" fmla="*/ 9 w 64"/>
                <a:gd name="T69" fmla="*/ 19 h 127"/>
                <a:gd name="T70" fmla="*/ 14 w 64"/>
                <a:gd name="T71" fmla="*/ 11 h 127"/>
                <a:gd name="T72" fmla="*/ 19 w 64"/>
                <a:gd name="T73" fmla="*/ 5 h 127"/>
                <a:gd name="T74" fmla="*/ 22 w 64"/>
                <a:gd name="T75" fmla="*/ 3 h 127"/>
                <a:gd name="T76" fmla="*/ 25 w 64"/>
                <a:gd name="T77" fmla="*/ 2 h 127"/>
                <a:gd name="T78" fmla="*/ 29 w 64"/>
                <a:gd name="T79" fmla="*/ 0 h 127"/>
                <a:gd name="T80" fmla="*/ 32 w 64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4" h="127">
                  <a:moveTo>
                    <a:pt x="32" y="0"/>
                  </a:moveTo>
                  <a:lnTo>
                    <a:pt x="35" y="0"/>
                  </a:lnTo>
                  <a:lnTo>
                    <a:pt x="38" y="2"/>
                  </a:lnTo>
                  <a:lnTo>
                    <a:pt x="41" y="3"/>
                  </a:lnTo>
                  <a:lnTo>
                    <a:pt x="44" y="5"/>
                  </a:lnTo>
                  <a:lnTo>
                    <a:pt x="50" y="11"/>
                  </a:lnTo>
                  <a:lnTo>
                    <a:pt x="54" y="19"/>
                  </a:lnTo>
                  <a:lnTo>
                    <a:pt x="58" y="28"/>
                  </a:lnTo>
                  <a:lnTo>
                    <a:pt x="61" y="39"/>
                  </a:lnTo>
                  <a:lnTo>
                    <a:pt x="63" y="52"/>
                  </a:lnTo>
                  <a:lnTo>
                    <a:pt x="64" y="64"/>
                  </a:lnTo>
                  <a:lnTo>
                    <a:pt x="63" y="77"/>
                  </a:lnTo>
                  <a:lnTo>
                    <a:pt x="61" y="89"/>
                  </a:lnTo>
                  <a:lnTo>
                    <a:pt x="58" y="99"/>
                  </a:lnTo>
                  <a:lnTo>
                    <a:pt x="54" y="109"/>
                  </a:lnTo>
                  <a:lnTo>
                    <a:pt x="50" y="117"/>
                  </a:lnTo>
                  <a:lnTo>
                    <a:pt x="44" y="123"/>
                  </a:lnTo>
                  <a:lnTo>
                    <a:pt x="41" y="125"/>
                  </a:lnTo>
                  <a:lnTo>
                    <a:pt x="38" y="126"/>
                  </a:lnTo>
                  <a:lnTo>
                    <a:pt x="35" y="127"/>
                  </a:lnTo>
                  <a:lnTo>
                    <a:pt x="32" y="127"/>
                  </a:lnTo>
                  <a:lnTo>
                    <a:pt x="29" y="127"/>
                  </a:lnTo>
                  <a:lnTo>
                    <a:pt x="25" y="126"/>
                  </a:lnTo>
                  <a:lnTo>
                    <a:pt x="22" y="125"/>
                  </a:lnTo>
                  <a:lnTo>
                    <a:pt x="19" y="123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5" y="99"/>
                  </a:lnTo>
                  <a:lnTo>
                    <a:pt x="2" y="89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2" y="39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19" y="5"/>
                  </a:lnTo>
                  <a:lnTo>
                    <a:pt x="22" y="3"/>
                  </a:lnTo>
                  <a:lnTo>
                    <a:pt x="25" y="2"/>
                  </a:lnTo>
                  <a:lnTo>
                    <a:pt x="29" y="0"/>
                  </a:lnTo>
                  <a:lnTo>
                    <a:pt x="32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92" name="Freeform 761"/>
            <p:cNvSpPr>
              <a:spLocks/>
            </p:cNvSpPr>
            <p:nvPr/>
          </p:nvSpPr>
          <p:spPr bwMode="auto">
            <a:xfrm>
              <a:off x="4890" y="1023"/>
              <a:ext cx="105" cy="156"/>
            </a:xfrm>
            <a:custGeom>
              <a:avLst/>
              <a:gdLst>
                <a:gd name="T0" fmla="*/ 21 w 105"/>
                <a:gd name="T1" fmla="*/ 0 h 156"/>
                <a:gd name="T2" fmla="*/ 84 w 105"/>
                <a:gd name="T3" fmla="*/ 0 h 156"/>
                <a:gd name="T4" fmla="*/ 88 w 105"/>
                <a:gd name="T5" fmla="*/ 1 h 156"/>
                <a:gd name="T6" fmla="*/ 91 w 105"/>
                <a:gd name="T7" fmla="*/ 4 h 156"/>
                <a:gd name="T8" fmla="*/ 95 w 105"/>
                <a:gd name="T9" fmla="*/ 8 h 156"/>
                <a:gd name="T10" fmla="*/ 99 w 105"/>
                <a:gd name="T11" fmla="*/ 14 h 156"/>
                <a:gd name="T12" fmla="*/ 101 w 105"/>
                <a:gd name="T13" fmla="*/ 20 h 156"/>
                <a:gd name="T14" fmla="*/ 103 w 105"/>
                <a:gd name="T15" fmla="*/ 28 h 156"/>
                <a:gd name="T16" fmla="*/ 104 w 105"/>
                <a:gd name="T17" fmla="*/ 36 h 156"/>
                <a:gd name="T18" fmla="*/ 105 w 105"/>
                <a:gd name="T19" fmla="*/ 45 h 156"/>
                <a:gd name="T20" fmla="*/ 105 w 105"/>
                <a:gd name="T21" fmla="*/ 111 h 156"/>
                <a:gd name="T22" fmla="*/ 104 w 105"/>
                <a:gd name="T23" fmla="*/ 120 h 156"/>
                <a:gd name="T24" fmla="*/ 103 w 105"/>
                <a:gd name="T25" fmla="*/ 128 h 156"/>
                <a:gd name="T26" fmla="*/ 101 w 105"/>
                <a:gd name="T27" fmla="*/ 136 h 156"/>
                <a:gd name="T28" fmla="*/ 99 w 105"/>
                <a:gd name="T29" fmla="*/ 142 h 156"/>
                <a:gd name="T30" fmla="*/ 95 w 105"/>
                <a:gd name="T31" fmla="*/ 148 h 156"/>
                <a:gd name="T32" fmla="*/ 91 w 105"/>
                <a:gd name="T33" fmla="*/ 153 h 156"/>
                <a:gd name="T34" fmla="*/ 88 w 105"/>
                <a:gd name="T35" fmla="*/ 155 h 156"/>
                <a:gd name="T36" fmla="*/ 84 w 105"/>
                <a:gd name="T37" fmla="*/ 156 h 156"/>
                <a:gd name="T38" fmla="*/ 21 w 105"/>
                <a:gd name="T39" fmla="*/ 156 h 156"/>
                <a:gd name="T40" fmla="*/ 17 w 105"/>
                <a:gd name="T41" fmla="*/ 155 h 156"/>
                <a:gd name="T42" fmla="*/ 13 w 105"/>
                <a:gd name="T43" fmla="*/ 153 h 156"/>
                <a:gd name="T44" fmla="*/ 10 w 105"/>
                <a:gd name="T45" fmla="*/ 148 h 156"/>
                <a:gd name="T46" fmla="*/ 6 w 105"/>
                <a:gd name="T47" fmla="*/ 142 h 156"/>
                <a:gd name="T48" fmla="*/ 4 w 105"/>
                <a:gd name="T49" fmla="*/ 136 h 156"/>
                <a:gd name="T50" fmla="*/ 2 w 105"/>
                <a:gd name="T51" fmla="*/ 128 h 156"/>
                <a:gd name="T52" fmla="*/ 1 w 105"/>
                <a:gd name="T53" fmla="*/ 120 h 156"/>
                <a:gd name="T54" fmla="*/ 0 w 105"/>
                <a:gd name="T55" fmla="*/ 111 h 156"/>
                <a:gd name="T56" fmla="*/ 0 w 105"/>
                <a:gd name="T57" fmla="*/ 45 h 156"/>
                <a:gd name="T58" fmla="*/ 1 w 105"/>
                <a:gd name="T59" fmla="*/ 36 h 156"/>
                <a:gd name="T60" fmla="*/ 2 w 105"/>
                <a:gd name="T61" fmla="*/ 28 h 156"/>
                <a:gd name="T62" fmla="*/ 4 w 105"/>
                <a:gd name="T63" fmla="*/ 20 h 156"/>
                <a:gd name="T64" fmla="*/ 6 w 105"/>
                <a:gd name="T65" fmla="*/ 14 h 156"/>
                <a:gd name="T66" fmla="*/ 10 w 105"/>
                <a:gd name="T67" fmla="*/ 8 h 156"/>
                <a:gd name="T68" fmla="*/ 13 w 105"/>
                <a:gd name="T69" fmla="*/ 4 h 156"/>
                <a:gd name="T70" fmla="*/ 17 w 105"/>
                <a:gd name="T71" fmla="*/ 1 h 156"/>
                <a:gd name="T72" fmla="*/ 21 w 105"/>
                <a:gd name="T73" fmla="*/ 0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5" h="156">
                  <a:moveTo>
                    <a:pt x="21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1" y="4"/>
                  </a:lnTo>
                  <a:lnTo>
                    <a:pt x="95" y="8"/>
                  </a:lnTo>
                  <a:lnTo>
                    <a:pt x="99" y="14"/>
                  </a:lnTo>
                  <a:lnTo>
                    <a:pt x="101" y="20"/>
                  </a:lnTo>
                  <a:lnTo>
                    <a:pt x="103" y="28"/>
                  </a:lnTo>
                  <a:lnTo>
                    <a:pt x="104" y="36"/>
                  </a:lnTo>
                  <a:lnTo>
                    <a:pt x="105" y="45"/>
                  </a:lnTo>
                  <a:lnTo>
                    <a:pt x="105" y="111"/>
                  </a:lnTo>
                  <a:lnTo>
                    <a:pt x="104" y="120"/>
                  </a:lnTo>
                  <a:lnTo>
                    <a:pt x="103" y="128"/>
                  </a:lnTo>
                  <a:lnTo>
                    <a:pt x="101" y="136"/>
                  </a:lnTo>
                  <a:lnTo>
                    <a:pt x="99" y="142"/>
                  </a:lnTo>
                  <a:lnTo>
                    <a:pt x="95" y="148"/>
                  </a:lnTo>
                  <a:lnTo>
                    <a:pt x="91" y="153"/>
                  </a:lnTo>
                  <a:lnTo>
                    <a:pt x="88" y="155"/>
                  </a:lnTo>
                  <a:lnTo>
                    <a:pt x="84" y="156"/>
                  </a:lnTo>
                  <a:lnTo>
                    <a:pt x="21" y="156"/>
                  </a:lnTo>
                  <a:lnTo>
                    <a:pt x="17" y="155"/>
                  </a:lnTo>
                  <a:lnTo>
                    <a:pt x="13" y="153"/>
                  </a:lnTo>
                  <a:lnTo>
                    <a:pt x="10" y="148"/>
                  </a:lnTo>
                  <a:lnTo>
                    <a:pt x="6" y="142"/>
                  </a:lnTo>
                  <a:lnTo>
                    <a:pt x="4" y="136"/>
                  </a:lnTo>
                  <a:lnTo>
                    <a:pt x="2" y="128"/>
                  </a:lnTo>
                  <a:lnTo>
                    <a:pt x="1" y="120"/>
                  </a:lnTo>
                  <a:lnTo>
                    <a:pt x="0" y="111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2" y="28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0" y="8"/>
                  </a:lnTo>
                  <a:lnTo>
                    <a:pt x="13" y="4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93" name="Freeform 762"/>
            <p:cNvSpPr>
              <a:spLocks/>
            </p:cNvSpPr>
            <p:nvPr/>
          </p:nvSpPr>
          <p:spPr bwMode="auto">
            <a:xfrm>
              <a:off x="4890" y="1023"/>
              <a:ext cx="105" cy="156"/>
            </a:xfrm>
            <a:custGeom>
              <a:avLst/>
              <a:gdLst>
                <a:gd name="T0" fmla="*/ 21 w 105"/>
                <a:gd name="T1" fmla="*/ 0 h 156"/>
                <a:gd name="T2" fmla="*/ 84 w 105"/>
                <a:gd name="T3" fmla="*/ 0 h 156"/>
                <a:gd name="T4" fmla="*/ 88 w 105"/>
                <a:gd name="T5" fmla="*/ 1 h 156"/>
                <a:gd name="T6" fmla="*/ 91 w 105"/>
                <a:gd name="T7" fmla="*/ 4 h 156"/>
                <a:gd name="T8" fmla="*/ 95 w 105"/>
                <a:gd name="T9" fmla="*/ 8 h 156"/>
                <a:gd name="T10" fmla="*/ 99 w 105"/>
                <a:gd name="T11" fmla="*/ 14 h 156"/>
                <a:gd name="T12" fmla="*/ 101 w 105"/>
                <a:gd name="T13" fmla="*/ 20 h 156"/>
                <a:gd name="T14" fmla="*/ 103 w 105"/>
                <a:gd name="T15" fmla="*/ 28 h 156"/>
                <a:gd name="T16" fmla="*/ 104 w 105"/>
                <a:gd name="T17" fmla="*/ 36 h 156"/>
                <a:gd name="T18" fmla="*/ 105 w 105"/>
                <a:gd name="T19" fmla="*/ 45 h 156"/>
                <a:gd name="T20" fmla="*/ 105 w 105"/>
                <a:gd name="T21" fmla="*/ 111 h 156"/>
                <a:gd name="T22" fmla="*/ 104 w 105"/>
                <a:gd name="T23" fmla="*/ 120 h 156"/>
                <a:gd name="T24" fmla="*/ 103 w 105"/>
                <a:gd name="T25" fmla="*/ 128 h 156"/>
                <a:gd name="T26" fmla="*/ 101 w 105"/>
                <a:gd name="T27" fmla="*/ 136 h 156"/>
                <a:gd name="T28" fmla="*/ 99 w 105"/>
                <a:gd name="T29" fmla="*/ 142 h 156"/>
                <a:gd name="T30" fmla="*/ 95 w 105"/>
                <a:gd name="T31" fmla="*/ 148 h 156"/>
                <a:gd name="T32" fmla="*/ 91 w 105"/>
                <a:gd name="T33" fmla="*/ 153 h 156"/>
                <a:gd name="T34" fmla="*/ 88 w 105"/>
                <a:gd name="T35" fmla="*/ 155 h 156"/>
                <a:gd name="T36" fmla="*/ 84 w 105"/>
                <a:gd name="T37" fmla="*/ 156 h 156"/>
                <a:gd name="T38" fmla="*/ 21 w 105"/>
                <a:gd name="T39" fmla="*/ 156 h 156"/>
                <a:gd name="T40" fmla="*/ 17 w 105"/>
                <a:gd name="T41" fmla="*/ 155 h 156"/>
                <a:gd name="T42" fmla="*/ 13 w 105"/>
                <a:gd name="T43" fmla="*/ 153 h 156"/>
                <a:gd name="T44" fmla="*/ 10 w 105"/>
                <a:gd name="T45" fmla="*/ 148 h 156"/>
                <a:gd name="T46" fmla="*/ 6 w 105"/>
                <a:gd name="T47" fmla="*/ 142 h 156"/>
                <a:gd name="T48" fmla="*/ 4 w 105"/>
                <a:gd name="T49" fmla="*/ 136 h 156"/>
                <a:gd name="T50" fmla="*/ 2 w 105"/>
                <a:gd name="T51" fmla="*/ 128 h 156"/>
                <a:gd name="T52" fmla="*/ 1 w 105"/>
                <a:gd name="T53" fmla="*/ 120 h 156"/>
                <a:gd name="T54" fmla="*/ 0 w 105"/>
                <a:gd name="T55" fmla="*/ 111 h 156"/>
                <a:gd name="T56" fmla="*/ 0 w 105"/>
                <a:gd name="T57" fmla="*/ 45 h 156"/>
                <a:gd name="T58" fmla="*/ 1 w 105"/>
                <a:gd name="T59" fmla="*/ 36 h 156"/>
                <a:gd name="T60" fmla="*/ 2 w 105"/>
                <a:gd name="T61" fmla="*/ 28 h 156"/>
                <a:gd name="T62" fmla="*/ 4 w 105"/>
                <a:gd name="T63" fmla="*/ 20 h 156"/>
                <a:gd name="T64" fmla="*/ 6 w 105"/>
                <a:gd name="T65" fmla="*/ 14 h 156"/>
                <a:gd name="T66" fmla="*/ 10 w 105"/>
                <a:gd name="T67" fmla="*/ 8 h 156"/>
                <a:gd name="T68" fmla="*/ 13 w 105"/>
                <a:gd name="T69" fmla="*/ 4 h 156"/>
                <a:gd name="T70" fmla="*/ 17 w 105"/>
                <a:gd name="T71" fmla="*/ 1 h 156"/>
                <a:gd name="T72" fmla="*/ 21 w 105"/>
                <a:gd name="T73" fmla="*/ 0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5" h="156">
                  <a:moveTo>
                    <a:pt x="21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1" y="4"/>
                  </a:lnTo>
                  <a:lnTo>
                    <a:pt x="95" y="8"/>
                  </a:lnTo>
                  <a:lnTo>
                    <a:pt x="99" y="14"/>
                  </a:lnTo>
                  <a:lnTo>
                    <a:pt x="101" y="20"/>
                  </a:lnTo>
                  <a:lnTo>
                    <a:pt x="103" y="28"/>
                  </a:lnTo>
                  <a:lnTo>
                    <a:pt x="104" y="36"/>
                  </a:lnTo>
                  <a:lnTo>
                    <a:pt x="105" y="45"/>
                  </a:lnTo>
                  <a:lnTo>
                    <a:pt x="105" y="111"/>
                  </a:lnTo>
                  <a:lnTo>
                    <a:pt x="104" y="120"/>
                  </a:lnTo>
                  <a:lnTo>
                    <a:pt x="103" y="128"/>
                  </a:lnTo>
                  <a:lnTo>
                    <a:pt x="101" y="136"/>
                  </a:lnTo>
                  <a:lnTo>
                    <a:pt x="99" y="142"/>
                  </a:lnTo>
                  <a:lnTo>
                    <a:pt x="95" y="148"/>
                  </a:lnTo>
                  <a:lnTo>
                    <a:pt x="91" y="153"/>
                  </a:lnTo>
                  <a:lnTo>
                    <a:pt x="88" y="155"/>
                  </a:lnTo>
                  <a:lnTo>
                    <a:pt x="84" y="156"/>
                  </a:lnTo>
                  <a:lnTo>
                    <a:pt x="21" y="156"/>
                  </a:lnTo>
                  <a:lnTo>
                    <a:pt x="17" y="155"/>
                  </a:lnTo>
                  <a:lnTo>
                    <a:pt x="13" y="153"/>
                  </a:lnTo>
                  <a:lnTo>
                    <a:pt x="10" y="148"/>
                  </a:lnTo>
                  <a:lnTo>
                    <a:pt x="6" y="142"/>
                  </a:lnTo>
                  <a:lnTo>
                    <a:pt x="4" y="136"/>
                  </a:lnTo>
                  <a:lnTo>
                    <a:pt x="2" y="128"/>
                  </a:lnTo>
                  <a:lnTo>
                    <a:pt x="1" y="120"/>
                  </a:lnTo>
                  <a:lnTo>
                    <a:pt x="0" y="111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2" y="28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0" y="8"/>
                  </a:lnTo>
                  <a:lnTo>
                    <a:pt x="13" y="4"/>
                  </a:lnTo>
                  <a:lnTo>
                    <a:pt x="17" y="1"/>
                  </a:lnTo>
                  <a:lnTo>
                    <a:pt x="21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94" name="Freeform 763"/>
            <p:cNvSpPr>
              <a:spLocks/>
            </p:cNvSpPr>
            <p:nvPr/>
          </p:nvSpPr>
          <p:spPr bwMode="auto">
            <a:xfrm>
              <a:off x="4907" y="1063"/>
              <a:ext cx="64" cy="89"/>
            </a:xfrm>
            <a:custGeom>
              <a:avLst/>
              <a:gdLst>
                <a:gd name="T0" fmla="*/ 32 w 64"/>
                <a:gd name="T1" fmla="*/ 0 h 89"/>
                <a:gd name="T2" fmla="*/ 39 w 64"/>
                <a:gd name="T3" fmla="*/ 1 h 89"/>
                <a:gd name="T4" fmla="*/ 45 w 64"/>
                <a:gd name="T5" fmla="*/ 3 h 89"/>
                <a:gd name="T6" fmla="*/ 50 w 64"/>
                <a:gd name="T7" fmla="*/ 8 h 89"/>
                <a:gd name="T8" fmla="*/ 55 w 64"/>
                <a:gd name="T9" fmla="*/ 14 h 89"/>
                <a:gd name="T10" fmla="*/ 59 w 64"/>
                <a:gd name="T11" fmla="*/ 19 h 89"/>
                <a:gd name="T12" fmla="*/ 62 w 64"/>
                <a:gd name="T13" fmla="*/ 28 h 89"/>
                <a:gd name="T14" fmla="*/ 64 w 64"/>
                <a:gd name="T15" fmla="*/ 36 h 89"/>
                <a:gd name="T16" fmla="*/ 64 w 64"/>
                <a:gd name="T17" fmla="*/ 45 h 89"/>
                <a:gd name="T18" fmla="*/ 64 w 64"/>
                <a:gd name="T19" fmla="*/ 53 h 89"/>
                <a:gd name="T20" fmla="*/ 62 w 64"/>
                <a:gd name="T21" fmla="*/ 63 h 89"/>
                <a:gd name="T22" fmla="*/ 59 w 64"/>
                <a:gd name="T23" fmla="*/ 70 h 89"/>
                <a:gd name="T24" fmla="*/ 55 w 64"/>
                <a:gd name="T25" fmla="*/ 77 h 89"/>
                <a:gd name="T26" fmla="*/ 50 w 64"/>
                <a:gd name="T27" fmla="*/ 81 h 89"/>
                <a:gd name="T28" fmla="*/ 45 w 64"/>
                <a:gd name="T29" fmla="*/ 86 h 89"/>
                <a:gd name="T30" fmla="*/ 39 w 64"/>
                <a:gd name="T31" fmla="*/ 88 h 89"/>
                <a:gd name="T32" fmla="*/ 32 w 64"/>
                <a:gd name="T33" fmla="*/ 89 h 89"/>
                <a:gd name="T34" fmla="*/ 26 w 64"/>
                <a:gd name="T35" fmla="*/ 88 h 89"/>
                <a:gd name="T36" fmla="*/ 20 w 64"/>
                <a:gd name="T37" fmla="*/ 86 h 89"/>
                <a:gd name="T38" fmla="*/ 15 w 64"/>
                <a:gd name="T39" fmla="*/ 81 h 89"/>
                <a:gd name="T40" fmla="*/ 10 w 64"/>
                <a:gd name="T41" fmla="*/ 77 h 89"/>
                <a:gd name="T42" fmla="*/ 6 w 64"/>
                <a:gd name="T43" fmla="*/ 70 h 89"/>
                <a:gd name="T44" fmla="*/ 3 w 64"/>
                <a:gd name="T45" fmla="*/ 63 h 89"/>
                <a:gd name="T46" fmla="*/ 1 w 64"/>
                <a:gd name="T47" fmla="*/ 53 h 89"/>
                <a:gd name="T48" fmla="*/ 0 w 64"/>
                <a:gd name="T49" fmla="*/ 45 h 89"/>
                <a:gd name="T50" fmla="*/ 1 w 64"/>
                <a:gd name="T51" fmla="*/ 36 h 89"/>
                <a:gd name="T52" fmla="*/ 3 w 64"/>
                <a:gd name="T53" fmla="*/ 28 h 89"/>
                <a:gd name="T54" fmla="*/ 6 w 64"/>
                <a:gd name="T55" fmla="*/ 19 h 89"/>
                <a:gd name="T56" fmla="*/ 10 w 64"/>
                <a:gd name="T57" fmla="*/ 14 h 89"/>
                <a:gd name="T58" fmla="*/ 15 w 64"/>
                <a:gd name="T59" fmla="*/ 8 h 89"/>
                <a:gd name="T60" fmla="*/ 20 w 64"/>
                <a:gd name="T61" fmla="*/ 3 h 89"/>
                <a:gd name="T62" fmla="*/ 26 w 64"/>
                <a:gd name="T63" fmla="*/ 1 h 89"/>
                <a:gd name="T64" fmla="*/ 32 w 64"/>
                <a:gd name="T65" fmla="*/ 0 h 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4" h="89">
                  <a:moveTo>
                    <a:pt x="32" y="0"/>
                  </a:moveTo>
                  <a:lnTo>
                    <a:pt x="39" y="1"/>
                  </a:lnTo>
                  <a:lnTo>
                    <a:pt x="45" y="3"/>
                  </a:lnTo>
                  <a:lnTo>
                    <a:pt x="50" y="8"/>
                  </a:lnTo>
                  <a:lnTo>
                    <a:pt x="55" y="14"/>
                  </a:lnTo>
                  <a:lnTo>
                    <a:pt x="59" y="19"/>
                  </a:lnTo>
                  <a:lnTo>
                    <a:pt x="62" y="28"/>
                  </a:lnTo>
                  <a:lnTo>
                    <a:pt x="64" y="36"/>
                  </a:lnTo>
                  <a:lnTo>
                    <a:pt x="64" y="45"/>
                  </a:lnTo>
                  <a:lnTo>
                    <a:pt x="64" y="53"/>
                  </a:lnTo>
                  <a:lnTo>
                    <a:pt x="62" y="63"/>
                  </a:lnTo>
                  <a:lnTo>
                    <a:pt x="59" y="70"/>
                  </a:lnTo>
                  <a:lnTo>
                    <a:pt x="55" y="77"/>
                  </a:lnTo>
                  <a:lnTo>
                    <a:pt x="50" y="81"/>
                  </a:lnTo>
                  <a:lnTo>
                    <a:pt x="45" y="86"/>
                  </a:lnTo>
                  <a:lnTo>
                    <a:pt x="39" y="88"/>
                  </a:lnTo>
                  <a:lnTo>
                    <a:pt x="32" y="89"/>
                  </a:lnTo>
                  <a:lnTo>
                    <a:pt x="26" y="88"/>
                  </a:lnTo>
                  <a:lnTo>
                    <a:pt x="20" y="86"/>
                  </a:lnTo>
                  <a:lnTo>
                    <a:pt x="15" y="81"/>
                  </a:lnTo>
                  <a:lnTo>
                    <a:pt x="10" y="77"/>
                  </a:lnTo>
                  <a:lnTo>
                    <a:pt x="6" y="70"/>
                  </a:lnTo>
                  <a:lnTo>
                    <a:pt x="3" y="63"/>
                  </a:lnTo>
                  <a:lnTo>
                    <a:pt x="1" y="53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6" y="19"/>
                  </a:lnTo>
                  <a:lnTo>
                    <a:pt x="10" y="14"/>
                  </a:lnTo>
                  <a:lnTo>
                    <a:pt x="15" y="8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95" name="Freeform 764"/>
            <p:cNvSpPr>
              <a:spLocks/>
            </p:cNvSpPr>
            <p:nvPr/>
          </p:nvSpPr>
          <p:spPr bwMode="auto">
            <a:xfrm>
              <a:off x="4907" y="1063"/>
              <a:ext cx="64" cy="89"/>
            </a:xfrm>
            <a:custGeom>
              <a:avLst/>
              <a:gdLst>
                <a:gd name="T0" fmla="*/ 32 w 64"/>
                <a:gd name="T1" fmla="*/ 0 h 89"/>
                <a:gd name="T2" fmla="*/ 39 w 64"/>
                <a:gd name="T3" fmla="*/ 1 h 89"/>
                <a:gd name="T4" fmla="*/ 45 w 64"/>
                <a:gd name="T5" fmla="*/ 3 h 89"/>
                <a:gd name="T6" fmla="*/ 50 w 64"/>
                <a:gd name="T7" fmla="*/ 8 h 89"/>
                <a:gd name="T8" fmla="*/ 55 w 64"/>
                <a:gd name="T9" fmla="*/ 14 h 89"/>
                <a:gd name="T10" fmla="*/ 59 w 64"/>
                <a:gd name="T11" fmla="*/ 19 h 89"/>
                <a:gd name="T12" fmla="*/ 62 w 64"/>
                <a:gd name="T13" fmla="*/ 28 h 89"/>
                <a:gd name="T14" fmla="*/ 64 w 64"/>
                <a:gd name="T15" fmla="*/ 36 h 89"/>
                <a:gd name="T16" fmla="*/ 64 w 64"/>
                <a:gd name="T17" fmla="*/ 45 h 89"/>
                <a:gd name="T18" fmla="*/ 64 w 64"/>
                <a:gd name="T19" fmla="*/ 53 h 89"/>
                <a:gd name="T20" fmla="*/ 62 w 64"/>
                <a:gd name="T21" fmla="*/ 63 h 89"/>
                <a:gd name="T22" fmla="*/ 59 w 64"/>
                <a:gd name="T23" fmla="*/ 70 h 89"/>
                <a:gd name="T24" fmla="*/ 55 w 64"/>
                <a:gd name="T25" fmla="*/ 77 h 89"/>
                <a:gd name="T26" fmla="*/ 50 w 64"/>
                <a:gd name="T27" fmla="*/ 81 h 89"/>
                <a:gd name="T28" fmla="*/ 45 w 64"/>
                <a:gd name="T29" fmla="*/ 86 h 89"/>
                <a:gd name="T30" fmla="*/ 39 w 64"/>
                <a:gd name="T31" fmla="*/ 88 h 89"/>
                <a:gd name="T32" fmla="*/ 32 w 64"/>
                <a:gd name="T33" fmla="*/ 89 h 89"/>
                <a:gd name="T34" fmla="*/ 26 w 64"/>
                <a:gd name="T35" fmla="*/ 88 h 89"/>
                <a:gd name="T36" fmla="*/ 20 w 64"/>
                <a:gd name="T37" fmla="*/ 86 h 89"/>
                <a:gd name="T38" fmla="*/ 15 w 64"/>
                <a:gd name="T39" fmla="*/ 81 h 89"/>
                <a:gd name="T40" fmla="*/ 10 w 64"/>
                <a:gd name="T41" fmla="*/ 77 h 89"/>
                <a:gd name="T42" fmla="*/ 6 w 64"/>
                <a:gd name="T43" fmla="*/ 70 h 89"/>
                <a:gd name="T44" fmla="*/ 3 w 64"/>
                <a:gd name="T45" fmla="*/ 63 h 89"/>
                <a:gd name="T46" fmla="*/ 1 w 64"/>
                <a:gd name="T47" fmla="*/ 53 h 89"/>
                <a:gd name="T48" fmla="*/ 0 w 64"/>
                <a:gd name="T49" fmla="*/ 45 h 89"/>
                <a:gd name="T50" fmla="*/ 1 w 64"/>
                <a:gd name="T51" fmla="*/ 36 h 89"/>
                <a:gd name="T52" fmla="*/ 3 w 64"/>
                <a:gd name="T53" fmla="*/ 28 h 89"/>
                <a:gd name="T54" fmla="*/ 6 w 64"/>
                <a:gd name="T55" fmla="*/ 19 h 89"/>
                <a:gd name="T56" fmla="*/ 10 w 64"/>
                <a:gd name="T57" fmla="*/ 14 h 89"/>
                <a:gd name="T58" fmla="*/ 15 w 64"/>
                <a:gd name="T59" fmla="*/ 8 h 89"/>
                <a:gd name="T60" fmla="*/ 20 w 64"/>
                <a:gd name="T61" fmla="*/ 3 h 89"/>
                <a:gd name="T62" fmla="*/ 26 w 64"/>
                <a:gd name="T63" fmla="*/ 1 h 89"/>
                <a:gd name="T64" fmla="*/ 32 w 64"/>
                <a:gd name="T65" fmla="*/ 0 h 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4" h="89">
                  <a:moveTo>
                    <a:pt x="32" y="0"/>
                  </a:moveTo>
                  <a:lnTo>
                    <a:pt x="39" y="1"/>
                  </a:lnTo>
                  <a:lnTo>
                    <a:pt x="45" y="3"/>
                  </a:lnTo>
                  <a:lnTo>
                    <a:pt x="50" y="8"/>
                  </a:lnTo>
                  <a:lnTo>
                    <a:pt x="55" y="14"/>
                  </a:lnTo>
                  <a:lnTo>
                    <a:pt x="59" y="19"/>
                  </a:lnTo>
                  <a:lnTo>
                    <a:pt x="62" y="28"/>
                  </a:lnTo>
                  <a:lnTo>
                    <a:pt x="64" y="36"/>
                  </a:lnTo>
                  <a:lnTo>
                    <a:pt x="64" y="45"/>
                  </a:lnTo>
                  <a:lnTo>
                    <a:pt x="64" y="53"/>
                  </a:lnTo>
                  <a:lnTo>
                    <a:pt x="62" y="63"/>
                  </a:lnTo>
                  <a:lnTo>
                    <a:pt x="59" y="70"/>
                  </a:lnTo>
                  <a:lnTo>
                    <a:pt x="55" y="77"/>
                  </a:lnTo>
                  <a:lnTo>
                    <a:pt x="50" y="81"/>
                  </a:lnTo>
                  <a:lnTo>
                    <a:pt x="45" y="86"/>
                  </a:lnTo>
                  <a:lnTo>
                    <a:pt x="39" y="88"/>
                  </a:lnTo>
                  <a:lnTo>
                    <a:pt x="32" y="89"/>
                  </a:lnTo>
                  <a:lnTo>
                    <a:pt x="26" y="88"/>
                  </a:lnTo>
                  <a:lnTo>
                    <a:pt x="20" y="86"/>
                  </a:lnTo>
                  <a:lnTo>
                    <a:pt x="15" y="81"/>
                  </a:lnTo>
                  <a:lnTo>
                    <a:pt x="10" y="77"/>
                  </a:lnTo>
                  <a:lnTo>
                    <a:pt x="6" y="70"/>
                  </a:lnTo>
                  <a:lnTo>
                    <a:pt x="3" y="63"/>
                  </a:lnTo>
                  <a:lnTo>
                    <a:pt x="1" y="53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6" y="19"/>
                  </a:lnTo>
                  <a:lnTo>
                    <a:pt x="10" y="14"/>
                  </a:lnTo>
                  <a:lnTo>
                    <a:pt x="15" y="8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96" name="Freeform 765"/>
            <p:cNvSpPr>
              <a:spLocks/>
            </p:cNvSpPr>
            <p:nvPr/>
          </p:nvSpPr>
          <p:spPr bwMode="auto">
            <a:xfrm>
              <a:off x="4997" y="1023"/>
              <a:ext cx="104" cy="156"/>
            </a:xfrm>
            <a:custGeom>
              <a:avLst/>
              <a:gdLst>
                <a:gd name="T0" fmla="*/ 20 w 104"/>
                <a:gd name="T1" fmla="*/ 0 h 156"/>
                <a:gd name="T2" fmla="*/ 84 w 104"/>
                <a:gd name="T3" fmla="*/ 0 h 156"/>
                <a:gd name="T4" fmla="*/ 88 w 104"/>
                <a:gd name="T5" fmla="*/ 1 h 156"/>
                <a:gd name="T6" fmla="*/ 91 w 104"/>
                <a:gd name="T7" fmla="*/ 4 h 156"/>
                <a:gd name="T8" fmla="*/ 95 w 104"/>
                <a:gd name="T9" fmla="*/ 8 h 156"/>
                <a:gd name="T10" fmla="*/ 98 w 104"/>
                <a:gd name="T11" fmla="*/ 14 h 156"/>
                <a:gd name="T12" fmla="*/ 100 w 104"/>
                <a:gd name="T13" fmla="*/ 20 h 156"/>
                <a:gd name="T14" fmla="*/ 102 w 104"/>
                <a:gd name="T15" fmla="*/ 28 h 156"/>
                <a:gd name="T16" fmla="*/ 103 w 104"/>
                <a:gd name="T17" fmla="*/ 36 h 156"/>
                <a:gd name="T18" fmla="*/ 104 w 104"/>
                <a:gd name="T19" fmla="*/ 45 h 156"/>
                <a:gd name="T20" fmla="*/ 104 w 104"/>
                <a:gd name="T21" fmla="*/ 111 h 156"/>
                <a:gd name="T22" fmla="*/ 103 w 104"/>
                <a:gd name="T23" fmla="*/ 120 h 156"/>
                <a:gd name="T24" fmla="*/ 102 w 104"/>
                <a:gd name="T25" fmla="*/ 128 h 156"/>
                <a:gd name="T26" fmla="*/ 100 w 104"/>
                <a:gd name="T27" fmla="*/ 136 h 156"/>
                <a:gd name="T28" fmla="*/ 98 w 104"/>
                <a:gd name="T29" fmla="*/ 142 h 156"/>
                <a:gd name="T30" fmla="*/ 95 w 104"/>
                <a:gd name="T31" fmla="*/ 148 h 156"/>
                <a:gd name="T32" fmla="*/ 91 w 104"/>
                <a:gd name="T33" fmla="*/ 153 h 156"/>
                <a:gd name="T34" fmla="*/ 88 w 104"/>
                <a:gd name="T35" fmla="*/ 155 h 156"/>
                <a:gd name="T36" fmla="*/ 84 w 104"/>
                <a:gd name="T37" fmla="*/ 156 h 156"/>
                <a:gd name="T38" fmla="*/ 20 w 104"/>
                <a:gd name="T39" fmla="*/ 156 h 156"/>
                <a:gd name="T40" fmla="*/ 16 w 104"/>
                <a:gd name="T41" fmla="*/ 155 h 156"/>
                <a:gd name="T42" fmla="*/ 13 w 104"/>
                <a:gd name="T43" fmla="*/ 153 h 156"/>
                <a:gd name="T44" fmla="*/ 9 w 104"/>
                <a:gd name="T45" fmla="*/ 148 h 156"/>
                <a:gd name="T46" fmla="*/ 6 w 104"/>
                <a:gd name="T47" fmla="*/ 142 h 156"/>
                <a:gd name="T48" fmla="*/ 4 w 104"/>
                <a:gd name="T49" fmla="*/ 136 h 156"/>
                <a:gd name="T50" fmla="*/ 2 w 104"/>
                <a:gd name="T51" fmla="*/ 128 h 156"/>
                <a:gd name="T52" fmla="*/ 1 w 104"/>
                <a:gd name="T53" fmla="*/ 120 h 156"/>
                <a:gd name="T54" fmla="*/ 0 w 104"/>
                <a:gd name="T55" fmla="*/ 111 h 156"/>
                <a:gd name="T56" fmla="*/ 0 w 104"/>
                <a:gd name="T57" fmla="*/ 45 h 156"/>
                <a:gd name="T58" fmla="*/ 1 w 104"/>
                <a:gd name="T59" fmla="*/ 36 h 156"/>
                <a:gd name="T60" fmla="*/ 2 w 104"/>
                <a:gd name="T61" fmla="*/ 28 h 156"/>
                <a:gd name="T62" fmla="*/ 4 w 104"/>
                <a:gd name="T63" fmla="*/ 20 h 156"/>
                <a:gd name="T64" fmla="*/ 6 w 104"/>
                <a:gd name="T65" fmla="*/ 14 h 156"/>
                <a:gd name="T66" fmla="*/ 9 w 104"/>
                <a:gd name="T67" fmla="*/ 8 h 156"/>
                <a:gd name="T68" fmla="*/ 13 w 104"/>
                <a:gd name="T69" fmla="*/ 4 h 156"/>
                <a:gd name="T70" fmla="*/ 16 w 104"/>
                <a:gd name="T71" fmla="*/ 1 h 156"/>
                <a:gd name="T72" fmla="*/ 20 w 104"/>
                <a:gd name="T73" fmla="*/ 0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156">
                  <a:moveTo>
                    <a:pt x="20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1" y="4"/>
                  </a:lnTo>
                  <a:lnTo>
                    <a:pt x="95" y="8"/>
                  </a:lnTo>
                  <a:lnTo>
                    <a:pt x="98" y="14"/>
                  </a:lnTo>
                  <a:lnTo>
                    <a:pt x="100" y="20"/>
                  </a:lnTo>
                  <a:lnTo>
                    <a:pt x="102" y="28"/>
                  </a:lnTo>
                  <a:lnTo>
                    <a:pt x="103" y="36"/>
                  </a:lnTo>
                  <a:lnTo>
                    <a:pt x="104" y="45"/>
                  </a:lnTo>
                  <a:lnTo>
                    <a:pt x="104" y="111"/>
                  </a:lnTo>
                  <a:lnTo>
                    <a:pt x="103" y="120"/>
                  </a:lnTo>
                  <a:lnTo>
                    <a:pt x="102" y="128"/>
                  </a:lnTo>
                  <a:lnTo>
                    <a:pt x="100" y="136"/>
                  </a:lnTo>
                  <a:lnTo>
                    <a:pt x="98" y="142"/>
                  </a:lnTo>
                  <a:lnTo>
                    <a:pt x="95" y="148"/>
                  </a:lnTo>
                  <a:lnTo>
                    <a:pt x="91" y="153"/>
                  </a:lnTo>
                  <a:lnTo>
                    <a:pt x="88" y="155"/>
                  </a:lnTo>
                  <a:lnTo>
                    <a:pt x="84" y="156"/>
                  </a:lnTo>
                  <a:lnTo>
                    <a:pt x="20" y="156"/>
                  </a:lnTo>
                  <a:lnTo>
                    <a:pt x="16" y="155"/>
                  </a:lnTo>
                  <a:lnTo>
                    <a:pt x="13" y="153"/>
                  </a:lnTo>
                  <a:lnTo>
                    <a:pt x="9" y="148"/>
                  </a:lnTo>
                  <a:lnTo>
                    <a:pt x="6" y="142"/>
                  </a:lnTo>
                  <a:lnTo>
                    <a:pt x="4" y="136"/>
                  </a:lnTo>
                  <a:lnTo>
                    <a:pt x="2" y="128"/>
                  </a:lnTo>
                  <a:lnTo>
                    <a:pt x="1" y="120"/>
                  </a:lnTo>
                  <a:lnTo>
                    <a:pt x="0" y="111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2" y="28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9" y="8"/>
                  </a:lnTo>
                  <a:lnTo>
                    <a:pt x="13" y="4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97" name="Freeform 766"/>
            <p:cNvSpPr>
              <a:spLocks/>
            </p:cNvSpPr>
            <p:nvPr/>
          </p:nvSpPr>
          <p:spPr bwMode="auto">
            <a:xfrm>
              <a:off x="4997" y="1023"/>
              <a:ext cx="104" cy="156"/>
            </a:xfrm>
            <a:custGeom>
              <a:avLst/>
              <a:gdLst>
                <a:gd name="T0" fmla="*/ 20 w 104"/>
                <a:gd name="T1" fmla="*/ 0 h 156"/>
                <a:gd name="T2" fmla="*/ 84 w 104"/>
                <a:gd name="T3" fmla="*/ 0 h 156"/>
                <a:gd name="T4" fmla="*/ 88 w 104"/>
                <a:gd name="T5" fmla="*/ 1 h 156"/>
                <a:gd name="T6" fmla="*/ 91 w 104"/>
                <a:gd name="T7" fmla="*/ 4 h 156"/>
                <a:gd name="T8" fmla="*/ 95 w 104"/>
                <a:gd name="T9" fmla="*/ 8 h 156"/>
                <a:gd name="T10" fmla="*/ 98 w 104"/>
                <a:gd name="T11" fmla="*/ 14 h 156"/>
                <a:gd name="T12" fmla="*/ 100 w 104"/>
                <a:gd name="T13" fmla="*/ 20 h 156"/>
                <a:gd name="T14" fmla="*/ 102 w 104"/>
                <a:gd name="T15" fmla="*/ 28 h 156"/>
                <a:gd name="T16" fmla="*/ 103 w 104"/>
                <a:gd name="T17" fmla="*/ 36 h 156"/>
                <a:gd name="T18" fmla="*/ 104 w 104"/>
                <a:gd name="T19" fmla="*/ 45 h 156"/>
                <a:gd name="T20" fmla="*/ 104 w 104"/>
                <a:gd name="T21" fmla="*/ 111 h 156"/>
                <a:gd name="T22" fmla="*/ 103 w 104"/>
                <a:gd name="T23" fmla="*/ 120 h 156"/>
                <a:gd name="T24" fmla="*/ 102 w 104"/>
                <a:gd name="T25" fmla="*/ 128 h 156"/>
                <a:gd name="T26" fmla="*/ 100 w 104"/>
                <a:gd name="T27" fmla="*/ 136 h 156"/>
                <a:gd name="T28" fmla="*/ 98 w 104"/>
                <a:gd name="T29" fmla="*/ 142 h 156"/>
                <a:gd name="T30" fmla="*/ 95 w 104"/>
                <a:gd name="T31" fmla="*/ 148 h 156"/>
                <a:gd name="T32" fmla="*/ 91 w 104"/>
                <a:gd name="T33" fmla="*/ 153 h 156"/>
                <a:gd name="T34" fmla="*/ 88 w 104"/>
                <a:gd name="T35" fmla="*/ 155 h 156"/>
                <a:gd name="T36" fmla="*/ 84 w 104"/>
                <a:gd name="T37" fmla="*/ 156 h 156"/>
                <a:gd name="T38" fmla="*/ 20 w 104"/>
                <a:gd name="T39" fmla="*/ 156 h 156"/>
                <a:gd name="T40" fmla="*/ 16 w 104"/>
                <a:gd name="T41" fmla="*/ 155 h 156"/>
                <a:gd name="T42" fmla="*/ 13 w 104"/>
                <a:gd name="T43" fmla="*/ 153 h 156"/>
                <a:gd name="T44" fmla="*/ 9 w 104"/>
                <a:gd name="T45" fmla="*/ 148 h 156"/>
                <a:gd name="T46" fmla="*/ 6 w 104"/>
                <a:gd name="T47" fmla="*/ 142 h 156"/>
                <a:gd name="T48" fmla="*/ 4 w 104"/>
                <a:gd name="T49" fmla="*/ 136 h 156"/>
                <a:gd name="T50" fmla="*/ 2 w 104"/>
                <a:gd name="T51" fmla="*/ 128 h 156"/>
                <a:gd name="T52" fmla="*/ 1 w 104"/>
                <a:gd name="T53" fmla="*/ 120 h 156"/>
                <a:gd name="T54" fmla="*/ 0 w 104"/>
                <a:gd name="T55" fmla="*/ 111 h 156"/>
                <a:gd name="T56" fmla="*/ 0 w 104"/>
                <a:gd name="T57" fmla="*/ 45 h 156"/>
                <a:gd name="T58" fmla="*/ 1 w 104"/>
                <a:gd name="T59" fmla="*/ 36 h 156"/>
                <a:gd name="T60" fmla="*/ 2 w 104"/>
                <a:gd name="T61" fmla="*/ 28 h 156"/>
                <a:gd name="T62" fmla="*/ 4 w 104"/>
                <a:gd name="T63" fmla="*/ 20 h 156"/>
                <a:gd name="T64" fmla="*/ 6 w 104"/>
                <a:gd name="T65" fmla="*/ 14 h 156"/>
                <a:gd name="T66" fmla="*/ 9 w 104"/>
                <a:gd name="T67" fmla="*/ 8 h 156"/>
                <a:gd name="T68" fmla="*/ 13 w 104"/>
                <a:gd name="T69" fmla="*/ 4 h 156"/>
                <a:gd name="T70" fmla="*/ 16 w 104"/>
                <a:gd name="T71" fmla="*/ 1 h 156"/>
                <a:gd name="T72" fmla="*/ 20 w 104"/>
                <a:gd name="T73" fmla="*/ 0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156">
                  <a:moveTo>
                    <a:pt x="20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1" y="4"/>
                  </a:lnTo>
                  <a:lnTo>
                    <a:pt x="95" y="8"/>
                  </a:lnTo>
                  <a:lnTo>
                    <a:pt x="98" y="14"/>
                  </a:lnTo>
                  <a:lnTo>
                    <a:pt x="100" y="20"/>
                  </a:lnTo>
                  <a:lnTo>
                    <a:pt x="102" y="28"/>
                  </a:lnTo>
                  <a:lnTo>
                    <a:pt x="103" y="36"/>
                  </a:lnTo>
                  <a:lnTo>
                    <a:pt x="104" y="45"/>
                  </a:lnTo>
                  <a:lnTo>
                    <a:pt x="104" y="111"/>
                  </a:lnTo>
                  <a:lnTo>
                    <a:pt x="103" y="120"/>
                  </a:lnTo>
                  <a:lnTo>
                    <a:pt x="102" y="128"/>
                  </a:lnTo>
                  <a:lnTo>
                    <a:pt x="100" y="136"/>
                  </a:lnTo>
                  <a:lnTo>
                    <a:pt x="98" y="142"/>
                  </a:lnTo>
                  <a:lnTo>
                    <a:pt x="95" y="148"/>
                  </a:lnTo>
                  <a:lnTo>
                    <a:pt x="91" y="153"/>
                  </a:lnTo>
                  <a:lnTo>
                    <a:pt x="88" y="155"/>
                  </a:lnTo>
                  <a:lnTo>
                    <a:pt x="84" y="156"/>
                  </a:lnTo>
                  <a:lnTo>
                    <a:pt x="20" y="156"/>
                  </a:lnTo>
                  <a:lnTo>
                    <a:pt x="16" y="155"/>
                  </a:lnTo>
                  <a:lnTo>
                    <a:pt x="13" y="153"/>
                  </a:lnTo>
                  <a:lnTo>
                    <a:pt x="9" y="148"/>
                  </a:lnTo>
                  <a:lnTo>
                    <a:pt x="6" y="142"/>
                  </a:lnTo>
                  <a:lnTo>
                    <a:pt x="4" y="136"/>
                  </a:lnTo>
                  <a:lnTo>
                    <a:pt x="2" y="128"/>
                  </a:lnTo>
                  <a:lnTo>
                    <a:pt x="1" y="120"/>
                  </a:lnTo>
                  <a:lnTo>
                    <a:pt x="0" y="111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2" y="28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9" y="8"/>
                  </a:lnTo>
                  <a:lnTo>
                    <a:pt x="13" y="4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498" name="Freeform 767"/>
            <p:cNvSpPr>
              <a:spLocks/>
            </p:cNvSpPr>
            <p:nvPr/>
          </p:nvSpPr>
          <p:spPr bwMode="auto">
            <a:xfrm>
              <a:off x="5013" y="1063"/>
              <a:ext cx="66" cy="89"/>
            </a:xfrm>
            <a:custGeom>
              <a:avLst/>
              <a:gdLst>
                <a:gd name="T0" fmla="*/ 33 w 66"/>
                <a:gd name="T1" fmla="*/ 0 h 89"/>
                <a:gd name="T2" fmla="*/ 39 w 66"/>
                <a:gd name="T3" fmla="*/ 1 h 89"/>
                <a:gd name="T4" fmla="*/ 45 w 66"/>
                <a:gd name="T5" fmla="*/ 3 h 89"/>
                <a:gd name="T6" fmla="*/ 50 w 66"/>
                <a:gd name="T7" fmla="*/ 8 h 89"/>
                <a:gd name="T8" fmla="*/ 55 w 66"/>
                <a:gd name="T9" fmla="*/ 14 h 89"/>
                <a:gd name="T10" fmla="*/ 59 w 66"/>
                <a:gd name="T11" fmla="*/ 19 h 89"/>
                <a:gd name="T12" fmla="*/ 62 w 66"/>
                <a:gd name="T13" fmla="*/ 28 h 89"/>
                <a:gd name="T14" fmla="*/ 64 w 66"/>
                <a:gd name="T15" fmla="*/ 36 h 89"/>
                <a:gd name="T16" fmla="*/ 66 w 66"/>
                <a:gd name="T17" fmla="*/ 45 h 89"/>
                <a:gd name="T18" fmla="*/ 64 w 66"/>
                <a:gd name="T19" fmla="*/ 53 h 89"/>
                <a:gd name="T20" fmla="*/ 62 w 66"/>
                <a:gd name="T21" fmla="*/ 63 h 89"/>
                <a:gd name="T22" fmla="*/ 59 w 66"/>
                <a:gd name="T23" fmla="*/ 70 h 89"/>
                <a:gd name="T24" fmla="*/ 55 w 66"/>
                <a:gd name="T25" fmla="*/ 77 h 89"/>
                <a:gd name="T26" fmla="*/ 50 w 66"/>
                <a:gd name="T27" fmla="*/ 81 h 89"/>
                <a:gd name="T28" fmla="*/ 45 w 66"/>
                <a:gd name="T29" fmla="*/ 86 h 89"/>
                <a:gd name="T30" fmla="*/ 39 w 66"/>
                <a:gd name="T31" fmla="*/ 88 h 89"/>
                <a:gd name="T32" fmla="*/ 33 w 66"/>
                <a:gd name="T33" fmla="*/ 89 h 89"/>
                <a:gd name="T34" fmla="*/ 26 w 66"/>
                <a:gd name="T35" fmla="*/ 88 h 89"/>
                <a:gd name="T36" fmla="*/ 20 w 66"/>
                <a:gd name="T37" fmla="*/ 86 h 89"/>
                <a:gd name="T38" fmla="*/ 15 w 66"/>
                <a:gd name="T39" fmla="*/ 81 h 89"/>
                <a:gd name="T40" fmla="*/ 10 w 66"/>
                <a:gd name="T41" fmla="*/ 77 h 89"/>
                <a:gd name="T42" fmla="*/ 6 w 66"/>
                <a:gd name="T43" fmla="*/ 70 h 89"/>
                <a:gd name="T44" fmla="*/ 3 w 66"/>
                <a:gd name="T45" fmla="*/ 63 h 89"/>
                <a:gd name="T46" fmla="*/ 1 w 66"/>
                <a:gd name="T47" fmla="*/ 53 h 89"/>
                <a:gd name="T48" fmla="*/ 0 w 66"/>
                <a:gd name="T49" fmla="*/ 45 h 89"/>
                <a:gd name="T50" fmla="*/ 1 w 66"/>
                <a:gd name="T51" fmla="*/ 36 h 89"/>
                <a:gd name="T52" fmla="*/ 3 w 66"/>
                <a:gd name="T53" fmla="*/ 28 h 89"/>
                <a:gd name="T54" fmla="*/ 6 w 66"/>
                <a:gd name="T55" fmla="*/ 19 h 89"/>
                <a:gd name="T56" fmla="*/ 10 w 66"/>
                <a:gd name="T57" fmla="*/ 14 h 89"/>
                <a:gd name="T58" fmla="*/ 15 w 66"/>
                <a:gd name="T59" fmla="*/ 8 h 89"/>
                <a:gd name="T60" fmla="*/ 20 w 66"/>
                <a:gd name="T61" fmla="*/ 3 h 89"/>
                <a:gd name="T62" fmla="*/ 26 w 66"/>
                <a:gd name="T63" fmla="*/ 1 h 89"/>
                <a:gd name="T64" fmla="*/ 33 w 66"/>
                <a:gd name="T65" fmla="*/ 0 h 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6" h="89">
                  <a:moveTo>
                    <a:pt x="33" y="0"/>
                  </a:moveTo>
                  <a:lnTo>
                    <a:pt x="39" y="1"/>
                  </a:lnTo>
                  <a:lnTo>
                    <a:pt x="45" y="3"/>
                  </a:lnTo>
                  <a:lnTo>
                    <a:pt x="50" y="8"/>
                  </a:lnTo>
                  <a:lnTo>
                    <a:pt x="55" y="14"/>
                  </a:lnTo>
                  <a:lnTo>
                    <a:pt x="59" y="19"/>
                  </a:lnTo>
                  <a:lnTo>
                    <a:pt x="62" y="28"/>
                  </a:lnTo>
                  <a:lnTo>
                    <a:pt x="64" y="36"/>
                  </a:lnTo>
                  <a:lnTo>
                    <a:pt x="66" y="45"/>
                  </a:lnTo>
                  <a:lnTo>
                    <a:pt x="64" y="53"/>
                  </a:lnTo>
                  <a:lnTo>
                    <a:pt x="62" y="63"/>
                  </a:lnTo>
                  <a:lnTo>
                    <a:pt x="59" y="70"/>
                  </a:lnTo>
                  <a:lnTo>
                    <a:pt x="55" y="77"/>
                  </a:lnTo>
                  <a:lnTo>
                    <a:pt x="50" y="81"/>
                  </a:lnTo>
                  <a:lnTo>
                    <a:pt x="45" y="86"/>
                  </a:lnTo>
                  <a:lnTo>
                    <a:pt x="39" y="88"/>
                  </a:lnTo>
                  <a:lnTo>
                    <a:pt x="33" y="89"/>
                  </a:lnTo>
                  <a:lnTo>
                    <a:pt x="26" y="88"/>
                  </a:lnTo>
                  <a:lnTo>
                    <a:pt x="20" y="86"/>
                  </a:lnTo>
                  <a:lnTo>
                    <a:pt x="15" y="81"/>
                  </a:lnTo>
                  <a:lnTo>
                    <a:pt x="10" y="77"/>
                  </a:lnTo>
                  <a:lnTo>
                    <a:pt x="6" y="70"/>
                  </a:lnTo>
                  <a:lnTo>
                    <a:pt x="3" y="63"/>
                  </a:lnTo>
                  <a:lnTo>
                    <a:pt x="1" y="53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6" y="19"/>
                  </a:lnTo>
                  <a:lnTo>
                    <a:pt x="10" y="14"/>
                  </a:lnTo>
                  <a:lnTo>
                    <a:pt x="15" y="8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499" name="Freeform 768"/>
            <p:cNvSpPr>
              <a:spLocks/>
            </p:cNvSpPr>
            <p:nvPr/>
          </p:nvSpPr>
          <p:spPr bwMode="auto">
            <a:xfrm>
              <a:off x="5013" y="1063"/>
              <a:ext cx="66" cy="89"/>
            </a:xfrm>
            <a:custGeom>
              <a:avLst/>
              <a:gdLst>
                <a:gd name="T0" fmla="*/ 33 w 66"/>
                <a:gd name="T1" fmla="*/ 0 h 89"/>
                <a:gd name="T2" fmla="*/ 39 w 66"/>
                <a:gd name="T3" fmla="*/ 1 h 89"/>
                <a:gd name="T4" fmla="*/ 45 w 66"/>
                <a:gd name="T5" fmla="*/ 3 h 89"/>
                <a:gd name="T6" fmla="*/ 50 w 66"/>
                <a:gd name="T7" fmla="*/ 8 h 89"/>
                <a:gd name="T8" fmla="*/ 55 w 66"/>
                <a:gd name="T9" fmla="*/ 14 h 89"/>
                <a:gd name="T10" fmla="*/ 59 w 66"/>
                <a:gd name="T11" fmla="*/ 19 h 89"/>
                <a:gd name="T12" fmla="*/ 62 w 66"/>
                <a:gd name="T13" fmla="*/ 28 h 89"/>
                <a:gd name="T14" fmla="*/ 64 w 66"/>
                <a:gd name="T15" fmla="*/ 36 h 89"/>
                <a:gd name="T16" fmla="*/ 66 w 66"/>
                <a:gd name="T17" fmla="*/ 45 h 89"/>
                <a:gd name="T18" fmla="*/ 64 w 66"/>
                <a:gd name="T19" fmla="*/ 53 h 89"/>
                <a:gd name="T20" fmla="*/ 62 w 66"/>
                <a:gd name="T21" fmla="*/ 63 h 89"/>
                <a:gd name="T22" fmla="*/ 59 w 66"/>
                <a:gd name="T23" fmla="*/ 70 h 89"/>
                <a:gd name="T24" fmla="*/ 55 w 66"/>
                <a:gd name="T25" fmla="*/ 77 h 89"/>
                <a:gd name="T26" fmla="*/ 50 w 66"/>
                <a:gd name="T27" fmla="*/ 81 h 89"/>
                <a:gd name="T28" fmla="*/ 45 w 66"/>
                <a:gd name="T29" fmla="*/ 86 h 89"/>
                <a:gd name="T30" fmla="*/ 39 w 66"/>
                <a:gd name="T31" fmla="*/ 88 h 89"/>
                <a:gd name="T32" fmla="*/ 33 w 66"/>
                <a:gd name="T33" fmla="*/ 89 h 89"/>
                <a:gd name="T34" fmla="*/ 26 w 66"/>
                <a:gd name="T35" fmla="*/ 88 h 89"/>
                <a:gd name="T36" fmla="*/ 20 w 66"/>
                <a:gd name="T37" fmla="*/ 86 h 89"/>
                <a:gd name="T38" fmla="*/ 15 w 66"/>
                <a:gd name="T39" fmla="*/ 81 h 89"/>
                <a:gd name="T40" fmla="*/ 10 w 66"/>
                <a:gd name="T41" fmla="*/ 77 h 89"/>
                <a:gd name="T42" fmla="*/ 6 w 66"/>
                <a:gd name="T43" fmla="*/ 70 h 89"/>
                <a:gd name="T44" fmla="*/ 3 w 66"/>
                <a:gd name="T45" fmla="*/ 63 h 89"/>
                <a:gd name="T46" fmla="*/ 1 w 66"/>
                <a:gd name="T47" fmla="*/ 53 h 89"/>
                <a:gd name="T48" fmla="*/ 0 w 66"/>
                <a:gd name="T49" fmla="*/ 45 h 89"/>
                <a:gd name="T50" fmla="*/ 1 w 66"/>
                <a:gd name="T51" fmla="*/ 36 h 89"/>
                <a:gd name="T52" fmla="*/ 3 w 66"/>
                <a:gd name="T53" fmla="*/ 28 h 89"/>
                <a:gd name="T54" fmla="*/ 6 w 66"/>
                <a:gd name="T55" fmla="*/ 19 h 89"/>
                <a:gd name="T56" fmla="*/ 10 w 66"/>
                <a:gd name="T57" fmla="*/ 14 h 89"/>
                <a:gd name="T58" fmla="*/ 15 w 66"/>
                <a:gd name="T59" fmla="*/ 8 h 89"/>
                <a:gd name="T60" fmla="*/ 20 w 66"/>
                <a:gd name="T61" fmla="*/ 3 h 89"/>
                <a:gd name="T62" fmla="*/ 26 w 66"/>
                <a:gd name="T63" fmla="*/ 1 h 89"/>
                <a:gd name="T64" fmla="*/ 33 w 66"/>
                <a:gd name="T65" fmla="*/ 0 h 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6" h="89">
                  <a:moveTo>
                    <a:pt x="33" y="0"/>
                  </a:moveTo>
                  <a:lnTo>
                    <a:pt x="39" y="1"/>
                  </a:lnTo>
                  <a:lnTo>
                    <a:pt x="45" y="3"/>
                  </a:lnTo>
                  <a:lnTo>
                    <a:pt x="50" y="8"/>
                  </a:lnTo>
                  <a:lnTo>
                    <a:pt x="55" y="14"/>
                  </a:lnTo>
                  <a:lnTo>
                    <a:pt x="59" y="19"/>
                  </a:lnTo>
                  <a:lnTo>
                    <a:pt x="62" y="28"/>
                  </a:lnTo>
                  <a:lnTo>
                    <a:pt x="64" y="36"/>
                  </a:lnTo>
                  <a:lnTo>
                    <a:pt x="66" y="45"/>
                  </a:lnTo>
                  <a:lnTo>
                    <a:pt x="64" y="53"/>
                  </a:lnTo>
                  <a:lnTo>
                    <a:pt x="62" y="63"/>
                  </a:lnTo>
                  <a:lnTo>
                    <a:pt x="59" y="70"/>
                  </a:lnTo>
                  <a:lnTo>
                    <a:pt x="55" y="77"/>
                  </a:lnTo>
                  <a:lnTo>
                    <a:pt x="50" y="81"/>
                  </a:lnTo>
                  <a:lnTo>
                    <a:pt x="45" y="86"/>
                  </a:lnTo>
                  <a:lnTo>
                    <a:pt x="39" y="88"/>
                  </a:lnTo>
                  <a:lnTo>
                    <a:pt x="33" y="89"/>
                  </a:lnTo>
                  <a:lnTo>
                    <a:pt x="26" y="88"/>
                  </a:lnTo>
                  <a:lnTo>
                    <a:pt x="20" y="86"/>
                  </a:lnTo>
                  <a:lnTo>
                    <a:pt x="15" y="81"/>
                  </a:lnTo>
                  <a:lnTo>
                    <a:pt x="10" y="77"/>
                  </a:lnTo>
                  <a:lnTo>
                    <a:pt x="6" y="70"/>
                  </a:lnTo>
                  <a:lnTo>
                    <a:pt x="3" y="63"/>
                  </a:lnTo>
                  <a:lnTo>
                    <a:pt x="1" y="53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3" y="28"/>
                  </a:lnTo>
                  <a:lnTo>
                    <a:pt x="6" y="19"/>
                  </a:lnTo>
                  <a:lnTo>
                    <a:pt x="10" y="14"/>
                  </a:lnTo>
                  <a:lnTo>
                    <a:pt x="15" y="8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00" name="Freeform 769"/>
            <p:cNvSpPr>
              <a:spLocks/>
            </p:cNvSpPr>
            <p:nvPr/>
          </p:nvSpPr>
          <p:spPr bwMode="auto">
            <a:xfrm>
              <a:off x="5103" y="1023"/>
              <a:ext cx="104" cy="156"/>
            </a:xfrm>
            <a:custGeom>
              <a:avLst/>
              <a:gdLst>
                <a:gd name="T0" fmla="*/ 20 w 104"/>
                <a:gd name="T1" fmla="*/ 0 h 156"/>
                <a:gd name="T2" fmla="*/ 84 w 104"/>
                <a:gd name="T3" fmla="*/ 0 h 156"/>
                <a:gd name="T4" fmla="*/ 88 w 104"/>
                <a:gd name="T5" fmla="*/ 1 h 156"/>
                <a:gd name="T6" fmla="*/ 91 w 104"/>
                <a:gd name="T7" fmla="*/ 4 h 156"/>
                <a:gd name="T8" fmla="*/ 95 w 104"/>
                <a:gd name="T9" fmla="*/ 8 h 156"/>
                <a:gd name="T10" fmla="*/ 98 w 104"/>
                <a:gd name="T11" fmla="*/ 14 h 156"/>
                <a:gd name="T12" fmla="*/ 100 w 104"/>
                <a:gd name="T13" fmla="*/ 20 h 156"/>
                <a:gd name="T14" fmla="*/ 102 w 104"/>
                <a:gd name="T15" fmla="*/ 28 h 156"/>
                <a:gd name="T16" fmla="*/ 103 w 104"/>
                <a:gd name="T17" fmla="*/ 36 h 156"/>
                <a:gd name="T18" fmla="*/ 104 w 104"/>
                <a:gd name="T19" fmla="*/ 45 h 156"/>
                <a:gd name="T20" fmla="*/ 104 w 104"/>
                <a:gd name="T21" fmla="*/ 111 h 156"/>
                <a:gd name="T22" fmla="*/ 103 w 104"/>
                <a:gd name="T23" fmla="*/ 120 h 156"/>
                <a:gd name="T24" fmla="*/ 102 w 104"/>
                <a:gd name="T25" fmla="*/ 128 h 156"/>
                <a:gd name="T26" fmla="*/ 100 w 104"/>
                <a:gd name="T27" fmla="*/ 136 h 156"/>
                <a:gd name="T28" fmla="*/ 98 w 104"/>
                <a:gd name="T29" fmla="*/ 142 h 156"/>
                <a:gd name="T30" fmla="*/ 95 w 104"/>
                <a:gd name="T31" fmla="*/ 148 h 156"/>
                <a:gd name="T32" fmla="*/ 91 w 104"/>
                <a:gd name="T33" fmla="*/ 153 h 156"/>
                <a:gd name="T34" fmla="*/ 88 w 104"/>
                <a:gd name="T35" fmla="*/ 155 h 156"/>
                <a:gd name="T36" fmla="*/ 84 w 104"/>
                <a:gd name="T37" fmla="*/ 156 h 156"/>
                <a:gd name="T38" fmla="*/ 20 w 104"/>
                <a:gd name="T39" fmla="*/ 156 h 156"/>
                <a:gd name="T40" fmla="*/ 16 w 104"/>
                <a:gd name="T41" fmla="*/ 155 h 156"/>
                <a:gd name="T42" fmla="*/ 13 w 104"/>
                <a:gd name="T43" fmla="*/ 153 h 156"/>
                <a:gd name="T44" fmla="*/ 9 w 104"/>
                <a:gd name="T45" fmla="*/ 148 h 156"/>
                <a:gd name="T46" fmla="*/ 6 w 104"/>
                <a:gd name="T47" fmla="*/ 142 h 156"/>
                <a:gd name="T48" fmla="*/ 4 w 104"/>
                <a:gd name="T49" fmla="*/ 136 h 156"/>
                <a:gd name="T50" fmla="*/ 2 w 104"/>
                <a:gd name="T51" fmla="*/ 128 h 156"/>
                <a:gd name="T52" fmla="*/ 1 w 104"/>
                <a:gd name="T53" fmla="*/ 120 h 156"/>
                <a:gd name="T54" fmla="*/ 0 w 104"/>
                <a:gd name="T55" fmla="*/ 111 h 156"/>
                <a:gd name="T56" fmla="*/ 0 w 104"/>
                <a:gd name="T57" fmla="*/ 45 h 156"/>
                <a:gd name="T58" fmla="*/ 1 w 104"/>
                <a:gd name="T59" fmla="*/ 36 h 156"/>
                <a:gd name="T60" fmla="*/ 2 w 104"/>
                <a:gd name="T61" fmla="*/ 28 h 156"/>
                <a:gd name="T62" fmla="*/ 4 w 104"/>
                <a:gd name="T63" fmla="*/ 20 h 156"/>
                <a:gd name="T64" fmla="*/ 6 w 104"/>
                <a:gd name="T65" fmla="*/ 14 h 156"/>
                <a:gd name="T66" fmla="*/ 9 w 104"/>
                <a:gd name="T67" fmla="*/ 8 h 156"/>
                <a:gd name="T68" fmla="*/ 13 w 104"/>
                <a:gd name="T69" fmla="*/ 4 h 156"/>
                <a:gd name="T70" fmla="*/ 16 w 104"/>
                <a:gd name="T71" fmla="*/ 1 h 156"/>
                <a:gd name="T72" fmla="*/ 20 w 104"/>
                <a:gd name="T73" fmla="*/ 0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156">
                  <a:moveTo>
                    <a:pt x="20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1" y="4"/>
                  </a:lnTo>
                  <a:lnTo>
                    <a:pt x="95" y="8"/>
                  </a:lnTo>
                  <a:lnTo>
                    <a:pt x="98" y="14"/>
                  </a:lnTo>
                  <a:lnTo>
                    <a:pt x="100" y="20"/>
                  </a:lnTo>
                  <a:lnTo>
                    <a:pt x="102" y="28"/>
                  </a:lnTo>
                  <a:lnTo>
                    <a:pt x="103" y="36"/>
                  </a:lnTo>
                  <a:lnTo>
                    <a:pt x="104" y="45"/>
                  </a:lnTo>
                  <a:lnTo>
                    <a:pt x="104" y="111"/>
                  </a:lnTo>
                  <a:lnTo>
                    <a:pt x="103" y="120"/>
                  </a:lnTo>
                  <a:lnTo>
                    <a:pt x="102" y="128"/>
                  </a:lnTo>
                  <a:lnTo>
                    <a:pt x="100" y="136"/>
                  </a:lnTo>
                  <a:lnTo>
                    <a:pt x="98" y="142"/>
                  </a:lnTo>
                  <a:lnTo>
                    <a:pt x="95" y="148"/>
                  </a:lnTo>
                  <a:lnTo>
                    <a:pt x="91" y="153"/>
                  </a:lnTo>
                  <a:lnTo>
                    <a:pt x="88" y="155"/>
                  </a:lnTo>
                  <a:lnTo>
                    <a:pt x="84" y="156"/>
                  </a:lnTo>
                  <a:lnTo>
                    <a:pt x="20" y="156"/>
                  </a:lnTo>
                  <a:lnTo>
                    <a:pt x="16" y="155"/>
                  </a:lnTo>
                  <a:lnTo>
                    <a:pt x="13" y="153"/>
                  </a:lnTo>
                  <a:lnTo>
                    <a:pt x="9" y="148"/>
                  </a:lnTo>
                  <a:lnTo>
                    <a:pt x="6" y="142"/>
                  </a:lnTo>
                  <a:lnTo>
                    <a:pt x="4" y="136"/>
                  </a:lnTo>
                  <a:lnTo>
                    <a:pt x="2" y="128"/>
                  </a:lnTo>
                  <a:lnTo>
                    <a:pt x="1" y="120"/>
                  </a:lnTo>
                  <a:lnTo>
                    <a:pt x="0" y="111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2" y="28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9" y="8"/>
                  </a:lnTo>
                  <a:lnTo>
                    <a:pt x="13" y="4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01" name="Freeform 770"/>
            <p:cNvSpPr>
              <a:spLocks/>
            </p:cNvSpPr>
            <p:nvPr/>
          </p:nvSpPr>
          <p:spPr bwMode="auto">
            <a:xfrm>
              <a:off x="5103" y="1023"/>
              <a:ext cx="104" cy="156"/>
            </a:xfrm>
            <a:custGeom>
              <a:avLst/>
              <a:gdLst>
                <a:gd name="T0" fmla="*/ 20 w 104"/>
                <a:gd name="T1" fmla="*/ 0 h 156"/>
                <a:gd name="T2" fmla="*/ 84 w 104"/>
                <a:gd name="T3" fmla="*/ 0 h 156"/>
                <a:gd name="T4" fmla="*/ 88 w 104"/>
                <a:gd name="T5" fmla="*/ 1 h 156"/>
                <a:gd name="T6" fmla="*/ 91 w 104"/>
                <a:gd name="T7" fmla="*/ 4 h 156"/>
                <a:gd name="T8" fmla="*/ 95 w 104"/>
                <a:gd name="T9" fmla="*/ 8 h 156"/>
                <a:gd name="T10" fmla="*/ 98 w 104"/>
                <a:gd name="T11" fmla="*/ 14 h 156"/>
                <a:gd name="T12" fmla="*/ 100 w 104"/>
                <a:gd name="T13" fmla="*/ 20 h 156"/>
                <a:gd name="T14" fmla="*/ 102 w 104"/>
                <a:gd name="T15" fmla="*/ 28 h 156"/>
                <a:gd name="T16" fmla="*/ 103 w 104"/>
                <a:gd name="T17" fmla="*/ 36 h 156"/>
                <a:gd name="T18" fmla="*/ 104 w 104"/>
                <a:gd name="T19" fmla="*/ 45 h 156"/>
                <a:gd name="T20" fmla="*/ 104 w 104"/>
                <a:gd name="T21" fmla="*/ 111 h 156"/>
                <a:gd name="T22" fmla="*/ 103 w 104"/>
                <a:gd name="T23" fmla="*/ 120 h 156"/>
                <a:gd name="T24" fmla="*/ 102 w 104"/>
                <a:gd name="T25" fmla="*/ 128 h 156"/>
                <a:gd name="T26" fmla="*/ 100 w 104"/>
                <a:gd name="T27" fmla="*/ 136 h 156"/>
                <a:gd name="T28" fmla="*/ 98 w 104"/>
                <a:gd name="T29" fmla="*/ 142 h 156"/>
                <a:gd name="T30" fmla="*/ 95 w 104"/>
                <a:gd name="T31" fmla="*/ 148 h 156"/>
                <a:gd name="T32" fmla="*/ 91 w 104"/>
                <a:gd name="T33" fmla="*/ 153 h 156"/>
                <a:gd name="T34" fmla="*/ 88 w 104"/>
                <a:gd name="T35" fmla="*/ 155 h 156"/>
                <a:gd name="T36" fmla="*/ 84 w 104"/>
                <a:gd name="T37" fmla="*/ 156 h 156"/>
                <a:gd name="T38" fmla="*/ 20 w 104"/>
                <a:gd name="T39" fmla="*/ 156 h 156"/>
                <a:gd name="T40" fmla="*/ 16 w 104"/>
                <a:gd name="T41" fmla="*/ 155 h 156"/>
                <a:gd name="T42" fmla="*/ 13 w 104"/>
                <a:gd name="T43" fmla="*/ 153 h 156"/>
                <a:gd name="T44" fmla="*/ 9 w 104"/>
                <a:gd name="T45" fmla="*/ 148 h 156"/>
                <a:gd name="T46" fmla="*/ 6 w 104"/>
                <a:gd name="T47" fmla="*/ 142 h 156"/>
                <a:gd name="T48" fmla="*/ 4 w 104"/>
                <a:gd name="T49" fmla="*/ 136 h 156"/>
                <a:gd name="T50" fmla="*/ 2 w 104"/>
                <a:gd name="T51" fmla="*/ 128 h 156"/>
                <a:gd name="T52" fmla="*/ 1 w 104"/>
                <a:gd name="T53" fmla="*/ 120 h 156"/>
                <a:gd name="T54" fmla="*/ 0 w 104"/>
                <a:gd name="T55" fmla="*/ 111 h 156"/>
                <a:gd name="T56" fmla="*/ 0 w 104"/>
                <a:gd name="T57" fmla="*/ 45 h 156"/>
                <a:gd name="T58" fmla="*/ 1 w 104"/>
                <a:gd name="T59" fmla="*/ 36 h 156"/>
                <a:gd name="T60" fmla="*/ 2 w 104"/>
                <a:gd name="T61" fmla="*/ 28 h 156"/>
                <a:gd name="T62" fmla="*/ 4 w 104"/>
                <a:gd name="T63" fmla="*/ 20 h 156"/>
                <a:gd name="T64" fmla="*/ 6 w 104"/>
                <a:gd name="T65" fmla="*/ 14 h 156"/>
                <a:gd name="T66" fmla="*/ 9 w 104"/>
                <a:gd name="T67" fmla="*/ 8 h 156"/>
                <a:gd name="T68" fmla="*/ 13 w 104"/>
                <a:gd name="T69" fmla="*/ 4 h 156"/>
                <a:gd name="T70" fmla="*/ 16 w 104"/>
                <a:gd name="T71" fmla="*/ 1 h 156"/>
                <a:gd name="T72" fmla="*/ 20 w 104"/>
                <a:gd name="T73" fmla="*/ 0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156">
                  <a:moveTo>
                    <a:pt x="20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1" y="4"/>
                  </a:lnTo>
                  <a:lnTo>
                    <a:pt x="95" y="8"/>
                  </a:lnTo>
                  <a:lnTo>
                    <a:pt x="98" y="14"/>
                  </a:lnTo>
                  <a:lnTo>
                    <a:pt x="100" y="20"/>
                  </a:lnTo>
                  <a:lnTo>
                    <a:pt x="102" y="28"/>
                  </a:lnTo>
                  <a:lnTo>
                    <a:pt x="103" y="36"/>
                  </a:lnTo>
                  <a:lnTo>
                    <a:pt x="104" y="45"/>
                  </a:lnTo>
                  <a:lnTo>
                    <a:pt x="104" y="111"/>
                  </a:lnTo>
                  <a:lnTo>
                    <a:pt x="103" y="120"/>
                  </a:lnTo>
                  <a:lnTo>
                    <a:pt x="102" y="128"/>
                  </a:lnTo>
                  <a:lnTo>
                    <a:pt x="100" y="136"/>
                  </a:lnTo>
                  <a:lnTo>
                    <a:pt x="98" y="142"/>
                  </a:lnTo>
                  <a:lnTo>
                    <a:pt x="95" y="148"/>
                  </a:lnTo>
                  <a:lnTo>
                    <a:pt x="91" y="153"/>
                  </a:lnTo>
                  <a:lnTo>
                    <a:pt x="88" y="155"/>
                  </a:lnTo>
                  <a:lnTo>
                    <a:pt x="84" y="156"/>
                  </a:lnTo>
                  <a:lnTo>
                    <a:pt x="20" y="156"/>
                  </a:lnTo>
                  <a:lnTo>
                    <a:pt x="16" y="155"/>
                  </a:lnTo>
                  <a:lnTo>
                    <a:pt x="13" y="153"/>
                  </a:lnTo>
                  <a:lnTo>
                    <a:pt x="9" y="148"/>
                  </a:lnTo>
                  <a:lnTo>
                    <a:pt x="6" y="142"/>
                  </a:lnTo>
                  <a:lnTo>
                    <a:pt x="4" y="136"/>
                  </a:lnTo>
                  <a:lnTo>
                    <a:pt x="2" y="128"/>
                  </a:lnTo>
                  <a:lnTo>
                    <a:pt x="1" y="120"/>
                  </a:lnTo>
                  <a:lnTo>
                    <a:pt x="0" y="111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2" y="28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9" y="8"/>
                  </a:lnTo>
                  <a:lnTo>
                    <a:pt x="13" y="4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02" name="Freeform 771"/>
            <p:cNvSpPr>
              <a:spLocks/>
            </p:cNvSpPr>
            <p:nvPr/>
          </p:nvSpPr>
          <p:spPr bwMode="auto">
            <a:xfrm>
              <a:off x="5120" y="1063"/>
              <a:ext cx="65" cy="89"/>
            </a:xfrm>
            <a:custGeom>
              <a:avLst/>
              <a:gdLst>
                <a:gd name="T0" fmla="*/ 32 w 65"/>
                <a:gd name="T1" fmla="*/ 0 h 89"/>
                <a:gd name="T2" fmla="*/ 38 w 65"/>
                <a:gd name="T3" fmla="*/ 1 h 89"/>
                <a:gd name="T4" fmla="*/ 44 w 65"/>
                <a:gd name="T5" fmla="*/ 3 h 89"/>
                <a:gd name="T6" fmla="*/ 50 w 65"/>
                <a:gd name="T7" fmla="*/ 8 h 89"/>
                <a:gd name="T8" fmla="*/ 55 w 65"/>
                <a:gd name="T9" fmla="*/ 14 h 89"/>
                <a:gd name="T10" fmla="*/ 59 w 65"/>
                <a:gd name="T11" fmla="*/ 19 h 89"/>
                <a:gd name="T12" fmla="*/ 62 w 65"/>
                <a:gd name="T13" fmla="*/ 28 h 89"/>
                <a:gd name="T14" fmla="*/ 64 w 65"/>
                <a:gd name="T15" fmla="*/ 36 h 89"/>
                <a:gd name="T16" fmla="*/ 65 w 65"/>
                <a:gd name="T17" fmla="*/ 45 h 89"/>
                <a:gd name="T18" fmla="*/ 64 w 65"/>
                <a:gd name="T19" fmla="*/ 53 h 89"/>
                <a:gd name="T20" fmla="*/ 62 w 65"/>
                <a:gd name="T21" fmla="*/ 63 h 89"/>
                <a:gd name="T22" fmla="*/ 59 w 65"/>
                <a:gd name="T23" fmla="*/ 70 h 89"/>
                <a:gd name="T24" fmla="*/ 55 w 65"/>
                <a:gd name="T25" fmla="*/ 77 h 89"/>
                <a:gd name="T26" fmla="*/ 50 w 65"/>
                <a:gd name="T27" fmla="*/ 81 h 89"/>
                <a:gd name="T28" fmla="*/ 44 w 65"/>
                <a:gd name="T29" fmla="*/ 86 h 89"/>
                <a:gd name="T30" fmla="*/ 38 w 65"/>
                <a:gd name="T31" fmla="*/ 88 h 89"/>
                <a:gd name="T32" fmla="*/ 32 w 65"/>
                <a:gd name="T33" fmla="*/ 89 h 89"/>
                <a:gd name="T34" fmla="*/ 25 w 65"/>
                <a:gd name="T35" fmla="*/ 88 h 89"/>
                <a:gd name="T36" fmla="*/ 19 w 65"/>
                <a:gd name="T37" fmla="*/ 86 h 89"/>
                <a:gd name="T38" fmla="*/ 14 w 65"/>
                <a:gd name="T39" fmla="*/ 81 h 89"/>
                <a:gd name="T40" fmla="*/ 9 w 65"/>
                <a:gd name="T41" fmla="*/ 77 h 89"/>
                <a:gd name="T42" fmla="*/ 5 w 65"/>
                <a:gd name="T43" fmla="*/ 70 h 89"/>
                <a:gd name="T44" fmla="*/ 2 w 65"/>
                <a:gd name="T45" fmla="*/ 63 h 89"/>
                <a:gd name="T46" fmla="*/ 0 w 65"/>
                <a:gd name="T47" fmla="*/ 53 h 89"/>
                <a:gd name="T48" fmla="*/ 0 w 65"/>
                <a:gd name="T49" fmla="*/ 45 h 89"/>
                <a:gd name="T50" fmla="*/ 0 w 65"/>
                <a:gd name="T51" fmla="*/ 36 h 89"/>
                <a:gd name="T52" fmla="*/ 2 w 65"/>
                <a:gd name="T53" fmla="*/ 28 h 89"/>
                <a:gd name="T54" fmla="*/ 5 w 65"/>
                <a:gd name="T55" fmla="*/ 19 h 89"/>
                <a:gd name="T56" fmla="*/ 9 w 65"/>
                <a:gd name="T57" fmla="*/ 14 h 89"/>
                <a:gd name="T58" fmla="*/ 14 w 65"/>
                <a:gd name="T59" fmla="*/ 8 h 89"/>
                <a:gd name="T60" fmla="*/ 19 w 65"/>
                <a:gd name="T61" fmla="*/ 3 h 89"/>
                <a:gd name="T62" fmla="*/ 25 w 65"/>
                <a:gd name="T63" fmla="*/ 1 h 89"/>
                <a:gd name="T64" fmla="*/ 32 w 65"/>
                <a:gd name="T65" fmla="*/ 0 h 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5" h="89">
                  <a:moveTo>
                    <a:pt x="32" y="0"/>
                  </a:moveTo>
                  <a:lnTo>
                    <a:pt x="38" y="1"/>
                  </a:lnTo>
                  <a:lnTo>
                    <a:pt x="44" y="3"/>
                  </a:lnTo>
                  <a:lnTo>
                    <a:pt x="50" y="8"/>
                  </a:lnTo>
                  <a:lnTo>
                    <a:pt x="55" y="14"/>
                  </a:lnTo>
                  <a:lnTo>
                    <a:pt x="59" y="19"/>
                  </a:lnTo>
                  <a:lnTo>
                    <a:pt x="62" y="28"/>
                  </a:lnTo>
                  <a:lnTo>
                    <a:pt x="64" y="36"/>
                  </a:lnTo>
                  <a:lnTo>
                    <a:pt x="65" y="45"/>
                  </a:lnTo>
                  <a:lnTo>
                    <a:pt x="64" y="53"/>
                  </a:lnTo>
                  <a:lnTo>
                    <a:pt x="62" y="63"/>
                  </a:lnTo>
                  <a:lnTo>
                    <a:pt x="59" y="70"/>
                  </a:lnTo>
                  <a:lnTo>
                    <a:pt x="55" y="77"/>
                  </a:lnTo>
                  <a:lnTo>
                    <a:pt x="50" y="81"/>
                  </a:lnTo>
                  <a:lnTo>
                    <a:pt x="44" y="86"/>
                  </a:lnTo>
                  <a:lnTo>
                    <a:pt x="38" y="88"/>
                  </a:lnTo>
                  <a:lnTo>
                    <a:pt x="32" y="89"/>
                  </a:lnTo>
                  <a:lnTo>
                    <a:pt x="25" y="88"/>
                  </a:lnTo>
                  <a:lnTo>
                    <a:pt x="19" y="86"/>
                  </a:lnTo>
                  <a:lnTo>
                    <a:pt x="14" y="81"/>
                  </a:lnTo>
                  <a:lnTo>
                    <a:pt x="9" y="77"/>
                  </a:lnTo>
                  <a:lnTo>
                    <a:pt x="5" y="70"/>
                  </a:lnTo>
                  <a:lnTo>
                    <a:pt x="2" y="63"/>
                  </a:lnTo>
                  <a:lnTo>
                    <a:pt x="0" y="53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2" y="28"/>
                  </a:lnTo>
                  <a:lnTo>
                    <a:pt x="5" y="19"/>
                  </a:lnTo>
                  <a:lnTo>
                    <a:pt x="9" y="14"/>
                  </a:lnTo>
                  <a:lnTo>
                    <a:pt x="14" y="8"/>
                  </a:lnTo>
                  <a:lnTo>
                    <a:pt x="19" y="3"/>
                  </a:lnTo>
                  <a:lnTo>
                    <a:pt x="25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03" name="Freeform 772"/>
            <p:cNvSpPr>
              <a:spLocks/>
            </p:cNvSpPr>
            <p:nvPr/>
          </p:nvSpPr>
          <p:spPr bwMode="auto">
            <a:xfrm>
              <a:off x="5120" y="1063"/>
              <a:ext cx="65" cy="89"/>
            </a:xfrm>
            <a:custGeom>
              <a:avLst/>
              <a:gdLst>
                <a:gd name="T0" fmla="*/ 32 w 65"/>
                <a:gd name="T1" fmla="*/ 0 h 89"/>
                <a:gd name="T2" fmla="*/ 38 w 65"/>
                <a:gd name="T3" fmla="*/ 1 h 89"/>
                <a:gd name="T4" fmla="*/ 44 w 65"/>
                <a:gd name="T5" fmla="*/ 3 h 89"/>
                <a:gd name="T6" fmla="*/ 50 w 65"/>
                <a:gd name="T7" fmla="*/ 8 h 89"/>
                <a:gd name="T8" fmla="*/ 55 w 65"/>
                <a:gd name="T9" fmla="*/ 14 h 89"/>
                <a:gd name="T10" fmla="*/ 59 w 65"/>
                <a:gd name="T11" fmla="*/ 19 h 89"/>
                <a:gd name="T12" fmla="*/ 62 w 65"/>
                <a:gd name="T13" fmla="*/ 28 h 89"/>
                <a:gd name="T14" fmla="*/ 64 w 65"/>
                <a:gd name="T15" fmla="*/ 36 h 89"/>
                <a:gd name="T16" fmla="*/ 65 w 65"/>
                <a:gd name="T17" fmla="*/ 45 h 89"/>
                <a:gd name="T18" fmla="*/ 64 w 65"/>
                <a:gd name="T19" fmla="*/ 53 h 89"/>
                <a:gd name="T20" fmla="*/ 62 w 65"/>
                <a:gd name="T21" fmla="*/ 63 h 89"/>
                <a:gd name="T22" fmla="*/ 59 w 65"/>
                <a:gd name="T23" fmla="*/ 70 h 89"/>
                <a:gd name="T24" fmla="*/ 55 w 65"/>
                <a:gd name="T25" fmla="*/ 77 h 89"/>
                <a:gd name="T26" fmla="*/ 50 w 65"/>
                <a:gd name="T27" fmla="*/ 81 h 89"/>
                <a:gd name="T28" fmla="*/ 44 w 65"/>
                <a:gd name="T29" fmla="*/ 86 h 89"/>
                <a:gd name="T30" fmla="*/ 38 w 65"/>
                <a:gd name="T31" fmla="*/ 88 h 89"/>
                <a:gd name="T32" fmla="*/ 32 w 65"/>
                <a:gd name="T33" fmla="*/ 89 h 89"/>
                <a:gd name="T34" fmla="*/ 25 w 65"/>
                <a:gd name="T35" fmla="*/ 88 h 89"/>
                <a:gd name="T36" fmla="*/ 19 w 65"/>
                <a:gd name="T37" fmla="*/ 86 h 89"/>
                <a:gd name="T38" fmla="*/ 14 w 65"/>
                <a:gd name="T39" fmla="*/ 81 h 89"/>
                <a:gd name="T40" fmla="*/ 9 w 65"/>
                <a:gd name="T41" fmla="*/ 77 h 89"/>
                <a:gd name="T42" fmla="*/ 5 w 65"/>
                <a:gd name="T43" fmla="*/ 70 h 89"/>
                <a:gd name="T44" fmla="*/ 2 w 65"/>
                <a:gd name="T45" fmla="*/ 63 h 89"/>
                <a:gd name="T46" fmla="*/ 0 w 65"/>
                <a:gd name="T47" fmla="*/ 53 h 89"/>
                <a:gd name="T48" fmla="*/ 0 w 65"/>
                <a:gd name="T49" fmla="*/ 45 h 89"/>
                <a:gd name="T50" fmla="*/ 0 w 65"/>
                <a:gd name="T51" fmla="*/ 36 h 89"/>
                <a:gd name="T52" fmla="*/ 2 w 65"/>
                <a:gd name="T53" fmla="*/ 28 h 89"/>
                <a:gd name="T54" fmla="*/ 5 w 65"/>
                <a:gd name="T55" fmla="*/ 19 h 89"/>
                <a:gd name="T56" fmla="*/ 9 w 65"/>
                <a:gd name="T57" fmla="*/ 14 h 89"/>
                <a:gd name="T58" fmla="*/ 14 w 65"/>
                <a:gd name="T59" fmla="*/ 8 h 89"/>
                <a:gd name="T60" fmla="*/ 19 w 65"/>
                <a:gd name="T61" fmla="*/ 3 h 89"/>
                <a:gd name="T62" fmla="*/ 25 w 65"/>
                <a:gd name="T63" fmla="*/ 1 h 89"/>
                <a:gd name="T64" fmla="*/ 32 w 65"/>
                <a:gd name="T65" fmla="*/ 0 h 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5" h="89">
                  <a:moveTo>
                    <a:pt x="32" y="0"/>
                  </a:moveTo>
                  <a:lnTo>
                    <a:pt x="38" y="1"/>
                  </a:lnTo>
                  <a:lnTo>
                    <a:pt x="44" y="3"/>
                  </a:lnTo>
                  <a:lnTo>
                    <a:pt x="50" y="8"/>
                  </a:lnTo>
                  <a:lnTo>
                    <a:pt x="55" y="14"/>
                  </a:lnTo>
                  <a:lnTo>
                    <a:pt x="59" y="19"/>
                  </a:lnTo>
                  <a:lnTo>
                    <a:pt x="62" y="28"/>
                  </a:lnTo>
                  <a:lnTo>
                    <a:pt x="64" y="36"/>
                  </a:lnTo>
                  <a:lnTo>
                    <a:pt x="65" y="45"/>
                  </a:lnTo>
                  <a:lnTo>
                    <a:pt x="64" y="53"/>
                  </a:lnTo>
                  <a:lnTo>
                    <a:pt x="62" y="63"/>
                  </a:lnTo>
                  <a:lnTo>
                    <a:pt x="59" y="70"/>
                  </a:lnTo>
                  <a:lnTo>
                    <a:pt x="55" y="77"/>
                  </a:lnTo>
                  <a:lnTo>
                    <a:pt x="50" y="81"/>
                  </a:lnTo>
                  <a:lnTo>
                    <a:pt x="44" y="86"/>
                  </a:lnTo>
                  <a:lnTo>
                    <a:pt x="38" y="88"/>
                  </a:lnTo>
                  <a:lnTo>
                    <a:pt x="32" y="89"/>
                  </a:lnTo>
                  <a:lnTo>
                    <a:pt x="25" y="88"/>
                  </a:lnTo>
                  <a:lnTo>
                    <a:pt x="19" y="86"/>
                  </a:lnTo>
                  <a:lnTo>
                    <a:pt x="14" y="81"/>
                  </a:lnTo>
                  <a:lnTo>
                    <a:pt x="9" y="77"/>
                  </a:lnTo>
                  <a:lnTo>
                    <a:pt x="5" y="70"/>
                  </a:lnTo>
                  <a:lnTo>
                    <a:pt x="2" y="63"/>
                  </a:lnTo>
                  <a:lnTo>
                    <a:pt x="0" y="53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2" y="28"/>
                  </a:lnTo>
                  <a:lnTo>
                    <a:pt x="5" y="19"/>
                  </a:lnTo>
                  <a:lnTo>
                    <a:pt x="9" y="14"/>
                  </a:lnTo>
                  <a:lnTo>
                    <a:pt x="14" y="8"/>
                  </a:lnTo>
                  <a:lnTo>
                    <a:pt x="19" y="3"/>
                  </a:lnTo>
                  <a:lnTo>
                    <a:pt x="25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04" name="Freeform 773"/>
            <p:cNvSpPr>
              <a:spLocks/>
            </p:cNvSpPr>
            <p:nvPr/>
          </p:nvSpPr>
          <p:spPr bwMode="auto">
            <a:xfrm>
              <a:off x="5209" y="1023"/>
              <a:ext cx="104" cy="156"/>
            </a:xfrm>
            <a:custGeom>
              <a:avLst/>
              <a:gdLst>
                <a:gd name="T0" fmla="*/ 20 w 104"/>
                <a:gd name="T1" fmla="*/ 0 h 156"/>
                <a:gd name="T2" fmla="*/ 84 w 104"/>
                <a:gd name="T3" fmla="*/ 0 h 156"/>
                <a:gd name="T4" fmla="*/ 88 w 104"/>
                <a:gd name="T5" fmla="*/ 1 h 156"/>
                <a:gd name="T6" fmla="*/ 92 w 104"/>
                <a:gd name="T7" fmla="*/ 4 h 156"/>
                <a:gd name="T8" fmla="*/ 95 w 104"/>
                <a:gd name="T9" fmla="*/ 8 h 156"/>
                <a:gd name="T10" fmla="*/ 98 w 104"/>
                <a:gd name="T11" fmla="*/ 14 h 156"/>
                <a:gd name="T12" fmla="*/ 100 w 104"/>
                <a:gd name="T13" fmla="*/ 20 h 156"/>
                <a:gd name="T14" fmla="*/ 102 w 104"/>
                <a:gd name="T15" fmla="*/ 28 h 156"/>
                <a:gd name="T16" fmla="*/ 103 w 104"/>
                <a:gd name="T17" fmla="*/ 36 h 156"/>
                <a:gd name="T18" fmla="*/ 104 w 104"/>
                <a:gd name="T19" fmla="*/ 45 h 156"/>
                <a:gd name="T20" fmla="*/ 104 w 104"/>
                <a:gd name="T21" fmla="*/ 111 h 156"/>
                <a:gd name="T22" fmla="*/ 103 w 104"/>
                <a:gd name="T23" fmla="*/ 120 h 156"/>
                <a:gd name="T24" fmla="*/ 102 w 104"/>
                <a:gd name="T25" fmla="*/ 128 h 156"/>
                <a:gd name="T26" fmla="*/ 100 w 104"/>
                <a:gd name="T27" fmla="*/ 136 h 156"/>
                <a:gd name="T28" fmla="*/ 98 w 104"/>
                <a:gd name="T29" fmla="*/ 142 h 156"/>
                <a:gd name="T30" fmla="*/ 95 w 104"/>
                <a:gd name="T31" fmla="*/ 148 h 156"/>
                <a:gd name="T32" fmla="*/ 92 w 104"/>
                <a:gd name="T33" fmla="*/ 153 h 156"/>
                <a:gd name="T34" fmla="*/ 88 w 104"/>
                <a:gd name="T35" fmla="*/ 155 h 156"/>
                <a:gd name="T36" fmla="*/ 84 w 104"/>
                <a:gd name="T37" fmla="*/ 156 h 156"/>
                <a:gd name="T38" fmla="*/ 20 w 104"/>
                <a:gd name="T39" fmla="*/ 156 h 156"/>
                <a:gd name="T40" fmla="*/ 16 w 104"/>
                <a:gd name="T41" fmla="*/ 155 h 156"/>
                <a:gd name="T42" fmla="*/ 13 w 104"/>
                <a:gd name="T43" fmla="*/ 153 h 156"/>
                <a:gd name="T44" fmla="*/ 9 w 104"/>
                <a:gd name="T45" fmla="*/ 148 h 156"/>
                <a:gd name="T46" fmla="*/ 6 w 104"/>
                <a:gd name="T47" fmla="*/ 142 h 156"/>
                <a:gd name="T48" fmla="*/ 4 w 104"/>
                <a:gd name="T49" fmla="*/ 136 h 156"/>
                <a:gd name="T50" fmla="*/ 2 w 104"/>
                <a:gd name="T51" fmla="*/ 128 h 156"/>
                <a:gd name="T52" fmla="*/ 1 w 104"/>
                <a:gd name="T53" fmla="*/ 120 h 156"/>
                <a:gd name="T54" fmla="*/ 0 w 104"/>
                <a:gd name="T55" fmla="*/ 111 h 156"/>
                <a:gd name="T56" fmla="*/ 0 w 104"/>
                <a:gd name="T57" fmla="*/ 45 h 156"/>
                <a:gd name="T58" fmla="*/ 1 w 104"/>
                <a:gd name="T59" fmla="*/ 36 h 156"/>
                <a:gd name="T60" fmla="*/ 2 w 104"/>
                <a:gd name="T61" fmla="*/ 28 h 156"/>
                <a:gd name="T62" fmla="*/ 4 w 104"/>
                <a:gd name="T63" fmla="*/ 20 h 156"/>
                <a:gd name="T64" fmla="*/ 6 w 104"/>
                <a:gd name="T65" fmla="*/ 14 h 156"/>
                <a:gd name="T66" fmla="*/ 9 w 104"/>
                <a:gd name="T67" fmla="*/ 8 h 156"/>
                <a:gd name="T68" fmla="*/ 13 w 104"/>
                <a:gd name="T69" fmla="*/ 4 h 156"/>
                <a:gd name="T70" fmla="*/ 16 w 104"/>
                <a:gd name="T71" fmla="*/ 1 h 156"/>
                <a:gd name="T72" fmla="*/ 20 w 104"/>
                <a:gd name="T73" fmla="*/ 0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156">
                  <a:moveTo>
                    <a:pt x="20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2" y="4"/>
                  </a:lnTo>
                  <a:lnTo>
                    <a:pt x="95" y="8"/>
                  </a:lnTo>
                  <a:lnTo>
                    <a:pt x="98" y="14"/>
                  </a:lnTo>
                  <a:lnTo>
                    <a:pt x="100" y="20"/>
                  </a:lnTo>
                  <a:lnTo>
                    <a:pt x="102" y="28"/>
                  </a:lnTo>
                  <a:lnTo>
                    <a:pt x="103" y="36"/>
                  </a:lnTo>
                  <a:lnTo>
                    <a:pt x="104" y="45"/>
                  </a:lnTo>
                  <a:lnTo>
                    <a:pt x="104" y="111"/>
                  </a:lnTo>
                  <a:lnTo>
                    <a:pt x="103" y="120"/>
                  </a:lnTo>
                  <a:lnTo>
                    <a:pt x="102" y="128"/>
                  </a:lnTo>
                  <a:lnTo>
                    <a:pt x="100" y="136"/>
                  </a:lnTo>
                  <a:lnTo>
                    <a:pt x="98" y="142"/>
                  </a:lnTo>
                  <a:lnTo>
                    <a:pt x="95" y="148"/>
                  </a:lnTo>
                  <a:lnTo>
                    <a:pt x="92" y="153"/>
                  </a:lnTo>
                  <a:lnTo>
                    <a:pt x="88" y="155"/>
                  </a:lnTo>
                  <a:lnTo>
                    <a:pt x="84" y="156"/>
                  </a:lnTo>
                  <a:lnTo>
                    <a:pt x="20" y="156"/>
                  </a:lnTo>
                  <a:lnTo>
                    <a:pt x="16" y="155"/>
                  </a:lnTo>
                  <a:lnTo>
                    <a:pt x="13" y="153"/>
                  </a:lnTo>
                  <a:lnTo>
                    <a:pt x="9" y="148"/>
                  </a:lnTo>
                  <a:lnTo>
                    <a:pt x="6" y="142"/>
                  </a:lnTo>
                  <a:lnTo>
                    <a:pt x="4" y="136"/>
                  </a:lnTo>
                  <a:lnTo>
                    <a:pt x="2" y="128"/>
                  </a:lnTo>
                  <a:lnTo>
                    <a:pt x="1" y="120"/>
                  </a:lnTo>
                  <a:lnTo>
                    <a:pt x="0" y="111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2" y="28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9" y="8"/>
                  </a:lnTo>
                  <a:lnTo>
                    <a:pt x="13" y="4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05" name="Freeform 774"/>
            <p:cNvSpPr>
              <a:spLocks/>
            </p:cNvSpPr>
            <p:nvPr/>
          </p:nvSpPr>
          <p:spPr bwMode="auto">
            <a:xfrm>
              <a:off x="5209" y="1023"/>
              <a:ext cx="104" cy="156"/>
            </a:xfrm>
            <a:custGeom>
              <a:avLst/>
              <a:gdLst>
                <a:gd name="T0" fmla="*/ 20 w 104"/>
                <a:gd name="T1" fmla="*/ 0 h 156"/>
                <a:gd name="T2" fmla="*/ 84 w 104"/>
                <a:gd name="T3" fmla="*/ 0 h 156"/>
                <a:gd name="T4" fmla="*/ 88 w 104"/>
                <a:gd name="T5" fmla="*/ 1 h 156"/>
                <a:gd name="T6" fmla="*/ 92 w 104"/>
                <a:gd name="T7" fmla="*/ 4 h 156"/>
                <a:gd name="T8" fmla="*/ 95 w 104"/>
                <a:gd name="T9" fmla="*/ 8 h 156"/>
                <a:gd name="T10" fmla="*/ 98 w 104"/>
                <a:gd name="T11" fmla="*/ 14 h 156"/>
                <a:gd name="T12" fmla="*/ 100 w 104"/>
                <a:gd name="T13" fmla="*/ 20 h 156"/>
                <a:gd name="T14" fmla="*/ 102 w 104"/>
                <a:gd name="T15" fmla="*/ 28 h 156"/>
                <a:gd name="T16" fmla="*/ 103 w 104"/>
                <a:gd name="T17" fmla="*/ 36 h 156"/>
                <a:gd name="T18" fmla="*/ 104 w 104"/>
                <a:gd name="T19" fmla="*/ 45 h 156"/>
                <a:gd name="T20" fmla="*/ 104 w 104"/>
                <a:gd name="T21" fmla="*/ 111 h 156"/>
                <a:gd name="T22" fmla="*/ 103 w 104"/>
                <a:gd name="T23" fmla="*/ 120 h 156"/>
                <a:gd name="T24" fmla="*/ 102 w 104"/>
                <a:gd name="T25" fmla="*/ 128 h 156"/>
                <a:gd name="T26" fmla="*/ 100 w 104"/>
                <a:gd name="T27" fmla="*/ 136 h 156"/>
                <a:gd name="T28" fmla="*/ 98 w 104"/>
                <a:gd name="T29" fmla="*/ 142 h 156"/>
                <a:gd name="T30" fmla="*/ 95 w 104"/>
                <a:gd name="T31" fmla="*/ 148 h 156"/>
                <a:gd name="T32" fmla="*/ 92 w 104"/>
                <a:gd name="T33" fmla="*/ 153 h 156"/>
                <a:gd name="T34" fmla="*/ 88 w 104"/>
                <a:gd name="T35" fmla="*/ 155 h 156"/>
                <a:gd name="T36" fmla="*/ 84 w 104"/>
                <a:gd name="T37" fmla="*/ 156 h 156"/>
                <a:gd name="T38" fmla="*/ 20 w 104"/>
                <a:gd name="T39" fmla="*/ 156 h 156"/>
                <a:gd name="T40" fmla="*/ 16 w 104"/>
                <a:gd name="T41" fmla="*/ 155 h 156"/>
                <a:gd name="T42" fmla="*/ 13 w 104"/>
                <a:gd name="T43" fmla="*/ 153 h 156"/>
                <a:gd name="T44" fmla="*/ 9 w 104"/>
                <a:gd name="T45" fmla="*/ 148 h 156"/>
                <a:gd name="T46" fmla="*/ 6 w 104"/>
                <a:gd name="T47" fmla="*/ 142 h 156"/>
                <a:gd name="T48" fmla="*/ 4 w 104"/>
                <a:gd name="T49" fmla="*/ 136 h 156"/>
                <a:gd name="T50" fmla="*/ 2 w 104"/>
                <a:gd name="T51" fmla="*/ 128 h 156"/>
                <a:gd name="T52" fmla="*/ 1 w 104"/>
                <a:gd name="T53" fmla="*/ 120 h 156"/>
                <a:gd name="T54" fmla="*/ 0 w 104"/>
                <a:gd name="T55" fmla="*/ 111 h 156"/>
                <a:gd name="T56" fmla="*/ 0 w 104"/>
                <a:gd name="T57" fmla="*/ 45 h 156"/>
                <a:gd name="T58" fmla="*/ 1 w 104"/>
                <a:gd name="T59" fmla="*/ 36 h 156"/>
                <a:gd name="T60" fmla="*/ 2 w 104"/>
                <a:gd name="T61" fmla="*/ 28 h 156"/>
                <a:gd name="T62" fmla="*/ 4 w 104"/>
                <a:gd name="T63" fmla="*/ 20 h 156"/>
                <a:gd name="T64" fmla="*/ 6 w 104"/>
                <a:gd name="T65" fmla="*/ 14 h 156"/>
                <a:gd name="T66" fmla="*/ 9 w 104"/>
                <a:gd name="T67" fmla="*/ 8 h 156"/>
                <a:gd name="T68" fmla="*/ 13 w 104"/>
                <a:gd name="T69" fmla="*/ 4 h 156"/>
                <a:gd name="T70" fmla="*/ 16 w 104"/>
                <a:gd name="T71" fmla="*/ 1 h 156"/>
                <a:gd name="T72" fmla="*/ 20 w 104"/>
                <a:gd name="T73" fmla="*/ 0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156">
                  <a:moveTo>
                    <a:pt x="20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2" y="4"/>
                  </a:lnTo>
                  <a:lnTo>
                    <a:pt x="95" y="8"/>
                  </a:lnTo>
                  <a:lnTo>
                    <a:pt x="98" y="14"/>
                  </a:lnTo>
                  <a:lnTo>
                    <a:pt x="100" y="20"/>
                  </a:lnTo>
                  <a:lnTo>
                    <a:pt x="102" y="28"/>
                  </a:lnTo>
                  <a:lnTo>
                    <a:pt x="103" y="36"/>
                  </a:lnTo>
                  <a:lnTo>
                    <a:pt x="104" y="45"/>
                  </a:lnTo>
                  <a:lnTo>
                    <a:pt x="104" y="111"/>
                  </a:lnTo>
                  <a:lnTo>
                    <a:pt x="103" y="120"/>
                  </a:lnTo>
                  <a:lnTo>
                    <a:pt x="102" y="128"/>
                  </a:lnTo>
                  <a:lnTo>
                    <a:pt x="100" y="136"/>
                  </a:lnTo>
                  <a:lnTo>
                    <a:pt x="98" y="142"/>
                  </a:lnTo>
                  <a:lnTo>
                    <a:pt x="95" y="148"/>
                  </a:lnTo>
                  <a:lnTo>
                    <a:pt x="92" y="153"/>
                  </a:lnTo>
                  <a:lnTo>
                    <a:pt x="88" y="155"/>
                  </a:lnTo>
                  <a:lnTo>
                    <a:pt x="84" y="156"/>
                  </a:lnTo>
                  <a:lnTo>
                    <a:pt x="20" y="156"/>
                  </a:lnTo>
                  <a:lnTo>
                    <a:pt x="16" y="155"/>
                  </a:lnTo>
                  <a:lnTo>
                    <a:pt x="13" y="153"/>
                  </a:lnTo>
                  <a:lnTo>
                    <a:pt x="9" y="148"/>
                  </a:lnTo>
                  <a:lnTo>
                    <a:pt x="6" y="142"/>
                  </a:lnTo>
                  <a:lnTo>
                    <a:pt x="4" y="136"/>
                  </a:lnTo>
                  <a:lnTo>
                    <a:pt x="2" y="128"/>
                  </a:lnTo>
                  <a:lnTo>
                    <a:pt x="1" y="120"/>
                  </a:lnTo>
                  <a:lnTo>
                    <a:pt x="0" y="111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2" y="28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9" y="8"/>
                  </a:lnTo>
                  <a:lnTo>
                    <a:pt x="13" y="4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06" name="Freeform 775"/>
            <p:cNvSpPr>
              <a:spLocks/>
            </p:cNvSpPr>
            <p:nvPr/>
          </p:nvSpPr>
          <p:spPr bwMode="auto">
            <a:xfrm>
              <a:off x="5226" y="1063"/>
              <a:ext cx="65" cy="89"/>
            </a:xfrm>
            <a:custGeom>
              <a:avLst/>
              <a:gdLst>
                <a:gd name="T0" fmla="*/ 32 w 65"/>
                <a:gd name="T1" fmla="*/ 0 h 89"/>
                <a:gd name="T2" fmla="*/ 39 w 65"/>
                <a:gd name="T3" fmla="*/ 1 h 89"/>
                <a:gd name="T4" fmla="*/ 45 w 65"/>
                <a:gd name="T5" fmla="*/ 3 h 89"/>
                <a:gd name="T6" fmla="*/ 51 w 65"/>
                <a:gd name="T7" fmla="*/ 8 h 89"/>
                <a:gd name="T8" fmla="*/ 55 w 65"/>
                <a:gd name="T9" fmla="*/ 14 h 89"/>
                <a:gd name="T10" fmla="*/ 59 w 65"/>
                <a:gd name="T11" fmla="*/ 19 h 89"/>
                <a:gd name="T12" fmla="*/ 62 w 65"/>
                <a:gd name="T13" fmla="*/ 28 h 89"/>
                <a:gd name="T14" fmla="*/ 64 w 65"/>
                <a:gd name="T15" fmla="*/ 36 h 89"/>
                <a:gd name="T16" fmla="*/ 65 w 65"/>
                <a:gd name="T17" fmla="*/ 45 h 89"/>
                <a:gd name="T18" fmla="*/ 64 w 65"/>
                <a:gd name="T19" fmla="*/ 53 h 89"/>
                <a:gd name="T20" fmla="*/ 62 w 65"/>
                <a:gd name="T21" fmla="*/ 63 h 89"/>
                <a:gd name="T22" fmla="*/ 59 w 65"/>
                <a:gd name="T23" fmla="*/ 70 h 89"/>
                <a:gd name="T24" fmla="*/ 55 w 65"/>
                <a:gd name="T25" fmla="*/ 77 h 89"/>
                <a:gd name="T26" fmla="*/ 51 w 65"/>
                <a:gd name="T27" fmla="*/ 81 h 89"/>
                <a:gd name="T28" fmla="*/ 45 w 65"/>
                <a:gd name="T29" fmla="*/ 86 h 89"/>
                <a:gd name="T30" fmla="*/ 39 w 65"/>
                <a:gd name="T31" fmla="*/ 88 h 89"/>
                <a:gd name="T32" fmla="*/ 32 w 65"/>
                <a:gd name="T33" fmla="*/ 89 h 89"/>
                <a:gd name="T34" fmla="*/ 25 w 65"/>
                <a:gd name="T35" fmla="*/ 88 h 89"/>
                <a:gd name="T36" fmla="*/ 19 w 65"/>
                <a:gd name="T37" fmla="*/ 86 h 89"/>
                <a:gd name="T38" fmla="*/ 14 w 65"/>
                <a:gd name="T39" fmla="*/ 81 h 89"/>
                <a:gd name="T40" fmla="*/ 9 w 65"/>
                <a:gd name="T41" fmla="*/ 77 h 89"/>
                <a:gd name="T42" fmla="*/ 5 w 65"/>
                <a:gd name="T43" fmla="*/ 70 h 89"/>
                <a:gd name="T44" fmla="*/ 2 w 65"/>
                <a:gd name="T45" fmla="*/ 63 h 89"/>
                <a:gd name="T46" fmla="*/ 0 w 65"/>
                <a:gd name="T47" fmla="*/ 53 h 89"/>
                <a:gd name="T48" fmla="*/ 0 w 65"/>
                <a:gd name="T49" fmla="*/ 45 h 89"/>
                <a:gd name="T50" fmla="*/ 0 w 65"/>
                <a:gd name="T51" fmla="*/ 36 h 89"/>
                <a:gd name="T52" fmla="*/ 2 w 65"/>
                <a:gd name="T53" fmla="*/ 28 h 89"/>
                <a:gd name="T54" fmla="*/ 5 w 65"/>
                <a:gd name="T55" fmla="*/ 19 h 89"/>
                <a:gd name="T56" fmla="*/ 9 w 65"/>
                <a:gd name="T57" fmla="*/ 14 h 89"/>
                <a:gd name="T58" fmla="*/ 14 w 65"/>
                <a:gd name="T59" fmla="*/ 8 h 89"/>
                <a:gd name="T60" fmla="*/ 19 w 65"/>
                <a:gd name="T61" fmla="*/ 3 h 89"/>
                <a:gd name="T62" fmla="*/ 25 w 65"/>
                <a:gd name="T63" fmla="*/ 1 h 89"/>
                <a:gd name="T64" fmla="*/ 32 w 65"/>
                <a:gd name="T65" fmla="*/ 0 h 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5" h="89">
                  <a:moveTo>
                    <a:pt x="32" y="0"/>
                  </a:moveTo>
                  <a:lnTo>
                    <a:pt x="39" y="1"/>
                  </a:lnTo>
                  <a:lnTo>
                    <a:pt x="45" y="3"/>
                  </a:lnTo>
                  <a:lnTo>
                    <a:pt x="51" y="8"/>
                  </a:lnTo>
                  <a:lnTo>
                    <a:pt x="55" y="14"/>
                  </a:lnTo>
                  <a:lnTo>
                    <a:pt x="59" y="19"/>
                  </a:lnTo>
                  <a:lnTo>
                    <a:pt x="62" y="28"/>
                  </a:lnTo>
                  <a:lnTo>
                    <a:pt x="64" y="36"/>
                  </a:lnTo>
                  <a:lnTo>
                    <a:pt x="65" y="45"/>
                  </a:lnTo>
                  <a:lnTo>
                    <a:pt x="64" y="53"/>
                  </a:lnTo>
                  <a:lnTo>
                    <a:pt x="62" y="63"/>
                  </a:lnTo>
                  <a:lnTo>
                    <a:pt x="59" y="70"/>
                  </a:lnTo>
                  <a:lnTo>
                    <a:pt x="55" y="77"/>
                  </a:lnTo>
                  <a:lnTo>
                    <a:pt x="51" y="81"/>
                  </a:lnTo>
                  <a:lnTo>
                    <a:pt x="45" y="86"/>
                  </a:lnTo>
                  <a:lnTo>
                    <a:pt x="39" y="88"/>
                  </a:lnTo>
                  <a:lnTo>
                    <a:pt x="32" y="89"/>
                  </a:lnTo>
                  <a:lnTo>
                    <a:pt x="25" y="88"/>
                  </a:lnTo>
                  <a:lnTo>
                    <a:pt x="19" y="86"/>
                  </a:lnTo>
                  <a:lnTo>
                    <a:pt x="14" y="81"/>
                  </a:lnTo>
                  <a:lnTo>
                    <a:pt x="9" y="77"/>
                  </a:lnTo>
                  <a:lnTo>
                    <a:pt x="5" y="70"/>
                  </a:lnTo>
                  <a:lnTo>
                    <a:pt x="2" y="63"/>
                  </a:lnTo>
                  <a:lnTo>
                    <a:pt x="0" y="53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2" y="28"/>
                  </a:lnTo>
                  <a:lnTo>
                    <a:pt x="5" y="19"/>
                  </a:lnTo>
                  <a:lnTo>
                    <a:pt x="9" y="14"/>
                  </a:lnTo>
                  <a:lnTo>
                    <a:pt x="14" y="8"/>
                  </a:lnTo>
                  <a:lnTo>
                    <a:pt x="19" y="3"/>
                  </a:lnTo>
                  <a:lnTo>
                    <a:pt x="25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07" name="Freeform 776"/>
            <p:cNvSpPr>
              <a:spLocks/>
            </p:cNvSpPr>
            <p:nvPr/>
          </p:nvSpPr>
          <p:spPr bwMode="auto">
            <a:xfrm>
              <a:off x="5226" y="1063"/>
              <a:ext cx="65" cy="89"/>
            </a:xfrm>
            <a:custGeom>
              <a:avLst/>
              <a:gdLst>
                <a:gd name="T0" fmla="*/ 32 w 65"/>
                <a:gd name="T1" fmla="*/ 0 h 89"/>
                <a:gd name="T2" fmla="*/ 39 w 65"/>
                <a:gd name="T3" fmla="*/ 1 h 89"/>
                <a:gd name="T4" fmla="*/ 45 w 65"/>
                <a:gd name="T5" fmla="*/ 3 h 89"/>
                <a:gd name="T6" fmla="*/ 51 w 65"/>
                <a:gd name="T7" fmla="*/ 8 h 89"/>
                <a:gd name="T8" fmla="*/ 55 w 65"/>
                <a:gd name="T9" fmla="*/ 14 h 89"/>
                <a:gd name="T10" fmla="*/ 59 w 65"/>
                <a:gd name="T11" fmla="*/ 19 h 89"/>
                <a:gd name="T12" fmla="*/ 62 w 65"/>
                <a:gd name="T13" fmla="*/ 28 h 89"/>
                <a:gd name="T14" fmla="*/ 64 w 65"/>
                <a:gd name="T15" fmla="*/ 36 h 89"/>
                <a:gd name="T16" fmla="*/ 65 w 65"/>
                <a:gd name="T17" fmla="*/ 45 h 89"/>
                <a:gd name="T18" fmla="*/ 64 w 65"/>
                <a:gd name="T19" fmla="*/ 53 h 89"/>
                <a:gd name="T20" fmla="*/ 62 w 65"/>
                <a:gd name="T21" fmla="*/ 63 h 89"/>
                <a:gd name="T22" fmla="*/ 59 w 65"/>
                <a:gd name="T23" fmla="*/ 70 h 89"/>
                <a:gd name="T24" fmla="*/ 55 w 65"/>
                <a:gd name="T25" fmla="*/ 77 h 89"/>
                <a:gd name="T26" fmla="*/ 51 w 65"/>
                <a:gd name="T27" fmla="*/ 81 h 89"/>
                <a:gd name="T28" fmla="*/ 45 w 65"/>
                <a:gd name="T29" fmla="*/ 86 h 89"/>
                <a:gd name="T30" fmla="*/ 39 w 65"/>
                <a:gd name="T31" fmla="*/ 88 h 89"/>
                <a:gd name="T32" fmla="*/ 32 w 65"/>
                <a:gd name="T33" fmla="*/ 89 h 89"/>
                <a:gd name="T34" fmla="*/ 25 w 65"/>
                <a:gd name="T35" fmla="*/ 88 h 89"/>
                <a:gd name="T36" fmla="*/ 19 w 65"/>
                <a:gd name="T37" fmla="*/ 86 h 89"/>
                <a:gd name="T38" fmla="*/ 14 w 65"/>
                <a:gd name="T39" fmla="*/ 81 h 89"/>
                <a:gd name="T40" fmla="*/ 9 w 65"/>
                <a:gd name="T41" fmla="*/ 77 h 89"/>
                <a:gd name="T42" fmla="*/ 5 w 65"/>
                <a:gd name="T43" fmla="*/ 70 h 89"/>
                <a:gd name="T44" fmla="*/ 2 w 65"/>
                <a:gd name="T45" fmla="*/ 63 h 89"/>
                <a:gd name="T46" fmla="*/ 0 w 65"/>
                <a:gd name="T47" fmla="*/ 53 h 89"/>
                <a:gd name="T48" fmla="*/ 0 w 65"/>
                <a:gd name="T49" fmla="*/ 45 h 89"/>
                <a:gd name="T50" fmla="*/ 0 w 65"/>
                <a:gd name="T51" fmla="*/ 36 h 89"/>
                <a:gd name="T52" fmla="*/ 2 w 65"/>
                <a:gd name="T53" fmla="*/ 28 h 89"/>
                <a:gd name="T54" fmla="*/ 5 w 65"/>
                <a:gd name="T55" fmla="*/ 19 h 89"/>
                <a:gd name="T56" fmla="*/ 9 w 65"/>
                <a:gd name="T57" fmla="*/ 14 h 89"/>
                <a:gd name="T58" fmla="*/ 14 w 65"/>
                <a:gd name="T59" fmla="*/ 8 h 89"/>
                <a:gd name="T60" fmla="*/ 19 w 65"/>
                <a:gd name="T61" fmla="*/ 3 h 89"/>
                <a:gd name="T62" fmla="*/ 25 w 65"/>
                <a:gd name="T63" fmla="*/ 1 h 89"/>
                <a:gd name="T64" fmla="*/ 32 w 65"/>
                <a:gd name="T65" fmla="*/ 0 h 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5" h="89">
                  <a:moveTo>
                    <a:pt x="32" y="0"/>
                  </a:moveTo>
                  <a:lnTo>
                    <a:pt x="39" y="1"/>
                  </a:lnTo>
                  <a:lnTo>
                    <a:pt x="45" y="3"/>
                  </a:lnTo>
                  <a:lnTo>
                    <a:pt x="51" y="8"/>
                  </a:lnTo>
                  <a:lnTo>
                    <a:pt x="55" y="14"/>
                  </a:lnTo>
                  <a:lnTo>
                    <a:pt x="59" y="19"/>
                  </a:lnTo>
                  <a:lnTo>
                    <a:pt x="62" y="28"/>
                  </a:lnTo>
                  <a:lnTo>
                    <a:pt x="64" y="36"/>
                  </a:lnTo>
                  <a:lnTo>
                    <a:pt x="65" y="45"/>
                  </a:lnTo>
                  <a:lnTo>
                    <a:pt x="64" y="53"/>
                  </a:lnTo>
                  <a:lnTo>
                    <a:pt x="62" y="63"/>
                  </a:lnTo>
                  <a:lnTo>
                    <a:pt x="59" y="70"/>
                  </a:lnTo>
                  <a:lnTo>
                    <a:pt x="55" y="77"/>
                  </a:lnTo>
                  <a:lnTo>
                    <a:pt x="51" y="81"/>
                  </a:lnTo>
                  <a:lnTo>
                    <a:pt x="45" y="86"/>
                  </a:lnTo>
                  <a:lnTo>
                    <a:pt x="39" y="88"/>
                  </a:lnTo>
                  <a:lnTo>
                    <a:pt x="32" y="89"/>
                  </a:lnTo>
                  <a:lnTo>
                    <a:pt x="25" y="88"/>
                  </a:lnTo>
                  <a:lnTo>
                    <a:pt x="19" y="86"/>
                  </a:lnTo>
                  <a:lnTo>
                    <a:pt x="14" y="81"/>
                  </a:lnTo>
                  <a:lnTo>
                    <a:pt x="9" y="77"/>
                  </a:lnTo>
                  <a:lnTo>
                    <a:pt x="5" y="70"/>
                  </a:lnTo>
                  <a:lnTo>
                    <a:pt x="2" y="63"/>
                  </a:lnTo>
                  <a:lnTo>
                    <a:pt x="0" y="53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2" y="28"/>
                  </a:lnTo>
                  <a:lnTo>
                    <a:pt x="5" y="19"/>
                  </a:lnTo>
                  <a:lnTo>
                    <a:pt x="9" y="14"/>
                  </a:lnTo>
                  <a:lnTo>
                    <a:pt x="14" y="8"/>
                  </a:lnTo>
                  <a:lnTo>
                    <a:pt x="19" y="3"/>
                  </a:lnTo>
                  <a:lnTo>
                    <a:pt x="25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08" name="Freeform 777"/>
            <p:cNvSpPr>
              <a:spLocks/>
            </p:cNvSpPr>
            <p:nvPr/>
          </p:nvSpPr>
          <p:spPr bwMode="auto">
            <a:xfrm>
              <a:off x="5315" y="1023"/>
              <a:ext cx="104" cy="156"/>
            </a:xfrm>
            <a:custGeom>
              <a:avLst/>
              <a:gdLst>
                <a:gd name="T0" fmla="*/ 21 w 104"/>
                <a:gd name="T1" fmla="*/ 0 h 156"/>
                <a:gd name="T2" fmla="*/ 84 w 104"/>
                <a:gd name="T3" fmla="*/ 0 h 156"/>
                <a:gd name="T4" fmla="*/ 88 w 104"/>
                <a:gd name="T5" fmla="*/ 1 h 156"/>
                <a:gd name="T6" fmla="*/ 92 w 104"/>
                <a:gd name="T7" fmla="*/ 4 h 156"/>
                <a:gd name="T8" fmla="*/ 95 w 104"/>
                <a:gd name="T9" fmla="*/ 8 h 156"/>
                <a:gd name="T10" fmla="*/ 98 w 104"/>
                <a:gd name="T11" fmla="*/ 14 h 156"/>
                <a:gd name="T12" fmla="*/ 100 w 104"/>
                <a:gd name="T13" fmla="*/ 20 h 156"/>
                <a:gd name="T14" fmla="*/ 102 w 104"/>
                <a:gd name="T15" fmla="*/ 28 h 156"/>
                <a:gd name="T16" fmla="*/ 103 w 104"/>
                <a:gd name="T17" fmla="*/ 36 h 156"/>
                <a:gd name="T18" fmla="*/ 104 w 104"/>
                <a:gd name="T19" fmla="*/ 45 h 156"/>
                <a:gd name="T20" fmla="*/ 104 w 104"/>
                <a:gd name="T21" fmla="*/ 111 h 156"/>
                <a:gd name="T22" fmla="*/ 103 w 104"/>
                <a:gd name="T23" fmla="*/ 120 h 156"/>
                <a:gd name="T24" fmla="*/ 102 w 104"/>
                <a:gd name="T25" fmla="*/ 128 h 156"/>
                <a:gd name="T26" fmla="*/ 100 w 104"/>
                <a:gd name="T27" fmla="*/ 136 h 156"/>
                <a:gd name="T28" fmla="*/ 98 w 104"/>
                <a:gd name="T29" fmla="*/ 142 h 156"/>
                <a:gd name="T30" fmla="*/ 95 w 104"/>
                <a:gd name="T31" fmla="*/ 148 h 156"/>
                <a:gd name="T32" fmla="*/ 92 w 104"/>
                <a:gd name="T33" fmla="*/ 153 h 156"/>
                <a:gd name="T34" fmla="*/ 88 w 104"/>
                <a:gd name="T35" fmla="*/ 155 h 156"/>
                <a:gd name="T36" fmla="*/ 84 w 104"/>
                <a:gd name="T37" fmla="*/ 156 h 156"/>
                <a:gd name="T38" fmla="*/ 21 w 104"/>
                <a:gd name="T39" fmla="*/ 156 h 156"/>
                <a:gd name="T40" fmla="*/ 16 w 104"/>
                <a:gd name="T41" fmla="*/ 155 h 156"/>
                <a:gd name="T42" fmla="*/ 13 w 104"/>
                <a:gd name="T43" fmla="*/ 153 h 156"/>
                <a:gd name="T44" fmla="*/ 9 w 104"/>
                <a:gd name="T45" fmla="*/ 148 h 156"/>
                <a:gd name="T46" fmla="*/ 6 w 104"/>
                <a:gd name="T47" fmla="*/ 142 h 156"/>
                <a:gd name="T48" fmla="*/ 4 w 104"/>
                <a:gd name="T49" fmla="*/ 136 h 156"/>
                <a:gd name="T50" fmla="*/ 2 w 104"/>
                <a:gd name="T51" fmla="*/ 128 h 156"/>
                <a:gd name="T52" fmla="*/ 1 w 104"/>
                <a:gd name="T53" fmla="*/ 120 h 156"/>
                <a:gd name="T54" fmla="*/ 0 w 104"/>
                <a:gd name="T55" fmla="*/ 111 h 156"/>
                <a:gd name="T56" fmla="*/ 0 w 104"/>
                <a:gd name="T57" fmla="*/ 45 h 156"/>
                <a:gd name="T58" fmla="*/ 1 w 104"/>
                <a:gd name="T59" fmla="*/ 36 h 156"/>
                <a:gd name="T60" fmla="*/ 2 w 104"/>
                <a:gd name="T61" fmla="*/ 28 h 156"/>
                <a:gd name="T62" fmla="*/ 4 w 104"/>
                <a:gd name="T63" fmla="*/ 20 h 156"/>
                <a:gd name="T64" fmla="*/ 6 w 104"/>
                <a:gd name="T65" fmla="*/ 14 h 156"/>
                <a:gd name="T66" fmla="*/ 9 w 104"/>
                <a:gd name="T67" fmla="*/ 8 h 156"/>
                <a:gd name="T68" fmla="*/ 13 w 104"/>
                <a:gd name="T69" fmla="*/ 4 h 156"/>
                <a:gd name="T70" fmla="*/ 16 w 104"/>
                <a:gd name="T71" fmla="*/ 1 h 156"/>
                <a:gd name="T72" fmla="*/ 21 w 104"/>
                <a:gd name="T73" fmla="*/ 0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156">
                  <a:moveTo>
                    <a:pt x="21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2" y="4"/>
                  </a:lnTo>
                  <a:lnTo>
                    <a:pt x="95" y="8"/>
                  </a:lnTo>
                  <a:lnTo>
                    <a:pt x="98" y="14"/>
                  </a:lnTo>
                  <a:lnTo>
                    <a:pt x="100" y="20"/>
                  </a:lnTo>
                  <a:lnTo>
                    <a:pt x="102" y="28"/>
                  </a:lnTo>
                  <a:lnTo>
                    <a:pt x="103" y="36"/>
                  </a:lnTo>
                  <a:lnTo>
                    <a:pt x="104" y="45"/>
                  </a:lnTo>
                  <a:lnTo>
                    <a:pt x="104" y="111"/>
                  </a:lnTo>
                  <a:lnTo>
                    <a:pt x="103" y="120"/>
                  </a:lnTo>
                  <a:lnTo>
                    <a:pt x="102" y="128"/>
                  </a:lnTo>
                  <a:lnTo>
                    <a:pt x="100" y="136"/>
                  </a:lnTo>
                  <a:lnTo>
                    <a:pt x="98" y="142"/>
                  </a:lnTo>
                  <a:lnTo>
                    <a:pt x="95" y="148"/>
                  </a:lnTo>
                  <a:lnTo>
                    <a:pt x="92" y="153"/>
                  </a:lnTo>
                  <a:lnTo>
                    <a:pt x="88" y="155"/>
                  </a:lnTo>
                  <a:lnTo>
                    <a:pt x="84" y="156"/>
                  </a:lnTo>
                  <a:lnTo>
                    <a:pt x="21" y="156"/>
                  </a:lnTo>
                  <a:lnTo>
                    <a:pt x="16" y="155"/>
                  </a:lnTo>
                  <a:lnTo>
                    <a:pt x="13" y="153"/>
                  </a:lnTo>
                  <a:lnTo>
                    <a:pt x="9" y="148"/>
                  </a:lnTo>
                  <a:lnTo>
                    <a:pt x="6" y="142"/>
                  </a:lnTo>
                  <a:lnTo>
                    <a:pt x="4" y="136"/>
                  </a:lnTo>
                  <a:lnTo>
                    <a:pt x="2" y="128"/>
                  </a:lnTo>
                  <a:lnTo>
                    <a:pt x="1" y="120"/>
                  </a:lnTo>
                  <a:lnTo>
                    <a:pt x="0" y="111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2" y="28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9" y="8"/>
                  </a:lnTo>
                  <a:lnTo>
                    <a:pt x="13" y="4"/>
                  </a:lnTo>
                  <a:lnTo>
                    <a:pt x="16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09" name="Freeform 778"/>
            <p:cNvSpPr>
              <a:spLocks/>
            </p:cNvSpPr>
            <p:nvPr/>
          </p:nvSpPr>
          <p:spPr bwMode="auto">
            <a:xfrm>
              <a:off x="5315" y="1023"/>
              <a:ext cx="104" cy="156"/>
            </a:xfrm>
            <a:custGeom>
              <a:avLst/>
              <a:gdLst>
                <a:gd name="T0" fmla="*/ 21 w 104"/>
                <a:gd name="T1" fmla="*/ 0 h 156"/>
                <a:gd name="T2" fmla="*/ 84 w 104"/>
                <a:gd name="T3" fmla="*/ 0 h 156"/>
                <a:gd name="T4" fmla="*/ 88 w 104"/>
                <a:gd name="T5" fmla="*/ 1 h 156"/>
                <a:gd name="T6" fmla="*/ 92 w 104"/>
                <a:gd name="T7" fmla="*/ 4 h 156"/>
                <a:gd name="T8" fmla="*/ 95 w 104"/>
                <a:gd name="T9" fmla="*/ 8 h 156"/>
                <a:gd name="T10" fmla="*/ 98 w 104"/>
                <a:gd name="T11" fmla="*/ 14 h 156"/>
                <a:gd name="T12" fmla="*/ 100 w 104"/>
                <a:gd name="T13" fmla="*/ 20 h 156"/>
                <a:gd name="T14" fmla="*/ 102 w 104"/>
                <a:gd name="T15" fmla="*/ 28 h 156"/>
                <a:gd name="T16" fmla="*/ 103 w 104"/>
                <a:gd name="T17" fmla="*/ 36 h 156"/>
                <a:gd name="T18" fmla="*/ 104 w 104"/>
                <a:gd name="T19" fmla="*/ 45 h 156"/>
                <a:gd name="T20" fmla="*/ 104 w 104"/>
                <a:gd name="T21" fmla="*/ 111 h 156"/>
                <a:gd name="T22" fmla="*/ 103 w 104"/>
                <a:gd name="T23" fmla="*/ 120 h 156"/>
                <a:gd name="T24" fmla="*/ 102 w 104"/>
                <a:gd name="T25" fmla="*/ 128 h 156"/>
                <a:gd name="T26" fmla="*/ 100 w 104"/>
                <a:gd name="T27" fmla="*/ 136 h 156"/>
                <a:gd name="T28" fmla="*/ 98 w 104"/>
                <a:gd name="T29" fmla="*/ 142 h 156"/>
                <a:gd name="T30" fmla="*/ 95 w 104"/>
                <a:gd name="T31" fmla="*/ 148 h 156"/>
                <a:gd name="T32" fmla="*/ 92 w 104"/>
                <a:gd name="T33" fmla="*/ 153 h 156"/>
                <a:gd name="T34" fmla="*/ 88 w 104"/>
                <a:gd name="T35" fmla="*/ 155 h 156"/>
                <a:gd name="T36" fmla="*/ 84 w 104"/>
                <a:gd name="T37" fmla="*/ 156 h 156"/>
                <a:gd name="T38" fmla="*/ 21 w 104"/>
                <a:gd name="T39" fmla="*/ 156 h 156"/>
                <a:gd name="T40" fmla="*/ 16 w 104"/>
                <a:gd name="T41" fmla="*/ 155 h 156"/>
                <a:gd name="T42" fmla="*/ 13 w 104"/>
                <a:gd name="T43" fmla="*/ 153 h 156"/>
                <a:gd name="T44" fmla="*/ 9 w 104"/>
                <a:gd name="T45" fmla="*/ 148 h 156"/>
                <a:gd name="T46" fmla="*/ 6 w 104"/>
                <a:gd name="T47" fmla="*/ 142 h 156"/>
                <a:gd name="T48" fmla="*/ 4 w 104"/>
                <a:gd name="T49" fmla="*/ 136 h 156"/>
                <a:gd name="T50" fmla="*/ 2 w 104"/>
                <a:gd name="T51" fmla="*/ 128 h 156"/>
                <a:gd name="T52" fmla="*/ 1 w 104"/>
                <a:gd name="T53" fmla="*/ 120 h 156"/>
                <a:gd name="T54" fmla="*/ 0 w 104"/>
                <a:gd name="T55" fmla="*/ 111 h 156"/>
                <a:gd name="T56" fmla="*/ 0 w 104"/>
                <a:gd name="T57" fmla="*/ 45 h 156"/>
                <a:gd name="T58" fmla="*/ 1 w 104"/>
                <a:gd name="T59" fmla="*/ 36 h 156"/>
                <a:gd name="T60" fmla="*/ 2 w 104"/>
                <a:gd name="T61" fmla="*/ 28 h 156"/>
                <a:gd name="T62" fmla="*/ 4 w 104"/>
                <a:gd name="T63" fmla="*/ 20 h 156"/>
                <a:gd name="T64" fmla="*/ 6 w 104"/>
                <a:gd name="T65" fmla="*/ 14 h 156"/>
                <a:gd name="T66" fmla="*/ 9 w 104"/>
                <a:gd name="T67" fmla="*/ 8 h 156"/>
                <a:gd name="T68" fmla="*/ 13 w 104"/>
                <a:gd name="T69" fmla="*/ 4 h 156"/>
                <a:gd name="T70" fmla="*/ 16 w 104"/>
                <a:gd name="T71" fmla="*/ 1 h 156"/>
                <a:gd name="T72" fmla="*/ 21 w 104"/>
                <a:gd name="T73" fmla="*/ 0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156">
                  <a:moveTo>
                    <a:pt x="21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2" y="4"/>
                  </a:lnTo>
                  <a:lnTo>
                    <a:pt x="95" y="8"/>
                  </a:lnTo>
                  <a:lnTo>
                    <a:pt x="98" y="14"/>
                  </a:lnTo>
                  <a:lnTo>
                    <a:pt x="100" y="20"/>
                  </a:lnTo>
                  <a:lnTo>
                    <a:pt x="102" y="28"/>
                  </a:lnTo>
                  <a:lnTo>
                    <a:pt x="103" y="36"/>
                  </a:lnTo>
                  <a:lnTo>
                    <a:pt x="104" y="45"/>
                  </a:lnTo>
                  <a:lnTo>
                    <a:pt x="104" y="111"/>
                  </a:lnTo>
                  <a:lnTo>
                    <a:pt x="103" y="120"/>
                  </a:lnTo>
                  <a:lnTo>
                    <a:pt x="102" y="128"/>
                  </a:lnTo>
                  <a:lnTo>
                    <a:pt x="100" y="136"/>
                  </a:lnTo>
                  <a:lnTo>
                    <a:pt x="98" y="142"/>
                  </a:lnTo>
                  <a:lnTo>
                    <a:pt x="95" y="148"/>
                  </a:lnTo>
                  <a:lnTo>
                    <a:pt x="92" y="153"/>
                  </a:lnTo>
                  <a:lnTo>
                    <a:pt x="88" y="155"/>
                  </a:lnTo>
                  <a:lnTo>
                    <a:pt x="84" y="156"/>
                  </a:lnTo>
                  <a:lnTo>
                    <a:pt x="21" y="156"/>
                  </a:lnTo>
                  <a:lnTo>
                    <a:pt x="16" y="155"/>
                  </a:lnTo>
                  <a:lnTo>
                    <a:pt x="13" y="153"/>
                  </a:lnTo>
                  <a:lnTo>
                    <a:pt x="9" y="148"/>
                  </a:lnTo>
                  <a:lnTo>
                    <a:pt x="6" y="142"/>
                  </a:lnTo>
                  <a:lnTo>
                    <a:pt x="4" y="136"/>
                  </a:lnTo>
                  <a:lnTo>
                    <a:pt x="2" y="128"/>
                  </a:lnTo>
                  <a:lnTo>
                    <a:pt x="1" y="120"/>
                  </a:lnTo>
                  <a:lnTo>
                    <a:pt x="0" y="111"/>
                  </a:lnTo>
                  <a:lnTo>
                    <a:pt x="0" y="45"/>
                  </a:lnTo>
                  <a:lnTo>
                    <a:pt x="1" y="36"/>
                  </a:lnTo>
                  <a:lnTo>
                    <a:pt x="2" y="28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9" y="8"/>
                  </a:lnTo>
                  <a:lnTo>
                    <a:pt x="13" y="4"/>
                  </a:lnTo>
                  <a:lnTo>
                    <a:pt x="16" y="1"/>
                  </a:lnTo>
                  <a:lnTo>
                    <a:pt x="21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10" name="Freeform 779"/>
            <p:cNvSpPr>
              <a:spLocks/>
            </p:cNvSpPr>
            <p:nvPr/>
          </p:nvSpPr>
          <p:spPr bwMode="auto">
            <a:xfrm>
              <a:off x="5332" y="1063"/>
              <a:ext cx="65" cy="89"/>
            </a:xfrm>
            <a:custGeom>
              <a:avLst/>
              <a:gdLst>
                <a:gd name="T0" fmla="*/ 33 w 65"/>
                <a:gd name="T1" fmla="*/ 0 h 89"/>
                <a:gd name="T2" fmla="*/ 39 w 65"/>
                <a:gd name="T3" fmla="*/ 1 h 89"/>
                <a:gd name="T4" fmla="*/ 45 w 65"/>
                <a:gd name="T5" fmla="*/ 3 h 89"/>
                <a:gd name="T6" fmla="*/ 51 w 65"/>
                <a:gd name="T7" fmla="*/ 8 h 89"/>
                <a:gd name="T8" fmla="*/ 55 w 65"/>
                <a:gd name="T9" fmla="*/ 14 h 89"/>
                <a:gd name="T10" fmla="*/ 59 w 65"/>
                <a:gd name="T11" fmla="*/ 19 h 89"/>
                <a:gd name="T12" fmla="*/ 62 w 65"/>
                <a:gd name="T13" fmla="*/ 28 h 89"/>
                <a:gd name="T14" fmla="*/ 64 w 65"/>
                <a:gd name="T15" fmla="*/ 36 h 89"/>
                <a:gd name="T16" fmla="*/ 65 w 65"/>
                <a:gd name="T17" fmla="*/ 45 h 89"/>
                <a:gd name="T18" fmla="*/ 64 w 65"/>
                <a:gd name="T19" fmla="*/ 53 h 89"/>
                <a:gd name="T20" fmla="*/ 62 w 65"/>
                <a:gd name="T21" fmla="*/ 63 h 89"/>
                <a:gd name="T22" fmla="*/ 59 w 65"/>
                <a:gd name="T23" fmla="*/ 70 h 89"/>
                <a:gd name="T24" fmla="*/ 55 w 65"/>
                <a:gd name="T25" fmla="*/ 77 h 89"/>
                <a:gd name="T26" fmla="*/ 51 w 65"/>
                <a:gd name="T27" fmla="*/ 81 h 89"/>
                <a:gd name="T28" fmla="*/ 45 w 65"/>
                <a:gd name="T29" fmla="*/ 86 h 89"/>
                <a:gd name="T30" fmla="*/ 39 w 65"/>
                <a:gd name="T31" fmla="*/ 88 h 89"/>
                <a:gd name="T32" fmla="*/ 33 w 65"/>
                <a:gd name="T33" fmla="*/ 89 h 89"/>
                <a:gd name="T34" fmla="*/ 26 w 65"/>
                <a:gd name="T35" fmla="*/ 88 h 89"/>
                <a:gd name="T36" fmla="*/ 20 w 65"/>
                <a:gd name="T37" fmla="*/ 86 h 89"/>
                <a:gd name="T38" fmla="*/ 14 w 65"/>
                <a:gd name="T39" fmla="*/ 81 h 89"/>
                <a:gd name="T40" fmla="*/ 9 w 65"/>
                <a:gd name="T41" fmla="*/ 77 h 89"/>
                <a:gd name="T42" fmla="*/ 5 w 65"/>
                <a:gd name="T43" fmla="*/ 70 h 89"/>
                <a:gd name="T44" fmla="*/ 2 w 65"/>
                <a:gd name="T45" fmla="*/ 63 h 89"/>
                <a:gd name="T46" fmla="*/ 0 w 65"/>
                <a:gd name="T47" fmla="*/ 53 h 89"/>
                <a:gd name="T48" fmla="*/ 0 w 65"/>
                <a:gd name="T49" fmla="*/ 45 h 89"/>
                <a:gd name="T50" fmla="*/ 0 w 65"/>
                <a:gd name="T51" fmla="*/ 36 h 89"/>
                <a:gd name="T52" fmla="*/ 2 w 65"/>
                <a:gd name="T53" fmla="*/ 28 h 89"/>
                <a:gd name="T54" fmla="*/ 5 w 65"/>
                <a:gd name="T55" fmla="*/ 19 h 89"/>
                <a:gd name="T56" fmla="*/ 9 w 65"/>
                <a:gd name="T57" fmla="*/ 14 h 89"/>
                <a:gd name="T58" fmla="*/ 14 w 65"/>
                <a:gd name="T59" fmla="*/ 8 h 89"/>
                <a:gd name="T60" fmla="*/ 20 w 65"/>
                <a:gd name="T61" fmla="*/ 3 h 89"/>
                <a:gd name="T62" fmla="*/ 26 w 65"/>
                <a:gd name="T63" fmla="*/ 1 h 89"/>
                <a:gd name="T64" fmla="*/ 33 w 65"/>
                <a:gd name="T65" fmla="*/ 0 h 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5" h="89">
                  <a:moveTo>
                    <a:pt x="33" y="0"/>
                  </a:moveTo>
                  <a:lnTo>
                    <a:pt x="39" y="1"/>
                  </a:lnTo>
                  <a:lnTo>
                    <a:pt x="45" y="3"/>
                  </a:lnTo>
                  <a:lnTo>
                    <a:pt x="51" y="8"/>
                  </a:lnTo>
                  <a:lnTo>
                    <a:pt x="55" y="14"/>
                  </a:lnTo>
                  <a:lnTo>
                    <a:pt x="59" y="19"/>
                  </a:lnTo>
                  <a:lnTo>
                    <a:pt x="62" y="28"/>
                  </a:lnTo>
                  <a:lnTo>
                    <a:pt x="64" y="36"/>
                  </a:lnTo>
                  <a:lnTo>
                    <a:pt x="65" y="45"/>
                  </a:lnTo>
                  <a:lnTo>
                    <a:pt x="64" y="53"/>
                  </a:lnTo>
                  <a:lnTo>
                    <a:pt x="62" y="63"/>
                  </a:lnTo>
                  <a:lnTo>
                    <a:pt x="59" y="70"/>
                  </a:lnTo>
                  <a:lnTo>
                    <a:pt x="55" y="77"/>
                  </a:lnTo>
                  <a:lnTo>
                    <a:pt x="51" y="81"/>
                  </a:lnTo>
                  <a:lnTo>
                    <a:pt x="45" y="86"/>
                  </a:lnTo>
                  <a:lnTo>
                    <a:pt x="39" y="88"/>
                  </a:lnTo>
                  <a:lnTo>
                    <a:pt x="33" y="89"/>
                  </a:lnTo>
                  <a:lnTo>
                    <a:pt x="26" y="88"/>
                  </a:lnTo>
                  <a:lnTo>
                    <a:pt x="20" y="86"/>
                  </a:lnTo>
                  <a:lnTo>
                    <a:pt x="14" y="81"/>
                  </a:lnTo>
                  <a:lnTo>
                    <a:pt x="9" y="77"/>
                  </a:lnTo>
                  <a:lnTo>
                    <a:pt x="5" y="70"/>
                  </a:lnTo>
                  <a:lnTo>
                    <a:pt x="2" y="63"/>
                  </a:lnTo>
                  <a:lnTo>
                    <a:pt x="0" y="53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2" y="28"/>
                  </a:lnTo>
                  <a:lnTo>
                    <a:pt x="5" y="19"/>
                  </a:lnTo>
                  <a:lnTo>
                    <a:pt x="9" y="14"/>
                  </a:lnTo>
                  <a:lnTo>
                    <a:pt x="14" y="8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11" name="Freeform 780"/>
            <p:cNvSpPr>
              <a:spLocks/>
            </p:cNvSpPr>
            <p:nvPr/>
          </p:nvSpPr>
          <p:spPr bwMode="auto">
            <a:xfrm>
              <a:off x="5332" y="1063"/>
              <a:ext cx="65" cy="89"/>
            </a:xfrm>
            <a:custGeom>
              <a:avLst/>
              <a:gdLst>
                <a:gd name="T0" fmla="*/ 33 w 65"/>
                <a:gd name="T1" fmla="*/ 0 h 89"/>
                <a:gd name="T2" fmla="*/ 39 w 65"/>
                <a:gd name="T3" fmla="*/ 1 h 89"/>
                <a:gd name="T4" fmla="*/ 45 w 65"/>
                <a:gd name="T5" fmla="*/ 3 h 89"/>
                <a:gd name="T6" fmla="*/ 51 w 65"/>
                <a:gd name="T7" fmla="*/ 8 h 89"/>
                <a:gd name="T8" fmla="*/ 55 w 65"/>
                <a:gd name="T9" fmla="*/ 14 h 89"/>
                <a:gd name="T10" fmla="*/ 59 w 65"/>
                <a:gd name="T11" fmla="*/ 19 h 89"/>
                <a:gd name="T12" fmla="*/ 62 w 65"/>
                <a:gd name="T13" fmla="*/ 28 h 89"/>
                <a:gd name="T14" fmla="*/ 64 w 65"/>
                <a:gd name="T15" fmla="*/ 36 h 89"/>
                <a:gd name="T16" fmla="*/ 65 w 65"/>
                <a:gd name="T17" fmla="*/ 45 h 89"/>
                <a:gd name="T18" fmla="*/ 64 w 65"/>
                <a:gd name="T19" fmla="*/ 53 h 89"/>
                <a:gd name="T20" fmla="*/ 62 w 65"/>
                <a:gd name="T21" fmla="*/ 63 h 89"/>
                <a:gd name="T22" fmla="*/ 59 w 65"/>
                <a:gd name="T23" fmla="*/ 70 h 89"/>
                <a:gd name="T24" fmla="*/ 55 w 65"/>
                <a:gd name="T25" fmla="*/ 77 h 89"/>
                <a:gd name="T26" fmla="*/ 51 w 65"/>
                <a:gd name="T27" fmla="*/ 81 h 89"/>
                <a:gd name="T28" fmla="*/ 45 w 65"/>
                <a:gd name="T29" fmla="*/ 86 h 89"/>
                <a:gd name="T30" fmla="*/ 39 w 65"/>
                <a:gd name="T31" fmla="*/ 88 h 89"/>
                <a:gd name="T32" fmla="*/ 33 w 65"/>
                <a:gd name="T33" fmla="*/ 89 h 89"/>
                <a:gd name="T34" fmla="*/ 26 w 65"/>
                <a:gd name="T35" fmla="*/ 88 h 89"/>
                <a:gd name="T36" fmla="*/ 20 w 65"/>
                <a:gd name="T37" fmla="*/ 86 h 89"/>
                <a:gd name="T38" fmla="*/ 14 w 65"/>
                <a:gd name="T39" fmla="*/ 81 h 89"/>
                <a:gd name="T40" fmla="*/ 9 w 65"/>
                <a:gd name="T41" fmla="*/ 77 h 89"/>
                <a:gd name="T42" fmla="*/ 5 w 65"/>
                <a:gd name="T43" fmla="*/ 70 h 89"/>
                <a:gd name="T44" fmla="*/ 2 w 65"/>
                <a:gd name="T45" fmla="*/ 63 h 89"/>
                <a:gd name="T46" fmla="*/ 0 w 65"/>
                <a:gd name="T47" fmla="*/ 53 h 89"/>
                <a:gd name="T48" fmla="*/ 0 w 65"/>
                <a:gd name="T49" fmla="*/ 45 h 89"/>
                <a:gd name="T50" fmla="*/ 0 w 65"/>
                <a:gd name="T51" fmla="*/ 36 h 89"/>
                <a:gd name="T52" fmla="*/ 2 w 65"/>
                <a:gd name="T53" fmla="*/ 28 h 89"/>
                <a:gd name="T54" fmla="*/ 5 w 65"/>
                <a:gd name="T55" fmla="*/ 19 h 89"/>
                <a:gd name="T56" fmla="*/ 9 w 65"/>
                <a:gd name="T57" fmla="*/ 14 h 89"/>
                <a:gd name="T58" fmla="*/ 14 w 65"/>
                <a:gd name="T59" fmla="*/ 8 h 89"/>
                <a:gd name="T60" fmla="*/ 20 w 65"/>
                <a:gd name="T61" fmla="*/ 3 h 89"/>
                <a:gd name="T62" fmla="*/ 26 w 65"/>
                <a:gd name="T63" fmla="*/ 1 h 89"/>
                <a:gd name="T64" fmla="*/ 33 w 65"/>
                <a:gd name="T65" fmla="*/ 0 h 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5" h="89">
                  <a:moveTo>
                    <a:pt x="33" y="0"/>
                  </a:moveTo>
                  <a:lnTo>
                    <a:pt x="39" y="1"/>
                  </a:lnTo>
                  <a:lnTo>
                    <a:pt x="45" y="3"/>
                  </a:lnTo>
                  <a:lnTo>
                    <a:pt x="51" y="8"/>
                  </a:lnTo>
                  <a:lnTo>
                    <a:pt x="55" y="14"/>
                  </a:lnTo>
                  <a:lnTo>
                    <a:pt x="59" y="19"/>
                  </a:lnTo>
                  <a:lnTo>
                    <a:pt x="62" y="28"/>
                  </a:lnTo>
                  <a:lnTo>
                    <a:pt x="64" y="36"/>
                  </a:lnTo>
                  <a:lnTo>
                    <a:pt x="65" y="45"/>
                  </a:lnTo>
                  <a:lnTo>
                    <a:pt x="64" y="53"/>
                  </a:lnTo>
                  <a:lnTo>
                    <a:pt x="62" y="63"/>
                  </a:lnTo>
                  <a:lnTo>
                    <a:pt x="59" y="70"/>
                  </a:lnTo>
                  <a:lnTo>
                    <a:pt x="55" y="77"/>
                  </a:lnTo>
                  <a:lnTo>
                    <a:pt x="51" y="81"/>
                  </a:lnTo>
                  <a:lnTo>
                    <a:pt x="45" y="86"/>
                  </a:lnTo>
                  <a:lnTo>
                    <a:pt x="39" y="88"/>
                  </a:lnTo>
                  <a:lnTo>
                    <a:pt x="33" y="89"/>
                  </a:lnTo>
                  <a:lnTo>
                    <a:pt x="26" y="88"/>
                  </a:lnTo>
                  <a:lnTo>
                    <a:pt x="20" y="86"/>
                  </a:lnTo>
                  <a:lnTo>
                    <a:pt x="14" y="81"/>
                  </a:lnTo>
                  <a:lnTo>
                    <a:pt x="9" y="77"/>
                  </a:lnTo>
                  <a:lnTo>
                    <a:pt x="5" y="70"/>
                  </a:lnTo>
                  <a:lnTo>
                    <a:pt x="2" y="63"/>
                  </a:lnTo>
                  <a:lnTo>
                    <a:pt x="0" y="53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2" y="28"/>
                  </a:lnTo>
                  <a:lnTo>
                    <a:pt x="5" y="19"/>
                  </a:lnTo>
                  <a:lnTo>
                    <a:pt x="9" y="14"/>
                  </a:lnTo>
                  <a:lnTo>
                    <a:pt x="14" y="8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12" name="Freeform 781"/>
            <p:cNvSpPr>
              <a:spLocks/>
            </p:cNvSpPr>
            <p:nvPr/>
          </p:nvSpPr>
          <p:spPr bwMode="auto">
            <a:xfrm>
              <a:off x="5422" y="1023"/>
              <a:ext cx="103" cy="156"/>
            </a:xfrm>
            <a:custGeom>
              <a:avLst/>
              <a:gdLst>
                <a:gd name="T0" fmla="*/ 21 w 103"/>
                <a:gd name="T1" fmla="*/ 0 h 156"/>
                <a:gd name="T2" fmla="*/ 83 w 103"/>
                <a:gd name="T3" fmla="*/ 0 h 156"/>
                <a:gd name="T4" fmla="*/ 87 w 103"/>
                <a:gd name="T5" fmla="*/ 1 h 156"/>
                <a:gd name="T6" fmla="*/ 91 w 103"/>
                <a:gd name="T7" fmla="*/ 4 h 156"/>
                <a:gd name="T8" fmla="*/ 94 w 103"/>
                <a:gd name="T9" fmla="*/ 8 h 156"/>
                <a:gd name="T10" fmla="*/ 97 w 103"/>
                <a:gd name="T11" fmla="*/ 14 h 156"/>
                <a:gd name="T12" fmla="*/ 100 w 103"/>
                <a:gd name="T13" fmla="*/ 20 h 156"/>
                <a:gd name="T14" fmla="*/ 101 w 103"/>
                <a:gd name="T15" fmla="*/ 28 h 156"/>
                <a:gd name="T16" fmla="*/ 103 w 103"/>
                <a:gd name="T17" fmla="*/ 36 h 156"/>
                <a:gd name="T18" fmla="*/ 103 w 103"/>
                <a:gd name="T19" fmla="*/ 45 h 156"/>
                <a:gd name="T20" fmla="*/ 103 w 103"/>
                <a:gd name="T21" fmla="*/ 111 h 156"/>
                <a:gd name="T22" fmla="*/ 103 w 103"/>
                <a:gd name="T23" fmla="*/ 120 h 156"/>
                <a:gd name="T24" fmla="*/ 101 w 103"/>
                <a:gd name="T25" fmla="*/ 128 h 156"/>
                <a:gd name="T26" fmla="*/ 100 w 103"/>
                <a:gd name="T27" fmla="*/ 136 h 156"/>
                <a:gd name="T28" fmla="*/ 97 w 103"/>
                <a:gd name="T29" fmla="*/ 142 h 156"/>
                <a:gd name="T30" fmla="*/ 94 w 103"/>
                <a:gd name="T31" fmla="*/ 148 h 156"/>
                <a:gd name="T32" fmla="*/ 91 w 103"/>
                <a:gd name="T33" fmla="*/ 153 h 156"/>
                <a:gd name="T34" fmla="*/ 87 w 103"/>
                <a:gd name="T35" fmla="*/ 155 h 156"/>
                <a:gd name="T36" fmla="*/ 83 w 103"/>
                <a:gd name="T37" fmla="*/ 156 h 156"/>
                <a:gd name="T38" fmla="*/ 21 w 103"/>
                <a:gd name="T39" fmla="*/ 156 h 156"/>
                <a:gd name="T40" fmla="*/ 16 w 103"/>
                <a:gd name="T41" fmla="*/ 155 h 156"/>
                <a:gd name="T42" fmla="*/ 12 w 103"/>
                <a:gd name="T43" fmla="*/ 153 h 156"/>
                <a:gd name="T44" fmla="*/ 8 w 103"/>
                <a:gd name="T45" fmla="*/ 148 h 156"/>
                <a:gd name="T46" fmla="*/ 5 w 103"/>
                <a:gd name="T47" fmla="*/ 142 h 156"/>
                <a:gd name="T48" fmla="*/ 3 w 103"/>
                <a:gd name="T49" fmla="*/ 136 h 156"/>
                <a:gd name="T50" fmla="*/ 1 w 103"/>
                <a:gd name="T51" fmla="*/ 128 h 156"/>
                <a:gd name="T52" fmla="*/ 0 w 103"/>
                <a:gd name="T53" fmla="*/ 120 h 156"/>
                <a:gd name="T54" fmla="*/ 0 w 103"/>
                <a:gd name="T55" fmla="*/ 111 h 156"/>
                <a:gd name="T56" fmla="*/ 0 w 103"/>
                <a:gd name="T57" fmla="*/ 45 h 156"/>
                <a:gd name="T58" fmla="*/ 0 w 103"/>
                <a:gd name="T59" fmla="*/ 36 h 156"/>
                <a:gd name="T60" fmla="*/ 1 w 103"/>
                <a:gd name="T61" fmla="*/ 28 h 156"/>
                <a:gd name="T62" fmla="*/ 3 w 103"/>
                <a:gd name="T63" fmla="*/ 20 h 156"/>
                <a:gd name="T64" fmla="*/ 5 w 103"/>
                <a:gd name="T65" fmla="*/ 14 h 156"/>
                <a:gd name="T66" fmla="*/ 8 w 103"/>
                <a:gd name="T67" fmla="*/ 8 h 156"/>
                <a:gd name="T68" fmla="*/ 12 w 103"/>
                <a:gd name="T69" fmla="*/ 4 h 156"/>
                <a:gd name="T70" fmla="*/ 16 w 103"/>
                <a:gd name="T71" fmla="*/ 1 h 156"/>
                <a:gd name="T72" fmla="*/ 21 w 103"/>
                <a:gd name="T73" fmla="*/ 0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156">
                  <a:moveTo>
                    <a:pt x="21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4"/>
                  </a:lnTo>
                  <a:lnTo>
                    <a:pt x="94" y="8"/>
                  </a:lnTo>
                  <a:lnTo>
                    <a:pt x="97" y="14"/>
                  </a:lnTo>
                  <a:lnTo>
                    <a:pt x="100" y="20"/>
                  </a:lnTo>
                  <a:lnTo>
                    <a:pt x="101" y="28"/>
                  </a:lnTo>
                  <a:lnTo>
                    <a:pt x="103" y="36"/>
                  </a:lnTo>
                  <a:lnTo>
                    <a:pt x="103" y="45"/>
                  </a:lnTo>
                  <a:lnTo>
                    <a:pt x="103" y="111"/>
                  </a:lnTo>
                  <a:lnTo>
                    <a:pt x="103" y="120"/>
                  </a:lnTo>
                  <a:lnTo>
                    <a:pt x="101" y="128"/>
                  </a:lnTo>
                  <a:lnTo>
                    <a:pt x="100" y="136"/>
                  </a:lnTo>
                  <a:lnTo>
                    <a:pt x="97" y="142"/>
                  </a:lnTo>
                  <a:lnTo>
                    <a:pt x="94" y="148"/>
                  </a:lnTo>
                  <a:lnTo>
                    <a:pt x="91" y="153"/>
                  </a:lnTo>
                  <a:lnTo>
                    <a:pt x="87" y="155"/>
                  </a:lnTo>
                  <a:lnTo>
                    <a:pt x="83" y="156"/>
                  </a:lnTo>
                  <a:lnTo>
                    <a:pt x="21" y="156"/>
                  </a:lnTo>
                  <a:lnTo>
                    <a:pt x="16" y="155"/>
                  </a:lnTo>
                  <a:lnTo>
                    <a:pt x="12" y="153"/>
                  </a:lnTo>
                  <a:lnTo>
                    <a:pt x="8" y="148"/>
                  </a:lnTo>
                  <a:lnTo>
                    <a:pt x="5" y="142"/>
                  </a:lnTo>
                  <a:lnTo>
                    <a:pt x="3" y="136"/>
                  </a:lnTo>
                  <a:lnTo>
                    <a:pt x="1" y="128"/>
                  </a:lnTo>
                  <a:lnTo>
                    <a:pt x="0" y="120"/>
                  </a:lnTo>
                  <a:lnTo>
                    <a:pt x="0" y="111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1" y="28"/>
                  </a:lnTo>
                  <a:lnTo>
                    <a:pt x="3" y="20"/>
                  </a:lnTo>
                  <a:lnTo>
                    <a:pt x="5" y="14"/>
                  </a:lnTo>
                  <a:lnTo>
                    <a:pt x="8" y="8"/>
                  </a:lnTo>
                  <a:lnTo>
                    <a:pt x="12" y="4"/>
                  </a:lnTo>
                  <a:lnTo>
                    <a:pt x="16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13" name="Freeform 782"/>
            <p:cNvSpPr>
              <a:spLocks/>
            </p:cNvSpPr>
            <p:nvPr/>
          </p:nvSpPr>
          <p:spPr bwMode="auto">
            <a:xfrm>
              <a:off x="5422" y="1023"/>
              <a:ext cx="103" cy="156"/>
            </a:xfrm>
            <a:custGeom>
              <a:avLst/>
              <a:gdLst>
                <a:gd name="T0" fmla="*/ 21 w 103"/>
                <a:gd name="T1" fmla="*/ 0 h 156"/>
                <a:gd name="T2" fmla="*/ 83 w 103"/>
                <a:gd name="T3" fmla="*/ 0 h 156"/>
                <a:gd name="T4" fmla="*/ 87 w 103"/>
                <a:gd name="T5" fmla="*/ 1 h 156"/>
                <a:gd name="T6" fmla="*/ 91 w 103"/>
                <a:gd name="T7" fmla="*/ 4 h 156"/>
                <a:gd name="T8" fmla="*/ 94 w 103"/>
                <a:gd name="T9" fmla="*/ 8 h 156"/>
                <a:gd name="T10" fmla="*/ 97 w 103"/>
                <a:gd name="T11" fmla="*/ 14 h 156"/>
                <a:gd name="T12" fmla="*/ 100 w 103"/>
                <a:gd name="T13" fmla="*/ 20 h 156"/>
                <a:gd name="T14" fmla="*/ 101 w 103"/>
                <a:gd name="T15" fmla="*/ 28 h 156"/>
                <a:gd name="T16" fmla="*/ 103 w 103"/>
                <a:gd name="T17" fmla="*/ 36 h 156"/>
                <a:gd name="T18" fmla="*/ 103 w 103"/>
                <a:gd name="T19" fmla="*/ 45 h 156"/>
                <a:gd name="T20" fmla="*/ 103 w 103"/>
                <a:gd name="T21" fmla="*/ 111 h 156"/>
                <a:gd name="T22" fmla="*/ 103 w 103"/>
                <a:gd name="T23" fmla="*/ 120 h 156"/>
                <a:gd name="T24" fmla="*/ 101 w 103"/>
                <a:gd name="T25" fmla="*/ 128 h 156"/>
                <a:gd name="T26" fmla="*/ 100 w 103"/>
                <a:gd name="T27" fmla="*/ 136 h 156"/>
                <a:gd name="T28" fmla="*/ 97 w 103"/>
                <a:gd name="T29" fmla="*/ 142 h 156"/>
                <a:gd name="T30" fmla="*/ 94 w 103"/>
                <a:gd name="T31" fmla="*/ 148 h 156"/>
                <a:gd name="T32" fmla="*/ 91 w 103"/>
                <a:gd name="T33" fmla="*/ 153 h 156"/>
                <a:gd name="T34" fmla="*/ 87 w 103"/>
                <a:gd name="T35" fmla="*/ 155 h 156"/>
                <a:gd name="T36" fmla="*/ 83 w 103"/>
                <a:gd name="T37" fmla="*/ 156 h 156"/>
                <a:gd name="T38" fmla="*/ 21 w 103"/>
                <a:gd name="T39" fmla="*/ 156 h 156"/>
                <a:gd name="T40" fmla="*/ 16 w 103"/>
                <a:gd name="T41" fmla="*/ 155 h 156"/>
                <a:gd name="T42" fmla="*/ 12 w 103"/>
                <a:gd name="T43" fmla="*/ 153 h 156"/>
                <a:gd name="T44" fmla="*/ 8 w 103"/>
                <a:gd name="T45" fmla="*/ 148 h 156"/>
                <a:gd name="T46" fmla="*/ 5 w 103"/>
                <a:gd name="T47" fmla="*/ 142 h 156"/>
                <a:gd name="T48" fmla="*/ 3 w 103"/>
                <a:gd name="T49" fmla="*/ 136 h 156"/>
                <a:gd name="T50" fmla="*/ 1 w 103"/>
                <a:gd name="T51" fmla="*/ 128 h 156"/>
                <a:gd name="T52" fmla="*/ 0 w 103"/>
                <a:gd name="T53" fmla="*/ 120 h 156"/>
                <a:gd name="T54" fmla="*/ 0 w 103"/>
                <a:gd name="T55" fmla="*/ 111 h 156"/>
                <a:gd name="T56" fmla="*/ 0 w 103"/>
                <a:gd name="T57" fmla="*/ 45 h 156"/>
                <a:gd name="T58" fmla="*/ 0 w 103"/>
                <a:gd name="T59" fmla="*/ 36 h 156"/>
                <a:gd name="T60" fmla="*/ 1 w 103"/>
                <a:gd name="T61" fmla="*/ 28 h 156"/>
                <a:gd name="T62" fmla="*/ 3 w 103"/>
                <a:gd name="T63" fmla="*/ 20 h 156"/>
                <a:gd name="T64" fmla="*/ 5 w 103"/>
                <a:gd name="T65" fmla="*/ 14 h 156"/>
                <a:gd name="T66" fmla="*/ 8 w 103"/>
                <a:gd name="T67" fmla="*/ 8 h 156"/>
                <a:gd name="T68" fmla="*/ 12 w 103"/>
                <a:gd name="T69" fmla="*/ 4 h 156"/>
                <a:gd name="T70" fmla="*/ 16 w 103"/>
                <a:gd name="T71" fmla="*/ 1 h 156"/>
                <a:gd name="T72" fmla="*/ 21 w 103"/>
                <a:gd name="T73" fmla="*/ 0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3" h="156">
                  <a:moveTo>
                    <a:pt x="21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4"/>
                  </a:lnTo>
                  <a:lnTo>
                    <a:pt x="94" y="8"/>
                  </a:lnTo>
                  <a:lnTo>
                    <a:pt x="97" y="14"/>
                  </a:lnTo>
                  <a:lnTo>
                    <a:pt x="100" y="20"/>
                  </a:lnTo>
                  <a:lnTo>
                    <a:pt x="101" y="28"/>
                  </a:lnTo>
                  <a:lnTo>
                    <a:pt x="103" y="36"/>
                  </a:lnTo>
                  <a:lnTo>
                    <a:pt x="103" y="45"/>
                  </a:lnTo>
                  <a:lnTo>
                    <a:pt x="103" y="111"/>
                  </a:lnTo>
                  <a:lnTo>
                    <a:pt x="103" y="120"/>
                  </a:lnTo>
                  <a:lnTo>
                    <a:pt x="101" y="128"/>
                  </a:lnTo>
                  <a:lnTo>
                    <a:pt x="100" y="136"/>
                  </a:lnTo>
                  <a:lnTo>
                    <a:pt x="97" y="142"/>
                  </a:lnTo>
                  <a:lnTo>
                    <a:pt x="94" y="148"/>
                  </a:lnTo>
                  <a:lnTo>
                    <a:pt x="91" y="153"/>
                  </a:lnTo>
                  <a:lnTo>
                    <a:pt x="87" y="155"/>
                  </a:lnTo>
                  <a:lnTo>
                    <a:pt x="83" y="156"/>
                  </a:lnTo>
                  <a:lnTo>
                    <a:pt x="21" y="156"/>
                  </a:lnTo>
                  <a:lnTo>
                    <a:pt x="16" y="155"/>
                  </a:lnTo>
                  <a:lnTo>
                    <a:pt x="12" y="153"/>
                  </a:lnTo>
                  <a:lnTo>
                    <a:pt x="8" y="148"/>
                  </a:lnTo>
                  <a:lnTo>
                    <a:pt x="5" y="142"/>
                  </a:lnTo>
                  <a:lnTo>
                    <a:pt x="3" y="136"/>
                  </a:lnTo>
                  <a:lnTo>
                    <a:pt x="1" y="128"/>
                  </a:lnTo>
                  <a:lnTo>
                    <a:pt x="0" y="120"/>
                  </a:lnTo>
                  <a:lnTo>
                    <a:pt x="0" y="111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1" y="28"/>
                  </a:lnTo>
                  <a:lnTo>
                    <a:pt x="3" y="20"/>
                  </a:lnTo>
                  <a:lnTo>
                    <a:pt x="5" y="14"/>
                  </a:lnTo>
                  <a:lnTo>
                    <a:pt x="8" y="8"/>
                  </a:lnTo>
                  <a:lnTo>
                    <a:pt x="12" y="4"/>
                  </a:lnTo>
                  <a:lnTo>
                    <a:pt x="16" y="1"/>
                  </a:lnTo>
                  <a:lnTo>
                    <a:pt x="21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14" name="Freeform 783"/>
            <p:cNvSpPr>
              <a:spLocks/>
            </p:cNvSpPr>
            <p:nvPr/>
          </p:nvSpPr>
          <p:spPr bwMode="auto">
            <a:xfrm>
              <a:off x="5438" y="1063"/>
              <a:ext cx="65" cy="89"/>
            </a:xfrm>
            <a:custGeom>
              <a:avLst/>
              <a:gdLst>
                <a:gd name="T0" fmla="*/ 33 w 65"/>
                <a:gd name="T1" fmla="*/ 0 h 89"/>
                <a:gd name="T2" fmla="*/ 39 w 65"/>
                <a:gd name="T3" fmla="*/ 1 h 89"/>
                <a:gd name="T4" fmla="*/ 45 w 65"/>
                <a:gd name="T5" fmla="*/ 3 h 89"/>
                <a:gd name="T6" fmla="*/ 51 w 65"/>
                <a:gd name="T7" fmla="*/ 8 h 89"/>
                <a:gd name="T8" fmla="*/ 55 w 65"/>
                <a:gd name="T9" fmla="*/ 14 h 89"/>
                <a:gd name="T10" fmla="*/ 59 w 65"/>
                <a:gd name="T11" fmla="*/ 19 h 89"/>
                <a:gd name="T12" fmla="*/ 62 w 65"/>
                <a:gd name="T13" fmla="*/ 28 h 89"/>
                <a:gd name="T14" fmla="*/ 64 w 65"/>
                <a:gd name="T15" fmla="*/ 36 h 89"/>
                <a:gd name="T16" fmla="*/ 65 w 65"/>
                <a:gd name="T17" fmla="*/ 45 h 89"/>
                <a:gd name="T18" fmla="*/ 64 w 65"/>
                <a:gd name="T19" fmla="*/ 53 h 89"/>
                <a:gd name="T20" fmla="*/ 62 w 65"/>
                <a:gd name="T21" fmla="*/ 63 h 89"/>
                <a:gd name="T22" fmla="*/ 59 w 65"/>
                <a:gd name="T23" fmla="*/ 70 h 89"/>
                <a:gd name="T24" fmla="*/ 55 w 65"/>
                <a:gd name="T25" fmla="*/ 77 h 89"/>
                <a:gd name="T26" fmla="*/ 51 w 65"/>
                <a:gd name="T27" fmla="*/ 81 h 89"/>
                <a:gd name="T28" fmla="*/ 45 w 65"/>
                <a:gd name="T29" fmla="*/ 86 h 89"/>
                <a:gd name="T30" fmla="*/ 39 w 65"/>
                <a:gd name="T31" fmla="*/ 88 h 89"/>
                <a:gd name="T32" fmla="*/ 33 w 65"/>
                <a:gd name="T33" fmla="*/ 89 h 89"/>
                <a:gd name="T34" fmla="*/ 26 w 65"/>
                <a:gd name="T35" fmla="*/ 88 h 89"/>
                <a:gd name="T36" fmla="*/ 20 w 65"/>
                <a:gd name="T37" fmla="*/ 86 h 89"/>
                <a:gd name="T38" fmla="*/ 15 w 65"/>
                <a:gd name="T39" fmla="*/ 81 h 89"/>
                <a:gd name="T40" fmla="*/ 10 w 65"/>
                <a:gd name="T41" fmla="*/ 77 h 89"/>
                <a:gd name="T42" fmla="*/ 6 w 65"/>
                <a:gd name="T43" fmla="*/ 70 h 89"/>
                <a:gd name="T44" fmla="*/ 2 w 65"/>
                <a:gd name="T45" fmla="*/ 63 h 89"/>
                <a:gd name="T46" fmla="*/ 0 w 65"/>
                <a:gd name="T47" fmla="*/ 53 h 89"/>
                <a:gd name="T48" fmla="*/ 0 w 65"/>
                <a:gd name="T49" fmla="*/ 45 h 89"/>
                <a:gd name="T50" fmla="*/ 0 w 65"/>
                <a:gd name="T51" fmla="*/ 36 h 89"/>
                <a:gd name="T52" fmla="*/ 2 w 65"/>
                <a:gd name="T53" fmla="*/ 28 h 89"/>
                <a:gd name="T54" fmla="*/ 6 w 65"/>
                <a:gd name="T55" fmla="*/ 19 h 89"/>
                <a:gd name="T56" fmla="*/ 10 w 65"/>
                <a:gd name="T57" fmla="*/ 14 h 89"/>
                <a:gd name="T58" fmla="*/ 15 w 65"/>
                <a:gd name="T59" fmla="*/ 8 h 89"/>
                <a:gd name="T60" fmla="*/ 20 w 65"/>
                <a:gd name="T61" fmla="*/ 3 h 89"/>
                <a:gd name="T62" fmla="*/ 26 w 65"/>
                <a:gd name="T63" fmla="*/ 1 h 89"/>
                <a:gd name="T64" fmla="*/ 33 w 65"/>
                <a:gd name="T65" fmla="*/ 0 h 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5" h="89">
                  <a:moveTo>
                    <a:pt x="33" y="0"/>
                  </a:moveTo>
                  <a:lnTo>
                    <a:pt x="39" y="1"/>
                  </a:lnTo>
                  <a:lnTo>
                    <a:pt x="45" y="3"/>
                  </a:lnTo>
                  <a:lnTo>
                    <a:pt x="51" y="8"/>
                  </a:lnTo>
                  <a:lnTo>
                    <a:pt x="55" y="14"/>
                  </a:lnTo>
                  <a:lnTo>
                    <a:pt x="59" y="19"/>
                  </a:lnTo>
                  <a:lnTo>
                    <a:pt x="62" y="28"/>
                  </a:lnTo>
                  <a:lnTo>
                    <a:pt x="64" y="36"/>
                  </a:lnTo>
                  <a:lnTo>
                    <a:pt x="65" y="45"/>
                  </a:lnTo>
                  <a:lnTo>
                    <a:pt x="64" y="53"/>
                  </a:lnTo>
                  <a:lnTo>
                    <a:pt x="62" y="63"/>
                  </a:lnTo>
                  <a:lnTo>
                    <a:pt x="59" y="70"/>
                  </a:lnTo>
                  <a:lnTo>
                    <a:pt x="55" y="77"/>
                  </a:lnTo>
                  <a:lnTo>
                    <a:pt x="51" y="81"/>
                  </a:lnTo>
                  <a:lnTo>
                    <a:pt x="45" y="86"/>
                  </a:lnTo>
                  <a:lnTo>
                    <a:pt x="39" y="88"/>
                  </a:lnTo>
                  <a:lnTo>
                    <a:pt x="33" y="89"/>
                  </a:lnTo>
                  <a:lnTo>
                    <a:pt x="26" y="88"/>
                  </a:lnTo>
                  <a:lnTo>
                    <a:pt x="20" y="86"/>
                  </a:lnTo>
                  <a:lnTo>
                    <a:pt x="15" y="81"/>
                  </a:lnTo>
                  <a:lnTo>
                    <a:pt x="10" y="77"/>
                  </a:lnTo>
                  <a:lnTo>
                    <a:pt x="6" y="70"/>
                  </a:lnTo>
                  <a:lnTo>
                    <a:pt x="2" y="63"/>
                  </a:lnTo>
                  <a:lnTo>
                    <a:pt x="0" y="53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2" y="28"/>
                  </a:lnTo>
                  <a:lnTo>
                    <a:pt x="6" y="19"/>
                  </a:lnTo>
                  <a:lnTo>
                    <a:pt x="10" y="14"/>
                  </a:lnTo>
                  <a:lnTo>
                    <a:pt x="15" y="8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15" name="Freeform 784"/>
            <p:cNvSpPr>
              <a:spLocks/>
            </p:cNvSpPr>
            <p:nvPr/>
          </p:nvSpPr>
          <p:spPr bwMode="auto">
            <a:xfrm>
              <a:off x="5438" y="1063"/>
              <a:ext cx="65" cy="89"/>
            </a:xfrm>
            <a:custGeom>
              <a:avLst/>
              <a:gdLst>
                <a:gd name="T0" fmla="*/ 33 w 65"/>
                <a:gd name="T1" fmla="*/ 0 h 89"/>
                <a:gd name="T2" fmla="*/ 39 w 65"/>
                <a:gd name="T3" fmla="*/ 1 h 89"/>
                <a:gd name="T4" fmla="*/ 45 w 65"/>
                <a:gd name="T5" fmla="*/ 3 h 89"/>
                <a:gd name="T6" fmla="*/ 51 w 65"/>
                <a:gd name="T7" fmla="*/ 8 h 89"/>
                <a:gd name="T8" fmla="*/ 55 w 65"/>
                <a:gd name="T9" fmla="*/ 14 h 89"/>
                <a:gd name="T10" fmla="*/ 59 w 65"/>
                <a:gd name="T11" fmla="*/ 19 h 89"/>
                <a:gd name="T12" fmla="*/ 62 w 65"/>
                <a:gd name="T13" fmla="*/ 28 h 89"/>
                <a:gd name="T14" fmla="*/ 64 w 65"/>
                <a:gd name="T15" fmla="*/ 36 h 89"/>
                <a:gd name="T16" fmla="*/ 65 w 65"/>
                <a:gd name="T17" fmla="*/ 45 h 89"/>
                <a:gd name="T18" fmla="*/ 64 w 65"/>
                <a:gd name="T19" fmla="*/ 53 h 89"/>
                <a:gd name="T20" fmla="*/ 62 w 65"/>
                <a:gd name="T21" fmla="*/ 63 h 89"/>
                <a:gd name="T22" fmla="*/ 59 w 65"/>
                <a:gd name="T23" fmla="*/ 70 h 89"/>
                <a:gd name="T24" fmla="*/ 55 w 65"/>
                <a:gd name="T25" fmla="*/ 77 h 89"/>
                <a:gd name="T26" fmla="*/ 51 w 65"/>
                <a:gd name="T27" fmla="*/ 81 h 89"/>
                <a:gd name="T28" fmla="*/ 45 w 65"/>
                <a:gd name="T29" fmla="*/ 86 h 89"/>
                <a:gd name="T30" fmla="*/ 39 w 65"/>
                <a:gd name="T31" fmla="*/ 88 h 89"/>
                <a:gd name="T32" fmla="*/ 33 w 65"/>
                <a:gd name="T33" fmla="*/ 89 h 89"/>
                <a:gd name="T34" fmla="*/ 26 w 65"/>
                <a:gd name="T35" fmla="*/ 88 h 89"/>
                <a:gd name="T36" fmla="*/ 20 w 65"/>
                <a:gd name="T37" fmla="*/ 86 h 89"/>
                <a:gd name="T38" fmla="*/ 15 w 65"/>
                <a:gd name="T39" fmla="*/ 81 h 89"/>
                <a:gd name="T40" fmla="*/ 10 w 65"/>
                <a:gd name="T41" fmla="*/ 77 h 89"/>
                <a:gd name="T42" fmla="*/ 6 w 65"/>
                <a:gd name="T43" fmla="*/ 70 h 89"/>
                <a:gd name="T44" fmla="*/ 2 w 65"/>
                <a:gd name="T45" fmla="*/ 63 h 89"/>
                <a:gd name="T46" fmla="*/ 0 w 65"/>
                <a:gd name="T47" fmla="*/ 53 h 89"/>
                <a:gd name="T48" fmla="*/ 0 w 65"/>
                <a:gd name="T49" fmla="*/ 45 h 89"/>
                <a:gd name="T50" fmla="*/ 0 w 65"/>
                <a:gd name="T51" fmla="*/ 36 h 89"/>
                <a:gd name="T52" fmla="*/ 2 w 65"/>
                <a:gd name="T53" fmla="*/ 28 h 89"/>
                <a:gd name="T54" fmla="*/ 6 w 65"/>
                <a:gd name="T55" fmla="*/ 19 h 89"/>
                <a:gd name="T56" fmla="*/ 10 w 65"/>
                <a:gd name="T57" fmla="*/ 14 h 89"/>
                <a:gd name="T58" fmla="*/ 15 w 65"/>
                <a:gd name="T59" fmla="*/ 8 h 89"/>
                <a:gd name="T60" fmla="*/ 20 w 65"/>
                <a:gd name="T61" fmla="*/ 3 h 89"/>
                <a:gd name="T62" fmla="*/ 26 w 65"/>
                <a:gd name="T63" fmla="*/ 1 h 89"/>
                <a:gd name="T64" fmla="*/ 33 w 65"/>
                <a:gd name="T65" fmla="*/ 0 h 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5" h="89">
                  <a:moveTo>
                    <a:pt x="33" y="0"/>
                  </a:moveTo>
                  <a:lnTo>
                    <a:pt x="39" y="1"/>
                  </a:lnTo>
                  <a:lnTo>
                    <a:pt x="45" y="3"/>
                  </a:lnTo>
                  <a:lnTo>
                    <a:pt x="51" y="8"/>
                  </a:lnTo>
                  <a:lnTo>
                    <a:pt x="55" y="14"/>
                  </a:lnTo>
                  <a:lnTo>
                    <a:pt x="59" y="19"/>
                  </a:lnTo>
                  <a:lnTo>
                    <a:pt x="62" y="28"/>
                  </a:lnTo>
                  <a:lnTo>
                    <a:pt x="64" y="36"/>
                  </a:lnTo>
                  <a:lnTo>
                    <a:pt x="65" y="45"/>
                  </a:lnTo>
                  <a:lnTo>
                    <a:pt x="64" y="53"/>
                  </a:lnTo>
                  <a:lnTo>
                    <a:pt x="62" y="63"/>
                  </a:lnTo>
                  <a:lnTo>
                    <a:pt x="59" y="70"/>
                  </a:lnTo>
                  <a:lnTo>
                    <a:pt x="55" y="77"/>
                  </a:lnTo>
                  <a:lnTo>
                    <a:pt x="51" y="81"/>
                  </a:lnTo>
                  <a:lnTo>
                    <a:pt x="45" y="86"/>
                  </a:lnTo>
                  <a:lnTo>
                    <a:pt x="39" y="88"/>
                  </a:lnTo>
                  <a:lnTo>
                    <a:pt x="33" y="89"/>
                  </a:lnTo>
                  <a:lnTo>
                    <a:pt x="26" y="88"/>
                  </a:lnTo>
                  <a:lnTo>
                    <a:pt x="20" y="86"/>
                  </a:lnTo>
                  <a:lnTo>
                    <a:pt x="15" y="81"/>
                  </a:lnTo>
                  <a:lnTo>
                    <a:pt x="10" y="77"/>
                  </a:lnTo>
                  <a:lnTo>
                    <a:pt x="6" y="70"/>
                  </a:lnTo>
                  <a:lnTo>
                    <a:pt x="2" y="63"/>
                  </a:lnTo>
                  <a:lnTo>
                    <a:pt x="0" y="53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2" y="28"/>
                  </a:lnTo>
                  <a:lnTo>
                    <a:pt x="6" y="19"/>
                  </a:lnTo>
                  <a:lnTo>
                    <a:pt x="10" y="14"/>
                  </a:lnTo>
                  <a:lnTo>
                    <a:pt x="15" y="8"/>
                  </a:lnTo>
                  <a:lnTo>
                    <a:pt x="20" y="3"/>
                  </a:lnTo>
                  <a:lnTo>
                    <a:pt x="26" y="1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16" name="Freeform 785"/>
            <p:cNvSpPr>
              <a:spLocks/>
            </p:cNvSpPr>
            <p:nvPr/>
          </p:nvSpPr>
          <p:spPr bwMode="auto">
            <a:xfrm>
              <a:off x="5528" y="1023"/>
              <a:ext cx="104" cy="156"/>
            </a:xfrm>
            <a:custGeom>
              <a:avLst/>
              <a:gdLst>
                <a:gd name="T0" fmla="*/ 21 w 104"/>
                <a:gd name="T1" fmla="*/ 0 h 156"/>
                <a:gd name="T2" fmla="*/ 83 w 104"/>
                <a:gd name="T3" fmla="*/ 0 h 156"/>
                <a:gd name="T4" fmla="*/ 87 w 104"/>
                <a:gd name="T5" fmla="*/ 1 h 156"/>
                <a:gd name="T6" fmla="*/ 91 w 104"/>
                <a:gd name="T7" fmla="*/ 4 h 156"/>
                <a:gd name="T8" fmla="*/ 95 w 104"/>
                <a:gd name="T9" fmla="*/ 8 h 156"/>
                <a:gd name="T10" fmla="*/ 98 w 104"/>
                <a:gd name="T11" fmla="*/ 14 h 156"/>
                <a:gd name="T12" fmla="*/ 101 w 104"/>
                <a:gd name="T13" fmla="*/ 20 h 156"/>
                <a:gd name="T14" fmla="*/ 102 w 104"/>
                <a:gd name="T15" fmla="*/ 28 h 156"/>
                <a:gd name="T16" fmla="*/ 104 w 104"/>
                <a:gd name="T17" fmla="*/ 36 h 156"/>
                <a:gd name="T18" fmla="*/ 104 w 104"/>
                <a:gd name="T19" fmla="*/ 45 h 156"/>
                <a:gd name="T20" fmla="*/ 104 w 104"/>
                <a:gd name="T21" fmla="*/ 111 h 156"/>
                <a:gd name="T22" fmla="*/ 104 w 104"/>
                <a:gd name="T23" fmla="*/ 120 h 156"/>
                <a:gd name="T24" fmla="*/ 102 w 104"/>
                <a:gd name="T25" fmla="*/ 128 h 156"/>
                <a:gd name="T26" fmla="*/ 101 w 104"/>
                <a:gd name="T27" fmla="*/ 136 h 156"/>
                <a:gd name="T28" fmla="*/ 98 w 104"/>
                <a:gd name="T29" fmla="*/ 142 h 156"/>
                <a:gd name="T30" fmla="*/ 95 w 104"/>
                <a:gd name="T31" fmla="*/ 148 h 156"/>
                <a:gd name="T32" fmla="*/ 91 w 104"/>
                <a:gd name="T33" fmla="*/ 153 h 156"/>
                <a:gd name="T34" fmla="*/ 87 w 104"/>
                <a:gd name="T35" fmla="*/ 155 h 156"/>
                <a:gd name="T36" fmla="*/ 83 w 104"/>
                <a:gd name="T37" fmla="*/ 156 h 156"/>
                <a:gd name="T38" fmla="*/ 21 w 104"/>
                <a:gd name="T39" fmla="*/ 156 h 156"/>
                <a:gd name="T40" fmla="*/ 17 w 104"/>
                <a:gd name="T41" fmla="*/ 155 h 156"/>
                <a:gd name="T42" fmla="*/ 13 w 104"/>
                <a:gd name="T43" fmla="*/ 153 h 156"/>
                <a:gd name="T44" fmla="*/ 9 w 104"/>
                <a:gd name="T45" fmla="*/ 148 h 156"/>
                <a:gd name="T46" fmla="*/ 6 w 104"/>
                <a:gd name="T47" fmla="*/ 142 h 156"/>
                <a:gd name="T48" fmla="*/ 4 w 104"/>
                <a:gd name="T49" fmla="*/ 136 h 156"/>
                <a:gd name="T50" fmla="*/ 1 w 104"/>
                <a:gd name="T51" fmla="*/ 128 h 156"/>
                <a:gd name="T52" fmla="*/ 0 w 104"/>
                <a:gd name="T53" fmla="*/ 120 h 156"/>
                <a:gd name="T54" fmla="*/ 0 w 104"/>
                <a:gd name="T55" fmla="*/ 111 h 156"/>
                <a:gd name="T56" fmla="*/ 0 w 104"/>
                <a:gd name="T57" fmla="*/ 45 h 156"/>
                <a:gd name="T58" fmla="*/ 0 w 104"/>
                <a:gd name="T59" fmla="*/ 36 h 156"/>
                <a:gd name="T60" fmla="*/ 1 w 104"/>
                <a:gd name="T61" fmla="*/ 28 h 156"/>
                <a:gd name="T62" fmla="*/ 4 w 104"/>
                <a:gd name="T63" fmla="*/ 20 h 156"/>
                <a:gd name="T64" fmla="*/ 6 w 104"/>
                <a:gd name="T65" fmla="*/ 14 h 156"/>
                <a:gd name="T66" fmla="*/ 9 w 104"/>
                <a:gd name="T67" fmla="*/ 8 h 156"/>
                <a:gd name="T68" fmla="*/ 13 w 104"/>
                <a:gd name="T69" fmla="*/ 4 h 156"/>
                <a:gd name="T70" fmla="*/ 17 w 104"/>
                <a:gd name="T71" fmla="*/ 1 h 156"/>
                <a:gd name="T72" fmla="*/ 21 w 104"/>
                <a:gd name="T73" fmla="*/ 0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156">
                  <a:moveTo>
                    <a:pt x="21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4"/>
                  </a:lnTo>
                  <a:lnTo>
                    <a:pt x="95" y="8"/>
                  </a:lnTo>
                  <a:lnTo>
                    <a:pt x="98" y="14"/>
                  </a:lnTo>
                  <a:lnTo>
                    <a:pt x="101" y="20"/>
                  </a:lnTo>
                  <a:lnTo>
                    <a:pt x="102" y="28"/>
                  </a:lnTo>
                  <a:lnTo>
                    <a:pt x="104" y="36"/>
                  </a:lnTo>
                  <a:lnTo>
                    <a:pt x="104" y="45"/>
                  </a:lnTo>
                  <a:lnTo>
                    <a:pt x="104" y="111"/>
                  </a:lnTo>
                  <a:lnTo>
                    <a:pt x="104" y="120"/>
                  </a:lnTo>
                  <a:lnTo>
                    <a:pt x="102" y="128"/>
                  </a:lnTo>
                  <a:lnTo>
                    <a:pt x="101" y="136"/>
                  </a:lnTo>
                  <a:lnTo>
                    <a:pt x="98" y="142"/>
                  </a:lnTo>
                  <a:lnTo>
                    <a:pt x="95" y="148"/>
                  </a:lnTo>
                  <a:lnTo>
                    <a:pt x="91" y="153"/>
                  </a:lnTo>
                  <a:lnTo>
                    <a:pt x="87" y="155"/>
                  </a:lnTo>
                  <a:lnTo>
                    <a:pt x="83" y="156"/>
                  </a:lnTo>
                  <a:lnTo>
                    <a:pt x="21" y="156"/>
                  </a:lnTo>
                  <a:lnTo>
                    <a:pt x="17" y="155"/>
                  </a:lnTo>
                  <a:lnTo>
                    <a:pt x="13" y="153"/>
                  </a:lnTo>
                  <a:lnTo>
                    <a:pt x="9" y="148"/>
                  </a:lnTo>
                  <a:lnTo>
                    <a:pt x="6" y="142"/>
                  </a:lnTo>
                  <a:lnTo>
                    <a:pt x="4" y="136"/>
                  </a:lnTo>
                  <a:lnTo>
                    <a:pt x="1" y="128"/>
                  </a:lnTo>
                  <a:lnTo>
                    <a:pt x="0" y="120"/>
                  </a:lnTo>
                  <a:lnTo>
                    <a:pt x="0" y="111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1" y="28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9" y="8"/>
                  </a:lnTo>
                  <a:lnTo>
                    <a:pt x="13" y="4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17" name="Freeform 786"/>
            <p:cNvSpPr>
              <a:spLocks/>
            </p:cNvSpPr>
            <p:nvPr/>
          </p:nvSpPr>
          <p:spPr bwMode="auto">
            <a:xfrm>
              <a:off x="5528" y="1023"/>
              <a:ext cx="104" cy="156"/>
            </a:xfrm>
            <a:custGeom>
              <a:avLst/>
              <a:gdLst>
                <a:gd name="T0" fmla="*/ 21 w 104"/>
                <a:gd name="T1" fmla="*/ 0 h 156"/>
                <a:gd name="T2" fmla="*/ 83 w 104"/>
                <a:gd name="T3" fmla="*/ 0 h 156"/>
                <a:gd name="T4" fmla="*/ 87 w 104"/>
                <a:gd name="T5" fmla="*/ 1 h 156"/>
                <a:gd name="T6" fmla="*/ 91 w 104"/>
                <a:gd name="T7" fmla="*/ 4 h 156"/>
                <a:gd name="T8" fmla="*/ 95 w 104"/>
                <a:gd name="T9" fmla="*/ 8 h 156"/>
                <a:gd name="T10" fmla="*/ 98 w 104"/>
                <a:gd name="T11" fmla="*/ 14 h 156"/>
                <a:gd name="T12" fmla="*/ 101 w 104"/>
                <a:gd name="T13" fmla="*/ 20 h 156"/>
                <a:gd name="T14" fmla="*/ 102 w 104"/>
                <a:gd name="T15" fmla="*/ 28 h 156"/>
                <a:gd name="T16" fmla="*/ 104 w 104"/>
                <a:gd name="T17" fmla="*/ 36 h 156"/>
                <a:gd name="T18" fmla="*/ 104 w 104"/>
                <a:gd name="T19" fmla="*/ 45 h 156"/>
                <a:gd name="T20" fmla="*/ 104 w 104"/>
                <a:gd name="T21" fmla="*/ 111 h 156"/>
                <a:gd name="T22" fmla="*/ 104 w 104"/>
                <a:gd name="T23" fmla="*/ 120 h 156"/>
                <a:gd name="T24" fmla="*/ 102 w 104"/>
                <a:gd name="T25" fmla="*/ 128 h 156"/>
                <a:gd name="T26" fmla="*/ 101 w 104"/>
                <a:gd name="T27" fmla="*/ 136 h 156"/>
                <a:gd name="T28" fmla="*/ 98 w 104"/>
                <a:gd name="T29" fmla="*/ 142 h 156"/>
                <a:gd name="T30" fmla="*/ 95 w 104"/>
                <a:gd name="T31" fmla="*/ 148 h 156"/>
                <a:gd name="T32" fmla="*/ 91 w 104"/>
                <a:gd name="T33" fmla="*/ 153 h 156"/>
                <a:gd name="T34" fmla="*/ 87 w 104"/>
                <a:gd name="T35" fmla="*/ 155 h 156"/>
                <a:gd name="T36" fmla="*/ 83 w 104"/>
                <a:gd name="T37" fmla="*/ 156 h 156"/>
                <a:gd name="T38" fmla="*/ 21 w 104"/>
                <a:gd name="T39" fmla="*/ 156 h 156"/>
                <a:gd name="T40" fmla="*/ 17 w 104"/>
                <a:gd name="T41" fmla="*/ 155 h 156"/>
                <a:gd name="T42" fmla="*/ 13 w 104"/>
                <a:gd name="T43" fmla="*/ 153 h 156"/>
                <a:gd name="T44" fmla="*/ 9 w 104"/>
                <a:gd name="T45" fmla="*/ 148 h 156"/>
                <a:gd name="T46" fmla="*/ 6 w 104"/>
                <a:gd name="T47" fmla="*/ 142 h 156"/>
                <a:gd name="T48" fmla="*/ 4 w 104"/>
                <a:gd name="T49" fmla="*/ 136 h 156"/>
                <a:gd name="T50" fmla="*/ 1 w 104"/>
                <a:gd name="T51" fmla="*/ 128 h 156"/>
                <a:gd name="T52" fmla="*/ 0 w 104"/>
                <a:gd name="T53" fmla="*/ 120 h 156"/>
                <a:gd name="T54" fmla="*/ 0 w 104"/>
                <a:gd name="T55" fmla="*/ 111 h 156"/>
                <a:gd name="T56" fmla="*/ 0 w 104"/>
                <a:gd name="T57" fmla="*/ 45 h 156"/>
                <a:gd name="T58" fmla="*/ 0 w 104"/>
                <a:gd name="T59" fmla="*/ 36 h 156"/>
                <a:gd name="T60" fmla="*/ 1 w 104"/>
                <a:gd name="T61" fmla="*/ 28 h 156"/>
                <a:gd name="T62" fmla="*/ 4 w 104"/>
                <a:gd name="T63" fmla="*/ 20 h 156"/>
                <a:gd name="T64" fmla="*/ 6 w 104"/>
                <a:gd name="T65" fmla="*/ 14 h 156"/>
                <a:gd name="T66" fmla="*/ 9 w 104"/>
                <a:gd name="T67" fmla="*/ 8 h 156"/>
                <a:gd name="T68" fmla="*/ 13 w 104"/>
                <a:gd name="T69" fmla="*/ 4 h 156"/>
                <a:gd name="T70" fmla="*/ 17 w 104"/>
                <a:gd name="T71" fmla="*/ 1 h 156"/>
                <a:gd name="T72" fmla="*/ 21 w 104"/>
                <a:gd name="T73" fmla="*/ 0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156">
                  <a:moveTo>
                    <a:pt x="21" y="0"/>
                  </a:moveTo>
                  <a:lnTo>
                    <a:pt x="83" y="0"/>
                  </a:lnTo>
                  <a:lnTo>
                    <a:pt x="87" y="1"/>
                  </a:lnTo>
                  <a:lnTo>
                    <a:pt x="91" y="4"/>
                  </a:lnTo>
                  <a:lnTo>
                    <a:pt x="95" y="8"/>
                  </a:lnTo>
                  <a:lnTo>
                    <a:pt x="98" y="14"/>
                  </a:lnTo>
                  <a:lnTo>
                    <a:pt x="101" y="20"/>
                  </a:lnTo>
                  <a:lnTo>
                    <a:pt x="102" y="28"/>
                  </a:lnTo>
                  <a:lnTo>
                    <a:pt x="104" y="36"/>
                  </a:lnTo>
                  <a:lnTo>
                    <a:pt x="104" y="45"/>
                  </a:lnTo>
                  <a:lnTo>
                    <a:pt x="104" y="111"/>
                  </a:lnTo>
                  <a:lnTo>
                    <a:pt x="104" y="120"/>
                  </a:lnTo>
                  <a:lnTo>
                    <a:pt x="102" y="128"/>
                  </a:lnTo>
                  <a:lnTo>
                    <a:pt x="101" y="136"/>
                  </a:lnTo>
                  <a:lnTo>
                    <a:pt x="98" y="142"/>
                  </a:lnTo>
                  <a:lnTo>
                    <a:pt x="95" y="148"/>
                  </a:lnTo>
                  <a:lnTo>
                    <a:pt x="91" y="153"/>
                  </a:lnTo>
                  <a:lnTo>
                    <a:pt x="87" y="155"/>
                  </a:lnTo>
                  <a:lnTo>
                    <a:pt x="83" y="156"/>
                  </a:lnTo>
                  <a:lnTo>
                    <a:pt x="21" y="156"/>
                  </a:lnTo>
                  <a:lnTo>
                    <a:pt x="17" y="155"/>
                  </a:lnTo>
                  <a:lnTo>
                    <a:pt x="13" y="153"/>
                  </a:lnTo>
                  <a:lnTo>
                    <a:pt x="9" y="148"/>
                  </a:lnTo>
                  <a:lnTo>
                    <a:pt x="6" y="142"/>
                  </a:lnTo>
                  <a:lnTo>
                    <a:pt x="4" y="136"/>
                  </a:lnTo>
                  <a:lnTo>
                    <a:pt x="1" y="128"/>
                  </a:lnTo>
                  <a:lnTo>
                    <a:pt x="0" y="120"/>
                  </a:lnTo>
                  <a:lnTo>
                    <a:pt x="0" y="111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1" y="28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9" y="8"/>
                  </a:lnTo>
                  <a:lnTo>
                    <a:pt x="13" y="4"/>
                  </a:lnTo>
                  <a:lnTo>
                    <a:pt x="17" y="1"/>
                  </a:lnTo>
                  <a:lnTo>
                    <a:pt x="21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18" name="Freeform 787"/>
            <p:cNvSpPr>
              <a:spLocks/>
            </p:cNvSpPr>
            <p:nvPr/>
          </p:nvSpPr>
          <p:spPr bwMode="auto">
            <a:xfrm>
              <a:off x="5545" y="1063"/>
              <a:ext cx="64" cy="89"/>
            </a:xfrm>
            <a:custGeom>
              <a:avLst/>
              <a:gdLst>
                <a:gd name="T0" fmla="*/ 32 w 64"/>
                <a:gd name="T1" fmla="*/ 0 h 89"/>
                <a:gd name="T2" fmla="*/ 38 w 64"/>
                <a:gd name="T3" fmla="*/ 1 h 89"/>
                <a:gd name="T4" fmla="*/ 44 w 64"/>
                <a:gd name="T5" fmla="*/ 3 h 89"/>
                <a:gd name="T6" fmla="*/ 50 w 64"/>
                <a:gd name="T7" fmla="*/ 8 h 89"/>
                <a:gd name="T8" fmla="*/ 54 w 64"/>
                <a:gd name="T9" fmla="*/ 14 h 89"/>
                <a:gd name="T10" fmla="*/ 58 w 64"/>
                <a:gd name="T11" fmla="*/ 19 h 89"/>
                <a:gd name="T12" fmla="*/ 61 w 64"/>
                <a:gd name="T13" fmla="*/ 28 h 89"/>
                <a:gd name="T14" fmla="*/ 63 w 64"/>
                <a:gd name="T15" fmla="*/ 36 h 89"/>
                <a:gd name="T16" fmla="*/ 64 w 64"/>
                <a:gd name="T17" fmla="*/ 45 h 89"/>
                <a:gd name="T18" fmla="*/ 63 w 64"/>
                <a:gd name="T19" fmla="*/ 53 h 89"/>
                <a:gd name="T20" fmla="*/ 61 w 64"/>
                <a:gd name="T21" fmla="*/ 63 h 89"/>
                <a:gd name="T22" fmla="*/ 58 w 64"/>
                <a:gd name="T23" fmla="*/ 70 h 89"/>
                <a:gd name="T24" fmla="*/ 54 w 64"/>
                <a:gd name="T25" fmla="*/ 77 h 89"/>
                <a:gd name="T26" fmla="*/ 50 w 64"/>
                <a:gd name="T27" fmla="*/ 81 h 89"/>
                <a:gd name="T28" fmla="*/ 44 w 64"/>
                <a:gd name="T29" fmla="*/ 86 h 89"/>
                <a:gd name="T30" fmla="*/ 38 w 64"/>
                <a:gd name="T31" fmla="*/ 88 h 89"/>
                <a:gd name="T32" fmla="*/ 32 w 64"/>
                <a:gd name="T33" fmla="*/ 89 h 89"/>
                <a:gd name="T34" fmla="*/ 25 w 64"/>
                <a:gd name="T35" fmla="*/ 88 h 89"/>
                <a:gd name="T36" fmla="*/ 19 w 64"/>
                <a:gd name="T37" fmla="*/ 86 h 89"/>
                <a:gd name="T38" fmla="*/ 14 w 64"/>
                <a:gd name="T39" fmla="*/ 81 h 89"/>
                <a:gd name="T40" fmla="*/ 9 w 64"/>
                <a:gd name="T41" fmla="*/ 77 h 89"/>
                <a:gd name="T42" fmla="*/ 5 w 64"/>
                <a:gd name="T43" fmla="*/ 70 h 89"/>
                <a:gd name="T44" fmla="*/ 2 w 64"/>
                <a:gd name="T45" fmla="*/ 63 h 89"/>
                <a:gd name="T46" fmla="*/ 0 w 64"/>
                <a:gd name="T47" fmla="*/ 53 h 89"/>
                <a:gd name="T48" fmla="*/ 0 w 64"/>
                <a:gd name="T49" fmla="*/ 45 h 89"/>
                <a:gd name="T50" fmla="*/ 0 w 64"/>
                <a:gd name="T51" fmla="*/ 36 h 89"/>
                <a:gd name="T52" fmla="*/ 2 w 64"/>
                <a:gd name="T53" fmla="*/ 28 h 89"/>
                <a:gd name="T54" fmla="*/ 5 w 64"/>
                <a:gd name="T55" fmla="*/ 19 h 89"/>
                <a:gd name="T56" fmla="*/ 9 w 64"/>
                <a:gd name="T57" fmla="*/ 14 h 89"/>
                <a:gd name="T58" fmla="*/ 14 w 64"/>
                <a:gd name="T59" fmla="*/ 8 h 89"/>
                <a:gd name="T60" fmla="*/ 19 w 64"/>
                <a:gd name="T61" fmla="*/ 3 h 89"/>
                <a:gd name="T62" fmla="*/ 25 w 64"/>
                <a:gd name="T63" fmla="*/ 1 h 89"/>
                <a:gd name="T64" fmla="*/ 32 w 64"/>
                <a:gd name="T65" fmla="*/ 0 h 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4" h="89">
                  <a:moveTo>
                    <a:pt x="32" y="0"/>
                  </a:moveTo>
                  <a:lnTo>
                    <a:pt x="38" y="1"/>
                  </a:lnTo>
                  <a:lnTo>
                    <a:pt x="44" y="3"/>
                  </a:lnTo>
                  <a:lnTo>
                    <a:pt x="50" y="8"/>
                  </a:lnTo>
                  <a:lnTo>
                    <a:pt x="54" y="14"/>
                  </a:lnTo>
                  <a:lnTo>
                    <a:pt x="58" y="19"/>
                  </a:lnTo>
                  <a:lnTo>
                    <a:pt x="61" y="28"/>
                  </a:lnTo>
                  <a:lnTo>
                    <a:pt x="63" y="36"/>
                  </a:lnTo>
                  <a:lnTo>
                    <a:pt x="64" y="45"/>
                  </a:lnTo>
                  <a:lnTo>
                    <a:pt x="63" y="53"/>
                  </a:lnTo>
                  <a:lnTo>
                    <a:pt x="61" y="63"/>
                  </a:lnTo>
                  <a:lnTo>
                    <a:pt x="58" y="70"/>
                  </a:lnTo>
                  <a:lnTo>
                    <a:pt x="54" y="77"/>
                  </a:lnTo>
                  <a:lnTo>
                    <a:pt x="50" y="81"/>
                  </a:lnTo>
                  <a:lnTo>
                    <a:pt x="44" y="86"/>
                  </a:lnTo>
                  <a:lnTo>
                    <a:pt x="38" y="88"/>
                  </a:lnTo>
                  <a:lnTo>
                    <a:pt x="32" y="89"/>
                  </a:lnTo>
                  <a:lnTo>
                    <a:pt x="25" y="88"/>
                  </a:lnTo>
                  <a:lnTo>
                    <a:pt x="19" y="86"/>
                  </a:lnTo>
                  <a:lnTo>
                    <a:pt x="14" y="81"/>
                  </a:lnTo>
                  <a:lnTo>
                    <a:pt x="9" y="77"/>
                  </a:lnTo>
                  <a:lnTo>
                    <a:pt x="5" y="70"/>
                  </a:lnTo>
                  <a:lnTo>
                    <a:pt x="2" y="63"/>
                  </a:lnTo>
                  <a:lnTo>
                    <a:pt x="0" y="53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2" y="28"/>
                  </a:lnTo>
                  <a:lnTo>
                    <a:pt x="5" y="19"/>
                  </a:lnTo>
                  <a:lnTo>
                    <a:pt x="9" y="14"/>
                  </a:lnTo>
                  <a:lnTo>
                    <a:pt x="14" y="8"/>
                  </a:lnTo>
                  <a:lnTo>
                    <a:pt x="19" y="3"/>
                  </a:lnTo>
                  <a:lnTo>
                    <a:pt x="25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19" name="Freeform 788"/>
            <p:cNvSpPr>
              <a:spLocks/>
            </p:cNvSpPr>
            <p:nvPr/>
          </p:nvSpPr>
          <p:spPr bwMode="auto">
            <a:xfrm>
              <a:off x="5545" y="1063"/>
              <a:ext cx="64" cy="89"/>
            </a:xfrm>
            <a:custGeom>
              <a:avLst/>
              <a:gdLst>
                <a:gd name="T0" fmla="*/ 32 w 64"/>
                <a:gd name="T1" fmla="*/ 0 h 89"/>
                <a:gd name="T2" fmla="*/ 38 w 64"/>
                <a:gd name="T3" fmla="*/ 1 h 89"/>
                <a:gd name="T4" fmla="*/ 44 w 64"/>
                <a:gd name="T5" fmla="*/ 3 h 89"/>
                <a:gd name="T6" fmla="*/ 50 w 64"/>
                <a:gd name="T7" fmla="*/ 8 h 89"/>
                <a:gd name="T8" fmla="*/ 54 w 64"/>
                <a:gd name="T9" fmla="*/ 14 h 89"/>
                <a:gd name="T10" fmla="*/ 58 w 64"/>
                <a:gd name="T11" fmla="*/ 19 h 89"/>
                <a:gd name="T12" fmla="*/ 61 w 64"/>
                <a:gd name="T13" fmla="*/ 28 h 89"/>
                <a:gd name="T14" fmla="*/ 63 w 64"/>
                <a:gd name="T15" fmla="*/ 36 h 89"/>
                <a:gd name="T16" fmla="*/ 64 w 64"/>
                <a:gd name="T17" fmla="*/ 45 h 89"/>
                <a:gd name="T18" fmla="*/ 63 w 64"/>
                <a:gd name="T19" fmla="*/ 53 h 89"/>
                <a:gd name="T20" fmla="*/ 61 w 64"/>
                <a:gd name="T21" fmla="*/ 63 h 89"/>
                <a:gd name="T22" fmla="*/ 58 w 64"/>
                <a:gd name="T23" fmla="*/ 70 h 89"/>
                <a:gd name="T24" fmla="*/ 54 w 64"/>
                <a:gd name="T25" fmla="*/ 77 h 89"/>
                <a:gd name="T26" fmla="*/ 50 w 64"/>
                <a:gd name="T27" fmla="*/ 81 h 89"/>
                <a:gd name="T28" fmla="*/ 44 w 64"/>
                <a:gd name="T29" fmla="*/ 86 h 89"/>
                <a:gd name="T30" fmla="*/ 38 w 64"/>
                <a:gd name="T31" fmla="*/ 88 h 89"/>
                <a:gd name="T32" fmla="*/ 32 w 64"/>
                <a:gd name="T33" fmla="*/ 89 h 89"/>
                <a:gd name="T34" fmla="*/ 25 w 64"/>
                <a:gd name="T35" fmla="*/ 88 h 89"/>
                <a:gd name="T36" fmla="*/ 19 w 64"/>
                <a:gd name="T37" fmla="*/ 86 h 89"/>
                <a:gd name="T38" fmla="*/ 14 w 64"/>
                <a:gd name="T39" fmla="*/ 81 h 89"/>
                <a:gd name="T40" fmla="*/ 9 w 64"/>
                <a:gd name="T41" fmla="*/ 77 h 89"/>
                <a:gd name="T42" fmla="*/ 5 w 64"/>
                <a:gd name="T43" fmla="*/ 70 h 89"/>
                <a:gd name="T44" fmla="*/ 2 w 64"/>
                <a:gd name="T45" fmla="*/ 63 h 89"/>
                <a:gd name="T46" fmla="*/ 0 w 64"/>
                <a:gd name="T47" fmla="*/ 53 h 89"/>
                <a:gd name="T48" fmla="*/ 0 w 64"/>
                <a:gd name="T49" fmla="*/ 45 h 89"/>
                <a:gd name="T50" fmla="*/ 0 w 64"/>
                <a:gd name="T51" fmla="*/ 36 h 89"/>
                <a:gd name="T52" fmla="*/ 2 w 64"/>
                <a:gd name="T53" fmla="*/ 28 h 89"/>
                <a:gd name="T54" fmla="*/ 5 w 64"/>
                <a:gd name="T55" fmla="*/ 19 h 89"/>
                <a:gd name="T56" fmla="*/ 9 w 64"/>
                <a:gd name="T57" fmla="*/ 14 h 89"/>
                <a:gd name="T58" fmla="*/ 14 w 64"/>
                <a:gd name="T59" fmla="*/ 8 h 89"/>
                <a:gd name="T60" fmla="*/ 19 w 64"/>
                <a:gd name="T61" fmla="*/ 3 h 89"/>
                <a:gd name="T62" fmla="*/ 25 w 64"/>
                <a:gd name="T63" fmla="*/ 1 h 89"/>
                <a:gd name="T64" fmla="*/ 32 w 64"/>
                <a:gd name="T65" fmla="*/ 0 h 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4" h="89">
                  <a:moveTo>
                    <a:pt x="32" y="0"/>
                  </a:moveTo>
                  <a:lnTo>
                    <a:pt x="38" y="1"/>
                  </a:lnTo>
                  <a:lnTo>
                    <a:pt x="44" y="3"/>
                  </a:lnTo>
                  <a:lnTo>
                    <a:pt x="50" y="8"/>
                  </a:lnTo>
                  <a:lnTo>
                    <a:pt x="54" y="14"/>
                  </a:lnTo>
                  <a:lnTo>
                    <a:pt x="58" y="19"/>
                  </a:lnTo>
                  <a:lnTo>
                    <a:pt x="61" y="28"/>
                  </a:lnTo>
                  <a:lnTo>
                    <a:pt x="63" y="36"/>
                  </a:lnTo>
                  <a:lnTo>
                    <a:pt x="64" y="45"/>
                  </a:lnTo>
                  <a:lnTo>
                    <a:pt x="63" y="53"/>
                  </a:lnTo>
                  <a:lnTo>
                    <a:pt x="61" y="63"/>
                  </a:lnTo>
                  <a:lnTo>
                    <a:pt x="58" y="70"/>
                  </a:lnTo>
                  <a:lnTo>
                    <a:pt x="54" y="77"/>
                  </a:lnTo>
                  <a:lnTo>
                    <a:pt x="50" y="81"/>
                  </a:lnTo>
                  <a:lnTo>
                    <a:pt x="44" y="86"/>
                  </a:lnTo>
                  <a:lnTo>
                    <a:pt x="38" y="88"/>
                  </a:lnTo>
                  <a:lnTo>
                    <a:pt x="32" y="89"/>
                  </a:lnTo>
                  <a:lnTo>
                    <a:pt x="25" y="88"/>
                  </a:lnTo>
                  <a:lnTo>
                    <a:pt x="19" y="86"/>
                  </a:lnTo>
                  <a:lnTo>
                    <a:pt x="14" y="81"/>
                  </a:lnTo>
                  <a:lnTo>
                    <a:pt x="9" y="77"/>
                  </a:lnTo>
                  <a:lnTo>
                    <a:pt x="5" y="70"/>
                  </a:lnTo>
                  <a:lnTo>
                    <a:pt x="2" y="63"/>
                  </a:lnTo>
                  <a:lnTo>
                    <a:pt x="0" y="53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2" y="28"/>
                  </a:lnTo>
                  <a:lnTo>
                    <a:pt x="5" y="19"/>
                  </a:lnTo>
                  <a:lnTo>
                    <a:pt x="9" y="14"/>
                  </a:lnTo>
                  <a:lnTo>
                    <a:pt x="14" y="8"/>
                  </a:lnTo>
                  <a:lnTo>
                    <a:pt x="19" y="3"/>
                  </a:lnTo>
                  <a:lnTo>
                    <a:pt x="25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20" name="Freeform 789"/>
            <p:cNvSpPr>
              <a:spLocks/>
            </p:cNvSpPr>
            <p:nvPr/>
          </p:nvSpPr>
          <p:spPr bwMode="auto">
            <a:xfrm>
              <a:off x="5042" y="2057"/>
              <a:ext cx="104" cy="223"/>
            </a:xfrm>
            <a:custGeom>
              <a:avLst/>
              <a:gdLst>
                <a:gd name="T0" fmla="*/ 20 w 104"/>
                <a:gd name="T1" fmla="*/ 0 h 223"/>
                <a:gd name="T2" fmla="*/ 84 w 104"/>
                <a:gd name="T3" fmla="*/ 0 h 223"/>
                <a:gd name="T4" fmla="*/ 88 w 104"/>
                <a:gd name="T5" fmla="*/ 1 h 223"/>
                <a:gd name="T6" fmla="*/ 91 w 104"/>
                <a:gd name="T7" fmla="*/ 6 h 223"/>
                <a:gd name="T8" fmla="*/ 95 w 104"/>
                <a:gd name="T9" fmla="*/ 12 h 223"/>
                <a:gd name="T10" fmla="*/ 98 w 104"/>
                <a:gd name="T11" fmla="*/ 20 h 223"/>
                <a:gd name="T12" fmla="*/ 100 w 104"/>
                <a:gd name="T13" fmla="*/ 29 h 223"/>
                <a:gd name="T14" fmla="*/ 102 w 104"/>
                <a:gd name="T15" fmla="*/ 40 h 223"/>
                <a:gd name="T16" fmla="*/ 103 w 104"/>
                <a:gd name="T17" fmla="*/ 51 h 223"/>
                <a:gd name="T18" fmla="*/ 104 w 104"/>
                <a:gd name="T19" fmla="*/ 65 h 223"/>
                <a:gd name="T20" fmla="*/ 104 w 104"/>
                <a:gd name="T21" fmla="*/ 159 h 223"/>
                <a:gd name="T22" fmla="*/ 103 w 104"/>
                <a:gd name="T23" fmla="*/ 171 h 223"/>
                <a:gd name="T24" fmla="*/ 102 w 104"/>
                <a:gd name="T25" fmla="*/ 183 h 223"/>
                <a:gd name="T26" fmla="*/ 100 w 104"/>
                <a:gd name="T27" fmla="*/ 195 h 223"/>
                <a:gd name="T28" fmla="*/ 98 w 104"/>
                <a:gd name="T29" fmla="*/ 204 h 223"/>
                <a:gd name="T30" fmla="*/ 95 w 104"/>
                <a:gd name="T31" fmla="*/ 212 h 223"/>
                <a:gd name="T32" fmla="*/ 91 w 104"/>
                <a:gd name="T33" fmla="*/ 218 h 223"/>
                <a:gd name="T34" fmla="*/ 88 w 104"/>
                <a:gd name="T35" fmla="*/ 221 h 223"/>
                <a:gd name="T36" fmla="*/ 84 w 104"/>
                <a:gd name="T37" fmla="*/ 223 h 223"/>
                <a:gd name="T38" fmla="*/ 20 w 104"/>
                <a:gd name="T39" fmla="*/ 223 h 223"/>
                <a:gd name="T40" fmla="*/ 16 w 104"/>
                <a:gd name="T41" fmla="*/ 221 h 223"/>
                <a:gd name="T42" fmla="*/ 13 w 104"/>
                <a:gd name="T43" fmla="*/ 218 h 223"/>
                <a:gd name="T44" fmla="*/ 9 w 104"/>
                <a:gd name="T45" fmla="*/ 212 h 223"/>
                <a:gd name="T46" fmla="*/ 6 w 104"/>
                <a:gd name="T47" fmla="*/ 204 h 223"/>
                <a:gd name="T48" fmla="*/ 4 w 104"/>
                <a:gd name="T49" fmla="*/ 195 h 223"/>
                <a:gd name="T50" fmla="*/ 2 w 104"/>
                <a:gd name="T51" fmla="*/ 183 h 223"/>
                <a:gd name="T52" fmla="*/ 1 w 104"/>
                <a:gd name="T53" fmla="*/ 171 h 223"/>
                <a:gd name="T54" fmla="*/ 0 w 104"/>
                <a:gd name="T55" fmla="*/ 159 h 223"/>
                <a:gd name="T56" fmla="*/ 0 w 104"/>
                <a:gd name="T57" fmla="*/ 65 h 223"/>
                <a:gd name="T58" fmla="*/ 1 w 104"/>
                <a:gd name="T59" fmla="*/ 51 h 223"/>
                <a:gd name="T60" fmla="*/ 2 w 104"/>
                <a:gd name="T61" fmla="*/ 40 h 223"/>
                <a:gd name="T62" fmla="*/ 4 w 104"/>
                <a:gd name="T63" fmla="*/ 29 h 223"/>
                <a:gd name="T64" fmla="*/ 6 w 104"/>
                <a:gd name="T65" fmla="*/ 20 h 223"/>
                <a:gd name="T66" fmla="*/ 9 w 104"/>
                <a:gd name="T67" fmla="*/ 12 h 223"/>
                <a:gd name="T68" fmla="*/ 13 w 104"/>
                <a:gd name="T69" fmla="*/ 6 h 223"/>
                <a:gd name="T70" fmla="*/ 16 w 104"/>
                <a:gd name="T71" fmla="*/ 1 h 223"/>
                <a:gd name="T72" fmla="*/ 20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0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1" y="6"/>
                  </a:lnTo>
                  <a:lnTo>
                    <a:pt x="95" y="12"/>
                  </a:lnTo>
                  <a:lnTo>
                    <a:pt x="98" y="20"/>
                  </a:lnTo>
                  <a:lnTo>
                    <a:pt x="100" y="29"/>
                  </a:lnTo>
                  <a:lnTo>
                    <a:pt x="102" y="40"/>
                  </a:lnTo>
                  <a:lnTo>
                    <a:pt x="103" y="51"/>
                  </a:lnTo>
                  <a:lnTo>
                    <a:pt x="104" y="65"/>
                  </a:lnTo>
                  <a:lnTo>
                    <a:pt x="104" y="159"/>
                  </a:lnTo>
                  <a:lnTo>
                    <a:pt x="103" y="171"/>
                  </a:lnTo>
                  <a:lnTo>
                    <a:pt x="102" y="183"/>
                  </a:lnTo>
                  <a:lnTo>
                    <a:pt x="100" y="195"/>
                  </a:lnTo>
                  <a:lnTo>
                    <a:pt x="98" y="204"/>
                  </a:lnTo>
                  <a:lnTo>
                    <a:pt x="95" y="212"/>
                  </a:lnTo>
                  <a:lnTo>
                    <a:pt x="91" y="218"/>
                  </a:lnTo>
                  <a:lnTo>
                    <a:pt x="88" y="221"/>
                  </a:lnTo>
                  <a:lnTo>
                    <a:pt x="84" y="223"/>
                  </a:lnTo>
                  <a:lnTo>
                    <a:pt x="20" y="223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2"/>
                  </a:lnTo>
                  <a:lnTo>
                    <a:pt x="6" y="204"/>
                  </a:lnTo>
                  <a:lnTo>
                    <a:pt x="4" y="195"/>
                  </a:lnTo>
                  <a:lnTo>
                    <a:pt x="2" y="183"/>
                  </a:lnTo>
                  <a:lnTo>
                    <a:pt x="1" y="171"/>
                  </a:lnTo>
                  <a:lnTo>
                    <a:pt x="0" y="159"/>
                  </a:lnTo>
                  <a:lnTo>
                    <a:pt x="0" y="65"/>
                  </a:lnTo>
                  <a:lnTo>
                    <a:pt x="1" y="51"/>
                  </a:lnTo>
                  <a:lnTo>
                    <a:pt x="2" y="40"/>
                  </a:lnTo>
                  <a:lnTo>
                    <a:pt x="4" y="29"/>
                  </a:lnTo>
                  <a:lnTo>
                    <a:pt x="6" y="20"/>
                  </a:lnTo>
                  <a:lnTo>
                    <a:pt x="9" y="12"/>
                  </a:lnTo>
                  <a:lnTo>
                    <a:pt x="13" y="6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21" name="Freeform 790"/>
            <p:cNvSpPr>
              <a:spLocks/>
            </p:cNvSpPr>
            <p:nvPr/>
          </p:nvSpPr>
          <p:spPr bwMode="auto">
            <a:xfrm>
              <a:off x="5042" y="2057"/>
              <a:ext cx="104" cy="223"/>
            </a:xfrm>
            <a:custGeom>
              <a:avLst/>
              <a:gdLst>
                <a:gd name="T0" fmla="*/ 20 w 104"/>
                <a:gd name="T1" fmla="*/ 0 h 223"/>
                <a:gd name="T2" fmla="*/ 84 w 104"/>
                <a:gd name="T3" fmla="*/ 0 h 223"/>
                <a:gd name="T4" fmla="*/ 88 w 104"/>
                <a:gd name="T5" fmla="*/ 1 h 223"/>
                <a:gd name="T6" fmla="*/ 91 w 104"/>
                <a:gd name="T7" fmla="*/ 6 h 223"/>
                <a:gd name="T8" fmla="*/ 95 w 104"/>
                <a:gd name="T9" fmla="*/ 12 h 223"/>
                <a:gd name="T10" fmla="*/ 98 w 104"/>
                <a:gd name="T11" fmla="*/ 20 h 223"/>
                <a:gd name="T12" fmla="*/ 100 w 104"/>
                <a:gd name="T13" fmla="*/ 29 h 223"/>
                <a:gd name="T14" fmla="*/ 102 w 104"/>
                <a:gd name="T15" fmla="*/ 40 h 223"/>
                <a:gd name="T16" fmla="*/ 103 w 104"/>
                <a:gd name="T17" fmla="*/ 51 h 223"/>
                <a:gd name="T18" fmla="*/ 104 w 104"/>
                <a:gd name="T19" fmla="*/ 65 h 223"/>
                <a:gd name="T20" fmla="*/ 104 w 104"/>
                <a:gd name="T21" fmla="*/ 159 h 223"/>
                <a:gd name="T22" fmla="*/ 103 w 104"/>
                <a:gd name="T23" fmla="*/ 171 h 223"/>
                <a:gd name="T24" fmla="*/ 102 w 104"/>
                <a:gd name="T25" fmla="*/ 183 h 223"/>
                <a:gd name="T26" fmla="*/ 100 w 104"/>
                <a:gd name="T27" fmla="*/ 195 h 223"/>
                <a:gd name="T28" fmla="*/ 98 w 104"/>
                <a:gd name="T29" fmla="*/ 204 h 223"/>
                <a:gd name="T30" fmla="*/ 95 w 104"/>
                <a:gd name="T31" fmla="*/ 212 h 223"/>
                <a:gd name="T32" fmla="*/ 91 w 104"/>
                <a:gd name="T33" fmla="*/ 218 h 223"/>
                <a:gd name="T34" fmla="*/ 88 w 104"/>
                <a:gd name="T35" fmla="*/ 221 h 223"/>
                <a:gd name="T36" fmla="*/ 84 w 104"/>
                <a:gd name="T37" fmla="*/ 223 h 223"/>
                <a:gd name="T38" fmla="*/ 20 w 104"/>
                <a:gd name="T39" fmla="*/ 223 h 223"/>
                <a:gd name="T40" fmla="*/ 16 w 104"/>
                <a:gd name="T41" fmla="*/ 221 h 223"/>
                <a:gd name="T42" fmla="*/ 13 w 104"/>
                <a:gd name="T43" fmla="*/ 218 h 223"/>
                <a:gd name="T44" fmla="*/ 9 w 104"/>
                <a:gd name="T45" fmla="*/ 212 h 223"/>
                <a:gd name="T46" fmla="*/ 6 w 104"/>
                <a:gd name="T47" fmla="*/ 204 h 223"/>
                <a:gd name="T48" fmla="*/ 4 w 104"/>
                <a:gd name="T49" fmla="*/ 195 h 223"/>
                <a:gd name="T50" fmla="*/ 2 w 104"/>
                <a:gd name="T51" fmla="*/ 183 h 223"/>
                <a:gd name="T52" fmla="*/ 1 w 104"/>
                <a:gd name="T53" fmla="*/ 171 h 223"/>
                <a:gd name="T54" fmla="*/ 0 w 104"/>
                <a:gd name="T55" fmla="*/ 159 h 223"/>
                <a:gd name="T56" fmla="*/ 0 w 104"/>
                <a:gd name="T57" fmla="*/ 65 h 223"/>
                <a:gd name="T58" fmla="*/ 1 w 104"/>
                <a:gd name="T59" fmla="*/ 51 h 223"/>
                <a:gd name="T60" fmla="*/ 2 w 104"/>
                <a:gd name="T61" fmla="*/ 40 h 223"/>
                <a:gd name="T62" fmla="*/ 4 w 104"/>
                <a:gd name="T63" fmla="*/ 29 h 223"/>
                <a:gd name="T64" fmla="*/ 6 w 104"/>
                <a:gd name="T65" fmla="*/ 20 h 223"/>
                <a:gd name="T66" fmla="*/ 9 w 104"/>
                <a:gd name="T67" fmla="*/ 12 h 223"/>
                <a:gd name="T68" fmla="*/ 13 w 104"/>
                <a:gd name="T69" fmla="*/ 6 h 223"/>
                <a:gd name="T70" fmla="*/ 16 w 104"/>
                <a:gd name="T71" fmla="*/ 1 h 223"/>
                <a:gd name="T72" fmla="*/ 20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0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1" y="6"/>
                  </a:lnTo>
                  <a:lnTo>
                    <a:pt x="95" y="12"/>
                  </a:lnTo>
                  <a:lnTo>
                    <a:pt x="98" y="20"/>
                  </a:lnTo>
                  <a:lnTo>
                    <a:pt x="100" y="29"/>
                  </a:lnTo>
                  <a:lnTo>
                    <a:pt x="102" y="40"/>
                  </a:lnTo>
                  <a:lnTo>
                    <a:pt x="103" y="51"/>
                  </a:lnTo>
                  <a:lnTo>
                    <a:pt x="104" y="65"/>
                  </a:lnTo>
                  <a:lnTo>
                    <a:pt x="104" y="159"/>
                  </a:lnTo>
                  <a:lnTo>
                    <a:pt x="103" y="171"/>
                  </a:lnTo>
                  <a:lnTo>
                    <a:pt x="102" y="183"/>
                  </a:lnTo>
                  <a:lnTo>
                    <a:pt x="100" y="195"/>
                  </a:lnTo>
                  <a:lnTo>
                    <a:pt x="98" y="204"/>
                  </a:lnTo>
                  <a:lnTo>
                    <a:pt x="95" y="212"/>
                  </a:lnTo>
                  <a:lnTo>
                    <a:pt x="91" y="218"/>
                  </a:lnTo>
                  <a:lnTo>
                    <a:pt x="88" y="221"/>
                  </a:lnTo>
                  <a:lnTo>
                    <a:pt x="84" y="223"/>
                  </a:lnTo>
                  <a:lnTo>
                    <a:pt x="20" y="223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2"/>
                  </a:lnTo>
                  <a:lnTo>
                    <a:pt x="6" y="204"/>
                  </a:lnTo>
                  <a:lnTo>
                    <a:pt x="4" y="195"/>
                  </a:lnTo>
                  <a:lnTo>
                    <a:pt x="2" y="183"/>
                  </a:lnTo>
                  <a:lnTo>
                    <a:pt x="1" y="171"/>
                  </a:lnTo>
                  <a:lnTo>
                    <a:pt x="0" y="159"/>
                  </a:lnTo>
                  <a:lnTo>
                    <a:pt x="0" y="65"/>
                  </a:lnTo>
                  <a:lnTo>
                    <a:pt x="1" y="51"/>
                  </a:lnTo>
                  <a:lnTo>
                    <a:pt x="2" y="40"/>
                  </a:lnTo>
                  <a:lnTo>
                    <a:pt x="4" y="29"/>
                  </a:lnTo>
                  <a:lnTo>
                    <a:pt x="6" y="20"/>
                  </a:lnTo>
                  <a:lnTo>
                    <a:pt x="9" y="12"/>
                  </a:lnTo>
                  <a:lnTo>
                    <a:pt x="13" y="6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22" name="Freeform 791"/>
            <p:cNvSpPr>
              <a:spLocks/>
            </p:cNvSpPr>
            <p:nvPr/>
          </p:nvSpPr>
          <p:spPr bwMode="auto">
            <a:xfrm>
              <a:off x="5059" y="2114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39 w 65"/>
                <a:gd name="T5" fmla="*/ 1 h 127"/>
                <a:gd name="T6" fmla="*/ 42 w 65"/>
                <a:gd name="T7" fmla="*/ 4 h 127"/>
                <a:gd name="T8" fmla="*/ 45 w 65"/>
                <a:gd name="T9" fmla="*/ 5 h 127"/>
                <a:gd name="T10" fmla="*/ 50 w 65"/>
                <a:gd name="T11" fmla="*/ 11 h 127"/>
                <a:gd name="T12" fmla="*/ 55 w 65"/>
                <a:gd name="T13" fmla="*/ 19 h 127"/>
                <a:gd name="T14" fmla="*/ 59 w 65"/>
                <a:gd name="T15" fmla="*/ 28 h 127"/>
                <a:gd name="T16" fmla="*/ 62 w 65"/>
                <a:gd name="T17" fmla="*/ 40 h 127"/>
                <a:gd name="T18" fmla="*/ 64 w 65"/>
                <a:gd name="T19" fmla="*/ 51 h 127"/>
                <a:gd name="T20" fmla="*/ 65 w 65"/>
                <a:gd name="T21" fmla="*/ 64 h 127"/>
                <a:gd name="T22" fmla="*/ 64 w 65"/>
                <a:gd name="T23" fmla="*/ 77 h 127"/>
                <a:gd name="T24" fmla="*/ 62 w 65"/>
                <a:gd name="T25" fmla="*/ 89 h 127"/>
                <a:gd name="T26" fmla="*/ 59 w 65"/>
                <a:gd name="T27" fmla="*/ 99 h 127"/>
                <a:gd name="T28" fmla="*/ 55 w 65"/>
                <a:gd name="T29" fmla="*/ 109 h 127"/>
                <a:gd name="T30" fmla="*/ 50 w 65"/>
                <a:gd name="T31" fmla="*/ 117 h 127"/>
                <a:gd name="T32" fmla="*/ 45 w 65"/>
                <a:gd name="T33" fmla="*/ 122 h 127"/>
                <a:gd name="T34" fmla="*/ 42 w 65"/>
                <a:gd name="T35" fmla="*/ 125 h 127"/>
                <a:gd name="T36" fmla="*/ 39 w 65"/>
                <a:gd name="T37" fmla="*/ 126 h 127"/>
                <a:gd name="T38" fmla="*/ 36 w 65"/>
                <a:gd name="T39" fmla="*/ 127 h 127"/>
                <a:gd name="T40" fmla="*/ 33 w 65"/>
                <a:gd name="T41" fmla="*/ 127 h 127"/>
                <a:gd name="T42" fmla="*/ 29 w 65"/>
                <a:gd name="T43" fmla="*/ 127 h 127"/>
                <a:gd name="T44" fmla="*/ 26 w 65"/>
                <a:gd name="T45" fmla="*/ 126 h 127"/>
                <a:gd name="T46" fmla="*/ 23 w 65"/>
                <a:gd name="T47" fmla="*/ 125 h 127"/>
                <a:gd name="T48" fmla="*/ 20 w 65"/>
                <a:gd name="T49" fmla="*/ 122 h 127"/>
                <a:gd name="T50" fmla="*/ 14 w 65"/>
                <a:gd name="T51" fmla="*/ 117 h 127"/>
                <a:gd name="T52" fmla="*/ 9 w 65"/>
                <a:gd name="T53" fmla="*/ 109 h 127"/>
                <a:gd name="T54" fmla="*/ 5 w 65"/>
                <a:gd name="T55" fmla="*/ 99 h 127"/>
                <a:gd name="T56" fmla="*/ 2 w 65"/>
                <a:gd name="T57" fmla="*/ 89 h 127"/>
                <a:gd name="T58" fmla="*/ 0 w 65"/>
                <a:gd name="T59" fmla="*/ 77 h 127"/>
                <a:gd name="T60" fmla="*/ 0 w 65"/>
                <a:gd name="T61" fmla="*/ 64 h 127"/>
                <a:gd name="T62" fmla="*/ 0 w 65"/>
                <a:gd name="T63" fmla="*/ 51 h 127"/>
                <a:gd name="T64" fmla="*/ 2 w 65"/>
                <a:gd name="T65" fmla="*/ 40 h 127"/>
                <a:gd name="T66" fmla="*/ 5 w 65"/>
                <a:gd name="T67" fmla="*/ 28 h 127"/>
                <a:gd name="T68" fmla="*/ 9 w 65"/>
                <a:gd name="T69" fmla="*/ 19 h 127"/>
                <a:gd name="T70" fmla="*/ 14 w 65"/>
                <a:gd name="T71" fmla="*/ 11 h 127"/>
                <a:gd name="T72" fmla="*/ 20 w 65"/>
                <a:gd name="T73" fmla="*/ 5 h 127"/>
                <a:gd name="T74" fmla="*/ 23 w 65"/>
                <a:gd name="T75" fmla="*/ 4 h 127"/>
                <a:gd name="T76" fmla="*/ 26 w 65"/>
                <a:gd name="T77" fmla="*/ 1 h 127"/>
                <a:gd name="T78" fmla="*/ 29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4"/>
                  </a:lnTo>
                  <a:lnTo>
                    <a:pt x="45" y="5"/>
                  </a:lnTo>
                  <a:lnTo>
                    <a:pt x="50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40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7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0" y="117"/>
                  </a:lnTo>
                  <a:lnTo>
                    <a:pt x="45" y="122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2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5" y="99"/>
                  </a:lnTo>
                  <a:lnTo>
                    <a:pt x="2" y="89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40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20" y="5"/>
                  </a:lnTo>
                  <a:lnTo>
                    <a:pt x="23" y="4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23" name="Freeform 792"/>
            <p:cNvSpPr>
              <a:spLocks/>
            </p:cNvSpPr>
            <p:nvPr/>
          </p:nvSpPr>
          <p:spPr bwMode="auto">
            <a:xfrm>
              <a:off x="5059" y="2114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39 w 65"/>
                <a:gd name="T5" fmla="*/ 1 h 127"/>
                <a:gd name="T6" fmla="*/ 42 w 65"/>
                <a:gd name="T7" fmla="*/ 4 h 127"/>
                <a:gd name="T8" fmla="*/ 45 w 65"/>
                <a:gd name="T9" fmla="*/ 5 h 127"/>
                <a:gd name="T10" fmla="*/ 50 w 65"/>
                <a:gd name="T11" fmla="*/ 11 h 127"/>
                <a:gd name="T12" fmla="*/ 55 w 65"/>
                <a:gd name="T13" fmla="*/ 19 h 127"/>
                <a:gd name="T14" fmla="*/ 59 w 65"/>
                <a:gd name="T15" fmla="*/ 28 h 127"/>
                <a:gd name="T16" fmla="*/ 62 w 65"/>
                <a:gd name="T17" fmla="*/ 40 h 127"/>
                <a:gd name="T18" fmla="*/ 64 w 65"/>
                <a:gd name="T19" fmla="*/ 51 h 127"/>
                <a:gd name="T20" fmla="*/ 65 w 65"/>
                <a:gd name="T21" fmla="*/ 64 h 127"/>
                <a:gd name="T22" fmla="*/ 64 w 65"/>
                <a:gd name="T23" fmla="*/ 77 h 127"/>
                <a:gd name="T24" fmla="*/ 62 w 65"/>
                <a:gd name="T25" fmla="*/ 89 h 127"/>
                <a:gd name="T26" fmla="*/ 59 w 65"/>
                <a:gd name="T27" fmla="*/ 99 h 127"/>
                <a:gd name="T28" fmla="*/ 55 w 65"/>
                <a:gd name="T29" fmla="*/ 109 h 127"/>
                <a:gd name="T30" fmla="*/ 50 w 65"/>
                <a:gd name="T31" fmla="*/ 117 h 127"/>
                <a:gd name="T32" fmla="*/ 45 w 65"/>
                <a:gd name="T33" fmla="*/ 122 h 127"/>
                <a:gd name="T34" fmla="*/ 42 w 65"/>
                <a:gd name="T35" fmla="*/ 125 h 127"/>
                <a:gd name="T36" fmla="*/ 39 w 65"/>
                <a:gd name="T37" fmla="*/ 126 h 127"/>
                <a:gd name="T38" fmla="*/ 36 w 65"/>
                <a:gd name="T39" fmla="*/ 127 h 127"/>
                <a:gd name="T40" fmla="*/ 33 w 65"/>
                <a:gd name="T41" fmla="*/ 127 h 127"/>
                <a:gd name="T42" fmla="*/ 29 w 65"/>
                <a:gd name="T43" fmla="*/ 127 h 127"/>
                <a:gd name="T44" fmla="*/ 26 w 65"/>
                <a:gd name="T45" fmla="*/ 126 h 127"/>
                <a:gd name="T46" fmla="*/ 23 w 65"/>
                <a:gd name="T47" fmla="*/ 125 h 127"/>
                <a:gd name="T48" fmla="*/ 20 w 65"/>
                <a:gd name="T49" fmla="*/ 122 h 127"/>
                <a:gd name="T50" fmla="*/ 14 w 65"/>
                <a:gd name="T51" fmla="*/ 117 h 127"/>
                <a:gd name="T52" fmla="*/ 9 w 65"/>
                <a:gd name="T53" fmla="*/ 109 h 127"/>
                <a:gd name="T54" fmla="*/ 5 w 65"/>
                <a:gd name="T55" fmla="*/ 99 h 127"/>
                <a:gd name="T56" fmla="*/ 2 w 65"/>
                <a:gd name="T57" fmla="*/ 89 h 127"/>
                <a:gd name="T58" fmla="*/ 0 w 65"/>
                <a:gd name="T59" fmla="*/ 77 h 127"/>
                <a:gd name="T60" fmla="*/ 0 w 65"/>
                <a:gd name="T61" fmla="*/ 64 h 127"/>
                <a:gd name="T62" fmla="*/ 0 w 65"/>
                <a:gd name="T63" fmla="*/ 51 h 127"/>
                <a:gd name="T64" fmla="*/ 2 w 65"/>
                <a:gd name="T65" fmla="*/ 40 h 127"/>
                <a:gd name="T66" fmla="*/ 5 w 65"/>
                <a:gd name="T67" fmla="*/ 28 h 127"/>
                <a:gd name="T68" fmla="*/ 9 w 65"/>
                <a:gd name="T69" fmla="*/ 19 h 127"/>
                <a:gd name="T70" fmla="*/ 14 w 65"/>
                <a:gd name="T71" fmla="*/ 11 h 127"/>
                <a:gd name="T72" fmla="*/ 20 w 65"/>
                <a:gd name="T73" fmla="*/ 5 h 127"/>
                <a:gd name="T74" fmla="*/ 23 w 65"/>
                <a:gd name="T75" fmla="*/ 4 h 127"/>
                <a:gd name="T76" fmla="*/ 26 w 65"/>
                <a:gd name="T77" fmla="*/ 1 h 127"/>
                <a:gd name="T78" fmla="*/ 29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4"/>
                  </a:lnTo>
                  <a:lnTo>
                    <a:pt x="45" y="5"/>
                  </a:lnTo>
                  <a:lnTo>
                    <a:pt x="50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40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7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0" y="117"/>
                  </a:lnTo>
                  <a:lnTo>
                    <a:pt x="45" y="122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2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5" y="99"/>
                  </a:lnTo>
                  <a:lnTo>
                    <a:pt x="2" y="89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40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20" y="5"/>
                  </a:lnTo>
                  <a:lnTo>
                    <a:pt x="23" y="4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3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24" name="Freeform 793"/>
            <p:cNvSpPr>
              <a:spLocks/>
            </p:cNvSpPr>
            <p:nvPr/>
          </p:nvSpPr>
          <p:spPr bwMode="auto">
            <a:xfrm>
              <a:off x="5133" y="2057"/>
              <a:ext cx="104" cy="223"/>
            </a:xfrm>
            <a:custGeom>
              <a:avLst/>
              <a:gdLst>
                <a:gd name="T0" fmla="*/ 20 w 104"/>
                <a:gd name="T1" fmla="*/ 0 h 223"/>
                <a:gd name="T2" fmla="*/ 84 w 104"/>
                <a:gd name="T3" fmla="*/ 0 h 223"/>
                <a:gd name="T4" fmla="*/ 88 w 104"/>
                <a:gd name="T5" fmla="*/ 1 h 223"/>
                <a:gd name="T6" fmla="*/ 91 w 104"/>
                <a:gd name="T7" fmla="*/ 6 h 223"/>
                <a:gd name="T8" fmla="*/ 95 w 104"/>
                <a:gd name="T9" fmla="*/ 12 h 223"/>
                <a:gd name="T10" fmla="*/ 98 w 104"/>
                <a:gd name="T11" fmla="*/ 20 h 223"/>
                <a:gd name="T12" fmla="*/ 100 w 104"/>
                <a:gd name="T13" fmla="*/ 29 h 223"/>
                <a:gd name="T14" fmla="*/ 102 w 104"/>
                <a:gd name="T15" fmla="*/ 40 h 223"/>
                <a:gd name="T16" fmla="*/ 103 w 104"/>
                <a:gd name="T17" fmla="*/ 51 h 223"/>
                <a:gd name="T18" fmla="*/ 104 w 104"/>
                <a:gd name="T19" fmla="*/ 65 h 223"/>
                <a:gd name="T20" fmla="*/ 104 w 104"/>
                <a:gd name="T21" fmla="*/ 159 h 223"/>
                <a:gd name="T22" fmla="*/ 103 w 104"/>
                <a:gd name="T23" fmla="*/ 171 h 223"/>
                <a:gd name="T24" fmla="*/ 102 w 104"/>
                <a:gd name="T25" fmla="*/ 183 h 223"/>
                <a:gd name="T26" fmla="*/ 100 w 104"/>
                <a:gd name="T27" fmla="*/ 195 h 223"/>
                <a:gd name="T28" fmla="*/ 98 w 104"/>
                <a:gd name="T29" fmla="*/ 204 h 223"/>
                <a:gd name="T30" fmla="*/ 95 w 104"/>
                <a:gd name="T31" fmla="*/ 212 h 223"/>
                <a:gd name="T32" fmla="*/ 91 w 104"/>
                <a:gd name="T33" fmla="*/ 218 h 223"/>
                <a:gd name="T34" fmla="*/ 88 w 104"/>
                <a:gd name="T35" fmla="*/ 221 h 223"/>
                <a:gd name="T36" fmla="*/ 84 w 104"/>
                <a:gd name="T37" fmla="*/ 223 h 223"/>
                <a:gd name="T38" fmla="*/ 20 w 104"/>
                <a:gd name="T39" fmla="*/ 223 h 223"/>
                <a:gd name="T40" fmla="*/ 16 w 104"/>
                <a:gd name="T41" fmla="*/ 221 h 223"/>
                <a:gd name="T42" fmla="*/ 13 w 104"/>
                <a:gd name="T43" fmla="*/ 218 h 223"/>
                <a:gd name="T44" fmla="*/ 9 w 104"/>
                <a:gd name="T45" fmla="*/ 212 h 223"/>
                <a:gd name="T46" fmla="*/ 6 w 104"/>
                <a:gd name="T47" fmla="*/ 204 h 223"/>
                <a:gd name="T48" fmla="*/ 4 w 104"/>
                <a:gd name="T49" fmla="*/ 195 h 223"/>
                <a:gd name="T50" fmla="*/ 2 w 104"/>
                <a:gd name="T51" fmla="*/ 183 h 223"/>
                <a:gd name="T52" fmla="*/ 1 w 104"/>
                <a:gd name="T53" fmla="*/ 171 h 223"/>
                <a:gd name="T54" fmla="*/ 0 w 104"/>
                <a:gd name="T55" fmla="*/ 159 h 223"/>
                <a:gd name="T56" fmla="*/ 0 w 104"/>
                <a:gd name="T57" fmla="*/ 65 h 223"/>
                <a:gd name="T58" fmla="*/ 1 w 104"/>
                <a:gd name="T59" fmla="*/ 51 h 223"/>
                <a:gd name="T60" fmla="*/ 2 w 104"/>
                <a:gd name="T61" fmla="*/ 40 h 223"/>
                <a:gd name="T62" fmla="*/ 4 w 104"/>
                <a:gd name="T63" fmla="*/ 29 h 223"/>
                <a:gd name="T64" fmla="*/ 6 w 104"/>
                <a:gd name="T65" fmla="*/ 20 h 223"/>
                <a:gd name="T66" fmla="*/ 9 w 104"/>
                <a:gd name="T67" fmla="*/ 12 h 223"/>
                <a:gd name="T68" fmla="*/ 13 w 104"/>
                <a:gd name="T69" fmla="*/ 6 h 223"/>
                <a:gd name="T70" fmla="*/ 16 w 104"/>
                <a:gd name="T71" fmla="*/ 1 h 223"/>
                <a:gd name="T72" fmla="*/ 20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0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1" y="6"/>
                  </a:lnTo>
                  <a:lnTo>
                    <a:pt x="95" y="12"/>
                  </a:lnTo>
                  <a:lnTo>
                    <a:pt x="98" y="20"/>
                  </a:lnTo>
                  <a:lnTo>
                    <a:pt x="100" y="29"/>
                  </a:lnTo>
                  <a:lnTo>
                    <a:pt x="102" y="40"/>
                  </a:lnTo>
                  <a:lnTo>
                    <a:pt x="103" y="51"/>
                  </a:lnTo>
                  <a:lnTo>
                    <a:pt x="104" y="65"/>
                  </a:lnTo>
                  <a:lnTo>
                    <a:pt x="104" y="159"/>
                  </a:lnTo>
                  <a:lnTo>
                    <a:pt x="103" y="171"/>
                  </a:lnTo>
                  <a:lnTo>
                    <a:pt x="102" y="183"/>
                  </a:lnTo>
                  <a:lnTo>
                    <a:pt x="100" y="195"/>
                  </a:lnTo>
                  <a:lnTo>
                    <a:pt x="98" y="204"/>
                  </a:lnTo>
                  <a:lnTo>
                    <a:pt x="95" y="212"/>
                  </a:lnTo>
                  <a:lnTo>
                    <a:pt x="91" y="218"/>
                  </a:lnTo>
                  <a:lnTo>
                    <a:pt x="88" y="221"/>
                  </a:lnTo>
                  <a:lnTo>
                    <a:pt x="84" y="223"/>
                  </a:lnTo>
                  <a:lnTo>
                    <a:pt x="20" y="223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2"/>
                  </a:lnTo>
                  <a:lnTo>
                    <a:pt x="6" y="204"/>
                  </a:lnTo>
                  <a:lnTo>
                    <a:pt x="4" y="195"/>
                  </a:lnTo>
                  <a:lnTo>
                    <a:pt x="2" y="183"/>
                  </a:lnTo>
                  <a:lnTo>
                    <a:pt x="1" y="171"/>
                  </a:lnTo>
                  <a:lnTo>
                    <a:pt x="0" y="159"/>
                  </a:lnTo>
                  <a:lnTo>
                    <a:pt x="0" y="65"/>
                  </a:lnTo>
                  <a:lnTo>
                    <a:pt x="1" y="51"/>
                  </a:lnTo>
                  <a:lnTo>
                    <a:pt x="2" y="40"/>
                  </a:lnTo>
                  <a:lnTo>
                    <a:pt x="4" y="29"/>
                  </a:lnTo>
                  <a:lnTo>
                    <a:pt x="6" y="20"/>
                  </a:lnTo>
                  <a:lnTo>
                    <a:pt x="9" y="12"/>
                  </a:lnTo>
                  <a:lnTo>
                    <a:pt x="13" y="6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84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25" name="Freeform 794"/>
            <p:cNvSpPr>
              <a:spLocks/>
            </p:cNvSpPr>
            <p:nvPr/>
          </p:nvSpPr>
          <p:spPr bwMode="auto">
            <a:xfrm>
              <a:off x="5133" y="2057"/>
              <a:ext cx="104" cy="223"/>
            </a:xfrm>
            <a:custGeom>
              <a:avLst/>
              <a:gdLst>
                <a:gd name="T0" fmla="*/ 20 w 104"/>
                <a:gd name="T1" fmla="*/ 0 h 223"/>
                <a:gd name="T2" fmla="*/ 84 w 104"/>
                <a:gd name="T3" fmla="*/ 0 h 223"/>
                <a:gd name="T4" fmla="*/ 88 w 104"/>
                <a:gd name="T5" fmla="*/ 1 h 223"/>
                <a:gd name="T6" fmla="*/ 91 w 104"/>
                <a:gd name="T7" fmla="*/ 6 h 223"/>
                <a:gd name="T8" fmla="*/ 95 w 104"/>
                <a:gd name="T9" fmla="*/ 12 h 223"/>
                <a:gd name="T10" fmla="*/ 98 w 104"/>
                <a:gd name="T11" fmla="*/ 20 h 223"/>
                <a:gd name="T12" fmla="*/ 100 w 104"/>
                <a:gd name="T13" fmla="*/ 29 h 223"/>
                <a:gd name="T14" fmla="*/ 102 w 104"/>
                <a:gd name="T15" fmla="*/ 40 h 223"/>
                <a:gd name="T16" fmla="*/ 103 w 104"/>
                <a:gd name="T17" fmla="*/ 51 h 223"/>
                <a:gd name="T18" fmla="*/ 104 w 104"/>
                <a:gd name="T19" fmla="*/ 65 h 223"/>
                <a:gd name="T20" fmla="*/ 104 w 104"/>
                <a:gd name="T21" fmla="*/ 159 h 223"/>
                <a:gd name="T22" fmla="*/ 103 w 104"/>
                <a:gd name="T23" fmla="*/ 171 h 223"/>
                <a:gd name="T24" fmla="*/ 102 w 104"/>
                <a:gd name="T25" fmla="*/ 183 h 223"/>
                <a:gd name="T26" fmla="*/ 100 w 104"/>
                <a:gd name="T27" fmla="*/ 195 h 223"/>
                <a:gd name="T28" fmla="*/ 98 w 104"/>
                <a:gd name="T29" fmla="*/ 204 h 223"/>
                <a:gd name="T30" fmla="*/ 95 w 104"/>
                <a:gd name="T31" fmla="*/ 212 h 223"/>
                <a:gd name="T32" fmla="*/ 91 w 104"/>
                <a:gd name="T33" fmla="*/ 218 h 223"/>
                <a:gd name="T34" fmla="*/ 88 w 104"/>
                <a:gd name="T35" fmla="*/ 221 h 223"/>
                <a:gd name="T36" fmla="*/ 84 w 104"/>
                <a:gd name="T37" fmla="*/ 223 h 223"/>
                <a:gd name="T38" fmla="*/ 20 w 104"/>
                <a:gd name="T39" fmla="*/ 223 h 223"/>
                <a:gd name="T40" fmla="*/ 16 w 104"/>
                <a:gd name="T41" fmla="*/ 221 h 223"/>
                <a:gd name="T42" fmla="*/ 13 w 104"/>
                <a:gd name="T43" fmla="*/ 218 h 223"/>
                <a:gd name="T44" fmla="*/ 9 w 104"/>
                <a:gd name="T45" fmla="*/ 212 h 223"/>
                <a:gd name="T46" fmla="*/ 6 w 104"/>
                <a:gd name="T47" fmla="*/ 204 h 223"/>
                <a:gd name="T48" fmla="*/ 4 w 104"/>
                <a:gd name="T49" fmla="*/ 195 h 223"/>
                <a:gd name="T50" fmla="*/ 2 w 104"/>
                <a:gd name="T51" fmla="*/ 183 h 223"/>
                <a:gd name="T52" fmla="*/ 1 w 104"/>
                <a:gd name="T53" fmla="*/ 171 h 223"/>
                <a:gd name="T54" fmla="*/ 0 w 104"/>
                <a:gd name="T55" fmla="*/ 159 h 223"/>
                <a:gd name="T56" fmla="*/ 0 w 104"/>
                <a:gd name="T57" fmla="*/ 65 h 223"/>
                <a:gd name="T58" fmla="*/ 1 w 104"/>
                <a:gd name="T59" fmla="*/ 51 h 223"/>
                <a:gd name="T60" fmla="*/ 2 w 104"/>
                <a:gd name="T61" fmla="*/ 40 h 223"/>
                <a:gd name="T62" fmla="*/ 4 w 104"/>
                <a:gd name="T63" fmla="*/ 29 h 223"/>
                <a:gd name="T64" fmla="*/ 6 w 104"/>
                <a:gd name="T65" fmla="*/ 20 h 223"/>
                <a:gd name="T66" fmla="*/ 9 w 104"/>
                <a:gd name="T67" fmla="*/ 12 h 223"/>
                <a:gd name="T68" fmla="*/ 13 w 104"/>
                <a:gd name="T69" fmla="*/ 6 h 223"/>
                <a:gd name="T70" fmla="*/ 16 w 104"/>
                <a:gd name="T71" fmla="*/ 1 h 223"/>
                <a:gd name="T72" fmla="*/ 20 w 104"/>
                <a:gd name="T73" fmla="*/ 0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3">
                  <a:moveTo>
                    <a:pt x="20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1" y="6"/>
                  </a:lnTo>
                  <a:lnTo>
                    <a:pt x="95" y="12"/>
                  </a:lnTo>
                  <a:lnTo>
                    <a:pt x="98" y="20"/>
                  </a:lnTo>
                  <a:lnTo>
                    <a:pt x="100" y="29"/>
                  </a:lnTo>
                  <a:lnTo>
                    <a:pt x="102" y="40"/>
                  </a:lnTo>
                  <a:lnTo>
                    <a:pt x="103" y="51"/>
                  </a:lnTo>
                  <a:lnTo>
                    <a:pt x="104" y="65"/>
                  </a:lnTo>
                  <a:lnTo>
                    <a:pt x="104" y="159"/>
                  </a:lnTo>
                  <a:lnTo>
                    <a:pt x="103" y="171"/>
                  </a:lnTo>
                  <a:lnTo>
                    <a:pt x="102" y="183"/>
                  </a:lnTo>
                  <a:lnTo>
                    <a:pt x="100" y="195"/>
                  </a:lnTo>
                  <a:lnTo>
                    <a:pt x="98" y="204"/>
                  </a:lnTo>
                  <a:lnTo>
                    <a:pt x="95" y="212"/>
                  </a:lnTo>
                  <a:lnTo>
                    <a:pt x="91" y="218"/>
                  </a:lnTo>
                  <a:lnTo>
                    <a:pt x="88" y="221"/>
                  </a:lnTo>
                  <a:lnTo>
                    <a:pt x="84" y="223"/>
                  </a:lnTo>
                  <a:lnTo>
                    <a:pt x="20" y="223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2"/>
                  </a:lnTo>
                  <a:lnTo>
                    <a:pt x="6" y="204"/>
                  </a:lnTo>
                  <a:lnTo>
                    <a:pt x="4" y="195"/>
                  </a:lnTo>
                  <a:lnTo>
                    <a:pt x="2" y="183"/>
                  </a:lnTo>
                  <a:lnTo>
                    <a:pt x="1" y="171"/>
                  </a:lnTo>
                  <a:lnTo>
                    <a:pt x="0" y="159"/>
                  </a:lnTo>
                  <a:lnTo>
                    <a:pt x="0" y="65"/>
                  </a:lnTo>
                  <a:lnTo>
                    <a:pt x="1" y="51"/>
                  </a:lnTo>
                  <a:lnTo>
                    <a:pt x="2" y="40"/>
                  </a:lnTo>
                  <a:lnTo>
                    <a:pt x="4" y="29"/>
                  </a:lnTo>
                  <a:lnTo>
                    <a:pt x="6" y="20"/>
                  </a:lnTo>
                  <a:lnTo>
                    <a:pt x="9" y="12"/>
                  </a:lnTo>
                  <a:lnTo>
                    <a:pt x="13" y="6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solidFill>
              <a:srgbClr val="FF66FF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26" name="Freeform 795"/>
            <p:cNvSpPr>
              <a:spLocks/>
            </p:cNvSpPr>
            <p:nvPr/>
          </p:nvSpPr>
          <p:spPr bwMode="auto">
            <a:xfrm>
              <a:off x="5150" y="2114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39 w 65"/>
                <a:gd name="T5" fmla="*/ 1 h 127"/>
                <a:gd name="T6" fmla="*/ 42 w 65"/>
                <a:gd name="T7" fmla="*/ 4 h 127"/>
                <a:gd name="T8" fmla="*/ 45 w 65"/>
                <a:gd name="T9" fmla="*/ 5 h 127"/>
                <a:gd name="T10" fmla="*/ 50 w 65"/>
                <a:gd name="T11" fmla="*/ 11 h 127"/>
                <a:gd name="T12" fmla="*/ 55 w 65"/>
                <a:gd name="T13" fmla="*/ 19 h 127"/>
                <a:gd name="T14" fmla="*/ 59 w 65"/>
                <a:gd name="T15" fmla="*/ 28 h 127"/>
                <a:gd name="T16" fmla="*/ 62 w 65"/>
                <a:gd name="T17" fmla="*/ 40 h 127"/>
                <a:gd name="T18" fmla="*/ 64 w 65"/>
                <a:gd name="T19" fmla="*/ 51 h 127"/>
                <a:gd name="T20" fmla="*/ 65 w 65"/>
                <a:gd name="T21" fmla="*/ 64 h 127"/>
                <a:gd name="T22" fmla="*/ 64 w 65"/>
                <a:gd name="T23" fmla="*/ 77 h 127"/>
                <a:gd name="T24" fmla="*/ 62 w 65"/>
                <a:gd name="T25" fmla="*/ 89 h 127"/>
                <a:gd name="T26" fmla="*/ 59 w 65"/>
                <a:gd name="T27" fmla="*/ 99 h 127"/>
                <a:gd name="T28" fmla="*/ 55 w 65"/>
                <a:gd name="T29" fmla="*/ 109 h 127"/>
                <a:gd name="T30" fmla="*/ 50 w 65"/>
                <a:gd name="T31" fmla="*/ 117 h 127"/>
                <a:gd name="T32" fmla="*/ 45 w 65"/>
                <a:gd name="T33" fmla="*/ 122 h 127"/>
                <a:gd name="T34" fmla="*/ 42 w 65"/>
                <a:gd name="T35" fmla="*/ 125 h 127"/>
                <a:gd name="T36" fmla="*/ 39 w 65"/>
                <a:gd name="T37" fmla="*/ 126 h 127"/>
                <a:gd name="T38" fmla="*/ 36 w 65"/>
                <a:gd name="T39" fmla="*/ 127 h 127"/>
                <a:gd name="T40" fmla="*/ 33 w 65"/>
                <a:gd name="T41" fmla="*/ 127 h 127"/>
                <a:gd name="T42" fmla="*/ 29 w 65"/>
                <a:gd name="T43" fmla="*/ 127 h 127"/>
                <a:gd name="T44" fmla="*/ 26 w 65"/>
                <a:gd name="T45" fmla="*/ 126 h 127"/>
                <a:gd name="T46" fmla="*/ 23 w 65"/>
                <a:gd name="T47" fmla="*/ 125 h 127"/>
                <a:gd name="T48" fmla="*/ 20 w 65"/>
                <a:gd name="T49" fmla="*/ 122 h 127"/>
                <a:gd name="T50" fmla="*/ 14 w 65"/>
                <a:gd name="T51" fmla="*/ 117 h 127"/>
                <a:gd name="T52" fmla="*/ 9 w 65"/>
                <a:gd name="T53" fmla="*/ 109 h 127"/>
                <a:gd name="T54" fmla="*/ 5 w 65"/>
                <a:gd name="T55" fmla="*/ 99 h 127"/>
                <a:gd name="T56" fmla="*/ 2 w 65"/>
                <a:gd name="T57" fmla="*/ 89 h 127"/>
                <a:gd name="T58" fmla="*/ 0 w 65"/>
                <a:gd name="T59" fmla="*/ 77 h 127"/>
                <a:gd name="T60" fmla="*/ 0 w 65"/>
                <a:gd name="T61" fmla="*/ 64 h 127"/>
                <a:gd name="T62" fmla="*/ 0 w 65"/>
                <a:gd name="T63" fmla="*/ 51 h 127"/>
                <a:gd name="T64" fmla="*/ 2 w 65"/>
                <a:gd name="T65" fmla="*/ 40 h 127"/>
                <a:gd name="T66" fmla="*/ 5 w 65"/>
                <a:gd name="T67" fmla="*/ 28 h 127"/>
                <a:gd name="T68" fmla="*/ 9 w 65"/>
                <a:gd name="T69" fmla="*/ 19 h 127"/>
                <a:gd name="T70" fmla="*/ 14 w 65"/>
                <a:gd name="T71" fmla="*/ 11 h 127"/>
                <a:gd name="T72" fmla="*/ 20 w 65"/>
                <a:gd name="T73" fmla="*/ 5 h 127"/>
                <a:gd name="T74" fmla="*/ 23 w 65"/>
                <a:gd name="T75" fmla="*/ 4 h 127"/>
                <a:gd name="T76" fmla="*/ 26 w 65"/>
                <a:gd name="T77" fmla="*/ 1 h 127"/>
                <a:gd name="T78" fmla="*/ 29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4"/>
                  </a:lnTo>
                  <a:lnTo>
                    <a:pt x="45" y="5"/>
                  </a:lnTo>
                  <a:lnTo>
                    <a:pt x="50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40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7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0" y="117"/>
                  </a:lnTo>
                  <a:lnTo>
                    <a:pt x="45" y="122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2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5" y="99"/>
                  </a:lnTo>
                  <a:lnTo>
                    <a:pt x="2" y="89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40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20" y="5"/>
                  </a:lnTo>
                  <a:lnTo>
                    <a:pt x="23" y="4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27" name="Freeform 796"/>
            <p:cNvSpPr>
              <a:spLocks/>
            </p:cNvSpPr>
            <p:nvPr/>
          </p:nvSpPr>
          <p:spPr bwMode="auto">
            <a:xfrm>
              <a:off x="5150" y="2114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39 w 65"/>
                <a:gd name="T5" fmla="*/ 1 h 127"/>
                <a:gd name="T6" fmla="*/ 42 w 65"/>
                <a:gd name="T7" fmla="*/ 4 h 127"/>
                <a:gd name="T8" fmla="*/ 45 w 65"/>
                <a:gd name="T9" fmla="*/ 5 h 127"/>
                <a:gd name="T10" fmla="*/ 50 w 65"/>
                <a:gd name="T11" fmla="*/ 11 h 127"/>
                <a:gd name="T12" fmla="*/ 55 w 65"/>
                <a:gd name="T13" fmla="*/ 19 h 127"/>
                <a:gd name="T14" fmla="*/ 59 w 65"/>
                <a:gd name="T15" fmla="*/ 28 h 127"/>
                <a:gd name="T16" fmla="*/ 62 w 65"/>
                <a:gd name="T17" fmla="*/ 40 h 127"/>
                <a:gd name="T18" fmla="*/ 64 w 65"/>
                <a:gd name="T19" fmla="*/ 51 h 127"/>
                <a:gd name="T20" fmla="*/ 65 w 65"/>
                <a:gd name="T21" fmla="*/ 64 h 127"/>
                <a:gd name="T22" fmla="*/ 64 w 65"/>
                <a:gd name="T23" fmla="*/ 77 h 127"/>
                <a:gd name="T24" fmla="*/ 62 w 65"/>
                <a:gd name="T25" fmla="*/ 89 h 127"/>
                <a:gd name="T26" fmla="*/ 59 w 65"/>
                <a:gd name="T27" fmla="*/ 99 h 127"/>
                <a:gd name="T28" fmla="*/ 55 w 65"/>
                <a:gd name="T29" fmla="*/ 109 h 127"/>
                <a:gd name="T30" fmla="*/ 50 w 65"/>
                <a:gd name="T31" fmla="*/ 117 h 127"/>
                <a:gd name="T32" fmla="*/ 45 w 65"/>
                <a:gd name="T33" fmla="*/ 122 h 127"/>
                <a:gd name="T34" fmla="*/ 42 w 65"/>
                <a:gd name="T35" fmla="*/ 125 h 127"/>
                <a:gd name="T36" fmla="*/ 39 w 65"/>
                <a:gd name="T37" fmla="*/ 126 h 127"/>
                <a:gd name="T38" fmla="*/ 36 w 65"/>
                <a:gd name="T39" fmla="*/ 127 h 127"/>
                <a:gd name="T40" fmla="*/ 33 w 65"/>
                <a:gd name="T41" fmla="*/ 127 h 127"/>
                <a:gd name="T42" fmla="*/ 29 w 65"/>
                <a:gd name="T43" fmla="*/ 127 h 127"/>
                <a:gd name="T44" fmla="*/ 26 w 65"/>
                <a:gd name="T45" fmla="*/ 126 h 127"/>
                <a:gd name="T46" fmla="*/ 23 w 65"/>
                <a:gd name="T47" fmla="*/ 125 h 127"/>
                <a:gd name="T48" fmla="*/ 20 w 65"/>
                <a:gd name="T49" fmla="*/ 122 h 127"/>
                <a:gd name="T50" fmla="*/ 14 w 65"/>
                <a:gd name="T51" fmla="*/ 117 h 127"/>
                <a:gd name="T52" fmla="*/ 9 w 65"/>
                <a:gd name="T53" fmla="*/ 109 h 127"/>
                <a:gd name="T54" fmla="*/ 5 w 65"/>
                <a:gd name="T55" fmla="*/ 99 h 127"/>
                <a:gd name="T56" fmla="*/ 2 w 65"/>
                <a:gd name="T57" fmla="*/ 89 h 127"/>
                <a:gd name="T58" fmla="*/ 0 w 65"/>
                <a:gd name="T59" fmla="*/ 77 h 127"/>
                <a:gd name="T60" fmla="*/ 0 w 65"/>
                <a:gd name="T61" fmla="*/ 64 h 127"/>
                <a:gd name="T62" fmla="*/ 0 w 65"/>
                <a:gd name="T63" fmla="*/ 51 h 127"/>
                <a:gd name="T64" fmla="*/ 2 w 65"/>
                <a:gd name="T65" fmla="*/ 40 h 127"/>
                <a:gd name="T66" fmla="*/ 5 w 65"/>
                <a:gd name="T67" fmla="*/ 28 h 127"/>
                <a:gd name="T68" fmla="*/ 9 w 65"/>
                <a:gd name="T69" fmla="*/ 19 h 127"/>
                <a:gd name="T70" fmla="*/ 14 w 65"/>
                <a:gd name="T71" fmla="*/ 11 h 127"/>
                <a:gd name="T72" fmla="*/ 20 w 65"/>
                <a:gd name="T73" fmla="*/ 5 h 127"/>
                <a:gd name="T74" fmla="*/ 23 w 65"/>
                <a:gd name="T75" fmla="*/ 4 h 127"/>
                <a:gd name="T76" fmla="*/ 26 w 65"/>
                <a:gd name="T77" fmla="*/ 1 h 127"/>
                <a:gd name="T78" fmla="*/ 29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4"/>
                  </a:lnTo>
                  <a:lnTo>
                    <a:pt x="45" y="5"/>
                  </a:lnTo>
                  <a:lnTo>
                    <a:pt x="50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40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7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9"/>
                  </a:lnTo>
                  <a:lnTo>
                    <a:pt x="50" y="117"/>
                  </a:lnTo>
                  <a:lnTo>
                    <a:pt x="45" y="122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2"/>
                  </a:lnTo>
                  <a:lnTo>
                    <a:pt x="14" y="117"/>
                  </a:lnTo>
                  <a:lnTo>
                    <a:pt x="9" y="109"/>
                  </a:lnTo>
                  <a:lnTo>
                    <a:pt x="5" y="99"/>
                  </a:lnTo>
                  <a:lnTo>
                    <a:pt x="2" y="89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40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20" y="5"/>
                  </a:lnTo>
                  <a:lnTo>
                    <a:pt x="23" y="4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3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28" name="Freeform 797"/>
            <p:cNvSpPr>
              <a:spLocks/>
            </p:cNvSpPr>
            <p:nvPr/>
          </p:nvSpPr>
          <p:spPr bwMode="auto">
            <a:xfrm>
              <a:off x="5224" y="2092"/>
              <a:ext cx="104" cy="222"/>
            </a:xfrm>
            <a:custGeom>
              <a:avLst/>
              <a:gdLst>
                <a:gd name="T0" fmla="*/ 20 w 104"/>
                <a:gd name="T1" fmla="*/ 0 h 222"/>
                <a:gd name="T2" fmla="*/ 84 w 104"/>
                <a:gd name="T3" fmla="*/ 0 h 222"/>
                <a:gd name="T4" fmla="*/ 88 w 104"/>
                <a:gd name="T5" fmla="*/ 1 h 222"/>
                <a:gd name="T6" fmla="*/ 92 w 104"/>
                <a:gd name="T7" fmla="*/ 6 h 222"/>
                <a:gd name="T8" fmla="*/ 95 w 104"/>
                <a:gd name="T9" fmla="*/ 12 h 222"/>
                <a:gd name="T10" fmla="*/ 98 w 104"/>
                <a:gd name="T11" fmla="*/ 20 h 222"/>
                <a:gd name="T12" fmla="*/ 100 w 104"/>
                <a:gd name="T13" fmla="*/ 29 h 222"/>
                <a:gd name="T14" fmla="*/ 102 w 104"/>
                <a:gd name="T15" fmla="*/ 40 h 222"/>
                <a:gd name="T16" fmla="*/ 103 w 104"/>
                <a:gd name="T17" fmla="*/ 52 h 222"/>
                <a:gd name="T18" fmla="*/ 104 w 104"/>
                <a:gd name="T19" fmla="*/ 65 h 222"/>
                <a:gd name="T20" fmla="*/ 104 w 104"/>
                <a:gd name="T21" fmla="*/ 158 h 222"/>
                <a:gd name="T22" fmla="*/ 103 w 104"/>
                <a:gd name="T23" fmla="*/ 171 h 222"/>
                <a:gd name="T24" fmla="*/ 102 w 104"/>
                <a:gd name="T25" fmla="*/ 183 h 222"/>
                <a:gd name="T26" fmla="*/ 100 w 104"/>
                <a:gd name="T27" fmla="*/ 195 h 222"/>
                <a:gd name="T28" fmla="*/ 98 w 104"/>
                <a:gd name="T29" fmla="*/ 204 h 222"/>
                <a:gd name="T30" fmla="*/ 95 w 104"/>
                <a:gd name="T31" fmla="*/ 212 h 222"/>
                <a:gd name="T32" fmla="*/ 92 w 104"/>
                <a:gd name="T33" fmla="*/ 218 h 222"/>
                <a:gd name="T34" fmla="*/ 88 w 104"/>
                <a:gd name="T35" fmla="*/ 221 h 222"/>
                <a:gd name="T36" fmla="*/ 84 w 104"/>
                <a:gd name="T37" fmla="*/ 222 h 222"/>
                <a:gd name="T38" fmla="*/ 20 w 104"/>
                <a:gd name="T39" fmla="*/ 222 h 222"/>
                <a:gd name="T40" fmla="*/ 16 w 104"/>
                <a:gd name="T41" fmla="*/ 221 h 222"/>
                <a:gd name="T42" fmla="*/ 13 w 104"/>
                <a:gd name="T43" fmla="*/ 218 h 222"/>
                <a:gd name="T44" fmla="*/ 9 w 104"/>
                <a:gd name="T45" fmla="*/ 212 h 222"/>
                <a:gd name="T46" fmla="*/ 6 w 104"/>
                <a:gd name="T47" fmla="*/ 204 h 222"/>
                <a:gd name="T48" fmla="*/ 4 w 104"/>
                <a:gd name="T49" fmla="*/ 195 h 222"/>
                <a:gd name="T50" fmla="*/ 2 w 104"/>
                <a:gd name="T51" fmla="*/ 183 h 222"/>
                <a:gd name="T52" fmla="*/ 1 w 104"/>
                <a:gd name="T53" fmla="*/ 171 h 222"/>
                <a:gd name="T54" fmla="*/ 0 w 104"/>
                <a:gd name="T55" fmla="*/ 158 h 222"/>
                <a:gd name="T56" fmla="*/ 0 w 104"/>
                <a:gd name="T57" fmla="*/ 65 h 222"/>
                <a:gd name="T58" fmla="*/ 1 w 104"/>
                <a:gd name="T59" fmla="*/ 52 h 222"/>
                <a:gd name="T60" fmla="*/ 2 w 104"/>
                <a:gd name="T61" fmla="*/ 40 h 222"/>
                <a:gd name="T62" fmla="*/ 4 w 104"/>
                <a:gd name="T63" fmla="*/ 29 h 222"/>
                <a:gd name="T64" fmla="*/ 6 w 104"/>
                <a:gd name="T65" fmla="*/ 20 h 222"/>
                <a:gd name="T66" fmla="*/ 9 w 104"/>
                <a:gd name="T67" fmla="*/ 12 h 222"/>
                <a:gd name="T68" fmla="*/ 13 w 104"/>
                <a:gd name="T69" fmla="*/ 6 h 222"/>
                <a:gd name="T70" fmla="*/ 16 w 104"/>
                <a:gd name="T71" fmla="*/ 1 h 222"/>
                <a:gd name="T72" fmla="*/ 20 w 104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2">
                  <a:moveTo>
                    <a:pt x="20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2" y="6"/>
                  </a:lnTo>
                  <a:lnTo>
                    <a:pt x="95" y="12"/>
                  </a:lnTo>
                  <a:lnTo>
                    <a:pt x="98" y="20"/>
                  </a:lnTo>
                  <a:lnTo>
                    <a:pt x="100" y="29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5"/>
                  </a:lnTo>
                  <a:lnTo>
                    <a:pt x="104" y="158"/>
                  </a:lnTo>
                  <a:lnTo>
                    <a:pt x="103" y="171"/>
                  </a:lnTo>
                  <a:lnTo>
                    <a:pt x="102" y="183"/>
                  </a:lnTo>
                  <a:lnTo>
                    <a:pt x="100" y="195"/>
                  </a:lnTo>
                  <a:lnTo>
                    <a:pt x="98" y="204"/>
                  </a:lnTo>
                  <a:lnTo>
                    <a:pt x="95" y="212"/>
                  </a:lnTo>
                  <a:lnTo>
                    <a:pt x="92" y="218"/>
                  </a:lnTo>
                  <a:lnTo>
                    <a:pt x="88" y="221"/>
                  </a:lnTo>
                  <a:lnTo>
                    <a:pt x="84" y="222"/>
                  </a:lnTo>
                  <a:lnTo>
                    <a:pt x="20" y="222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2"/>
                  </a:lnTo>
                  <a:lnTo>
                    <a:pt x="6" y="204"/>
                  </a:lnTo>
                  <a:lnTo>
                    <a:pt x="4" y="195"/>
                  </a:lnTo>
                  <a:lnTo>
                    <a:pt x="2" y="183"/>
                  </a:lnTo>
                  <a:lnTo>
                    <a:pt x="1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29"/>
                  </a:lnTo>
                  <a:lnTo>
                    <a:pt x="6" y="20"/>
                  </a:lnTo>
                  <a:lnTo>
                    <a:pt x="9" y="12"/>
                  </a:lnTo>
                  <a:lnTo>
                    <a:pt x="13" y="6"/>
                  </a:lnTo>
                  <a:lnTo>
                    <a:pt x="16" y="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29" name="Freeform 798"/>
            <p:cNvSpPr>
              <a:spLocks/>
            </p:cNvSpPr>
            <p:nvPr/>
          </p:nvSpPr>
          <p:spPr bwMode="auto">
            <a:xfrm>
              <a:off x="5224" y="2092"/>
              <a:ext cx="104" cy="222"/>
            </a:xfrm>
            <a:custGeom>
              <a:avLst/>
              <a:gdLst>
                <a:gd name="T0" fmla="*/ 20 w 104"/>
                <a:gd name="T1" fmla="*/ 0 h 222"/>
                <a:gd name="T2" fmla="*/ 84 w 104"/>
                <a:gd name="T3" fmla="*/ 0 h 222"/>
                <a:gd name="T4" fmla="*/ 88 w 104"/>
                <a:gd name="T5" fmla="*/ 1 h 222"/>
                <a:gd name="T6" fmla="*/ 92 w 104"/>
                <a:gd name="T7" fmla="*/ 6 h 222"/>
                <a:gd name="T8" fmla="*/ 95 w 104"/>
                <a:gd name="T9" fmla="*/ 12 h 222"/>
                <a:gd name="T10" fmla="*/ 98 w 104"/>
                <a:gd name="T11" fmla="*/ 20 h 222"/>
                <a:gd name="T12" fmla="*/ 100 w 104"/>
                <a:gd name="T13" fmla="*/ 29 h 222"/>
                <a:gd name="T14" fmla="*/ 102 w 104"/>
                <a:gd name="T15" fmla="*/ 40 h 222"/>
                <a:gd name="T16" fmla="*/ 103 w 104"/>
                <a:gd name="T17" fmla="*/ 52 h 222"/>
                <a:gd name="T18" fmla="*/ 104 w 104"/>
                <a:gd name="T19" fmla="*/ 65 h 222"/>
                <a:gd name="T20" fmla="*/ 104 w 104"/>
                <a:gd name="T21" fmla="*/ 158 h 222"/>
                <a:gd name="T22" fmla="*/ 103 w 104"/>
                <a:gd name="T23" fmla="*/ 171 h 222"/>
                <a:gd name="T24" fmla="*/ 102 w 104"/>
                <a:gd name="T25" fmla="*/ 183 h 222"/>
                <a:gd name="T26" fmla="*/ 100 w 104"/>
                <a:gd name="T27" fmla="*/ 195 h 222"/>
                <a:gd name="T28" fmla="*/ 98 w 104"/>
                <a:gd name="T29" fmla="*/ 204 h 222"/>
                <a:gd name="T30" fmla="*/ 95 w 104"/>
                <a:gd name="T31" fmla="*/ 212 h 222"/>
                <a:gd name="T32" fmla="*/ 92 w 104"/>
                <a:gd name="T33" fmla="*/ 218 h 222"/>
                <a:gd name="T34" fmla="*/ 88 w 104"/>
                <a:gd name="T35" fmla="*/ 221 h 222"/>
                <a:gd name="T36" fmla="*/ 84 w 104"/>
                <a:gd name="T37" fmla="*/ 222 h 222"/>
                <a:gd name="T38" fmla="*/ 20 w 104"/>
                <a:gd name="T39" fmla="*/ 222 h 222"/>
                <a:gd name="T40" fmla="*/ 16 w 104"/>
                <a:gd name="T41" fmla="*/ 221 h 222"/>
                <a:gd name="T42" fmla="*/ 13 w 104"/>
                <a:gd name="T43" fmla="*/ 218 h 222"/>
                <a:gd name="T44" fmla="*/ 9 w 104"/>
                <a:gd name="T45" fmla="*/ 212 h 222"/>
                <a:gd name="T46" fmla="*/ 6 w 104"/>
                <a:gd name="T47" fmla="*/ 204 h 222"/>
                <a:gd name="T48" fmla="*/ 4 w 104"/>
                <a:gd name="T49" fmla="*/ 195 h 222"/>
                <a:gd name="T50" fmla="*/ 2 w 104"/>
                <a:gd name="T51" fmla="*/ 183 h 222"/>
                <a:gd name="T52" fmla="*/ 1 w 104"/>
                <a:gd name="T53" fmla="*/ 171 h 222"/>
                <a:gd name="T54" fmla="*/ 0 w 104"/>
                <a:gd name="T55" fmla="*/ 158 h 222"/>
                <a:gd name="T56" fmla="*/ 0 w 104"/>
                <a:gd name="T57" fmla="*/ 65 h 222"/>
                <a:gd name="T58" fmla="*/ 1 w 104"/>
                <a:gd name="T59" fmla="*/ 52 h 222"/>
                <a:gd name="T60" fmla="*/ 2 w 104"/>
                <a:gd name="T61" fmla="*/ 40 h 222"/>
                <a:gd name="T62" fmla="*/ 4 w 104"/>
                <a:gd name="T63" fmla="*/ 29 h 222"/>
                <a:gd name="T64" fmla="*/ 6 w 104"/>
                <a:gd name="T65" fmla="*/ 20 h 222"/>
                <a:gd name="T66" fmla="*/ 9 w 104"/>
                <a:gd name="T67" fmla="*/ 12 h 222"/>
                <a:gd name="T68" fmla="*/ 13 w 104"/>
                <a:gd name="T69" fmla="*/ 6 h 222"/>
                <a:gd name="T70" fmla="*/ 16 w 104"/>
                <a:gd name="T71" fmla="*/ 1 h 222"/>
                <a:gd name="T72" fmla="*/ 20 w 104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2">
                  <a:moveTo>
                    <a:pt x="20" y="0"/>
                  </a:moveTo>
                  <a:lnTo>
                    <a:pt x="84" y="0"/>
                  </a:lnTo>
                  <a:lnTo>
                    <a:pt x="88" y="1"/>
                  </a:lnTo>
                  <a:lnTo>
                    <a:pt x="92" y="6"/>
                  </a:lnTo>
                  <a:lnTo>
                    <a:pt x="95" y="12"/>
                  </a:lnTo>
                  <a:lnTo>
                    <a:pt x="98" y="20"/>
                  </a:lnTo>
                  <a:lnTo>
                    <a:pt x="100" y="29"/>
                  </a:lnTo>
                  <a:lnTo>
                    <a:pt x="102" y="40"/>
                  </a:lnTo>
                  <a:lnTo>
                    <a:pt x="103" y="52"/>
                  </a:lnTo>
                  <a:lnTo>
                    <a:pt x="104" y="65"/>
                  </a:lnTo>
                  <a:lnTo>
                    <a:pt x="104" y="158"/>
                  </a:lnTo>
                  <a:lnTo>
                    <a:pt x="103" y="171"/>
                  </a:lnTo>
                  <a:lnTo>
                    <a:pt x="102" y="183"/>
                  </a:lnTo>
                  <a:lnTo>
                    <a:pt x="100" y="195"/>
                  </a:lnTo>
                  <a:lnTo>
                    <a:pt x="98" y="204"/>
                  </a:lnTo>
                  <a:lnTo>
                    <a:pt x="95" y="212"/>
                  </a:lnTo>
                  <a:lnTo>
                    <a:pt x="92" y="218"/>
                  </a:lnTo>
                  <a:lnTo>
                    <a:pt x="88" y="221"/>
                  </a:lnTo>
                  <a:lnTo>
                    <a:pt x="84" y="222"/>
                  </a:lnTo>
                  <a:lnTo>
                    <a:pt x="20" y="222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2"/>
                  </a:lnTo>
                  <a:lnTo>
                    <a:pt x="6" y="204"/>
                  </a:lnTo>
                  <a:lnTo>
                    <a:pt x="4" y="195"/>
                  </a:lnTo>
                  <a:lnTo>
                    <a:pt x="2" y="183"/>
                  </a:lnTo>
                  <a:lnTo>
                    <a:pt x="1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1" y="52"/>
                  </a:lnTo>
                  <a:lnTo>
                    <a:pt x="2" y="40"/>
                  </a:lnTo>
                  <a:lnTo>
                    <a:pt x="4" y="29"/>
                  </a:lnTo>
                  <a:lnTo>
                    <a:pt x="6" y="20"/>
                  </a:lnTo>
                  <a:lnTo>
                    <a:pt x="9" y="12"/>
                  </a:lnTo>
                  <a:lnTo>
                    <a:pt x="13" y="6"/>
                  </a:lnTo>
                  <a:lnTo>
                    <a:pt x="16" y="1"/>
                  </a:lnTo>
                  <a:lnTo>
                    <a:pt x="2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30" name="Freeform 799"/>
            <p:cNvSpPr>
              <a:spLocks/>
            </p:cNvSpPr>
            <p:nvPr/>
          </p:nvSpPr>
          <p:spPr bwMode="auto">
            <a:xfrm>
              <a:off x="5241" y="2149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39 w 65"/>
                <a:gd name="T5" fmla="*/ 1 h 127"/>
                <a:gd name="T6" fmla="*/ 42 w 65"/>
                <a:gd name="T7" fmla="*/ 4 h 127"/>
                <a:gd name="T8" fmla="*/ 45 w 65"/>
                <a:gd name="T9" fmla="*/ 5 h 127"/>
                <a:gd name="T10" fmla="*/ 51 w 65"/>
                <a:gd name="T11" fmla="*/ 11 h 127"/>
                <a:gd name="T12" fmla="*/ 55 w 65"/>
                <a:gd name="T13" fmla="*/ 19 h 127"/>
                <a:gd name="T14" fmla="*/ 59 w 65"/>
                <a:gd name="T15" fmla="*/ 28 h 127"/>
                <a:gd name="T16" fmla="*/ 62 w 65"/>
                <a:gd name="T17" fmla="*/ 40 h 127"/>
                <a:gd name="T18" fmla="*/ 64 w 65"/>
                <a:gd name="T19" fmla="*/ 51 h 127"/>
                <a:gd name="T20" fmla="*/ 65 w 65"/>
                <a:gd name="T21" fmla="*/ 64 h 127"/>
                <a:gd name="T22" fmla="*/ 64 w 65"/>
                <a:gd name="T23" fmla="*/ 77 h 127"/>
                <a:gd name="T24" fmla="*/ 62 w 65"/>
                <a:gd name="T25" fmla="*/ 89 h 127"/>
                <a:gd name="T26" fmla="*/ 59 w 65"/>
                <a:gd name="T27" fmla="*/ 99 h 127"/>
                <a:gd name="T28" fmla="*/ 55 w 65"/>
                <a:gd name="T29" fmla="*/ 108 h 127"/>
                <a:gd name="T30" fmla="*/ 51 w 65"/>
                <a:gd name="T31" fmla="*/ 117 h 127"/>
                <a:gd name="T32" fmla="*/ 45 w 65"/>
                <a:gd name="T33" fmla="*/ 122 h 127"/>
                <a:gd name="T34" fmla="*/ 42 w 65"/>
                <a:gd name="T35" fmla="*/ 125 h 127"/>
                <a:gd name="T36" fmla="*/ 39 w 65"/>
                <a:gd name="T37" fmla="*/ 126 h 127"/>
                <a:gd name="T38" fmla="*/ 36 w 65"/>
                <a:gd name="T39" fmla="*/ 127 h 127"/>
                <a:gd name="T40" fmla="*/ 33 w 65"/>
                <a:gd name="T41" fmla="*/ 127 h 127"/>
                <a:gd name="T42" fmla="*/ 29 w 65"/>
                <a:gd name="T43" fmla="*/ 127 h 127"/>
                <a:gd name="T44" fmla="*/ 26 w 65"/>
                <a:gd name="T45" fmla="*/ 126 h 127"/>
                <a:gd name="T46" fmla="*/ 23 w 65"/>
                <a:gd name="T47" fmla="*/ 125 h 127"/>
                <a:gd name="T48" fmla="*/ 20 w 65"/>
                <a:gd name="T49" fmla="*/ 122 h 127"/>
                <a:gd name="T50" fmla="*/ 14 w 65"/>
                <a:gd name="T51" fmla="*/ 117 h 127"/>
                <a:gd name="T52" fmla="*/ 9 w 65"/>
                <a:gd name="T53" fmla="*/ 108 h 127"/>
                <a:gd name="T54" fmla="*/ 5 w 65"/>
                <a:gd name="T55" fmla="*/ 99 h 127"/>
                <a:gd name="T56" fmla="*/ 2 w 65"/>
                <a:gd name="T57" fmla="*/ 89 h 127"/>
                <a:gd name="T58" fmla="*/ 0 w 65"/>
                <a:gd name="T59" fmla="*/ 77 h 127"/>
                <a:gd name="T60" fmla="*/ 0 w 65"/>
                <a:gd name="T61" fmla="*/ 64 h 127"/>
                <a:gd name="T62" fmla="*/ 0 w 65"/>
                <a:gd name="T63" fmla="*/ 51 h 127"/>
                <a:gd name="T64" fmla="*/ 2 w 65"/>
                <a:gd name="T65" fmla="*/ 40 h 127"/>
                <a:gd name="T66" fmla="*/ 5 w 65"/>
                <a:gd name="T67" fmla="*/ 28 h 127"/>
                <a:gd name="T68" fmla="*/ 9 w 65"/>
                <a:gd name="T69" fmla="*/ 19 h 127"/>
                <a:gd name="T70" fmla="*/ 14 w 65"/>
                <a:gd name="T71" fmla="*/ 11 h 127"/>
                <a:gd name="T72" fmla="*/ 20 w 65"/>
                <a:gd name="T73" fmla="*/ 5 h 127"/>
                <a:gd name="T74" fmla="*/ 23 w 65"/>
                <a:gd name="T75" fmla="*/ 4 h 127"/>
                <a:gd name="T76" fmla="*/ 26 w 65"/>
                <a:gd name="T77" fmla="*/ 1 h 127"/>
                <a:gd name="T78" fmla="*/ 29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4"/>
                  </a:lnTo>
                  <a:lnTo>
                    <a:pt x="45" y="5"/>
                  </a:lnTo>
                  <a:lnTo>
                    <a:pt x="51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40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7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8"/>
                  </a:lnTo>
                  <a:lnTo>
                    <a:pt x="51" y="117"/>
                  </a:lnTo>
                  <a:lnTo>
                    <a:pt x="45" y="122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2"/>
                  </a:lnTo>
                  <a:lnTo>
                    <a:pt x="14" y="117"/>
                  </a:lnTo>
                  <a:lnTo>
                    <a:pt x="9" y="108"/>
                  </a:lnTo>
                  <a:lnTo>
                    <a:pt x="5" y="99"/>
                  </a:lnTo>
                  <a:lnTo>
                    <a:pt x="2" y="89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40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20" y="5"/>
                  </a:lnTo>
                  <a:lnTo>
                    <a:pt x="23" y="4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31" name="Freeform 800"/>
            <p:cNvSpPr>
              <a:spLocks/>
            </p:cNvSpPr>
            <p:nvPr/>
          </p:nvSpPr>
          <p:spPr bwMode="auto">
            <a:xfrm>
              <a:off x="5241" y="2149"/>
              <a:ext cx="65" cy="127"/>
            </a:xfrm>
            <a:custGeom>
              <a:avLst/>
              <a:gdLst>
                <a:gd name="T0" fmla="*/ 33 w 65"/>
                <a:gd name="T1" fmla="*/ 0 h 127"/>
                <a:gd name="T2" fmla="*/ 36 w 65"/>
                <a:gd name="T3" fmla="*/ 0 h 127"/>
                <a:gd name="T4" fmla="*/ 39 w 65"/>
                <a:gd name="T5" fmla="*/ 1 h 127"/>
                <a:gd name="T6" fmla="*/ 42 w 65"/>
                <a:gd name="T7" fmla="*/ 4 h 127"/>
                <a:gd name="T8" fmla="*/ 45 w 65"/>
                <a:gd name="T9" fmla="*/ 5 h 127"/>
                <a:gd name="T10" fmla="*/ 51 w 65"/>
                <a:gd name="T11" fmla="*/ 11 h 127"/>
                <a:gd name="T12" fmla="*/ 55 w 65"/>
                <a:gd name="T13" fmla="*/ 19 h 127"/>
                <a:gd name="T14" fmla="*/ 59 w 65"/>
                <a:gd name="T15" fmla="*/ 28 h 127"/>
                <a:gd name="T16" fmla="*/ 62 w 65"/>
                <a:gd name="T17" fmla="*/ 40 h 127"/>
                <a:gd name="T18" fmla="*/ 64 w 65"/>
                <a:gd name="T19" fmla="*/ 51 h 127"/>
                <a:gd name="T20" fmla="*/ 65 w 65"/>
                <a:gd name="T21" fmla="*/ 64 h 127"/>
                <a:gd name="T22" fmla="*/ 64 w 65"/>
                <a:gd name="T23" fmla="*/ 77 h 127"/>
                <a:gd name="T24" fmla="*/ 62 w 65"/>
                <a:gd name="T25" fmla="*/ 89 h 127"/>
                <a:gd name="T26" fmla="*/ 59 w 65"/>
                <a:gd name="T27" fmla="*/ 99 h 127"/>
                <a:gd name="T28" fmla="*/ 55 w 65"/>
                <a:gd name="T29" fmla="*/ 108 h 127"/>
                <a:gd name="T30" fmla="*/ 51 w 65"/>
                <a:gd name="T31" fmla="*/ 117 h 127"/>
                <a:gd name="T32" fmla="*/ 45 w 65"/>
                <a:gd name="T33" fmla="*/ 122 h 127"/>
                <a:gd name="T34" fmla="*/ 42 w 65"/>
                <a:gd name="T35" fmla="*/ 125 h 127"/>
                <a:gd name="T36" fmla="*/ 39 w 65"/>
                <a:gd name="T37" fmla="*/ 126 h 127"/>
                <a:gd name="T38" fmla="*/ 36 w 65"/>
                <a:gd name="T39" fmla="*/ 127 h 127"/>
                <a:gd name="T40" fmla="*/ 33 w 65"/>
                <a:gd name="T41" fmla="*/ 127 h 127"/>
                <a:gd name="T42" fmla="*/ 29 w 65"/>
                <a:gd name="T43" fmla="*/ 127 h 127"/>
                <a:gd name="T44" fmla="*/ 26 w 65"/>
                <a:gd name="T45" fmla="*/ 126 h 127"/>
                <a:gd name="T46" fmla="*/ 23 w 65"/>
                <a:gd name="T47" fmla="*/ 125 h 127"/>
                <a:gd name="T48" fmla="*/ 20 w 65"/>
                <a:gd name="T49" fmla="*/ 122 h 127"/>
                <a:gd name="T50" fmla="*/ 14 w 65"/>
                <a:gd name="T51" fmla="*/ 117 h 127"/>
                <a:gd name="T52" fmla="*/ 9 w 65"/>
                <a:gd name="T53" fmla="*/ 108 h 127"/>
                <a:gd name="T54" fmla="*/ 5 w 65"/>
                <a:gd name="T55" fmla="*/ 99 h 127"/>
                <a:gd name="T56" fmla="*/ 2 w 65"/>
                <a:gd name="T57" fmla="*/ 89 h 127"/>
                <a:gd name="T58" fmla="*/ 0 w 65"/>
                <a:gd name="T59" fmla="*/ 77 h 127"/>
                <a:gd name="T60" fmla="*/ 0 w 65"/>
                <a:gd name="T61" fmla="*/ 64 h 127"/>
                <a:gd name="T62" fmla="*/ 0 w 65"/>
                <a:gd name="T63" fmla="*/ 51 h 127"/>
                <a:gd name="T64" fmla="*/ 2 w 65"/>
                <a:gd name="T65" fmla="*/ 40 h 127"/>
                <a:gd name="T66" fmla="*/ 5 w 65"/>
                <a:gd name="T67" fmla="*/ 28 h 127"/>
                <a:gd name="T68" fmla="*/ 9 w 65"/>
                <a:gd name="T69" fmla="*/ 19 h 127"/>
                <a:gd name="T70" fmla="*/ 14 w 65"/>
                <a:gd name="T71" fmla="*/ 11 h 127"/>
                <a:gd name="T72" fmla="*/ 20 w 65"/>
                <a:gd name="T73" fmla="*/ 5 h 127"/>
                <a:gd name="T74" fmla="*/ 23 w 65"/>
                <a:gd name="T75" fmla="*/ 4 h 127"/>
                <a:gd name="T76" fmla="*/ 26 w 65"/>
                <a:gd name="T77" fmla="*/ 1 h 127"/>
                <a:gd name="T78" fmla="*/ 29 w 65"/>
                <a:gd name="T79" fmla="*/ 0 h 127"/>
                <a:gd name="T80" fmla="*/ 33 w 65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7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4"/>
                  </a:lnTo>
                  <a:lnTo>
                    <a:pt x="45" y="5"/>
                  </a:lnTo>
                  <a:lnTo>
                    <a:pt x="51" y="11"/>
                  </a:lnTo>
                  <a:lnTo>
                    <a:pt x="55" y="19"/>
                  </a:lnTo>
                  <a:lnTo>
                    <a:pt x="59" y="28"/>
                  </a:lnTo>
                  <a:lnTo>
                    <a:pt x="62" y="40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7"/>
                  </a:lnTo>
                  <a:lnTo>
                    <a:pt x="62" y="89"/>
                  </a:lnTo>
                  <a:lnTo>
                    <a:pt x="59" y="99"/>
                  </a:lnTo>
                  <a:lnTo>
                    <a:pt x="55" y="108"/>
                  </a:lnTo>
                  <a:lnTo>
                    <a:pt x="51" y="117"/>
                  </a:lnTo>
                  <a:lnTo>
                    <a:pt x="45" y="122"/>
                  </a:lnTo>
                  <a:lnTo>
                    <a:pt x="42" y="125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3" y="127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5"/>
                  </a:lnTo>
                  <a:lnTo>
                    <a:pt x="20" y="122"/>
                  </a:lnTo>
                  <a:lnTo>
                    <a:pt x="14" y="117"/>
                  </a:lnTo>
                  <a:lnTo>
                    <a:pt x="9" y="108"/>
                  </a:lnTo>
                  <a:lnTo>
                    <a:pt x="5" y="99"/>
                  </a:lnTo>
                  <a:lnTo>
                    <a:pt x="2" y="89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40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4" y="11"/>
                  </a:lnTo>
                  <a:lnTo>
                    <a:pt x="20" y="5"/>
                  </a:lnTo>
                  <a:lnTo>
                    <a:pt x="23" y="4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3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32" name="Freeform 801"/>
            <p:cNvSpPr>
              <a:spLocks/>
            </p:cNvSpPr>
            <p:nvPr/>
          </p:nvSpPr>
          <p:spPr bwMode="auto">
            <a:xfrm>
              <a:off x="5042" y="2267"/>
              <a:ext cx="104" cy="222"/>
            </a:xfrm>
            <a:custGeom>
              <a:avLst/>
              <a:gdLst>
                <a:gd name="T0" fmla="*/ 20 w 104"/>
                <a:gd name="T1" fmla="*/ 0 h 222"/>
                <a:gd name="T2" fmla="*/ 84 w 104"/>
                <a:gd name="T3" fmla="*/ 0 h 222"/>
                <a:gd name="T4" fmla="*/ 88 w 104"/>
                <a:gd name="T5" fmla="*/ 2 h 222"/>
                <a:gd name="T6" fmla="*/ 91 w 104"/>
                <a:gd name="T7" fmla="*/ 6 h 222"/>
                <a:gd name="T8" fmla="*/ 95 w 104"/>
                <a:gd name="T9" fmla="*/ 11 h 222"/>
                <a:gd name="T10" fmla="*/ 98 w 104"/>
                <a:gd name="T11" fmla="*/ 20 h 222"/>
                <a:gd name="T12" fmla="*/ 100 w 104"/>
                <a:gd name="T13" fmla="*/ 29 h 222"/>
                <a:gd name="T14" fmla="*/ 102 w 104"/>
                <a:gd name="T15" fmla="*/ 39 h 222"/>
                <a:gd name="T16" fmla="*/ 103 w 104"/>
                <a:gd name="T17" fmla="*/ 52 h 222"/>
                <a:gd name="T18" fmla="*/ 104 w 104"/>
                <a:gd name="T19" fmla="*/ 65 h 222"/>
                <a:gd name="T20" fmla="*/ 104 w 104"/>
                <a:gd name="T21" fmla="*/ 158 h 222"/>
                <a:gd name="T22" fmla="*/ 103 w 104"/>
                <a:gd name="T23" fmla="*/ 171 h 222"/>
                <a:gd name="T24" fmla="*/ 102 w 104"/>
                <a:gd name="T25" fmla="*/ 183 h 222"/>
                <a:gd name="T26" fmla="*/ 100 w 104"/>
                <a:gd name="T27" fmla="*/ 194 h 222"/>
                <a:gd name="T28" fmla="*/ 98 w 104"/>
                <a:gd name="T29" fmla="*/ 204 h 222"/>
                <a:gd name="T30" fmla="*/ 95 w 104"/>
                <a:gd name="T31" fmla="*/ 212 h 222"/>
                <a:gd name="T32" fmla="*/ 91 w 104"/>
                <a:gd name="T33" fmla="*/ 218 h 222"/>
                <a:gd name="T34" fmla="*/ 88 w 104"/>
                <a:gd name="T35" fmla="*/ 221 h 222"/>
                <a:gd name="T36" fmla="*/ 84 w 104"/>
                <a:gd name="T37" fmla="*/ 222 h 222"/>
                <a:gd name="T38" fmla="*/ 20 w 104"/>
                <a:gd name="T39" fmla="*/ 222 h 222"/>
                <a:gd name="T40" fmla="*/ 16 w 104"/>
                <a:gd name="T41" fmla="*/ 221 h 222"/>
                <a:gd name="T42" fmla="*/ 13 w 104"/>
                <a:gd name="T43" fmla="*/ 218 h 222"/>
                <a:gd name="T44" fmla="*/ 9 w 104"/>
                <a:gd name="T45" fmla="*/ 212 h 222"/>
                <a:gd name="T46" fmla="*/ 6 w 104"/>
                <a:gd name="T47" fmla="*/ 204 h 222"/>
                <a:gd name="T48" fmla="*/ 4 w 104"/>
                <a:gd name="T49" fmla="*/ 194 h 222"/>
                <a:gd name="T50" fmla="*/ 2 w 104"/>
                <a:gd name="T51" fmla="*/ 183 h 222"/>
                <a:gd name="T52" fmla="*/ 1 w 104"/>
                <a:gd name="T53" fmla="*/ 171 h 222"/>
                <a:gd name="T54" fmla="*/ 0 w 104"/>
                <a:gd name="T55" fmla="*/ 158 h 222"/>
                <a:gd name="T56" fmla="*/ 0 w 104"/>
                <a:gd name="T57" fmla="*/ 65 h 222"/>
                <a:gd name="T58" fmla="*/ 1 w 104"/>
                <a:gd name="T59" fmla="*/ 52 h 222"/>
                <a:gd name="T60" fmla="*/ 2 w 104"/>
                <a:gd name="T61" fmla="*/ 39 h 222"/>
                <a:gd name="T62" fmla="*/ 4 w 104"/>
                <a:gd name="T63" fmla="*/ 29 h 222"/>
                <a:gd name="T64" fmla="*/ 6 w 104"/>
                <a:gd name="T65" fmla="*/ 20 h 222"/>
                <a:gd name="T66" fmla="*/ 9 w 104"/>
                <a:gd name="T67" fmla="*/ 11 h 222"/>
                <a:gd name="T68" fmla="*/ 13 w 104"/>
                <a:gd name="T69" fmla="*/ 6 h 222"/>
                <a:gd name="T70" fmla="*/ 16 w 104"/>
                <a:gd name="T71" fmla="*/ 2 h 222"/>
                <a:gd name="T72" fmla="*/ 20 w 104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2">
                  <a:moveTo>
                    <a:pt x="20" y="0"/>
                  </a:moveTo>
                  <a:lnTo>
                    <a:pt x="84" y="0"/>
                  </a:lnTo>
                  <a:lnTo>
                    <a:pt x="88" y="2"/>
                  </a:lnTo>
                  <a:lnTo>
                    <a:pt x="91" y="6"/>
                  </a:lnTo>
                  <a:lnTo>
                    <a:pt x="95" y="11"/>
                  </a:lnTo>
                  <a:lnTo>
                    <a:pt x="98" y="20"/>
                  </a:lnTo>
                  <a:lnTo>
                    <a:pt x="100" y="29"/>
                  </a:lnTo>
                  <a:lnTo>
                    <a:pt x="102" y="39"/>
                  </a:lnTo>
                  <a:lnTo>
                    <a:pt x="103" y="52"/>
                  </a:lnTo>
                  <a:lnTo>
                    <a:pt x="104" y="65"/>
                  </a:lnTo>
                  <a:lnTo>
                    <a:pt x="104" y="158"/>
                  </a:lnTo>
                  <a:lnTo>
                    <a:pt x="103" y="171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4"/>
                  </a:lnTo>
                  <a:lnTo>
                    <a:pt x="95" y="212"/>
                  </a:lnTo>
                  <a:lnTo>
                    <a:pt x="91" y="218"/>
                  </a:lnTo>
                  <a:lnTo>
                    <a:pt x="88" y="221"/>
                  </a:lnTo>
                  <a:lnTo>
                    <a:pt x="84" y="222"/>
                  </a:lnTo>
                  <a:lnTo>
                    <a:pt x="20" y="222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2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1" y="52"/>
                  </a:lnTo>
                  <a:lnTo>
                    <a:pt x="2" y="39"/>
                  </a:lnTo>
                  <a:lnTo>
                    <a:pt x="4" y="29"/>
                  </a:lnTo>
                  <a:lnTo>
                    <a:pt x="6" y="20"/>
                  </a:lnTo>
                  <a:lnTo>
                    <a:pt x="9" y="11"/>
                  </a:lnTo>
                  <a:lnTo>
                    <a:pt x="13" y="6"/>
                  </a:lnTo>
                  <a:lnTo>
                    <a:pt x="16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33" name="Freeform 802"/>
            <p:cNvSpPr>
              <a:spLocks/>
            </p:cNvSpPr>
            <p:nvPr/>
          </p:nvSpPr>
          <p:spPr bwMode="auto">
            <a:xfrm>
              <a:off x="5042" y="2267"/>
              <a:ext cx="104" cy="222"/>
            </a:xfrm>
            <a:custGeom>
              <a:avLst/>
              <a:gdLst>
                <a:gd name="T0" fmla="*/ 20 w 104"/>
                <a:gd name="T1" fmla="*/ 0 h 222"/>
                <a:gd name="T2" fmla="*/ 84 w 104"/>
                <a:gd name="T3" fmla="*/ 0 h 222"/>
                <a:gd name="T4" fmla="*/ 88 w 104"/>
                <a:gd name="T5" fmla="*/ 2 h 222"/>
                <a:gd name="T6" fmla="*/ 91 w 104"/>
                <a:gd name="T7" fmla="*/ 6 h 222"/>
                <a:gd name="T8" fmla="*/ 95 w 104"/>
                <a:gd name="T9" fmla="*/ 11 h 222"/>
                <a:gd name="T10" fmla="*/ 98 w 104"/>
                <a:gd name="T11" fmla="*/ 20 h 222"/>
                <a:gd name="T12" fmla="*/ 100 w 104"/>
                <a:gd name="T13" fmla="*/ 29 h 222"/>
                <a:gd name="T14" fmla="*/ 102 w 104"/>
                <a:gd name="T15" fmla="*/ 39 h 222"/>
                <a:gd name="T16" fmla="*/ 103 w 104"/>
                <a:gd name="T17" fmla="*/ 52 h 222"/>
                <a:gd name="T18" fmla="*/ 104 w 104"/>
                <a:gd name="T19" fmla="*/ 65 h 222"/>
                <a:gd name="T20" fmla="*/ 104 w 104"/>
                <a:gd name="T21" fmla="*/ 158 h 222"/>
                <a:gd name="T22" fmla="*/ 103 w 104"/>
                <a:gd name="T23" fmla="*/ 171 h 222"/>
                <a:gd name="T24" fmla="*/ 102 w 104"/>
                <a:gd name="T25" fmla="*/ 183 h 222"/>
                <a:gd name="T26" fmla="*/ 100 w 104"/>
                <a:gd name="T27" fmla="*/ 194 h 222"/>
                <a:gd name="T28" fmla="*/ 98 w 104"/>
                <a:gd name="T29" fmla="*/ 204 h 222"/>
                <a:gd name="T30" fmla="*/ 95 w 104"/>
                <a:gd name="T31" fmla="*/ 212 h 222"/>
                <a:gd name="T32" fmla="*/ 91 w 104"/>
                <a:gd name="T33" fmla="*/ 218 h 222"/>
                <a:gd name="T34" fmla="*/ 88 w 104"/>
                <a:gd name="T35" fmla="*/ 221 h 222"/>
                <a:gd name="T36" fmla="*/ 84 w 104"/>
                <a:gd name="T37" fmla="*/ 222 h 222"/>
                <a:gd name="T38" fmla="*/ 20 w 104"/>
                <a:gd name="T39" fmla="*/ 222 h 222"/>
                <a:gd name="T40" fmla="*/ 16 w 104"/>
                <a:gd name="T41" fmla="*/ 221 h 222"/>
                <a:gd name="T42" fmla="*/ 13 w 104"/>
                <a:gd name="T43" fmla="*/ 218 h 222"/>
                <a:gd name="T44" fmla="*/ 9 w 104"/>
                <a:gd name="T45" fmla="*/ 212 h 222"/>
                <a:gd name="T46" fmla="*/ 6 w 104"/>
                <a:gd name="T47" fmla="*/ 204 h 222"/>
                <a:gd name="T48" fmla="*/ 4 w 104"/>
                <a:gd name="T49" fmla="*/ 194 h 222"/>
                <a:gd name="T50" fmla="*/ 2 w 104"/>
                <a:gd name="T51" fmla="*/ 183 h 222"/>
                <a:gd name="T52" fmla="*/ 1 w 104"/>
                <a:gd name="T53" fmla="*/ 171 h 222"/>
                <a:gd name="T54" fmla="*/ 0 w 104"/>
                <a:gd name="T55" fmla="*/ 158 h 222"/>
                <a:gd name="T56" fmla="*/ 0 w 104"/>
                <a:gd name="T57" fmla="*/ 65 h 222"/>
                <a:gd name="T58" fmla="*/ 1 w 104"/>
                <a:gd name="T59" fmla="*/ 52 h 222"/>
                <a:gd name="T60" fmla="*/ 2 w 104"/>
                <a:gd name="T61" fmla="*/ 39 h 222"/>
                <a:gd name="T62" fmla="*/ 4 w 104"/>
                <a:gd name="T63" fmla="*/ 29 h 222"/>
                <a:gd name="T64" fmla="*/ 6 w 104"/>
                <a:gd name="T65" fmla="*/ 20 h 222"/>
                <a:gd name="T66" fmla="*/ 9 w 104"/>
                <a:gd name="T67" fmla="*/ 11 h 222"/>
                <a:gd name="T68" fmla="*/ 13 w 104"/>
                <a:gd name="T69" fmla="*/ 6 h 222"/>
                <a:gd name="T70" fmla="*/ 16 w 104"/>
                <a:gd name="T71" fmla="*/ 2 h 222"/>
                <a:gd name="T72" fmla="*/ 20 w 104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2">
                  <a:moveTo>
                    <a:pt x="20" y="0"/>
                  </a:moveTo>
                  <a:lnTo>
                    <a:pt x="84" y="0"/>
                  </a:lnTo>
                  <a:lnTo>
                    <a:pt x="88" y="2"/>
                  </a:lnTo>
                  <a:lnTo>
                    <a:pt x="91" y="6"/>
                  </a:lnTo>
                  <a:lnTo>
                    <a:pt x="95" y="11"/>
                  </a:lnTo>
                  <a:lnTo>
                    <a:pt x="98" y="20"/>
                  </a:lnTo>
                  <a:lnTo>
                    <a:pt x="100" y="29"/>
                  </a:lnTo>
                  <a:lnTo>
                    <a:pt x="102" y="39"/>
                  </a:lnTo>
                  <a:lnTo>
                    <a:pt x="103" y="52"/>
                  </a:lnTo>
                  <a:lnTo>
                    <a:pt x="104" y="65"/>
                  </a:lnTo>
                  <a:lnTo>
                    <a:pt x="104" y="158"/>
                  </a:lnTo>
                  <a:lnTo>
                    <a:pt x="103" y="171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4"/>
                  </a:lnTo>
                  <a:lnTo>
                    <a:pt x="95" y="212"/>
                  </a:lnTo>
                  <a:lnTo>
                    <a:pt x="91" y="218"/>
                  </a:lnTo>
                  <a:lnTo>
                    <a:pt x="88" y="221"/>
                  </a:lnTo>
                  <a:lnTo>
                    <a:pt x="84" y="222"/>
                  </a:lnTo>
                  <a:lnTo>
                    <a:pt x="20" y="222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2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1" y="52"/>
                  </a:lnTo>
                  <a:lnTo>
                    <a:pt x="2" y="39"/>
                  </a:lnTo>
                  <a:lnTo>
                    <a:pt x="4" y="29"/>
                  </a:lnTo>
                  <a:lnTo>
                    <a:pt x="6" y="20"/>
                  </a:lnTo>
                  <a:lnTo>
                    <a:pt x="9" y="11"/>
                  </a:lnTo>
                  <a:lnTo>
                    <a:pt x="13" y="6"/>
                  </a:lnTo>
                  <a:lnTo>
                    <a:pt x="16" y="2"/>
                  </a:lnTo>
                  <a:lnTo>
                    <a:pt x="2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34" name="Freeform 803"/>
            <p:cNvSpPr>
              <a:spLocks/>
            </p:cNvSpPr>
            <p:nvPr/>
          </p:nvSpPr>
          <p:spPr bwMode="auto">
            <a:xfrm>
              <a:off x="5059" y="2324"/>
              <a:ext cx="65" cy="128"/>
            </a:xfrm>
            <a:custGeom>
              <a:avLst/>
              <a:gdLst>
                <a:gd name="T0" fmla="*/ 33 w 65"/>
                <a:gd name="T1" fmla="*/ 0 h 128"/>
                <a:gd name="T2" fmla="*/ 36 w 65"/>
                <a:gd name="T3" fmla="*/ 0 h 128"/>
                <a:gd name="T4" fmla="*/ 39 w 65"/>
                <a:gd name="T5" fmla="*/ 1 h 128"/>
                <a:gd name="T6" fmla="*/ 42 w 65"/>
                <a:gd name="T7" fmla="*/ 3 h 128"/>
                <a:gd name="T8" fmla="*/ 45 w 65"/>
                <a:gd name="T9" fmla="*/ 4 h 128"/>
                <a:gd name="T10" fmla="*/ 50 w 65"/>
                <a:gd name="T11" fmla="*/ 11 h 128"/>
                <a:gd name="T12" fmla="*/ 55 w 65"/>
                <a:gd name="T13" fmla="*/ 18 h 128"/>
                <a:gd name="T14" fmla="*/ 59 w 65"/>
                <a:gd name="T15" fmla="*/ 28 h 128"/>
                <a:gd name="T16" fmla="*/ 62 w 65"/>
                <a:gd name="T17" fmla="*/ 39 h 128"/>
                <a:gd name="T18" fmla="*/ 64 w 65"/>
                <a:gd name="T19" fmla="*/ 51 h 128"/>
                <a:gd name="T20" fmla="*/ 65 w 65"/>
                <a:gd name="T21" fmla="*/ 64 h 128"/>
                <a:gd name="T22" fmla="*/ 64 w 65"/>
                <a:gd name="T23" fmla="*/ 77 h 128"/>
                <a:gd name="T24" fmla="*/ 62 w 65"/>
                <a:gd name="T25" fmla="*/ 88 h 128"/>
                <a:gd name="T26" fmla="*/ 59 w 65"/>
                <a:gd name="T27" fmla="*/ 99 h 128"/>
                <a:gd name="T28" fmla="*/ 55 w 65"/>
                <a:gd name="T29" fmla="*/ 108 h 128"/>
                <a:gd name="T30" fmla="*/ 50 w 65"/>
                <a:gd name="T31" fmla="*/ 116 h 128"/>
                <a:gd name="T32" fmla="*/ 45 w 65"/>
                <a:gd name="T33" fmla="*/ 122 h 128"/>
                <a:gd name="T34" fmla="*/ 42 w 65"/>
                <a:gd name="T35" fmla="*/ 124 h 128"/>
                <a:gd name="T36" fmla="*/ 39 w 65"/>
                <a:gd name="T37" fmla="*/ 126 h 128"/>
                <a:gd name="T38" fmla="*/ 36 w 65"/>
                <a:gd name="T39" fmla="*/ 127 h 128"/>
                <a:gd name="T40" fmla="*/ 33 w 65"/>
                <a:gd name="T41" fmla="*/ 128 h 128"/>
                <a:gd name="T42" fmla="*/ 29 w 65"/>
                <a:gd name="T43" fmla="*/ 127 h 128"/>
                <a:gd name="T44" fmla="*/ 26 w 65"/>
                <a:gd name="T45" fmla="*/ 126 h 128"/>
                <a:gd name="T46" fmla="*/ 23 w 65"/>
                <a:gd name="T47" fmla="*/ 124 h 128"/>
                <a:gd name="T48" fmla="*/ 20 w 65"/>
                <a:gd name="T49" fmla="*/ 122 h 128"/>
                <a:gd name="T50" fmla="*/ 14 w 65"/>
                <a:gd name="T51" fmla="*/ 116 h 128"/>
                <a:gd name="T52" fmla="*/ 9 w 65"/>
                <a:gd name="T53" fmla="*/ 108 h 128"/>
                <a:gd name="T54" fmla="*/ 5 w 65"/>
                <a:gd name="T55" fmla="*/ 99 h 128"/>
                <a:gd name="T56" fmla="*/ 2 w 65"/>
                <a:gd name="T57" fmla="*/ 88 h 128"/>
                <a:gd name="T58" fmla="*/ 0 w 65"/>
                <a:gd name="T59" fmla="*/ 77 h 128"/>
                <a:gd name="T60" fmla="*/ 0 w 65"/>
                <a:gd name="T61" fmla="*/ 64 h 128"/>
                <a:gd name="T62" fmla="*/ 0 w 65"/>
                <a:gd name="T63" fmla="*/ 51 h 128"/>
                <a:gd name="T64" fmla="*/ 2 w 65"/>
                <a:gd name="T65" fmla="*/ 39 h 128"/>
                <a:gd name="T66" fmla="*/ 5 w 65"/>
                <a:gd name="T67" fmla="*/ 28 h 128"/>
                <a:gd name="T68" fmla="*/ 9 w 65"/>
                <a:gd name="T69" fmla="*/ 18 h 128"/>
                <a:gd name="T70" fmla="*/ 14 w 65"/>
                <a:gd name="T71" fmla="*/ 11 h 128"/>
                <a:gd name="T72" fmla="*/ 20 w 65"/>
                <a:gd name="T73" fmla="*/ 4 h 128"/>
                <a:gd name="T74" fmla="*/ 23 w 65"/>
                <a:gd name="T75" fmla="*/ 3 h 128"/>
                <a:gd name="T76" fmla="*/ 26 w 65"/>
                <a:gd name="T77" fmla="*/ 1 h 128"/>
                <a:gd name="T78" fmla="*/ 29 w 65"/>
                <a:gd name="T79" fmla="*/ 0 h 128"/>
                <a:gd name="T80" fmla="*/ 33 w 65"/>
                <a:gd name="T81" fmla="*/ 0 h 1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8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3"/>
                  </a:lnTo>
                  <a:lnTo>
                    <a:pt x="45" y="4"/>
                  </a:lnTo>
                  <a:lnTo>
                    <a:pt x="50" y="11"/>
                  </a:lnTo>
                  <a:lnTo>
                    <a:pt x="55" y="18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7"/>
                  </a:lnTo>
                  <a:lnTo>
                    <a:pt x="62" y="88"/>
                  </a:lnTo>
                  <a:lnTo>
                    <a:pt x="59" y="99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3" y="128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5" y="99"/>
                  </a:lnTo>
                  <a:lnTo>
                    <a:pt x="2" y="88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39"/>
                  </a:lnTo>
                  <a:lnTo>
                    <a:pt x="5" y="28"/>
                  </a:lnTo>
                  <a:lnTo>
                    <a:pt x="9" y="18"/>
                  </a:lnTo>
                  <a:lnTo>
                    <a:pt x="14" y="11"/>
                  </a:lnTo>
                  <a:lnTo>
                    <a:pt x="20" y="4"/>
                  </a:lnTo>
                  <a:lnTo>
                    <a:pt x="23" y="3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35" name="Freeform 804"/>
            <p:cNvSpPr>
              <a:spLocks/>
            </p:cNvSpPr>
            <p:nvPr/>
          </p:nvSpPr>
          <p:spPr bwMode="auto">
            <a:xfrm>
              <a:off x="5059" y="2324"/>
              <a:ext cx="65" cy="128"/>
            </a:xfrm>
            <a:custGeom>
              <a:avLst/>
              <a:gdLst>
                <a:gd name="T0" fmla="*/ 33 w 65"/>
                <a:gd name="T1" fmla="*/ 0 h 128"/>
                <a:gd name="T2" fmla="*/ 36 w 65"/>
                <a:gd name="T3" fmla="*/ 0 h 128"/>
                <a:gd name="T4" fmla="*/ 39 w 65"/>
                <a:gd name="T5" fmla="*/ 1 h 128"/>
                <a:gd name="T6" fmla="*/ 42 w 65"/>
                <a:gd name="T7" fmla="*/ 3 h 128"/>
                <a:gd name="T8" fmla="*/ 45 w 65"/>
                <a:gd name="T9" fmla="*/ 4 h 128"/>
                <a:gd name="T10" fmla="*/ 50 w 65"/>
                <a:gd name="T11" fmla="*/ 11 h 128"/>
                <a:gd name="T12" fmla="*/ 55 w 65"/>
                <a:gd name="T13" fmla="*/ 18 h 128"/>
                <a:gd name="T14" fmla="*/ 59 w 65"/>
                <a:gd name="T15" fmla="*/ 28 h 128"/>
                <a:gd name="T16" fmla="*/ 62 w 65"/>
                <a:gd name="T17" fmla="*/ 39 h 128"/>
                <a:gd name="T18" fmla="*/ 64 w 65"/>
                <a:gd name="T19" fmla="*/ 51 h 128"/>
                <a:gd name="T20" fmla="*/ 65 w 65"/>
                <a:gd name="T21" fmla="*/ 64 h 128"/>
                <a:gd name="T22" fmla="*/ 64 w 65"/>
                <a:gd name="T23" fmla="*/ 77 h 128"/>
                <a:gd name="T24" fmla="*/ 62 w 65"/>
                <a:gd name="T25" fmla="*/ 88 h 128"/>
                <a:gd name="T26" fmla="*/ 59 w 65"/>
                <a:gd name="T27" fmla="*/ 99 h 128"/>
                <a:gd name="T28" fmla="*/ 55 w 65"/>
                <a:gd name="T29" fmla="*/ 108 h 128"/>
                <a:gd name="T30" fmla="*/ 50 w 65"/>
                <a:gd name="T31" fmla="*/ 116 h 128"/>
                <a:gd name="T32" fmla="*/ 45 w 65"/>
                <a:gd name="T33" fmla="*/ 122 h 128"/>
                <a:gd name="T34" fmla="*/ 42 w 65"/>
                <a:gd name="T35" fmla="*/ 124 h 128"/>
                <a:gd name="T36" fmla="*/ 39 w 65"/>
                <a:gd name="T37" fmla="*/ 126 h 128"/>
                <a:gd name="T38" fmla="*/ 36 w 65"/>
                <a:gd name="T39" fmla="*/ 127 h 128"/>
                <a:gd name="T40" fmla="*/ 33 w 65"/>
                <a:gd name="T41" fmla="*/ 128 h 128"/>
                <a:gd name="T42" fmla="*/ 29 w 65"/>
                <a:gd name="T43" fmla="*/ 127 h 128"/>
                <a:gd name="T44" fmla="*/ 26 w 65"/>
                <a:gd name="T45" fmla="*/ 126 h 128"/>
                <a:gd name="T46" fmla="*/ 23 w 65"/>
                <a:gd name="T47" fmla="*/ 124 h 128"/>
                <a:gd name="T48" fmla="*/ 20 w 65"/>
                <a:gd name="T49" fmla="*/ 122 h 128"/>
                <a:gd name="T50" fmla="*/ 14 w 65"/>
                <a:gd name="T51" fmla="*/ 116 h 128"/>
                <a:gd name="T52" fmla="*/ 9 w 65"/>
                <a:gd name="T53" fmla="*/ 108 h 128"/>
                <a:gd name="T54" fmla="*/ 5 w 65"/>
                <a:gd name="T55" fmla="*/ 99 h 128"/>
                <a:gd name="T56" fmla="*/ 2 w 65"/>
                <a:gd name="T57" fmla="*/ 88 h 128"/>
                <a:gd name="T58" fmla="*/ 0 w 65"/>
                <a:gd name="T59" fmla="*/ 77 h 128"/>
                <a:gd name="T60" fmla="*/ 0 w 65"/>
                <a:gd name="T61" fmla="*/ 64 h 128"/>
                <a:gd name="T62" fmla="*/ 0 w 65"/>
                <a:gd name="T63" fmla="*/ 51 h 128"/>
                <a:gd name="T64" fmla="*/ 2 w 65"/>
                <a:gd name="T65" fmla="*/ 39 h 128"/>
                <a:gd name="T66" fmla="*/ 5 w 65"/>
                <a:gd name="T67" fmla="*/ 28 h 128"/>
                <a:gd name="T68" fmla="*/ 9 w 65"/>
                <a:gd name="T69" fmla="*/ 18 h 128"/>
                <a:gd name="T70" fmla="*/ 14 w 65"/>
                <a:gd name="T71" fmla="*/ 11 h 128"/>
                <a:gd name="T72" fmla="*/ 20 w 65"/>
                <a:gd name="T73" fmla="*/ 4 h 128"/>
                <a:gd name="T74" fmla="*/ 23 w 65"/>
                <a:gd name="T75" fmla="*/ 3 h 128"/>
                <a:gd name="T76" fmla="*/ 26 w 65"/>
                <a:gd name="T77" fmla="*/ 1 h 128"/>
                <a:gd name="T78" fmla="*/ 29 w 65"/>
                <a:gd name="T79" fmla="*/ 0 h 128"/>
                <a:gd name="T80" fmla="*/ 33 w 65"/>
                <a:gd name="T81" fmla="*/ 0 h 1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8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3"/>
                  </a:lnTo>
                  <a:lnTo>
                    <a:pt x="45" y="4"/>
                  </a:lnTo>
                  <a:lnTo>
                    <a:pt x="50" y="11"/>
                  </a:lnTo>
                  <a:lnTo>
                    <a:pt x="55" y="18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7"/>
                  </a:lnTo>
                  <a:lnTo>
                    <a:pt x="62" y="88"/>
                  </a:lnTo>
                  <a:lnTo>
                    <a:pt x="59" y="99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3" y="128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4" y="116"/>
                  </a:lnTo>
                  <a:lnTo>
                    <a:pt x="9" y="108"/>
                  </a:lnTo>
                  <a:lnTo>
                    <a:pt x="5" y="99"/>
                  </a:lnTo>
                  <a:lnTo>
                    <a:pt x="2" y="88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39"/>
                  </a:lnTo>
                  <a:lnTo>
                    <a:pt x="5" y="28"/>
                  </a:lnTo>
                  <a:lnTo>
                    <a:pt x="9" y="18"/>
                  </a:lnTo>
                  <a:lnTo>
                    <a:pt x="14" y="11"/>
                  </a:lnTo>
                  <a:lnTo>
                    <a:pt x="20" y="4"/>
                  </a:lnTo>
                  <a:lnTo>
                    <a:pt x="23" y="3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3" y="0"/>
                  </a:lnTo>
                </a:path>
              </a:pathLst>
            </a:custGeom>
            <a:solidFill>
              <a:srgbClr val="D60093"/>
            </a:solidFill>
            <a:ln w="1588">
              <a:solidFill>
                <a:srgbClr val="1F1A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536" name="Freeform 805"/>
            <p:cNvSpPr>
              <a:spLocks/>
            </p:cNvSpPr>
            <p:nvPr/>
          </p:nvSpPr>
          <p:spPr bwMode="auto">
            <a:xfrm>
              <a:off x="5148" y="2267"/>
              <a:ext cx="104" cy="222"/>
            </a:xfrm>
            <a:custGeom>
              <a:avLst/>
              <a:gdLst>
                <a:gd name="T0" fmla="*/ 20 w 104"/>
                <a:gd name="T1" fmla="*/ 0 h 222"/>
                <a:gd name="T2" fmla="*/ 84 w 104"/>
                <a:gd name="T3" fmla="*/ 0 h 222"/>
                <a:gd name="T4" fmla="*/ 88 w 104"/>
                <a:gd name="T5" fmla="*/ 2 h 222"/>
                <a:gd name="T6" fmla="*/ 91 w 104"/>
                <a:gd name="T7" fmla="*/ 6 h 222"/>
                <a:gd name="T8" fmla="*/ 95 w 104"/>
                <a:gd name="T9" fmla="*/ 11 h 222"/>
                <a:gd name="T10" fmla="*/ 98 w 104"/>
                <a:gd name="T11" fmla="*/ 20 h 222"/>
                <a:gd name="T12" fmla="*/ 100 w 104"/>
                <a:gd name="T13" fmla="*/ 29 h 222"/>
                <a:gd name="T14" fmla="*/ 102 w 104"/>
                <a:gd name="T15" fmla="*/ 39 h 222"/>
                <a:gd name="T16" fmla="*/ 103 w 104"/>
                <a:gd name="T17" fmla="*/ 52 h 222"/>
                <a:gd name="T18" fmla="*/ 104 w 104"/>
                <a:gd name="T19" fmla="*/ 65 h 222"/>
                <a:gd name="T20" fmla="*/ 104 w 104"/>
                <a:gd name="T21" fmla="*/ 158 h 222"/>
                <a:gd name="T22" fmla="*/ 103 w 104"/>
                <a:gd name="T23" fmla="*/ 171 h 222"/>
                <a:gd name="T24" fmla="*/ 102 w 104"/>
                <a:gd name="T25" fmla="*/ 183 h 222"/>
                <a:gd name="T26" fmla="*/ 100 w 104"/>
                <a:gd name="T27" fmla="*/ 194 h 222"/>
                <a:gd name="T28" fmla="*/ 98 w 104"/>
                <a:gd name="T29" fmla="*/ 204 h 222"/>
                <a:gd name="T30" fmla="*/ 95 w 104"/>
                <a:gd name="T31" fmla="*/ 212 h 222"/>
                <a:gd name="T32" fmla="*/ 91 w 104"/>
                <a:gd name="T33" fmla="*/ 218 h 222"/>
                <a:gd name="T34" fmla="*/ 88 w 104"/>
                <a:gd name="T35" fmla="*/ 221 h 222"/>
                <a:gd name="T36" fmla="*/ 84 w 104"/>
                <a:gd name="T37" fmla="*/ 222 h 222"/>
                <a:gd name="T38" fmla="*/ 20 w 104"/>
                <a:gd name="T39" fmla="*/ 222 h 222"/>
                <a:gd name="T40" fmla="*/ 16 w 104"/>
                <a:gd name="T41" fmla="*/ 221 h 222"/>
                <a:gd name="T42" fmla="*/ 13 w 104"/>
                <a:gd name="T43" fmla="*/ 218 h 222"/>
                <a:gd name="T44" fmla="*/ 9 w 104"/>
                <a:gd name="T45" fmla="*/ 212 h 222"/>
                <a:gd name="T46" fmla="*/ 6 w 104"/>
                <a:gd name="T47" fmla="*/ 204 h 222"/>
                <a:gd name="T48" fmla="*/ 4 w 104"/>
                <a:gd name="T49" fmla="*/ 194 h 222"/>
                <a:gd name="T50" fmla="*/ 2 w 104"/>
                <a:gd name="T51" fmla="*/ 183 h 222"/>
                <a:gd name="T52" fmla="*/ 1 w 104"/>
                <a:gd name="T53" fmla="*/ 171 h 222"/>
                <a:gd name="T54" fmla="*/ 0 w 104"/>
                <a:gd name="T55" fmla="*/ 158 h 222"/>
                <a:gd name="T56" fmla="*/ 0 w 104"/>
                <a:gd name="T57" fmla="*/ 65 h 222"/>
                <a:gd name="T58" fmla="*/ 1 w 104"/>
                <a:gd name="T59" fmla="*/ 52 h 222"/>
                <a:gd name="T60" fmla="*/ 2 w 104"/>
                <a:gd name="T61" fmla="*/ 39 h 222"/>
                <a:gd name="T62" fmla="*/ 4 w 104"/>
                <a:gd name="T63" fmla="*/ 29 h 222"/>
                <a:gd name="T64" fmla="*/ 6 w 104"/>
                <a:gd name="T65" fmla="*/ 20 h 222"/>
                <a:gd name="T66" fmla="*/ 9 w 104"/>
                <a:gd name="T67" fmla="*/ 11 h 222"/>
                <a:gd name="T68" fmla="*/ 13 w 104"/>
                <a:gd name="T69" fmla="*/ 6 h 222"/>
                <a:gd name="T70" fmla="*/ 16 w 104"/>
                <a:gd name="T71" fmla="*/ 2 h 222"/>
                <a:gd name="T72" fmla="*/ 20 w 104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2">
                  <a:moveTo>
                    <a:pt x="20" y="0"/>
                  </a:moveTo>
                  <a:lnTo>
                    <a:pt x="84" y="0"/>
                  </a:lnTo>
                  <a:lnTo>
                    <a:pt x="88" y="2"/>
                  </a:lnTo>
                  <a:lnTo>
                    <a:pt x="91" y="6"/>
                  </a:lnTo>
                  <a:lnTo>
                    <a:pt x="95" y="11"/>
                  </a:lnTo>
                  <a:lnTo>
                    <a:pt x="98" y="20"/>
                  </a:lnTo>
                  <a:lnTo>
                    <a:pt x="100" y="29"/>
                  </a:lnTo>
                  <a:lnTo>
                    <a:pt x="102" y="39"/>
                  </a:lnTo>
                  <a:lnTo>
                    <a:pt x="103" y="52"/>
                  </a:lnTo>
                  <a:lnTo>
                    <a:pt x="104" y="65"/>
                  </a:lnTo>
                  <a:lnTo>
                    <a:pt x="104" y="158"/>
                  </a:lnTo>
                  <a:lnTo>
                    <a:pt x="103" y="171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4"/>
                  </a:lnTo>
                  <a:lnTo>
                    <a:pt x="95" y="212"/>
                  </a:lnTo>
                  <a:lnTo>
                    <a:pt x="91" y="218"/>
                  </a:lnTo>
                  <a:lnTo>
                    <a:pt x="88" y="221"/>
                  </a:lnTo>
                  <a:lnTo>
                    <a:pt x="84" y="222"/>
                  </a:lnTo>
                  <a:lnTo>
                    <a:pt x="20" y="222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2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1" y="52"/>
                  </a:lnTo>
                  <a:lnTo>
                    <a:pt x="2" y="39"/>
                  </a:lnTo>
                  <a:lnTo>
                    <a:pt x="4" y="29"/>
                  </a:lnTo>
                  <a:lnTo>
                    <a:pt x="6" y="20"/>
                  </a:lnTo>
                  <a:lnTo>
                    <a:pt x="9" y="11"/>
                  </a:lnTo>
                  <a:lnTo>
                    <a:pt x="13" y="6"/>
                  </a:lnTo>
                  <a:lnTo>
                    <a:pt x="16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37" name="Freeform 806"/>
            <p:cNvSpPr>
              <a:spLocks/>
            </p:cNvSpPr>
            <p:nvPr/>
          </p:nvSpPr>
          <p:spPr bwMode="auto">
            <a:xfrm>
              <a:off x="5148" y="2267"/>
              <a:ext cx="104" cy="222"/>
            </a:xfrm>
            <a:custGeom>
              <a:avLst/>
              <a:gdLst>
                <a:gd name="T0" fmla="*/ 20 w 104"/>
                <a:gd name="T1" fmla="*/ 0 h 222"/>
                <a:gd name="T2" fmla="*/ 84 w 104"/>
                <a:gd name="T3" fmla="*/ 0 h 222"/>
                <a:gd name="T4" fmla="*/ 88 w 104"/>
                <a:gd name="T5" fmla="*/ 2 h 222"/>
                <a:gd name="T6" fmla="*/ 91 w 104"/>
                <a:gd name="T7" fmla="*/ 6 h 222"/>
                <a:gd name="T8" fmla="*/ 95 w 104"/>
                <a:gd name="T9" fmla="*/ 11 h 222"/>
                <a:gd name="T10" fmla="*/ 98 w 104"/>
                <a:gd name="T11" fmla="*/ 20 h 222"/>
                <a:gd name="T12" fmla="*/ 100 w 104"/>
                <a:gd name="T13" fmla="*/ 29 h 222"/>
                <a:gd name="T14" fmla="*/ 102 w 104"/>
                <a:gd name="T15" fmla="*/ 39 h 222"/>
                <a:gd name="T16" fmla="*/ 103 w 104"/>
                <a:gd name="T17" fmla="*/ 52 h 222"/>
                <a:gd name="T18" fmla="*/ 104 w 104"/>
                <a:gd name="T19" fmla="*/ 65 h 222"/>
                <a:gd name="T20" fmla="*/ 104 w 104"/>
                <a:gd name="T21" fmla="*/ 158 h 222"/>
                <a:gd name="T22" fmla="*/ 103 w 104"/>
                <a:gd name="T23" fmla="*/ 171 h 222"/>
                <a:gd name="T24" fmla="*/ 102 w 104"/>
                <a:gd name="T25" fmla="*/ 183 h 222"/>
                <a:gd name="T26" fmla="*/ 100 w 104"/>
                <a:gd name="T27" fmla="*/ 194 h 222"/>
                <a:gd name="T28" fmla="*/ 98 w 104"/>
                <a:gd name="T29" fmla="*/ 204 h 222"/>
                <a:gd name="T30" fmla="*/ 95 w 104"/>
                <a:gd name="T31" fmla="*/ 212 h 222"/>
                <a:gd name="T32" fmla="*/ 91 w 104"/>
                <a:gd name="T33" fmla="*/ 218 h 222"/>
                <a:gd name="T34" fmla="*/ 88 w 104"/>
                <a:gd name="T35" fmla="*/ 221 h 222"/>
                <a:gd name="T36" fmla="*/ 84 w 104"/>
                <a:gd name="T37" fmla="*/ 222 h 222"/>
                <a:gd name="T38" fmla="*/ 20 w 104"/>
                <a:gd name="T39" fmla="*/ 222 h 222"/>
                <a:gd name="T40" fmla="*/ 16 w 104"/>
                <a:gd name="T41" fmla="*/ 221 h 222"/>
                <a:gd name="T42" fmla="*/ 13 w 104"/>
                <a:gd name="T43" fmla="*/ 218 h 222"/>
                <a:gd name="T44" fmla="*/ 9 w 104"/>
                <a:gd name="T45" fmla="*/ 212 h 222"/>
                <a:gd name="T46" fmla="*/ 6 w 104"/>
                <a:gd name="T47" fmla="*/ 204 h 222"/>
                <a:gd name="T48" fmla="*/ 4 w 104"/>
                <a:gd name="T49" fmla="*/ 194 h 222"/>
                <a:gd name="T50" fmla="*/ 2 w 104"/>
                <a:gd name="T51" fmla="*/ 183 h 222"/>
                <a:gd name="T52" fmla="*/ 1 w 104"/>
                <a:gd name="T53" fmla="*/ 171 h 222"/>
                <a:gd name="T54" fmla="*/ 0 w 104"/>
                <a:gd name="T55" fmla="*/ 158 h 222"/>
                <a:gd name="T56" fmla="*/ 0 w 104"/>
                <a:gd name="T57" fmla="*/ 65 h 222"/>
                <a:gd name="T58" fmla="*/ 1 w 104"/>
                <a:gd name="T59" fmla="*/ 52 h 222"/>
                <a:gd name="T60" fmla="*/ 2 w 104"/>
                <a:gd name="T61" fmla="*/ 39 h 222"/>
                <a:gd name="T62" fmla="*/ 4 w 104"/>
                <a:gd name="T63" fmla="*/ 29 h 222"/>
                <a:gd name="T64" fmla="*/ 6 w 104"/>
                <a:gd name="T65" fmla="*/ 20 h 222"/>
                <a:gd name="T66" fmla="*/ 9 w 104"/>
                <a:gd name="T67" fmla="*/ 11 h 222"/>
                <a:gd name="T68" fmla="*/ 13 w 104"/>
                <a:gd name="T69" fmla="*/ 6 h 222"/>
                <a:gd name="T70" fmla="*/ 16 w 104"/>
                <a:gd name="T71" fmla="*/ 2 h 222"/>
                <a:gd name="T72" fmla="*/ 20 w 104"/>
                <a:gd name="T73" fmla="*/ 0 h 22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4" h="222">
                  <a:moveTo>
                    <a:pt x="20" y="0"/>
                  </a:moveTo>
                  <a:lnTo>
                    <a:pt x="84" y="0"/>
                  </a:lnTo>
                  <a:lnTo>
                    <a:pt x="88" y="2"/>
                  </a:lnTo>
                  <a:lnTo>
                    <a:pt x="91" y="6"/>
                  </a:lnTo>
                  <a:lnTo>
                    <a:pt x="95" y="11"/>
                  </a:lnTo>
                  <a:lnTo>
                    <a:pt x="98" y="20"/>
                  </a:lnTo>
                  <a:lnTo>
                    <a:pt x="100" y="29"/>
                  </a:lnTo>
                  <a:lnTo>
                    <a:pt x="102" y="39"/>
                  </a:lnTo>
                  <a:lnTo>
                    <a:pt x="103" y="52"/>
                  </a:lnTo>
                  <a:lnTo>
                    <a:pt x="104" y="65"/>
                  </a:lnTo>
                  <a:lnTo>
                    <a:pt x="104" y="158"/>
                  </a:lnTo>
                  <a:lnTo>
                    <a:pt x="103" y="171"/>
                  </a:lnTo>
                  <a:lnTo>
                    <a:pt x="102" y="183"/>
                  </a:lnTo>
                  <a:lnTo>
                    <a:pt x="100" y="194"/>
                  </a:lnTo>
                  <a:lnTo>
                    <a:pt x="98" y="204"/>
                  </a:lnTo>
                  <a:lnTo>
                    <a:pt x="95" y="212"/>
                  </a:lnTo>
                  <a:lnTo>
                    <a:pt x="91" y="218"/>
                  </a:lnTo>
                  <a:lnTo>
                    <a:pt x="88" y="221"/>
                  </a:lnTo>
                  <a:lnTo>
                    <a:pt x="84" y="222"/>
                  </a:lnTo>
                  <a:lnTo>
                    <a:pt x="20" y="222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2"/>
                  </a:lnTo>
                  <a:lnTo>
                    <a:pt x="6" y="204"/>
                  </a:lnTo>
                  <a:lnTo>
                    <a:pt x="4" y="194"/>
                  </a:lnTo>
                  <a:lnTo>
                    <a:pt x="2" y="183"/>
                  </a:lnTo>
                  <a:lnTo>
                    <a:pt x="1" y="171"/>
                  </a:lnTo>
                  <a:lnTo>
                    <a:pt x="0" y="158"/>
                  </a:lnTo>
                  <a:lnTo>
                    <a:pt x="0" y="65"/>
                  </a:lnTo>
                  <a:lnTo>
                    <a:pt x="1" y="52"/>
                  </a:lnTo>
                  <a:lnTo>
                    <a:pt x="2" y="39"/>
                  </a:lnTo>
                  <a:lnTo>
                    <a:pt x="4" y="29"/>
                  </a:lnTo>
                  <a:lnTo>
                    <a:pt x="6" y="20"/>
                  </a:lnTo>
                  <a:lnTo>
                    <a:pt x="9" y="11"/>
                  </a:lnTo>
                  <a:lnTo>
                    <a:pt x="13" y="6"/>
                  </a:lnTo>
                  <a:lnTo>
                    <a:pt x="16" y="2"/>
                  </a:lnTo>
                  <a:lnTo>
                    <a:pt x="20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38" name="Freeform 807"/>
            <p:cNvSpPr>
              <a:spLocks/>
            </p:cNvSpPr>
            <p:nvPr/>
          </p:nvSpPr>
          <p:spPr bwMode="auto">
            <a:xfrm>
              <a:off x="5165" y="2324"/>
              <a:ext cx="65" cy="128"/>
            </a:xfrm>
            <a:custGeom>
              <a:avLst/>
              <a:gdLst>
                <a:gd name="T0" fmla="*/ 33 w 65"/>
                <a:gd name="T1" fmla="*/ 0 h 128"/>
                <a:gd name="T2" fmla="*/ 36 w 65"/>
                <a:gd name="T3" fmla="*/ 0 h 128"/>
                <a:gd name="T4" fmla="*/ 39 w 65"/>
                <a:gd name="T5" fmla="*/ 1 h 128"/>
                <a:gd name="T6" fmla="*/ 42 w 65"/>
                <a:gd name="T7" fmla="*/ 3 h 128"/>
                <a:gd name="T8" fmla="*/ 45 w 65"/>
                <a:gd name="T9" fmla="*/ 4 h 128"/>
                <a:gd name="T10" fmla="*/ 50 w 65"/>
                <a:gd name="T11" fmla="*/ 11 h 128"/>
                <a:gd name="T12" fmla="*/ 55 w 65"/>
                <a:gd name="T13" fmla="*/ 18 h 128"/>
                <a:gd name="T14" fmla="*/ 59 w 65"/>
                <a:gd name="T15" fmla="*/ 28 h 128"/>
                <a:gd name="T16" fmla="*/ 62 w 65"/>
                <a:gd name="T17" fmla="*/ 39 h 128"/>
                <a:gd name="T18" fmla="*/ 64 w 65"/>
                <a:gd name="T19" fmla="*/ 51 h 128"/>
                <a:gd name="T20" fmla="*/ 65 w 65"/>
                <a:gd name="T21" fmla="*/ 64 h 128"/>
                <a:gd name="T22" fmla="*/ 64 w 65"/>
                <a:gd name="T23" fmla="*/ 77 h 128"/>
                <a:gd name="T24" fmla="*/ 62 w 65"/>
                <a:gd name="T25" fmla="*/ 88 h 128"/>
                <a:gd name="T26" fmla="*/ 59 w 65"/>
                <a:gd name="T27" fmla="*/ 99 h 128"/>
                <a:gd name="T28" fmla="*/ 55 w 65"/>
                <a:gd name="T29" fmla="*/ 108 h 128"/>
                <a:gd name="T30" fmla="*/ 50 w 65"/>
                <a:gd name="T31" fmla="*/ 116 h 128"/>
                <a:gd name="T32" fmla="*/ 45 w 65"/>
                <a:gd name="T33" fmla="*/ 122 h 128"/>
                <a:gd name="T34" fmla="*/ 42 w 65"/>
                <a:gd name="T35" fmla="*/ 124 h 128"/>
                <a:gd name="T36" fmla="*/ 39 w 65"/>
                <a:gd name="T37" fmla="*/ 126 h 128"/>
                <a:gd name="T38" fmla="*/ 36 w 65"/>
                <a:gd name="T39" fmla="*/ 127 h 128"/>
                <a:gd name="T40" fmla="*/ 33 w 65"/>
                <a:gd name="T41" fmla="*/ 128 h 128"/>
                <a:gd name="T42" fmla="*/ 29 w 65"/>
                <a:gd name="T43" fmla="*/ 127 h 128"/>
                <a:gd name="T44" fmla="*/ 26 w 65"/>
                <a:gd name="T45" fmla="*/ 126 h 128"/>
                <a:gd name="T46" fmla="*/ 23 w 65"/>
                <a:gd name="T47" fmla="*/ 124 h 128"/>
                <a:gd name="T48" fmla="*/ 20 w 65"/>
                <a:gd name="T49" fmla="*/ 122 h 128"/>
                <a:gd name="T50" fmla="*/ 15 w 65"/>
                <a:gd name="T51" fmla="*/ 116 h 128"/>
                <a:gd name="T52" fmla="*/ 10 w 65"/>
                <a:gd name="T53" fmla="*/ 108 h 128"/>
                <a:gd name="T54" fmla="*/ 6 w 65"/>
                <a:gd name="T55" fmla="*/ 99 h 128"/>
                <a:gd name="T56" fmla="*/ 2 w 65"/>
                <a:gd name="T57" fmla="*/ 88 h 128"/>
                <a:gd name="T58" fmla="*/ 0 w 65"/>
                <a:gd name="T59" fmla="*/ 77 h 128"/>
                <a:gd name="T60" fmla="*/ 0 w 65"/>
                <a:gd name="T61" fmla="*/ 64 h 128"/>
                <a:gd name="T62" fmla="*/ 0 w 65"/>
                <a:gd name="T63" fmla="*/ 51 h 128"/>
                <a:gd name="T64" fmla="*/ 2 w 65"/>
                <a:gd name="T65" fmla="*/ 39 h 128"/>
                <a:gd name="T66" fmla="*/ 6 w 65"/>
                <a:gd name="T67" fmla="*/ 28 h 128"/>
                <a:gd name="T68" fmla="*/ 10 w 65"/>
                <a:gd name="T69" fmla="*/ 18 h 128"/>
                <a:gd name="T70" fmla="*/ 15 w 65"/>
                <a:gd name="T71" fmla="*/ 11 h 128"/>
                <a:gd name="T72" fmla="*/ 20 w 65"/>
                <a:gd name="T73" fmla="*/ 4 h 128"/>
                <a:gd name="T74" fmla="*/ 23 w 65"/>
                <a:gd name="T75" fmla="*/ 3 h 128"/>
                <a:gd name="T76" fmla="*/ 26 w 65"/>
                <a:gd name="T77" fmla="*/ 1 h 128"/>
                <a:gd name="T78" fmla="*/ 29 w 65"/>
                <a:gd name="T79" fmla="*/ 0 h 128"/>
                <a:gd name="T80" fmla="*/ 33 w 65"/>
                <a:gd name="T81" fmla="*/ 0 h 1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8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3"/>
                  </a:lnTo>
                  <a:lnTo>
                    <a:pt x="45" y="4"/>
                  </a:lnTo>
                  <a:lnTo>
                    <a:pt x="50" y="11"/>
                  </a:lnTo>
                  <a:lnTo>
                    <a:pt x="55" y="18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7"/>
                  </a:lnTo>
                  <a:lnTo>
                    <a:pt x="62" y="88"/>
                  </a:lnTo>
                  <a:lnTo>
                    <a:pt x="59" y="99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3" y="128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5" y="116"/>
                  </a:lnTo>
                  <a:lnTo>
                    <a:pt x="10" y="108"/>
                  </a:lnTo>
                  <a:lnTo>
                    <a:pt x="6" y="99"/>
                  </a:lnTo>
                  <a:lnTo>
                    <a:pt x="2" y="88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39"/>
                  </a:lnTo>
                  <a:lnTo>
                    <a:pt x="6" y="28"/>
                  </a:lnTo>
                  <a:lnTo>
                    <a:pt x="10" y="18"/>
                  </a:lnTo>
                  <a:lnTo>
                    <a:pt x="15" y="11"/>
                  </a:lnTo>
                  <a:lnTo>
                    <a:pt x="20" y="4"/>
                  </a:lnTo>
                  <a:lnTo>
                    <a:pt x="23" y="3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539" name="Freeform 808"/>
            <p:cNvSpPr>
              <a:spLocks/>
            </p:cNvSpPr>
            <p:nvPr/>
          </p:nvSpPr>
          <p:spPr bwMode="auto">
            <a:xfrm>
              <a:off x="5165" y="2324"/>
              <a:ext cx="65" cy="128"/>
            </a:xfrm>
            <a:custGeom>
              <a:avLst/>
              <a:gdLst>
                <a:gd name="T0" fmla="*/ 33 w 65"/>
                <a:gd name="T1" fmla="*/ 0 h 128"/>
                <a:gd name="T2" fmla="*/ 36 w 65"/>
                <a:gd name="T3" fmla="*/ 0 h 128"/>
                <a:gd name="T4" fmla="*/ 39 w 65"/>
                <a:gd name="T5" fmla="*/ 1 h 128"/>
                <a:gd name="T6" fmla="*/ 42 w 65"/>
                <a:gd name="T7" fmla="*/ 3 h 128"/>
                <a:gd name="T8" fmla="*/ 45 w 65"/>
                <a:gd name="T9" fmla="*/ 4 h 128"/>
                <a:gd name="T10" fmla="*/ 50 w 65"/>
                <a:gd name="T11" fmla="*/ 11 h 128"/>
                <a:gd name="T12" fmla="*/ 55 w 65"/>
                <a:gd name="T13" fmla="*/ 18 h 128"/>
                <a:gd name="T14" fmla="*/ 59 w 65"/>
                <a:gd name="T15" fmla="*/ 28 h 128"/>
                <a:gd name="T16" fmla="*/ 62 w 65"/>
                <a:gd name="T17" fmla="*/ 39 h 128"/>
                <a:gd name="T18" fmla="*/ 64 w 65"/>
                <a:gd name="T19" fmla="*/ 51 h 128"/>
                <a:gd name="T20" fmla="*/ 65 w 65"/>
                <a:gd name="T21" fmla="*/ 64 h 128"/>
                <a:gd name="T22" fmla="*/ 64 w 65"/>
                <a:gd name="T23" fmla="*/ 77 h 128"/>
                <a:gd name="T24" fmla="*/ 62 w 65"/>
                <a:gd name="T25" fmla="*/ 88 h 128"/>
                <a:gd name="T26" fmla="*/ 59 w 65"/>
                <a:gd name="T27" fmla="*/ 99 h 128"/>
                <a:gd name="T28" fmla="*/ 55 w 65"/>
                <a:gd name="T29" fmla="*/ 108 h 128"/>
                <a:gd name="T30" fmla="*/ 50 w 65"/>
                <a:gd name="T31" fmla="*/ 116 h 128"/>
                <a:gd name="T32" fmla="*/ 45 w 65"/>
                <a:gd name="T33" fmla="*/ 122 h 128"/>
                <a:gd name="T34" fmla="*/ 42 w 65"/>
                <a:gd name="T35" fmla="*/ 124 h 128"/>
                <a:gd name="T36" fmla="*/ 39 w 65"/>
                <a:gd name="T37" fmla="*/ 126 h 128"/>
                <a:gd name="T38" fmla="*/ 36 w 65"/>
                <a:gd name="T39" fmla="*/ 127 h 128"/>
                <a:gd name="T40" fmla="*/ 33 w 65"/>
                <a:gd name="T41" fmla="*/ 128 h 128"/>
                <a:gd name="T42" fmla="*/ 29 w 65"/>
                <a:gd name="T43" fmla="*/ 127 h 128"/>
                <a:gd name="T44" fmla="*/ 26 w 65"/>
                <a:gd name="T45" fmla="*/ 126 h 128"/>
                <a:gd name="T46" fmla="*/ 23 w 65"/>
                <a:gd name="T47" fmla="*/ 124 h 128"/>
                <a:gd name="T48" fmla="*/ 20 w 65"/>
                <a:gd name="T49" fmla="*/ 122 h 128"/>
                <a:gd name="T50" fmla="*/ 15 w 65"/>
                <a:gd name="T51" fmla="*/ 116 h 128"/>
                <a:gd name="T52" fmla="*/ 10 w 65"/>
                <a:gd name="T53" fmla="*/ 108 h 128"/>
                <a:gd name="T54" fmla="*/ 6 w 65"/>
                <a:gd name="T55" fmla="*/ 99 h 128"/>
                <a:gd name="T56" fmla="*/ 2 w 65"/>
                <a:gd name="T57" fmla="*/ 88 h 128"/>
                <a:gd name="T58" fmla="*/ 0 w 65"/>
                <a:gd name="T59" fmla="*/ 77 h 128"/>
                <a:gd name="T60" fmla="*/ 0 w 65"/>
                <a:gd name="T61" fmla="*/ 64 h 128"/>
                <a:gd name="T62" fmla="*/ 0 w 65"/>
                <a:gd name="T63" fmla="*/ 51 h 128"/>
                <a:gd name="T64" fmla="*/ 2 w 65"/>
                <a:gd name="T65" fmla="*/ 39 h 128"/>
                <a:gd name="T66" fmla="*/ 6 w 65"/>
                <a:gd name="T67" fmla="*/ 28 h 128"/>
                <a:gd name="T68" fmla="*/ 10 w 65"/>
                <a:gd name="T69" fmla="*/ 18 h 128"/>
                <a:gd name="T70" fmla="*/ 15 w 65"/>
                <a:gd name="T71" fmla="*/ 11 h 128"/>
                <a:gd name="T72" fmla="*/ 20 w 65"/>
                <a:gd name="T73" fmla="*/ 4 h 128"/>
                <a:gd name="T74" fmla="*/ 23 w 65"/>
                <a:gd name="T75" fmla="*/ 3 h 128"/>
                <a:gd name="T76" fmla="*/ 26 w 65"/>
                <a:gd name="T77" fmla="*/ 1 h 128"/>
                <a:gd name="T78" fmla="*/ 29 w 65"/>
                <a:gd name="T79" fmla="*/ 0 h 128"/>
                <a:gd name="T80" fmla="*/ 33 w 65"/>
                <a:gd name="T81" fmla="*/ 0 h 1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5" h="128">
                  <a:moveTo>
                    <a:pt x="33" y="0"/>
                  </a:moveTo>
                  <a:lnTo>
                    <a:pt x="36" y="0"/>
                  </a:lnTo>
                  <a:lnTo>
                    <a:pt x="39" y="1"/>
                  </a:lnTo>
                  <a:lnTo>
                    <a:pt x="42" y="3"/>
                  </a:lnTo>
                  <a:lnTo>
                    <a:pt x="45" y="4"/>
                  </a:lnTo>
                  <a:lnTo>
                    <a:pt x="50" y="11"/>
                  </a:lnTo>
                  <a:lnTo>
                    <a:pt x="55" y="18"/>
                  </a:lnTo>
                  <a:lnTo>
                    <a:pt x="59" y="28"/>
                  </a:lnTo>
                  <a:lnTo>
                    <a:pt x="62" y="39"/>
                  </a:lnTo>
                  <a:lnTo>
                    <a:pt x="64" y="51"/>
                  </a:lnTo>
                  <a:lnTo>
                    <a:pt x="65" y="64"/>
                  </a:lnTo>
                  <a:lnTo>
                    <a:pt x="64" y="77"/>
                  </a:lnTo>
                  <a:lnTo>
                    <a:pt x="62" y="88"/>
                  </a:lnTo>
                  <a:lnTo>
                    <a:pt x="59" y="99"/>
                  </a:lnTo>
                  <a:lnTo>
                    <a:pt x="55" y="108"/>
                  </a:lnTo>
                  <a:lnTo>
                    <a:pt x="50" y="116"/>
                  </a:lnTo>
                  <a:lnTo>
                    <a:pt x="45" y="122"/>
                  </a:lnTo>
                  <a:lnTo>
                    <a:pt x="42" y="124"/>
                  </a:lnTo>
                  <a:lnTo>
                    <a:pt x="39" y="126"/>
                  </a:lnTo>
                  <a:lnTo>
                    <a:pt x="36" y="127"/>
                  </a:lnTo>
                  <a:lnTo>
                    <a:pt x="33" y="128"/>
                  </a:lnTo>
                  <a:lnTo>
                    <a:pt x="29" y="127"/>
                  </a:lnTo>
                  <a:lnTo>
                    <a:pt x="26" y="126"/>
                  </a:lnTo>
                  <a:lnTo>
                    <a:pt x="23" y="124"/>
                  </a:lnTo>
                  <a:lnTo>
                    <a:pt x="20" y="122"/>
                  </a:lnTo>
                  <a:lnTo>
                    <a:pt x="15" y="116"/>
                  </a:lnTo>
                  <a:lnTo>
                    <a:pt x="10" y="108"/>
                  </a:lnTo>
                  <a:lnTo>
                    <a:pt x="6" y="99"/>
                  </a:lnTo>
                  <a:lnTo>
                    <a:pt x="2" y="88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2" y="39"/>
                  </a:lnTo>
                  <a:lnTo>
                    <a:pt x="6" y="28"/>
                  </a:lnTo>
                  <a:lnTo>
                    <a:pt x="10" y="18"/>
                  </a:lnTo>
                  <a:lnTo>
                    <a:pt x="15" y="11"/>
                  </a:lnTo>
                  <a:lnTo>
                    <a:pt x="20" y="4"/>
                  </a:lnTo>
                  <a:lnTo>
                    <a:pt x="23" y="3"/>
                  </a:lnTo>
                  <a:lnTo>
                    <a:pt x="26" y="1"/>
                  </a:lnTo>
                  <a:lnTo>
                    <a:pt x="29" y="0"/>
                  </a:lnTo>
                  <a:lnTo>
                    <a:pt x="33" y="0"/>
                  </a:lnTo>
                </a:path>
              </a:pathLst>
            </a:custGeom>
            <a:noFill/>
            <a:ln w="1588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52343" name="Text Box 809"/>
          <p:cNvSpPr txBox="1">
            <a:spLocks noChangeArrowheads="1"/>
          </p:cNvSpPr>
          <p:nvPr/>
        </p:nvSpPr>
        <p:spPr bwMode="auto">
          <a:xfrm>
            <a:off x="0" y="4283075"/>
            <a:ext cx="13636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1600" b="1">
                <a:solidFill>
                  <a:srgbClr val="FF9900"/>
                </a:solidFill>
                <a:latin typeface="Bookman Old Style" pitchFamily="18" charset="0"/>
              </a:rPr>
              <a:t>Normal </a:t>
            </a:r>
          </a:p>
          <a:p>
            <a:pPr algn="ctr" eaLnBrk="1" hangingPunct="1"/>
            <a:r>
              <a:rPr lang="de-DE" sz="1600" b="1">
                <a:solidFill>
                  <a:srgbClr val="FF9900"/>
                </a:solidFill>
                <a:latin typeface="Bookman Old Style" pitchFamily="18" charset="0"/>
              </a:rPr>
              <a:t>Epithelium</a:t>
            </a:r>
          </a:p>
        </p:txBody>
      </p:sp>
      <p:sp>
        <p:nvSpPr>
          <p:cNvPr id="52344" name="Text Box 810"/>
          <p:cNvSpPr txBox="1">
            <a:spLocks noChangeArrowheads="1"/>
          </p:cNvSpPr>
          <p:nvPr/>
        </p:nvSpPr>
        <p:spPr bwMode="auto">
          <a:xfrm>
            <a:off x="1527175" y="4464050"/>
            <a:ext cx="16637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1600" b="1">
                <a:solidFill>
                  <a:srgbClr val="FF9900"/>
                </a:solidFill>
                <a:latin typeface="Bookman Old Style" pitchFamily="18" charset="0"/>
              </a:rPr>
              <a:t>HPV Infection</a:t>
            </a:r>
          </a:p>
          <a:p>
            <a:pPr algn="ctr" eaLnBrk="1" hangingPunct="1"/>
            <a:r>
              <a:rPr lang="de-DE" sz="1600" b="1">
                <a:solidFill>
                  <a:srgbClr val="FF9900"/>
                </a:solidFill>
                <a:latin typeface="Bookman Old Style" pitchFamily="18" charset="0"/>
              </a:rPr>
              <a:t>Koilocytosis</a:t>
            </a:r>
          </a:p>
        </p:txBody>
      </p:sp>
      <p:sp>
        <p:nvSpPr>
          <p:cNvPr id="52345" name="Text Box 811"/>
          <p:cNvSpPr txBox="1">
            <a:spLocks noChangeArrowheads="1"/>
          </p:cNvSpPr>
          <p:nvPr/>
        </p:nvSpPr>
        <p:spPr bwMode="auto">
          <a:xfrm>
            <a:off x="3378200" y="4560888"/>
            <a:ext cx="701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1600" b="1">
                <a:solidFill>
                  <a:srgbClr val="FF9900"/>
                </a:solidFill>
                <a:latin typeface="Bookman Old Style" pitchFamily="18" charset="0"/>
              </a:rPr>
              <a:t>CIN1</a:t>
            </a:r>
          </a:p>
        </p:txBody>
      </p:sp>
      <p:sp>
        <p:nvSpPr>
          <p:cNvPr id="52346" name="Text Box 812"/>
          <p:cNvSpPr txBox="1">
            <a:spLocks noChangeArrowheads="1"/>
          </p:cNvSpPr>
          <p:nvPr/>
        </p:nvSpPr>
        <p:spPr bwMode="auto">
          <a:xfrm>
            <a:off x="4957763" y="4560888"/>
            <a:ext cx="701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1600" b="1">
                <a:solidFill>
                  <a:srgbClr val="FF9900"/>
                </a:solidFill>
                <a:latin typeface="Bookman Old Style" pitchFamily="18" charset="0"/>
              </a:rPr>
              <a:t>CIN2</a:t>
            </a:r>
          </a:p>
        </p:txBody>
      </p:sp>
      <p:sp>
        <p:nvSpPr>
          <p:cNvPr id="52347" name="Text Box 813"/>
          <p:cNvSpPr txBox="1">
            <a:spLocks noChangeArrowheads="1"/>
          </p:cNvSpPr>
          <p:nvPr/>
        </p:nvSpPr>
        <p:spPr bwMode="auto">
          <a:xfrm>
            <a:off x="6481763" y="4560888"/>
            <a:ext cx="701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1600" b="1">
                <a:solidFill>
                  <a:srgbClr val="FF9900"/>
                </a:solidFill>
                <a:latin typeface="Bookman Old Style" pitchFamily="18" charset="0"/>
              </a:rPr>
              <a:t>CIN3</a:t>
            </a:r>
          </a:p>
        </p:txBody>
      </p:sp>
      <p:sp>
        <p:nvSpPr>
          <p:cNvPr id="52348" name="Text Box 814"/>
          <p:cNvSpPr txBox="1">
            <a:spLocks noChangeArrowheads="1"/>
          </p:cNvSpPr>
          <p:nvPr/>
        </p:nvSpPr>
        <p:spPr bwMode="auto">
          <a:xfrm>
            <a:off x="7853363" y="4560888"/>
            <a:ext cx="1320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1600" b="1">
                <a:solidFill>
                  <a:srgbClr val="FF9900"/>
                </a:solidFill>
                <a:latin typeface="Bookman Old Style" pitchFamily="18" charset="0"/>
              </a:rPr>
              <a:t>Carcinoma</a:t>
            </a:r>
          </a:p>
        </p:txBody>
      </p:sp>
      <p:sp>
        <p:nvSpPr>
          <p:cNvPr id="52349" name="AutoShape 815"/>
          <p:cNvSpPr>
            <a:spLocks/>
          </p:cNvSpPr>
          <p:nvPr/>
        </p:nvSpPr>
        <p:spPr bwMode="auto">
          <a:xfrm rot="-5400000">
            <a:off x="2819400" y="3829050"/>
            <a:ext cx="152400" cy="2514600"/>
          </a:xfrm>
          <a:prstGeom prst="leftBracket">
            <a:avLst>
              <a:gd name="adj" fmla="val 137500"/>
            </a:avLst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2350" name="AutoShape 816"/>
          <p:cNvSpPr>
            <a:spLocks/>
          </p:cNvSpPr>
          <p:nvPr/>
        </p:nvSpPr>
        <p:spPr bwMode="auto">
          <a:xfrm rot="-5400000">
            <a:off x="5905500" y="3854450"/>
            <a:ext cx="152400" cy="2514600"/>
          </a:xfrm>
          <a:prstGeom prst="leftBracket">
            <a:avLst>
              <a:gd name="adj" fmla="val 137500"/>
            </a:avLst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2351" name="Text Box 817"/>
          <p:cNvSpPr txBox="1">
            <a:spLocks noChangeArrowheads="1"/>
          </p:cNvSpPr>
          <p:nvPr/>
        </p:nvSpPr>
        <p:spPr bwMode="auto">
          <a:xfrm>
            <a:off x="2409825" y="5289550"/>
            <a:ext cx="1500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 b="1">
                <a:solidFill>
                  <a:srgbClr val="FF9900"/>
                </a:solidFill>
                <a:latin typeface="Bookman Old Style" pitchFamily="18" charset="0"/>
              </a:rPr>
              <a:t>ASCUS/LSIL</a:t>
            </a:r>
          </a:p>
        </p:txBody>
      </p:sp>
      <p:sp>
        <p:nvSpPr>
          <p:cNvPr id="52352" name="Text Box 818"/>
          <p:cNvSpPr txBox="1">
            <a:spLocks noChangeArrowheads="1"/>
          </p:cNvSpPr>
          <p:nvPr/>
        </p:nvSpPr>
        <p:spPr bwMode="auto">
          <a:xfrm>
            <a:off x="5775325" y="5276850"/>
            <a:ext cx="696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 b="1">
                <a:solidFill>
                  <a:srgbClr val="FF9900"/>
                </a:solidFill>
                <a:latin typeface="Bookman Old Style" pitchFamily="18" charset="0"/>
              </a:rPr>
              <a:t>HSIL</a:t>
            </a:r>
          </a:p>
        </p:txBody>
      </p:sp>
      <p:graphicFrame>
        <p:nvGraphicFramePr>
          <p:cNvPr id="52353" name="Object 819"/>
          <p:cNvGraphicFramePr>
            <a:graphicFrameLocks noChangeAspect="1"/>
          </p:cNvGraphicFramePr>
          <p:nvPr/>
        </p:nvGraphicFramePr>
        <p:xfrm>
          <a:off x="539750" y="1857375"/>
          <a:ext cx="528638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8" name="Bitmap Image" r:id="rId4" imgW="2991268" imgH="2838846" progId="PBrush">
                  <p:embed/>
                </p:oleObj>
              </mc:Choice>
              <mc:Fallback>
                <p:oleObj name="Bitmap Image" r:id="rId4" imgW="2991268" imgH="2838846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857375"/>
                        <a:ext cx="528638" cy="501650"/>
                      </a:xfrm>
                      <a:prstGeom prst="rect">
                        <a:avLst/>
                      </a:prstGeom>
                      <a:solidFill>
                        <a:srgbClr val="0000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354" name="Text Box 820"/>
          <p:cNvSpPr txBox="1">
            <a:spLocks noChangeArrowheads="1"/>
          </p:cNvSpPr>
          <p:nvPr/>
        </p:nvSpPr>
        <p:spPr bwMode="auto">
          <a:xfrm>
            <a:off x="179388" y="6554788"/>
            <a:ext cx="88566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 b="1">
                <a:solidFill>
                  <a:srgbClr val="FF9900"/>
                </a:solidFill>
                <a:latin typeface="Bookman Old Style" pitchFamily="18" charset="0"/>
              </a:rPr>
              <a:t>SIL = Squamous Intraepithelial Lesion / CIN = Cervical Intraepithelial Neoplasia</a:t>
            </a:r>
          </a:p>
        </p:txBody>
      </p:sp>
      <p:grpSp>
        <p:nvGrpSpPr>
          <p:cNvPr id="52355" name="Group 821"/>
          <p:cNvGrpSpPr>
            <a:grpSpLocks/>
          </p:cNvGrpSpPr>
          <p:nvPr/>
        </p:nvGrpSpPr>
        <p:grpSpPr bwMode="auto">
          <a:xfrm>
            <a:off x="1588" y="5440363"/>
            <a:ext cx="8802687" cy="336550"/>
            <a:chOff x="1" y="3427"/>
            <a:chExt cx="5545" cy="212"/>
          </a:xfrm>
        </p:grpSpPr>
        <p:sp>
          <p:nvSpPr>
            <p:cNvPr id="52365" name="Text Box 822"/>
            <p:cNvSpPr txBox="1">
              <a:spLocks noChangeArrowheads="1"/>
            </p:cNvSpPr>
            <p:nvPr/>
          </p:nvSpPr>
          <p:spPr bwMode="auto">
            <a:xfrm>
              <a:off x="1" y="3427"/>
              <a:ext cx="73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</a:rPr>
                <a:t>Screening</a:t>
              </a:r>
            </a:p>
          </p:txBody>
        </p:sp>
        <p:sp>
          <p:nvSpPr>
            <p:cNvPr id="52366" name="Line 823"/>
            <p:cNvSpPr>
              <a:spLocks noChangeShapeType="1"/>
            </p:cNvSpPr>
            <p:nvPr/>
          </p:nvSpPr>
          <p:spPr bwMode="auto">
            <a:xfrm>
              <a:off x="1234" y="3553"/>
              <a:ext cx="3552" cy="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52367" name="AutoShape 824"/>
            <p:cNvSpPr>
              <a:spLocks noChangeArrowheads="1"/>
            </p:cNvSpPr>
            <p:nvPr/>
          </p:nvSpPr>
          <p:spPr bwMode="auto">
            <a:xfrm>
              <a:off x="4626" y="3513"/>
              <a:ext cx="920" cy="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81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</p:grpSp>
      <p:grpSp>
        <p:nvGrpSpPr>
          <p:cNvPr id="52356" name="Group 825"/>
          <p:cNvGrpSpPr>
            <a:grpSpLocks/>
          </p:cNvGrpSpPr>
          <p:nvPr/>
        </p:nvGrpSpPr>
        <p:grpSpPr bwMode="auto">
          <a:xfrm>
            <a:off x="0" y="5986463"/>
            <a:ext cx="8804275" cy="336550"/>
            <a:chOff x="0" y="3771"/>
            <a:chExt cx="5546" cy="212"/>
          </a:xfrm>
        </p:grpSpPr>
        <p:sp>
          <p:nvSpPr>
            <p:cNvPr id="52362" name="Text Box 826"/>
            <p:cNvSpPr txBox="1">
              <a:spLocks noChangeArrowheads="1"/>
            </p:cNvSpPr>
            <p:nvPr/>
          </p:nvSpPr>
          <p:spPr bwMode="auto">
            <a:xfrm>
              <a:off x="0" y="3771"/>
              <a:ext cx="73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600" b="1">
                  <a:solidFill>
                    <a:srgbClr val="FF6600"/>
                  </a:solidFill>
                </a:rPr>
                <a:t>Treatment</a:t>
              </a:r>
            </a:p>
          </p:txBody>
        </p:sp>
        <p:sp>
          <p:nvSpPr>
            <p:cNvPr id="52363" name="Line 827"/>
            <p:cNvSpPr>
              <a:spLocks noChangeShapeType="1"/>
            </p:cNvSpPr>
            <p:nvPr/>
          </p:nvSpPr>
          <p:spPr bwMode="auto">
            <a:xfrm>
              <a:off x="2787" y="3841"/>
              <a:ext cx="2183" cy="24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52364" name="AutoShape 828"/>
            <p:cNvSpPr>
              <a:spLocks noChangeArrowheads="1"/>
            </p:cNvSpPr>
            <p:nvPr/>
          </p:nvSpPr>
          <p:spPr bwMode="auto">
            <a:xfrm>
              <a:off x="4626" y="3817"/>
              <a:ext cx="920" cy="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81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</p:grpSp>
      <p:sp>
        <p:nvSpPr>
          <p:cNvPr id="52357" name="Text Box 830"/>
          <p:cNvSpPr txBox="1">
            <a:spLocks noChangeArrowheads="1"/>
          </p:cNvSpPr>
          <p:nvPr/>
        </p:nvSpPr>
        <p:spPr bwMode="auto">
          <a:xfrm>
            <a:off x="1373188" y="2060575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Δυσπλασία</a:t>
            </a:r>
          </a:p>
        </p:txBody>
      </p:sp>
      <p:sp>
        <p:nvSpPr>
          <p:cNvPr id="52358" name="Text Box 832"/>
          <p:cNvSpPr txBox="1">
            <a:spLocks noChangeArrowheads="1"/>
          </p:cNvSpPr>
          <p:nvPr/>
        </p:nvSpPr>
        <p:spPr bwMode="auto">
          <a:xfrm>
            <a:off x="2916238" y="1938338"/>
            <a:ext cx="2244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l-GR" dirty="0" err="1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Ενδοεπιθηλιακή</a:t>
            </a:r>
            <a:endParaRPr lang="el-GR" dirty="0">
              <a:solidFill>
                <a:schemeClr val="accent1">
                  <a:lumMod val="50000"/>
                </a:schemeClr>
              </a:solidFill>
              <a:latin typeface="Cambria" pitchFamily="18" charset="0"/>
            </a:endParaRPr>
          </a:p>
          <a:p>
            <a:pPr eaLnBrk="1" hangingPunct="1"/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νεοπλασία</a:t>
            </a:r>
          </a:p>
        </p:txBody>
      </p:sp>
      <p:sp>
        <p:nvSpPr>
          <p:cNvPr id="52359" name="Text Box 833"/>
          <p:cNvSpPr txBox="1">
            <a:spLocks noChangeArrowheads="1"/>
          </p:cNvSpPr>
          <p:nvPr/>
        </p:nvSpPr>
        <p:spPr bwMode="auto">
          <a:xfrm>
            <a:off x="4410075" y="4003675"/>
            <a:ext cx="32861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Μετρίου βαθμού</a:t>
            </a:r>
          </a:p>
          <a:p>
            <a:pPr algn="ctr" eaLnBrk="1" hangingPunct="1"/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νεοπλασία</a:t>
            </a:r>
          </a:p>
        </p:txBody>
      </p:sp>
      <p:sp>
        <p:nvSpPr>
          <p:cNvPr id="52360" name="Rectangle 1"/>
          <p:cNvSpPr>
            <a:spLocks noChangeArrowheads="1"/>
          </p:cNvSpPr>
          <p:nvPr/>
        </p:nvSpPr>
        <p:spPr bwMode="auto">
          <a:xfrm>
            <a:off x="179388" y="765175"/>
            <a:ext cx="8697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latin typeface="Cambria" pitchFamily="18" charset="0"/>
              </a:rPr>
              <a:t>Atypical Squamous Cells of Undetermined Significance (ASC-US)</a:t>
            </a:r>
            <a:endParaRPr lang="el-GR" sz="2000">
              <a:latin typeface="Cambria" pitchFamily="18" charset="0"/>
            </a:endParaRPr>
          </a:p>
        </p:txBody>
      </p:sp>
      <p:sp>
        <p:nvSpPr>
          <p:cNvPr id="52361" name="Rectangle 2"/>
          <p:cNvSpPr>
            <a:spLocks noChangeArrowheads="1"/>
          </p:cNvSpPr>
          <p:nvPr/>
        </p:nvSpPr>
        <p:spPr bwMode="auto">
          <a:xfrm>
            <a:off x="179388" y="1114425"/>
            <a:ext cx="8697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l-GR" sz="2000">
                <a:latin typeface="Cambria" pitchFamily="18" charset="0"/>
              </a:rPr>
              <a:t>Άτυπα Πλακώδη Κύτταρα Απροσδιορίστου Σημασίας</a:t>
            </a:r>
          </a:p>
        </p:txBody>
      </p:sp>
    </p:spTree>
    <p:extLst>
      <p:ext uri="{BB962C8B-B14F-4D97-AF65-F5344CB8AC3E}">
        <p14:creationId xmlns:p14="http://schemas.microsoft.com/office/powerpoint/2010/main" val="3176634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The Bad 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News</a:t>
            </a:r>
            <a:r>
              <a:rPr lang="el-GR" sz="32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.....</a:t>
            </a:r>
            <a:endParaRPr lang="en-US" sz="3200" baseline="300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07504" y="1412776"/>
            <a:ext cx="9036496" cy="47244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Οι περισσότεροι δεν γνωρίζουν ότι έχουν μολυνθεί</a:t>
            </a:r>
          </a:p>
          <a:p>
            <a:pPr marL="45720" indent="0">
              <a:buNone/>
            </a:pPr>
            <a:endParaRPr lang="el-GR" sz="2400" b="1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45720" indent="0">
              <a:buNone/>
            </a:pP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Δεν υπάρχει θεραπεία για τον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HPV</a:t>
            </a:r>
            <a:endParaRPr lang="el-GR" sz="24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45720" indent="0">
              <a:buNone/>
            </a:pPr>
            <a:endParaRPr lang="el-GR" sz="24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45720" indent="0">
              <a:buNone/>
            </a:pP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Μπορεί όπως να προκαλέσει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: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758952" lvl="1" indent="-457200">
              <a:buClr>
                <a:schemeClr val="accent5"/>
              </a:buClr>
              <a:buFont typeface="+mj-lt"/>
              <a:buAutoNum type="arabicPeriod"/>
            </a:pP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Κονδυλώματα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</a:p>
          <a:p>
            <a:pPr marL="758952" lvl="1" indent="-457200">
              <a:buClr>
                <a:schemeClr val="accent5"/>
              </a:buClr>
              <a:buFont typeface="+mj-lt"/>
              <a:buAutoNum type="arabicPeriod"/>
            </a:pP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Καρκίνο του τραχήλου τηςμήτρας :</a:t>
            </a:r>
          </a:p>
          <a:p>
            <a:pPr marL="996696" lvl="2" indent="-457200">
              <a:buClr>
                <a:schemeClr val="accent5"/>
              </a:buClr>
              <a:buFont typeface="+mj-lt"/>
              <a:buAutoNum type="arabicPeriod"/>
            </a:pPr>
            <a:r>
              <a:rPr lang="el-GR" sz="22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2</a:t>
            </a:r>
            <a:r>
              <a:rPr lang="el-GR" sz="2200" b="1" baseline="300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ος</a:t>
            </a:r>
            <a:r>
              <a:rPr lang="el-GR" sz="22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καρκίνος στις γυναίκες</a:t>
            </a:r>
          </a:p>
          <a:p>
            <a:pPr marL="996696" lvl="2" indent="-457200">
              <a:buClr>
                <a:schemeClr val="accent5"/>
              </a:buClr>
              <a:buFont typeface="+mj-lt"/>
              <a:buAutoNum type="arabicPeriod"/>
            </a:pPr>
            <a:r>
              <a:rPr lang="en-US" sz="2200" dirty="0">
                <a:latin typeface="Consolas" pitchFamily="49" charset="0"/>
                <a:cs typeface="Consolas" pitchFamily="49" charset="0"/>
              </a:rPr>
              <a:t>&gt; 75  </a:t>
            </a:r>
            <a:r>
              <a:rPr lang="el-GR" sz="2200" dirty="0">
                <a:latin typeface="Consolas" pitchFamily="49" charset="0"/>
                <a:cs typeface="Consolas" pitchFamily="49" charset="0"/>
              </a:rPr>
              <a:t>των γυναικών μολύνονται με </a:t>
            </a:r>
            <a:r>
              <a:rPr lang="en-US" sz="2200" dirty="0">
                <a:latin typeface="Consolas" pitchFamily="49" charset="0"/>
                <a:cs typeface="Consolas" pitchFamily="49" charset="0"/>
              </a:rPr>
              <a:t> HPV </a:t>
            </a:r>
            <a:r>
              <a:rPr lang="el-GR" sz="2200" dirty="0">
                <a:latin typeface="Consolas" pitchFamily="49" charset="0"/>
                <a:cs typeface="Consolas" pitchFamily="49" charset="0"/>
              </a:rPr>
              <a:t>σε κάποια στιγμή της ζωής τους </a:t>
            </a:r>
          </a:p>
          <a:p>
            <a:pPr marL="758952" lvl="1" indent="-457200">
              <a:buClr>
                <a:schemeClr val="accent5"/>
              </a:buClr>
              <a:buFont typeface="+mj-lt"/>
              <a:buAutoNum type="arabicPeriod"/>
            </a:pP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endParaRPr lang="en-US" sz="24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758952" lvl="1" indent="-457200">
              <a:buClr>
                <a:schemeClr val="accent5"/>
              </a:buClr>
              <a:buFont typeface="+mj-lt"/>
              <a:buAutoNum type="arabicPeriod"/>
            </a:pP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Άλλους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HPV-related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καρκίνους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772816"/>
            <a:ext cx="1828800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294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481328"/>
            <a:ext cx="8928992" cy="4525963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Consolas" pitchFamily="49" charset="0"/>
                <a:cs typeface="Consolas" pitchFamily="49" charset="0"/>
              </a:rPr>
              <a:t>Μεταδίδονται με </a:t>
            </a:r>
            <a:r>
              <a:rPr lang="el-GR" sz="2400" b="1" dirty="0" smtClean="0">
                <a:latin typeface="Consolas" pitchFamily="49" charset="0"/>
                <a:cs typeface="Consolas" pitchFamily="49" charset="0"/>
              </a:rPr>
              <a:t>σεξουαλική επαφή </a:t>
            </a:r>
          </a:p>
          <a:p>
            <a:pPr lvl="1"/>
            <a:r>
              <a:rPr lang="en-US" sz="2400" dirty="0" smtClean="0">
                <a:latin typeface="Consolas" pitchFamily="49" charset="0"/>
                <a:cs typeface="Consolas" pitchFamily="49" charset="0"/>
              </a:rPr>
              <a:t>vaginal, anal</a:t>
            </a:r>
            <a:r>
              <a:rPr lang="el-GR" sz="2400" dirty="0" smtClean="0">
                <a:latin typeface="Consolas" pitchFamily="49" charset="0"/>
                <a:cs typeface="Consolas" pitchFamily="49" charset="0"/>
              </a:rPr>
              <a:t>, </a:t>
            </a:r>
            <a:r>
              <a:rPr lang="en-US" sz="2400" dirty="0" smtClean="0">
                <a:latin typeface="Consolas" pitchFamily="49" charset="0"/>
                <a:cs typeface="Consolas" pitchFamily="49" charset="0"/>
              </a:rPr>
              <a:t>oral sex </a:t>
            </a:r>
            <a:endParaRPr lang="el-GR" sz="2400" dirty="0" smtClean="0">
              <a:latin typeface="Consolas" pitchFamily="49" charset="0"/>
              <a:cs typeface="Consolas" pitchFamily="49" charset="0"/>
            </a:endParaRPr>
          </a:p>
          <a:p>
            <a:endParaRPr lang="el-GR" sz="2400" dirty="0" smtClean="0">
              <a:latin typeface="Consolas" pitchFamily="49" charset="0"/>
              <a:cs typeface="Consolas" pitchFamily="49" charset="0"/>
            </a:endParaRPr>
          </a:p>
          <a:p>
            <a:r>
              <a:rPr lang="el-GR" sz="2400" dirty="0" smtClean="0">
                <a:latin typeface="Consolas" pitchFamily="49" charset="0"/>
                <a:cs typeface="Consolas" pitchFamily="49" charset="0"/>
              </a:rPr>
              <a:t>Ωρισμένα </a:t>
            </a:r>
            <a:r>
              <a:rPr lang="en-US" sz="2400" b="1" dirty="0" smtClean="0">
                <a:latin typeface="Consolas" pitchFamily="49" charset="0"/>
                <a:cs typeface="Consolas" pitchFamily="49" charset="0"/>
              </a:rPr>
              <a:t>STIs</a:t>
            </a:r>
            <a:r>
              <a:rPr lang="en-US" sz="24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l-GR" sz="2400" dirty="0" smtClean="0">
                <a:latin typeface="Consolas" pitchFamily="49" charset="0"/>
                <a:cs typeface="Consolas" pitchFamily="49" charset="0"/>
              </a:rPr>
              <a:t>μεταδίδονται και με </a:t>
            </a:r>
            <a:r>
              <a:rPr lang="el-GR" sz="2400" b="1" dirty="0" smtClean="0">
                <a:latin typeface="Consolas" pitchFamily="49" charset="0"/>
                <a:cs typeface="Consolas" pitchFamily="49" charset="0"/>
              </a:rPr>
              <a:t>άλλους</a:t>
            </a:r>
            <a:r>
              <a:rPr lang="el-GR" sz="2400" dirty="0" smtClean="0">
                <a:latin typeface="Consolas" pitchFamily="49" charset="0"/>
                <a:cs typeface="Consolas" pitchFamily="49" charset="0"/>
              </a:rPr>
              <a:t> τρόπους</a:t>
            </a:r>
          </a:p>
          <a:p>
            <a:pPr lvl="1"/>
            <a:r>
              <a:rPr lang="el-GR" sz="2400" b="1" dirty="0" smtClean="0">
                <a:latin typeface="Consolas" pitchFamily="49" charset="0"/>
                <a:cs typeface="Consolas" pitchFamily="49" charset="0"/>
              </a:rPr>
              <a:t>Αιματογενώς </a:t>
            </a:r>
          </a:p>
          <a:p>
            <a:pPr lvl="1"/>
            <a:endParaRPr lang="el-GR" sz="2400" dirty="0">
              <a:latin typeface="Consolas" pitchFamily="49" charset="0"/>
              <a:cs typeface="Consolas" pitchFamily="49" charset="0"/>
            </a:endParaRPr>
          </a:p>
          <a:p>
            <a:pPr lvl="1"/>
            <a:r>
              <a:rPr lang="el-GR" sz="2400" dirty="0" smtClean="0">
                <a:latin typeface="Consolas" pitchFamily="49" charset="0"/>
                <a:cs typeface="Consolas" pitchFamily="49" charset="0"/>
              </a:rPr>
              <a:t>Πολλά μεταδίδονται </a:t>
            </a:r>
            <a:r>
              <a:rPr lang="el-GR" sz="2400" b="1" dirty="0" smtClean="0">
                <a:latin typeface="Consolas" pitchFamily="49" charset="0"/>
                <a:cs typeface="Consolas" pitchFamily="49" charset="0"/>
              </a:rPr>
              <a:t>από τη μητέρα </a:t>
            </a:r>
            <a:r>
              <a:rPr lang="el-GR" sz="2400" dirty="0" smtClean="0">
                <a:latin typeface="Consolas" pitchFamily="49" charset="0"/>
                <a:cs typeface="Consolas" pitchFamily="49" charset="0"/>
              </a:rPr>
              <a:t>στο έμβρυο ή </a:t>
            </a:r>
            <a:r>
              <a:rPr lang="el-GR" sz="2400" b="1" dirty="0" smtClean="0">
                <a:latin typeface="Consolas" pitchFamily="49" charset="0"/>
                <a:cs typeface="Consolas" pitchFamily="49" charset="0"/>
              </a:rPr>
              <a:t>νεογνό </a:t>
            </a:r>
          </a:p>
          <a:p>
            <a:pPr lvl="3"/>
            <a:r>
              <a:rPr lang="en-US" sz="2400" b="1" i="1" dirty="0" smtClean="0">
                <a:latin typeface="Consolas" pitchFamily="49" charset="0"/>
                <a:cs typeface="Consolas" pitchFamily="49" charset="0"/>
              </a:rPr>
              <a:t>chlamydia, </a:t>
            </a:r>
            <a:r>
              <a:rPr lang="en-US" sz="2400" b="1" i="1" dirty="0" err="1" smtClean="0">
                <a:latin typeface="Consolas" pitchFamily="49" charset="0"/>
                <a:cs typeface="Consolas" pitchFamily="49" charset="0"/>
              </a:rPr>
              <a:t>gonorrhoea</a:t>
            </a:r>
            <a:r>
              <a:rPr lang="en-US" sz="2400" b="1" i="1" dirty="0" smtClean="0">
                <a:latin typeface="Consolas" pitchFamily="49" charset="0"/>
                <a:cs typeface="Consolas" pitchFamily="49" charset="0"/>
              </a:rPr>
              <a:t>, hepatitis B, HIV, syphilis</a:t>
            </a:r>
            <a:endParaRPr lang="el-GR" sz="2400" b="1" i="1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74846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Key facts</a:t>
            </a:r>
            <a:br>
              <a:rPr lang="en-US" dirty="0"/>
            </a:b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1038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875"/>
            <a:ext cx="9144000" cy="1143000"/>
          </a:xfr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sz="3200" dirty="0" smtClean="0">
                <a:solidFill>
                  <a:srgbClr val="17192F"/>
                </a:solidFill>
                <a:latin typeface="Cambria" pitchFamily="18" charset="0"/>
              </a:rPr>
              <a:t>…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And Now The Good News</a:t>
            </a:r>
            <a:endParaRPr lang="el-GR" sz="32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412776"/>
            <a:ext cx="8964612" cy="5141913"/>
          </a:xfrm>
        </p:spPr>
        <p:txBody>
          <a:bodyPr>
            <a:normAutofit/>
          </a:bodyPr>
          <a:lstStyle/>
          <a:p>
            <a:pPr eaLnBrk="1" hangingPunct="1"/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8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0%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των γυναικών 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που μολύνθηκαν με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HPV 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θα ιαθούν με φυσικούς μηχανισμούς μέσα σε δύο χρόνια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eaLnBrk="1" hangingPunct="1">
              <a:buFontTx/>
              <a:buNone/>
            </a:pPr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eaLnBrk="1" hangingPunct="1"/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Απαιτούνται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10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με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15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χρόνια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για να γίνει μια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HPV 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λοίμωξη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καρκίνος</a:t>
            </a:r>
            <a:endParaRPr lang="en-US" sz="24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eaLnBrk="1" hangingPunct="1">
              <a:buFontTx/>
              <a:buNone/>
            </a:pPr>
            <a:endParaRPr lang="en-US" sz="24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eaLnBrk="1" hangingPunct="1"/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Εμβόλια για ογκογόνα στελέχη του ιού</a:t>
            </a:r>
            <a:endParaRPr lang="en-US" sz="24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eaLnBrk="1" hangingPunct="1"/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</a:p>
          <a:p>
            <a:pPr eaLnBrk="1" hangingPunct="1"/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Μοριακός έλεγχος για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HPV DNA</a:t>
            </a:r>
            <a:endParaRPr lang="el-GR" sz="24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84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sz="3200" dirty="0" smtClean="0">
                <a:latin typeface="Consolas" pitchFamily="49" charset="0"/>
                <a:cs typeface="Consolas" pitchFamily="49" charset="0"/>
              </a:rPr>
              <a:t>HPV </a:t>
            </a:r>
            <a:r>
              <a:rPr lang="el-GR" sz="3200" dirty="0" smtClean="0">
                <a:latin typeface="Consolas" pitchFamily="49" charset="0"/>
                <a:cs typeface="Consolas" pitchFamily="49" charset="0"/>
              </a:rPr>
              <a:t>εμβόλια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44142" y="2309961"/>
            <a:ext cx="6635750" cy="5085698"/>
          </a:xfrm>
        </p:spPr>
        <p:txBody>
          <a:bodyPr>
            <a:normAutofit/>
          </a:bodyPr>
          <a:lstStyle/>
          <a:p>
            <a:pPr lvl="1" eaLnBrk="1" hangingPunct="1">
              <a:lnSpc>
                <a:spcPct val="90000"/>
              </a:lnSpc>
            </a:pPr>
            <a:endParaRPr lang="el-GR" sz="2400" dirty="0" smtClean="0">
              <a:latin typeface="Consolas" pitchFamily="49" charset="0"/>
              <a:cs typeface="Consolas" pitchFamily="49" charset="0"/>
            </a:endParaRPr>
          </a:p>
          <a:p>
            <a:pPr lvl="1" eaLnBrk="1" hangingPunct="1">
              <a:lnSpc>
                <a:spcPct val="90000"/>
              </a:lnSpc>
            </a:pPr>
            <a:endParaRPr lang="el-GR" sz="2400" dirty="0">
              <a:latin typeface="Consolas" pitchFamily="49" charset="0"/>
              <a:cs typeface="Consolas" pitchFamily="49" charset="0"/>
            </a:endParaRPr>
          </a:p>
          <a:p>
            <a:pPr marL="603504" lvl="2" indent="-256032">
              <a:lnSpc>
                <a:spcPct val="90000"/>
              </a:lnSpc>
              <a:spcBef>
                <a:spcPts val="400"/>
              </a:spcBef>
              <a:buSzPct val="68000"/>
              <a:buFont typeface="Wingdings 3"/>
              <a:buChar char=""/>
            </a:pPr>
            <a:endParaRPr lang="el-GR" sz="2400" dirty="0">
              <a:latin typeface="Consolas" pitchFamily="49" charset="0"/>
              <a:cs typeface="Consolas" pitchFamily="49" charset="0"/>
            </a:endParaRPr>
          </a:p>
          <a:p>
            <a:pPr marL="603504" lvl="2" indent="-256032">
              <a:lnSpc>
                <a:spcPct val="90000"/>
              </a:lnSpc>
              <a:spcBef>
                <a:spcPts val="400"/>
              </a:spcBef>
              <a:buSzPct val="68000"/>
              <a:buFont typeface="Wingdings 3"/>
              <a:buChar char=""/>
            </a:pPr>
            <a:endParaRPr lang="en-US" sz="2400" dirty="0">
              <a:latin typeface="Consolas" pitchFamily="49" charset="0"/>
              <a:cs typeface="Consolas" pitchFamily="49" charset="0"/>
            </a:endParaRPr>
          </a:p>
          <a:p>
            <a:pPr>
              <a:lnSpc>
                <a:spcPct val="90000"/>
              </a:lnSpc>
            </a:pPr>
            <a:endParaRPr lang="en-US" sz="2400" b="1" dirty="0">
              <a:latin typeface="Consolas" pitchFamily="49" charset="0"/>
              <a:cs typeface="Consolas" pitchFamily="49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sz="2400" dirty="0" smtClean="0">
              <a:latin typeface="Consolas" pitchFamily="49" charset="0"/>
              <a:cs typeface="Consolas" pitchFamily="49" charset="0"/>
            </a:endParaRPr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6876256" y="4581128"/>
            <a:ext cx="1282918" cy="2011873"/>
            <a:chOff x="4383" y="1152"/>
            <a:chExt cx="1176" cy="2090"/>
          </a:xfrm>
        </p:grpSpPr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4803" y="1440"/>
              <a:ext cx="744" cy="1779"/>
            </a:xfrm>
            <a:custGeom>
              <a:avLst/>
              <a:gdLst>
                <a:gd name="T0" fmla="*/ 537 w 756"/>
                <a:gd name="T1" fmla="*/ 85 h 1842"/>
                <a:gd name="T2" fmla="*/ 573 w 756"/>
                <a:gd name="T3" fmla="*/ 291 h 1842"/>
                <a:gd name="T4" fmla="*/ 513 w 756"/>
                <a:gd name="T5" fmla="*/ 368 h 1842"/>
                <a:gd name="T6" fmla="*/ 526 w 756"/>
                <a:gd name="T7" fmla="*/ 413 h 1842"/>
                <a:gd name="T8" fmla="*/ 467 w 756"/>
                <a:gd name="T9" fmla="*/ 567 h 1842"/>
                <a:gd name="T10" fmla="*/ 425 w 756"/>
                <a:gd name="T11" fmla="*/ 587 h 1842"/>
                <a:gd name="T12" fmla="*/ 446 w 756"/>
                <a:gd name="T13" fmla="*/ 646 h 1842"/>
                <a:gd name="T14" fmla="*/ 382 w 756"/>
                <a:gd name="T15" fmla="*/ 785 h 1842"/>
                <a:gd name="T16" fmla="*/ 352 w 756"/>
                <a:gd name="T17" fmla="*/ 810 h 1842"/>
                <a:gd name="T18" fmla="*/ 367 w 756"/>
                <a:gd name="T19" fmla="*/ 870 h 1842"/>
                <a:gd name="T20" fmla="*/ 213 w 756"/>
                <a:gd name="T21" fmla="*/ 1087 h 1842"/>
                <a:gd name="T22" fmla="*/ 0 w 756"/>
                <a:gd name="T23" fmla="*/ 1115 h 1842"/>
                <a:gd name="T24" fmla="*/ 391 w 756"/>
                <a:gd name="T25" fmla="*/ 0 h 1842"/>
                <a:gd name="T26" fmla="*/ 537 w 756"/>
                <a:gd name="T27" fmla="*/ 85 h 18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56"/>
                <a:gd name="T43" fmla="*/ 0 h 1842"/>
                <a:gd name="T44" fmla="*/ 756 w 756"/>
                <a:gd name="T45" fmla="*/ 1842 h 184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56" h="1842">
                  <a:moveTo>
                    <a:pt x="672" y="138"/>
                  </a:moveTo>
                  <a:cubicBezTo>
                    <a:pt x="756" y="216"/>
                    <a:pt x="756" y="378"/>
                    <a:pt x="717" y="474"/>
                  </a:cubicBezTo>
                  <a:cubicBezTo>
                    <a:pt x="678" y="570"/>
                    <a:pt x="723" y="522"/>
                    <a:pt x="642" y="597"/>
                  </a:cubicBezTo>
                  <a:cubicBezTo>
                    <a:pt x="645" y="633"/>
                    <a:pt x="639" y="630"/>
                    <a:pt x="657" y="672"/>
                  </a:cubicBezTo>
                  <a:cubicBezTo>
                    <a:pt x="675" y="714"/>
                    <a:pt x="645" y="864"/>
                    <a:pt x="585" y="924"/>
                  </a:cubicBezTo>
                  <a:cubicBezTo>
                    <a:pt x="525" y="984"/>
                    <a:pt x="536" y="946"/>
                    <a:pt x="531" y="960"/>
                  </a:cubicBezTo>
                  <a:cubicBezTo>
                    <a:pt x="527" y="981"/>
                    <a:pt x="546" y="996"/>
                    <a:pt x="558" y="1050"/>
                  </a:cubicBezTo>
                  <a:cubicBezTo>
                    <a:pt x="570" y="1104"/>
                    <a:pt x="543" y="1218"/>
                    <a:pt x="477" y="1278"/>
                  </a:cubicBezTo>
                  <a:cubicBezTo>
                    <a:pt x="411" y="1338"/>
                    <a:pt x="444" y="1297"/>
                    <a:pt x="441" y="1320"/>
                  </a:cubicBezTo>
                  <a:cubicBezTo>
                    <a:pt x="438" y="1343"/>
                    <a:pt x="456" y="1299"/>
                    <a:pt x="459" y="1416"/>
                  </a:cubicBezTo>
                  <a:cubicBezTo>
                    <a:pt x="462" y="1533"/>
                    <a:pt x="396" y="1698"/>
                    <a:pt x="267" y="1770"/>
                  </a:cubicBezTo>
                  <a:cubicBezTo>
                    <a:pt x="138" y="1842"/>
                    <a:pt x="12" y="1827"/>
                    <a:pt x="0" y="1815"/>
                  </a:cubicBezTo>
                  <a:cubicBezTo>
                    <a:pt x="60" y="1511"/>
                    <a:pt x="375" y="276"/>
                    <a:pt x="489" y="0"/>
                  </a:cubicBezTo>
                  <a:cubicBezTo>
                    <a:pt x="543" y="6"/>
                    <a:pt x="588" y="60"/>
                    <a:pt x="672" y="138"/>
                  </a:cubicBezTo>
                  <a:close/>
                </a:path>
              </a:pathLst>
            </a:custGeom>
            <a:solidFill>
              <a:srgbClr val="0E1C38">
                <a:alpha val="5607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pic>
          <p:nvPicPr>
            <p:cNvPr id="10" name="Picture 5" descr="viru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9302">
              <a:off x="4383" y="1152"/>
              <a:ext cx="1176" cy="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7308304" y="2996952"/>
            <a:ext cx="1282918" cy="2011873"/>
            <a:chOff x="4383" y="1152"/>
            <a:chExt cx="1176" cy="2090"/>
          </a:xfrm>
        </p:grpSpPr>
        <p:sp>
          <p:nvSpPr>
            <p:cNvPr id="12" name="Freeform 4"/>
            <p:cNvSpPr>
              <a:spLocks/>
            </p:cNvSpPr>
            <p:nvPr/>
          </p:nvSpPr>
          <p:spPr bwMode="auto">
            <a:xfrm>
              <a:off x="4803" y="1440"/>
              <a:ext cx="744" cy="1779"/>
            </a:xfrm>
            <a:custGeom>
              <a:avLst/>
              <a:gdLst>
                <a:gd name="T0" fmla="*/ 537 w 756"/>
                <a:gd name="T1" fmla="*/ 85 h 1842"/>
                <a:gd name="T2" fmla="*/ 573 w 756"/>
                <a:gd name="T3" fmla="*/ 291 h 1842"/>
                <a:gd name="T4" fmla="*/ 513 w 756"/>
                <a:gd name="T5" fmla="*/ 368 h 1842"/>
                <a:gd name="T6" fmla="*/ 526 w 756"/>
                <a:gd name="T7" fmla="*/ 413 h 1842"/>
                <a:gd name="T8" fmla="*/ 467 w 756"/>
                <a:gd name="T9" fmla="*/ 567 h 1842"/>
                <a:gd name="T10" fmla="*/ 425 w 756"/>
                <a:gd name="T11" fmla="*/ 587 h 1842"/>
                <a:gd name="T12" fmla="*/ 446 w 756"/>
                <a:gd name="T13" fmla="*/ 646 h 1842"/>
                <a:gd name="T14" fmla="*/ 382 w 756"/>
                <a:gd name="T15" fmla="*/ 785 h 1842"/>
                <a:gd name="T16" fmla="*/ 352 w 756"/>
                <a:gd name="T17" fmla="*/ 810 h 1842"/>
                <a:gd name="T18" fmla="*/ 367 w 756"/>
                <a:gd name="T19" fmla="*/ 870 h 1842"/>
                <a:gd name="T20" fmla="*/ 213 w 756"/>
                <a:gd name="T21" fmla="*/ 1087 h 1842"/>
                <a:gd name="T22" fmla="*/ 0 w 756"/>
                <a:gd name="T23" fmla="*/ 1115 h 1842"/>
                <a:gd name="T24" fmla="*/ 391 w 756"/>
                <a:gd name="T25" fmla="*/ 0 h 1842"/>
                <a:gd name="T26" fmla="*/ 537 w 756"/>
                <a:gd name="T27" fmla="*/ 85 h 18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56"/>
                <a:gd name="T43" fmla="*/ 0 h 1842"/>
                <a:gd name="T44" fmla="*/ 756 w 756"/>
                <a:gd name="T45" fmla="*/ 1842 h 184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56" h="1842">
                  <a:moveTo>
                    <a:pt x="672" y="138"/>
                  </a:moveTo>
                  <a:cubicBezTo>
                    <a:pt x="756" y="216"/>
                    <a:pt x="756" y="378"/>
                    <a:pt x="717" y="474"/>
                  </a:cubicBezTo>
                  <a:cubicBezTo>
                    <a:pt x="678" y="570"/>
                    <a:pt x="723" y="522"/>
                    <a:pt x="642" y="597"/>
                  </a:cubicBezTo>
                  <a:cubicBezTo>
                    <a:pt x="645" y="633"/>
                    <a:pt x="639" y="630"/>
                    <a:pt x="657" y="672"/>
                  </a:cubicBezTo>
                  <a:cubicBezTo>
                    <a:pt x="675" y="714"/>
                    <a:pt x="645" y="864"/>
                    <a:pt x="585" y="924"/>
                  </a:cubicBezTo>
                  <a:cubicBezTo>
                    <a:pt x="525" y="984"/>
                    <a:pt x="536" y="946"/>
                    <a:pt x="531" y="960"/>
                  </a:cubicBezTo>
                  <a:cubicBezTo>
                    <a:pt x="527" y="981"/>
                    <a:pt x="546" y="996"/>
                    <a:pt x="558" y="1050"/>
                  </a:cubicBezTo>
                  <a:cubicBezTo>
                    <a:pt x="570" y="1104"/>
                    <a:pt x="543" y="1218"/>
                    <a:pt x="477" y="1278"/>
                  </a:cubicBezTo>
                  <a:cubicBezTo>
                    <a:pt x="411" y="1338"/>
                    <a:pt x="444" y="1297"/>
                    <a:pt x="441" y="1320"/>
                  </a:cubicBezTo>
                  <a:cubicBezTo>
                    <a:pt x="438" y="1343"/>
                    <a:pt x="456" y="1299"/>
                    <a:pt x="459" y="1416"/>
                  </a:cubicBezTo>
                  <a:cubicBezTo>
                    <a:pt x="462" y="1533"/>
                    <a:pt x="396" y="1698"/>
                    <a:pt x="267" y="1770"/>
                  </a:cubicBezTo>
                  <a:cubicBezTo>
                    <a:pt x="138" y="1842"/>
                    <a:pt x="12" y="1827"/>
                    <a:pt x="0" y="1815"/>
                  </a:cubicBezTo>
                  <a:cubicBezTo>
                    <a:pt x="60" y="1511"/>
                    <a:pt x="375" y="276"/>
                    <a:pt x="489" y="0"/>
                  </a:cubicBezTo>
                  <a:cubicBezTo>
                    <a:pt x="543" y="6"/>
                    <a:pt x="588" y="60"/>
                    <a:pt x="672" y="138"/>
                  </a:cubicBezTo>
                  <a:close/>
                </a:path>
              </a:pathLst>
            </a:custGeom>
            <a:solidFill>
              <a:srgbClr val="0E1C38">
                <a:alpha val="5607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pic>
          <p:nvPicPr>
            <p:cNvPr id="13" name="Picture 5" descr="viru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9302">
              <a:off x="4383" y="1152"/>
              <a:ext cx="1176" cy="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323528" y="1100426"/>
            <a:ext cx="5112568" cy="7571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latin typeface="Consolas" pitchFamily="49" charset="0"/>
                <a:cs typeface="Consolas" pitchFamily="49" charset="0"/>
              </a:rPr>
              <a:t>Gardasil</a:t>
            </a:r>
          </a:p>
          <a:p>
            <a:pPr lvl="1">
              <a:lnSpc>
                <a:spcPct val="90000"/>
              </a:lnSpc>
            </a:pPr>
            <a:r>
              <a:rPr lang="el-GR" sz="2400" dirty="0">
                <a:solidFill>
                  <a:schemeClr val="bg2">
                    <a:lumMod val="90000"/>
                  </a:schemeClr>
                </a:solidFill>
                <a:latin typeface="Consolas" pitchFamily="49" charset="0"/>
                <a:cs typeface="Consolas" pitchFamily="49" charset="0"/>
              </a:rPr>
              <a:t>Τύποι: </a:t>
            </a:r>
            <a:r>
              <a:rPr lang="en-US" sz="2400" dirty="0">
                <a:solidFill>
                  <a:schemeClr val="bg2">
                    <a:lumMod val="90000"/>
                  </a:schemeClr>
                </a:solidFill>
                <a:latin typeface="Consolas" pitchFamily="49" charset="0"/>
                <a:cs typeface="Consolas" pitchFamily="49" charset="0"/>
              </a:rPr>
              <a:t>HPV 6, 11, 16, 18</a:t>
            </a:r>
            <a:endParaRPr lang="el-GR" sz="2400" dirty="0">
              <a:solidFill>
                <a:schemeClr val="bg2">
                  <a:lumMod val="9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528" y="2852936"/>
            <a:ext cx="5112568" cy="80842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err="1">
                <a:solidFill>
                  <a:schemeClr val="bg2">
                    <a:lumMod val="90000"/>
                  </a:schemeClr>
                </a:solidFill>
                <a:latin typeface="Consolas" pitchFamily="49" charset="0"/>
                <a:cs typeface="Consolas" pitchFamily="49" charset="0"/>
              </a:rPr>
              <a:t>Cervarix</a:t>
            </a:r>
            <a:endParaRPr lang="el-GR" sz="2400" b="1" dirty="0">
              <a:solidFill>
                <a:schemeClr val="bg2">
                  <a:lumMod val="9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603504" lvl="2" indent="-256032">
              <a:lnSpc>
                <a:spcPct val="90000"/>
              </a:lnSpc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l-GR" sz="2400" dirty="0">
                <a:solidFill>
                  <a:schemeClr val="bg2">
                    <a:lumMod val="90000"/>
                  </a:schemeClr>
                </a:solidFill>
                <a:latin typeface="Consolas" pitchFamily="49" charset="0"/>
                <a:cs typeface="Consolas" pitchFamily="49" charset="0"/>
              </a:rPr>
              <a:t>Τύποι: </a:t>
            </a:r>
            <a:r>
              <a:rPr lang="en-US" sz="2400" dirty="0">
                <a:solidFill>
                  <a:schemeClr val="bg2">
                    <a:lumMod val="90000"/>
                  </a:schemeClr>
                </a:solidFill>
                <a:latin typeface="Consolas" pitchFamily="49" charset="0"/>
                <a:cs typeface="Consolas" pitchFamily="49" charset="0"/>
              </a:rPr>
              <a:t>HPV16 &amp; 18</a:t>
            </a:r>
            <a:endParaRPr lang="el-GR" sz="2400" dirty="0">
              <a:solidFill>
                <a:schemeClr val="bg2">
                  <a:lumMod val="9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4412397"/>
            <a:ext cx="5112568" cy="10895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latin typeface="Consolas" pitchFamily="49" charset="0"/>
                <a:cs typeface="Consolas" pitchFamily="49" charset="0"/>
              </a:rPr>
              <a:t>Gardasil</a:t>
            </a:r>
            <a:r>
              <a:rPr lang="el-GR" sz="2400" b="1" dirty="0">
                <a:solidFill>
                  <a:schemeClr val="bg2">
                    <a:lumMod val="9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latin typeface="Consolas" pitchFamily="49" charset="0"/>
                <a:cs typeface="Consolas" pitchFamily="49" charset="0"/>
              </a:rPr>
              <a:t>9 </a:t>
            </a:r>
            <a:endParaRPr lang="el-GR" sz="2400" b="1" dirty="0">
              <a:solidFill>
                <a:schemeClr val="bg2">
                  <a:lumMod val="9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lvl="1">
              <a:lnSpc>
                <a:spcPct val="90000"/>
              </a:lnSpc>
            </a:pPr>
            <a:r>
              <a:rPr lang="el-GR" sz="2400" dirty="0">
                <a:solidFill>
                  <a:schemeClr val="bg2">
                    <a:lumMod val="90000"/>
                  </a:schemeClr>
                </a:solidFill>
                <a:latin typeface="Consolas" pitchFamily="49" charset="0"/>
                <a:cs typeface="Consolas" pitchFamily="49" charset="0"/>
              </a:rPr>
              <a:t>Τύποι : 6, 11, 16, 18, 31, 33, 45, 52 και </a:t>
            </a:r>
            <a:r>
              <a:rPr lang="el-GR" sz="2400" dirty="0" smtClean="0">
                <a:solidFill>
                  <a:schemeClr val="bg2">
                    <a:lumMod val="90000"/>
                  </a:schemeClr>
                </a:solidFill>
                <a:latin typeface="Consolas" pitchFamily="49" charset="0"/>
                <a:cs typeface="Consolas" pitchFamily="49" charset="0"/>
              </a:rPr>
              <a:t>58</a:t>
            </a:r>
            <a:endParaRPr lang="el-GR" sz="2400" dirty="0">
              <a:solidFill>
                <a:schemeClr val="bg2">
                  <a:lumMod val="9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grpSp>
        <p:nvGrpSpPr>
          <p:cNvPr id="16" name="Group 3"/>
          <p:cNvGrpSpPr>
            <a:grpSpLocks/>
          </p:cNvGrpSpPr>
          <p:nvPr/>
        </p:nvGrpSpPr>
        <p:grpSpPr bwMode="auto">
          <a:xfrm>
            <a:off x="5796136" y="1100426"/>
            <a:ext cx="1282918" cy="2011873"/>
            <a:chOff x="4383" y="1152"/>
            <a:chExt cx="1176" cy="2090"/>
          </a:xfrm>
        </p:grpSpPr>
        <p:sp>
          <p:nvSpPr>
            <p:cNvPr id="17" name="Freeform 4"/>
            <p:cNvSpPr>
              <a:spLocks/>
            </p:cNvSpPr>
            <p:nvPr/>
          </p:nvSpPr>
          <p:spPr bwMode="auto">
            <a:xfrm>
              <a:off x="4803" y="1440"/>
              <a:ext cx="744" cy="1779"/>
            </a:xfrm>
            <a:custGeom>
              <a:avLst/>
              <a:gdLst>
                <a:gd name="T0" fmla="*/ 537 w 756"/>
                <a:gd name="T1" fmla="*/ 85 h 1842"/>
                <a:gd name="T2" fmla="*/ 573 w 756"/>
                <a:gd name="T3" fmla="*/ 291 h 1842"/>
                <a:gd name="T4" fmla="*/ 513 w 756"/>
                <a:gd name="T5" fmla="*/ 368 h 1842"/>
                <a:gd name="T6" fmla="*/ 526 w 756"/>
                <a:gd name="T7" fmla="*/ 413 h 1842"/>
                <a:gd name="T8" fmla="*/ 467 w 756"/>
                <a:gd name="T9" fmla="*/ 567 h 1842"/>
                <a:gd name="T10" fmla="*/ 425 w 756"/>
                <a:gd name="T11" fmla="*/ 587 h 1842"/>
                <a:gd name="T12" fmla="*/ 446 w 756"/>
                <a:gd name="T13" fmla="*/ 646 h 1842"/>
                <a:gd name="T14" fmla="*/ 382 w 756"/>
                <a:gd name="T15" fmla="*/ 785 h 1842"/>
                <a:gd name="T16" fmla="*/ 352 w 756"/>
                <a:gd name="T17" fmla="*/ 810 h 1842"/>
                <a:gd name="T18" fmla="*/ 367 w 756"/>
                <a:gd name="T19" fmla="*/ 870 h 1842"/>
                <a:gd name="T20" fmla="*/ 213 w 756"/>
                <a:gd name="T21" fmla="*/ 1087 h 1842"/>
                <a:gd name="T22" fmla="*/ 0 w 756"/>
                <a:gd name="T23" fmla="*/ 1115 h 1842"/>
                <a:gd name="T24" fmla="*/ 391 w 756"/>
                <a:gd name="T25" fmla="*/ 0 h 1842"/>
                <a:gd name="T26" fmla="*/ 537 w 756"/>
                <a:gd name="T27" fmla="*/ 85 h 18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56"/>
                <a:gd name="T43" fmla="*/ 0 h 1842"/>
                <a:gd name="T44" fmla="*/ 756 w 756"/>
                <a:gd name="T45" fmla="*/ 1842 h 184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56" h="1842">
                  <a:moveTo>
                    <a:pt x="672" y="138"/>
                  </a:moveTo>
                  <a:cubicBezTo>
                    <a:pt x="756" y="216"/>
                    <a:pt x="756" y="378"/>
                    <a:pt x="717" y="474"/>
                  </a:cubicBezTo>
                  <a:cubicBezTo>
                    <a:pt x="678" y="570"/>
                    <a:pt x="723" y="522"/>
                    <a:pt x="642" y="597"/>
                  </a:cubicBezTo>
                  <a:cubicBezTo>
                    <a:pt x="645" y="633"/>
                    <a:pt x="639" y="630"/>
                    <a:pt x="657" y="672"/>
                  </a:cubicBezTo>
                  <a:cubicBezTo>
                    <a:pt x="675" y="714"/>
                    <a:pt x="645" y="864"/>
                    <a:pt x="585" y="924"/>
                  </a:cubicBezTo>
                  <a:cubicBezTo>
                    <a:pt x="525" y="984"/>
                    <a:pt x="536" y="946"/>
                    <a:pt x="531" y="960"/>
                  </a:cubicBezTo>
                  <a:cubicBezTo>
                    <a:pt x="527" y="981"/>
                    <a:pt x="546" y="996"/>
                    <a:pt x="558" y="1050"/>
                  </a:cubicBezTo>
                  <a:cubicBezTo>
                    <a:pt x="570" y="1104"/>
                    <a:pt x="543" y="1218"/>
                    <a:pt x="477" y="1278"/>
                  </a:cubicBezTo>
                  <a:cubicBezTo>
                    <a:pt x="411" y="1338"/>
                    <a:pt x="444" y="1297"/>
                    <a:pt x="441" y="1320"/>
                  </a:cubicBezTo>
                  <a:cubicBezTo>
                    <a:pt x="438" y="1343"/>
                    <a:pt x="456" y="1299"/>
                    <a:pt x="459" y="1416"/>
                  </a:cubicBezTo>
                  <a:cubicBezTo>
                    <a:pt x="462" y="1533"/>
                    <a:pt x="396" y="1698"/>
                    <a:pt x="267" y="1770"/>
                  </a:cubicBezTo>
                  <a:cubicBezTo>
                    <a:pt x="138" y="1842"/>
                    <a:pt x="12" y="1827"/>
                    <a:pt x="0" y="1815"/>
                  </a:cubicBezTo>
                  <a:cubicBezTo>
                    <a:pt x="60" y="1511"/>
                    <a:pt x="375" y="276"/>
                    <a:pt x="489" y="0"/>
                  </a:cubicBezTo>
                  <a:cubicBezTo>
                    <a:pt x="543" y="6"/>
                    <a:pt x="588" y="60"/>
                    <a:pt x="672" y="138"/>
                  </a:cubicBezTo>
                  <a:close/>
                </a:path>
              </a:pathLst>
            </a:custGeom>
            <a:solidFill>
              <a:srgbClr val="0E1C38">
                <a:alpha val="5607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l-GR"/>
            </a:p>
          </p:txBody>
        </p:sp>
        <p:pic>
          <p:nvPicPr>
            <p:cNvPr id="18" name="Picture 5" descr="viru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9302">
              <a:off x="4383" y="1152"/>
              <a:ext cx="1176" cy="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0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35946"/>
            <a:ext cx="9144000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Hepatitis  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2405900"/>
            <a:ext cx="2514600" cy="120032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Hepatitis A</a:t>
            </a:r>
          </a:p>
          <a:p>
            <a:pPr algn="ctr"/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Κοπρανο-στοματικά</a:t>
            </a:r>
            <a:endParaRPr lang="en-US" sz="24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9872" y="2405900"/>
            <a:ext cx="2514600" cy="193899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Hepatitis B</a:t>
            </a:r>
          </a:p>
          <a:p>
            <a:pPr algn="ctr"/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Άίμα</a:t>
            </a:r>
          </a:p>
          <a:p>
            <a:pPr algn="ctr"/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Σπέρμα και άλλα υγρά σώματος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00192" y="2405900"/>
            <a:ext cx="2514600" cy="83099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Hepatitis C</a:t>
            </a:r>
          </a:p>
          <a:p>
            <a:pPr algn="ctr"/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Αιματογενώς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908720"/>
            <a:ext cx="8244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Πως μεταδίδεται ?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endParaRPr lang="el-GR" sz="2800" b="1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6171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1404291"/>
            <a:ext cx="3868184" cy="467666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" lvl="0" algn="ctr">
              <a:lnSpc>
                <a:spcPct val="150000"/>
              </a:lnSpc>
              <a:spcBef>
                <a:spcPct val="20000"/>
              </a:spcBef>
              <a:spcAft>
                <a:spcPts val="300"/>
              </a:spcAft>
              <a:buClr>
                <a:srgbClr val="3E3D2D">
                  <a:lumMod val="75000"/>
                </a:srgbClr>
              </a:buClr>
              <a:buSzPct val="130000"/>
            </a:pPr>
            <a:r>
              <a:rPr lang="en-US" sz="2400" b="1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uman </a:t>
            </a:r>
          </a:p>
          <a:p>
            <a:pPr marL="45720" lvl="0" algn="ctr">
              <a:lnSpc>
                <a:spcPct val="150000"/>
              </a:lnSpc>
              <a:spcBef>
                <a:spcPct val="20000"/>
              </a:spcBef>
              <a:spcAft>
                <a:spcPts val="300"/>
              </a:spcAft>
              <a:buClr>
                <a:srgbClr val="3E3D2D">
                  <a:lumMod val="75000"/>
                </a:srgbClr>
              </a:buClr>
              <a:buSzPct val="130000"/>
            </a:pPr>
            <a:r>
              <a:rPr lang="en-US" sz="2400" b="1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mmunodeficiency </a:t>
            </a:r>
          </a:p>
          <a:p>
            <a:pPr marL="45720" lvl="0" algn="ctr">
              <a:lnSpc>
                <a:spcPct val="150000"/>
              </a:lnSpc>
              <a:spcBef>
                <a:spcPct val="20000"/>
              </a:spcBef>
              <a:spcAft>
                <a:spcPts val="300"/>
              </a:spcAft>
              <a:buClr>
                <a:srgbClr val="3E3D2D">
                  <a:lumMod val="75000"/>
                </a:srgbClr>
              </a:buClr>
              <a:buSzPct val="130000"/>
            </a:pPr>
            <a:r>
              <a:rPr lang="en-US" sz="2400" b="1" dirty="0" smtClean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V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irus</a:t>
            </a:r>
            <a:endParaRPr lang="en-US" sz="2400" b="1" dirty="0">
              <a:solidFill>
                <a:srgbClr val="000000"/>
              </a:solidFill>
              <a:latin typeface="Consolas" pitchFamily="49" charset="0"/>
              <a:cs typeface="Consolas" pitchFamily="49" charset="0"/>
            </a:endParaRPr>
          </a:p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3E3D2D">
                  <a:lumMod val="75000"/>
                </a:srgbClr>
              </a:buClr>
              <a:buSzPct val="130000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“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Ο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HIV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είναι ιός ο οποίος μεταδίδεται με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υγρά του 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σώματος και προσβάλλει τα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CD4 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θετικά κύτταρα-              	Τ λεμφοκύτταρα 	Μακροφάγα</a:t>
            </a:r>
            <a:endParaRPr lang="en-US" sz="2000" baseline="300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0575" y="206774"/>
            <a:ext cx="4906176" cy="9144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3200" dirty="0" smtClean="0">
                <a:latin typeface="Consolas" pitchFamily="49" charset="0"/>
                <a:cs typeface="Consolas" pitchFamily="49" charset="0"/>
              </a:rPr>
              <a:t>HIV        </a:t>
            </a:r>
            <a:r>
              <a:rPr lang="el-GR" sz="3200" dirty="0" smtClean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3200" dirty="0" smtClean="0">
                <a:latin typeface="Consolas" pitchFamily="49" charset="0"/>
                <a:cs typeface="Consolas" pitchFamily="49" charset="0"/>
              </a:rPr>
              <a:t>AIDS</a:t>
            </a:r>
            <a:endParaRPr lang="en-US" sz="3200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148767" y="431758"/>
            <a:ext cx="1333500" cy="3810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67486" y="1774889"/>
            <a:ext cx="3733800" cy="3970318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A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cquired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I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mmuno</a:t>
            </a:r>
            <a:endParaRPr lang="en-US" sz="24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D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eficiency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S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yndrome</a:t>
            </a:r>
          </a:p>
          <a:p>
            <a:pPr algn="ctr">
              <a:lnSpc>
                <a:spcPct val="150000"/>
              </a:lnSpc>
            </a:pPr>
            <a:endParaRPr lang="en-US" sz="24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Το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AIDS 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είναι το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τελικό 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στάδιο της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HIV 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λοίμωξης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03091"/>
            <a:ext cx="1676400" cy="1151259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72163366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07" y="0"/>
            <a:ext cx="9111893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32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Πως μεταδίδεται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?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752601" y="1642499"/>
            <a:ext cx="6400800" cy="5215501"/>
          </a:xfrm>
          <a:prstGeom prst="rect">
            <a:avLst/>
          </a:prstGeom>
        </p:spPr>
        <p:txBody>
          <a:bodyPr/>
          <a:lstStyle/>
          <a:p>
            <a:pPr marL="45720" indent="0" algn="r">
              <a:buNone/>
            </a:pP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Μέσω των σωματικών υγρών</a:t>
            </a:r>
            <a:endParaRPr lang="en-US" sz="24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45720" indent="0" algn="ctr">
              <a:buNone/>
            </a:pPr>
            <a:endParaRPr lang="en-US" b="1" dirty="0" smtClean="0">
              <a:solidFill>
                <a:schemeClr val="accent5"/>
              </a:solidFill>
            </a:endParaRPr>
          </a:p>
          <a:p>
            <a:pPr marL="45720" indent="0" algn="ctr">
              <a:buNone/>
            </a:pPr>
            <a:endParaRPr lang="en-US" sz="2400" b="1" u="sng" dirty="0" smtClean="0">
              <a:solidFill>
                <a:srgbClr val="0070C0"/>
              </a:solidFill>
            </a:endParaRPr>
          </a:p>
          <a:p>
            <a:pPr marL="45720" indent="0" algn="ctr">
              <a:buNone/>
            </a:pPr>
            <a:r>
              <a:rPr lang="en-US" sz="2400" b="1" u="sng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3 </a:t>
            </a:r>
            <a:r>
              <a:rPr lang="el-GR" sz="2400" b="1" u="sng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τρόποι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:</a:t>
            </a:r>
          </a:p>
          <a:p>
            <a:pPr marL="502920" indent="-457200">
              <a:buClr>
                <a:srgbClr val="0070C0"/>
              </a:buClr>
              <a:buAutoNum type="arabicPeriod"/>
            </a:pP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Σεξουαλική επαφή </a:t>
            </a:r>
          </a:p>
          <a:p>
            <a:pPr marL="758952" lvl="1" indent="-457200">
              <a:buClr>
                <a:srgbClr val="0070C0"/>
              </a:buClr>
              <a:buAutoNum type="arabicPeriod"/>
            </a:pP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vaginal, oral, anal</a:t>
            </a:r>
          </a:p>
          <a:p>
            <a:pPr marL="502920" indent="-457200">
              <a:buClr>
                <a:srgbClr val="0070C0"/>
              </a:buClr>
              <a:buAutoNum type="arabicPeriod"/>
            </a:pPr>
            <a:endParaRPr lang="el-GR" sz="24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502920" indent="-457200">
              <a:buClr>
                <a:srgbClr val="0070C0"/>
              </a:buClr>
              <a:buAutoNum type="arabicPeriod"/>
            </a:pP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Αίμα και παράγωγα </a:t>
            </a:r>
          </a:p>
          <a:p>
            <a:pPr marL="502920" indent="-457200">
              <a:buClr>
                <a:srgbClr val="0070C0"/>
              </a:buClr>
              <a:buAutoNum type="arabicPeriod"/>
            </a:pPr>
            <a:endParaRPr lang="el-GR" sz="24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502920" indent="-457200">
              <a:buClr>
                <a:srgbClr val="0070C0"/>
              </a:buClr>
              <a:buAutoNum type="arabicPeriod"/>
            </a:pP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Κάθετη μετάδοση </a:t>
            </a:r>
            <a:endParaRPr lang="en-US" sz="2400" b="1" baseline="300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5" r="45681"/>
          <a:stretch/>
        </p:blipFill>
        <p:spPr>
          <a:xfrm>
            <a:off x="457201" y="5070337"/>
            <a:ext cx="1295400" cy="1553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352800"/>
            <a:ext cx="1295400" cy="129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00"/>
            <a:ext cx="1219200" cy="2112151"/>
          </a:xfrm>
          <a:prstGeom prst="rect">
            <a:avLst/>
          </a:prstGeom>
          <a:ln w="31750">
            <a:solidFill>
              <a:schemeClr val="accent5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" y="2076543"/>
            <a:ext cx="1379305" cy="950008"/>
          </a:xfrm>
          <a:prstGeom prst="rect">
            <a:avLst/>
          </a:prstGeom>
          <a:ln w="31750">
            <a:solidFill>
              <a:schemeClr val="accent5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1"/>
          <a:stretch/>
        </p:blipFill>
        <p:spPr>
          <a:xfrm>
            <a:off x="26114" y="834083"/>
            <a:ext cx="1385298" cy="1136392"/>
          </a:xfrm>
          <a:prstGeom prst="rect">
            <a:avLst/>
          </a:prstGeom>
          <a:ln w="31750" cmpd="sng">
            <a:solidFill>
              <a:schemeClr val="accent5"/>
            </a:solidFill>
          </a:ln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645024"/>
            <a:ext cx="2677197" cy="259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97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79512" y="2276872"/>
            <a:ext cx="3418712" cy="951601"/>
          </a:xfrm>
          <a:solidFill>
            <a:schemeClr val="accent1">
              <a:lumMod val="5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r>
              <a:rPr lang="el-GR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Με ποιά υγρά μεταδίδεται?</a:t>
            </a:r>
          </a:p>
          <a:p>
            <a:endParaRPr lang="en-US" baseline="30000" dirty="0">
              <a:solidFill>
                <a:schemeClr val="bg2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251520" y="3356992"/>
            <a:ext cx="3346704" cy="2017138"/>
          </a:xfrm>
          <a:solidFill>
            <a:schemeClr val="accent1">
              <a:lumMod val="50000"/>
            </a:schemeClr>
          </a:solidFill>
          <a:ln>
            <a:solidFill>
              <a:schemeClr val="accent5"/>
            </a:solidFill>
          </a:ln>
        </p:spPr>
        <p:txBody>
          <a:bodyPr>
            <a:normAutofit/>
          </a:bodyPr>
          <a:lstStyle/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Blood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Vaginal Fluids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Semen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Breast Milk</a:t>
            </a:r>
            <a:endParaRPr lang="en-US" b="1" dirty="0">
              <a:solidFill>
                <a:schemeClr val="bg1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459853" y="2348880"/>
            <a:ext cx="3856563" cy="864096"/>
          </a:xfrm>
          <a:solidFill>
            <a:schemeClr val="accent1">
              <a:lumMod val="5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r>
              <a:rPr lang="el-GR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Ο </a:t>
            </a:r>
            <a:r>
              <a:rPr lang="en-US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HIV </a:t>
            </a:r>
            <a:r>
              <a:rPr lang="el-GR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εισέρχεται από</a:t>
            </a:r>
            <a:r>
              <a:rPr lang="en-US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:</a:t>
            </a:r>
            <a:endParaRPr lang="en-US" dirty="0">
              <a:solidFill>
                <a:schemeClr val="bg2"/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HIV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92696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“Flu-like”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συμπτώματα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2-4 weeks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μετά την έκθεση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:</a:t>
            </a:r>
          </a:p>
          <a:p>
            <a:pPr algn="ctr">
              <a:buClr>
                <a:srgbClr val="0070C0"/>
              </a:buClr>
            </a:pP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πυρετός</a:t>
            </a:r>
            <a:endParaRPr lang="en-US" sz="24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algn="ctr">
              <a:buClr>
                <a:srgbClr val="0070C0"/>
              </a:buClr>
            </a:pP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Διόγκωση λεμφαδένων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36008" y="3356992"/>
            <a:ext cx="3780408" cy="267765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Στόμα </a:t>
            </a:r>
          </a:p>
          <a:p>
            <a:r>
              <a:rPr lang="el-GR" sz="2400" b="1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Μύτη</a:t>
            </a:r>
          </a:p>
          <a:p>
            <a:r>
              <a:rPr lang="el-GR" sz="2400" b="1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Μάτι</a:t>
            </a:r>
          </a:p>
          <a:p>
            <a:r>
              <a:rPr lang="el-GR" sz="2400" b="1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Κόλπος </a:t>
            </a:r>
          </a:p>
          <a:p>
            <a:r>
              <a:rPr lang="el-GR" sz="2400" b="1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Πρωκτικός </a:t>
            </a:r>
          </a:p>
          <a:p>
            <a:r>
              <a:rPr lang="el-GR" sz="2400" b="1" dirty="0" smtClean="0">
                <a:solidFill>
                  <a:schemeClr val="bg2"/>
                </a:solidFill>
                <a:latin typeface="Consolas" pitchFamily="49" charset="0"/>
                <a:cs typeface="Consolas" pitchFamily="49" charset="0"/>
              </a:rPr>
              <a:t>Λύσεις συνεχείας στο δέρμα </a:t>
            </a:r>
            <a:endParaRPr lang="el-GR" sz="2400" b="1" dirty="0">
              <a:solidFill>
                <a:schemeClr val="bg2"/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41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9" name="Oval 3"/>
          <p:cNvSpPr>
            <a:spLocks noChangeArrowheads="1"/>
          </p:cNvSpPr>
          <p:nvPr/>
        </p:nvSpPr>
        <p:spPr bwMode="auto">
          <a:xfrm>
            <a:off x="609600" y="2895600"/>
            <a:ext cx="990600" cy="3048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85380" name="Line 4"/>
          <p:cNvSpPr>
            <a:spLocks noChangeShapeType="1"/>
          </p:cNvSpPr>
          <p:nvPr/>
        </p:nvSpPr>
        <p:spPr bwMode="auto">
          <a:xfrm>
            <a:off x="1600200" y="3048000"/>
            <a:ext cx="0" cy="2971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485381" name="Line 5"/>
          <p:cNvSpPr>
            <a:spLocks noChangeShapeType="1"/>
          </p:cNvSpPr>
          <p:nvPr/>
        </p:nvSpPr>
        <p:spPr bwMode="auto">
          <a:xfrm flipH="1">
            <a:off x="609600" y="3048000"/>
            <a:ext cx="0" cy="2895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485382" name="Rectangle 6"/>
          <p:cNvSpPr>
            <a:spLocks noChangeArrowheads="1"/>
          </p:cNvSpPr>
          <p:nvPr/>
        </p:nvSpPr>
        <p:spPr bwMode="auto">
          <a:xfrm>
            <a:off x="609600" y="3581400"/>
            <a:ext cx="990600" cy="24384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000">
              <a:latin typeface="Times New Roman" pitchFamily="18" charset="0"/>
            </a:endParaRPr>
          </a:p>
          <a:p>
            <a:pPr algn="ctr"/>
            <a:endParaRPr lang="en-US" sz="2000">
              <a:latin typeface="Times New Roman" pitchFamily="18" charset="0"/>
            </a:endParaRPr>
          </a:p>
        </p:txBody>
      </p:sp>
      <p:sp>
        <p:nvSpPr>
          <p:cNvPr id="485383" name="Oval 7"/>
          <p:cNvSpPr>
            <a:spLocks noChangeArrowheads="1"/>
          </p:cNvSpPr>
          <p:nvPr/>
        </p:nvSpPr>
        <p:spPr bwMode="auto">
          <a:xfrm>
            <a:off x="609600" y="3505200"/>
            <a:ext cx="990600" cy="2286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85384" name="Oval 8"/>
          <p:cNvSpPr>
            <a:spLocks noChangeArrowheads="1"/>
          </p:cNvSpPr>
          <p:nvPr/>
        </p:nvSpPr>
        <p:spPr bwMode="auto">
          <a:xfrm>
            <a:off x="2209800" y="2895600"/>
            <a:ext cx="990600" cy="3048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85385" name="Oval 9"/>
          <p:cNvSpPr>
            <a:spLocks noChangeArrowheads="1"/>
          </p:cNvSpPr>
          <p:nvPr/>
        </p:nvSpPr>
        <p:spPr bwMode="auto">
          <a:xfrm>
            <a:off x="3962400" y="2895600"/>
            <a:ext cx="990600" cy="3048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85386" name="Oval 10"/>
          <p:cNvSpPr>
            <a:spLocks noChangeArrowheads="1"/>
          </p:cNvSpPr>
          <p:nvPr/>
        </p:nvSpPr>
        <p:spPr bwMode="auto">
          <a:xfrm>
            <a:off x="5791200" y="2895600"/>
            <a:ext cx="990600" cy="3048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85387" name="Oval 11"/>
          <p:cNvSpPr>
            <a:spLocks noChangeArrowheads="1"/>
          </p:cNvSpPr>
          <p:nvPr/>
        </p:nvSpPr>
        <p:spPr bwMode="auto">
          <a:xfrm>
            <a:off x="7467600" y="2895600"/>
            <a:ext cx="990600" cy="3048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485388" name="Line 12"/>
          <p:cNvSpPr>
            <a:spLocks noChangeShapeType="1"/>
          </p:cNvSpPr>
          <p:nvPr/>
        </p:nvSpPr>
        <p:spPr bwMode="auto">
          <a:xfrm>
            <a:off x="3200400" y="3048000"/>
            <a:ext cx="0" cy="2971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485389" name="Line 13"/>
          <p:cNvSpPr>
            <a:spLocks noChangeShapeType="1"/>
          </p:cNvSpPr>
          <p:nvPr/>
        </p:nvSpPr>
        <p:spPr bwMode="auto">
          <a:xfrm>
            <a:off x="2209800" y="3048000"/>
            <a:ext cx="0" cy="2971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485390" name="Line 14"/>
          <p:cNvSpPr>
            <a:spLocks noChangeShapeType="1"/>
          </p:cNvSpPr>
          <p:nvPr/>
        </p:nvSpPr>
        <p:spPr bwMode="auto">
          <a:xfrm>
            <a:off x="3962400" y="3048000"/>
            <a:ext cx="0" cy="2895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485391" name="Line 15"/>
          <p:cNvSpPr>
            <a:spLocks noChangeShapeType="1"/>
          </p:cNvSpPr>
          <p:nvPr/>
        </p:nvSpPr>
        <p:spPr bwMode="auto">
          <a:xfrm flipH="1">
            <a:off x="4953000" y="3048000"/>
            <a:ext cx="0" cy="2895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485392" name="Line 16"/>
          <p:cNvSpPr>
            <a:spLocks noChangeShapeType="1"/>
          </p:cNvSpPr>
          <p:nvPr/>
        </p:nvSpPr>
        <p:spPr bwMode="auto">
          <a:xfrm>
            <a:off x="5791200" y="3048000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485393" name="Line 17"/>
          <p:cNvSpPr>
            <a:spLocks noChangeShapeType="1"/>
          </p:cNvSpPr>
          <p:nvPr/>
        </p:nvSpPr>
        <p:spPr bwMode="auto">
          <a:xfrm>
            <a:off x="6781800" y="3048000"/>
            <a:ext cx="0" cy="2895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485394" name="Line 18"/>
          <p:cNvSpPr>
            <a:spLocks noChangeShapeType="1"/>
          </p:cNvSpPr>
          <p:nvPr/>
        </p:nvSpPr>
        <p:spPr bwMode="auto">
          <a:xfrm>
            <a:off x="7467600" y="3048000"/>
            <a:ext cx="0" cy="2971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485395" name="Line 19"/>
          <p:cNvSpPr>
            <a:spLocks noChangeShapeType="1"/>
          </p:cNvSpPr>
          <p:nvPr/>
        </p:nvSpPr>
        <p:spPr bwMode="auto">
          <a:xfrm>
            <a:off x="8458200" y="3048000"/>
            <a:ext cx="0" cy="2971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485396" name="Rectangle 20"/>
          <p:cNvSpPr>
            <a:spLocks noChangeArrowheads="1"/>
          </p:cNvSpPr>
          <p:nvPr/>
        </p:nvSpPr>
        <p:spPr bwMode="auto">
          <a:xfrm>
            <a:off x="2209800" y="4724400"/>
            <a:ext cx="990600" cy="12954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85397" name="Oval 21"/>
          <p:cNvSpPr>
            <a:spLocks noChangeArrowheads="1"/>
          </p:cNvSpPr>
          <p:nvPr/>
        </p:nvSpPr>
        <p:spPr bwMode="auto">
          <a:xfrm>
            <a:off x="2195736" y="4581128"/>
            <a:ext cx="990600" cy="2286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85398" name="Oval 22"/>
          <p:cNvSpPr>
            <a:spLocks noChangeArrowheads="1"/>
          </p:cNvSpPr>
          <p:nvPr/>
        </p:nvSpPr>
        <p:spPr bwMode="auto">
          <a:xfrm>
            <a:off x="609600" y="5943600"/>
            <a:ext cx="990600" cy="2286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85399" name="Oval 23"/>
          <p:cNvSpPr>
            <a:spLocks noChangeArrowheads="1"/>
          </p:cNvSpPr>
          <p:nvPr/>
        </p:nvSpPr>
        <p:spPr bwMode="auto">
          <a:xfrm>
            <a:off x="2195736" y="5949280"/>
            <a:ext cx="990600" cy="2286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85400" name="Rectangle 24"/>
          <p:cNvSpPr>
            <a:spLocks noChangeArrowheads="1"/>
          </p:cNvSpPr>
          <p:nvPr/>
        </p:nvSpPr>
        <p:spPr bwMode="auto">
          <a:xfrm>
            <a:off x="3962400" y="5334000"/>
            <a:ext cx="990600" cy="762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85401" name="Oval 25"/>
          <p:cNvSpPr>
            <a:spLocks noChangeArrowheads="1"/>
          </p:cNvSpPr>
          <p:nvPr/>
        </p:nvSpPr>
        <p:spPr bwMode="auto">
          <a:xfrm>
            <a:off x="3962400" y="5181600"/>
            <a:ext cx="990600" cy="2286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85402" name="Oval 26"/>
          <p:cNvSpPr>
            <a:spLocks noChangeArrowheads="1"/>
          </p:cNvSpPr>
          <p:nvPr/>
        </p:nvSpPr>
        <p:spPr bwMode="auto">
          <a:xfrm>
            <a:off x="3962400" y="5943600"/>
            <a:ext cx="990600" cy="2286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85403" name="Rectangle 27"/>
          <p:cNvSpPr>
            <a:spLocks noChangeArrowheads="1"/>
          </p:cNvSpPr>
          <p:nvPr/>
        </p:nvSpPr>
        <p:spPr bwMode="auto">
          <a:xfrm>
            <a:off x="5791200" y="5638800"/>
            <a:ext cx="990600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85404" name="Oval 28"/>
          <p:cNvSpPr>
            <a:spLocks noChangeArrowheads="1"/>
          </p:cNvSpPr>
          <p:nvPr/>
        </p:nvSpPr>
        <p:spPr bwMode="auto">
          <a:xfrm>
            <a:off x="5791200" y="5562600"/>
            <a:ext cx="990600" cy="2286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85405" name="Oval 29"/>
          <p:cNvSpPr>
            <a:spLocks noChangeArrowheads="1"/>
          </p:cNvSpPr>
          <p:nvPr/>
        </p:nvSpPr>
        <p:spPr bwMode="auto">
          <a:xfrm>
            <a:off x="5791200" y="5943600"/>
            <a:ext cx="990600" cy="2286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85406" name="Oval 30"/>
          <p:cNvSpPr>
            <a:spLocks noChangeArrowheads="1"/>
          </p:cNvSpPr>
          <p:nvPr/>
        </p:nvSpPr>
        <p:spPr bwMode="auto">
          <a:xfrm>
            <a:off x="7467600" y="5943600"/>
            <a:ext cx="990600" cy="2286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85407" name="Line 31"/>
          <p:cNvSpPr>
            <a:spLocks noChangeShapeType="1"/>
          </p:cNvSpPr>
          <p:nvPr/>
        </p:nvSpPr>
        <p:spPr bwMode="auto">
          <a:xfrm>
            <a:off x="7467600" y="6019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485408" name="Line 32"/>
          <p:cNvSpPr>
            <a:spLocks noChangeShapeType="1"/>
          </p:cNvSpPr>
          <p:nvPr/>
        </p:nvSpPr>
        <p:spPr bwMode="auto">
          <a:xfrm>
            <a:off x="304800" y="61722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/>
          </a:p>
        </p:txBody>
      </p:sp>
      <p:sp>
        <p:nvSpPr>
          <p:cNvPr id="485409" name="Text Box 33"/>
          <p:cNvSpPr txBox="1">
            <a:spLocks noChangeArrowheads="1"/>
          </p:cNvSpPr>
          <p:nvPr/>
        </p:nvSpPr>
        <p:spPr bwMode="auto">
          <a:xfrm>
            <a:off x="2020887" y="1981200"/>
            <a:ext cx="13684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l-GR" sz="2000" b="1" dirty="0" smtClean="0">
                <a:solidFill>
                  <a:schemeClr val="tx2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Σπέρμα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algn="ctr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11,000</a:t>
            </a:r>
          </a:p>
          <a:p>
            <a:endParaRPr lang="en-US" sz="2400" b="1" dirty="0"/>
          </a:p>
        </p:txBody>
      </p:sp>
      <p:sp>
        <p:nvSpPr>
          <p:cNvPr id="485410" name="Text Box 34"/>
          <p:cNvSpPr txBox="1">
            <a:spLocks noChangeArrowheads="1"/>
          </p:cNvSpPr>
          <p:nvPr/>
        </p:nvSpPr>
        <p:spPr bwMode="auto">
          <a:xfrm>
            <a:off x="3707904" y="1882686"/>
            <a:ext cx="172819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l-GR" sz="2000" b="1" dirty="0" smtClean="0">
                <a:solidFill>
                  <a:schemeClr val="tx2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Κολπικές εκκρίσεις</a:t>
            </a:r>
          </a:p>
          <a:p>
            <a:pPr algn="ctr"/>
            <a:r>
              <a:rPr lang="el-GR" sz="2000" b="1" dirty="0" smtClean="0">
                <a:solidFill>
                  <a:schemeClr val="tx2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7,000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485411" name="Text Box 35"/>
          <p:cNvSpPr txBox="1">
            <a:spLocks noChangeArrowheads="1"/>
          </p:cNvSpPr>
          <p:nvPr/>
        </p:nvSpPr>
        <p:spPr bwMode="auto">
          <a:xfrm>
            <a:off x="492919" y="1988840"/>
            <a:ext cx="122396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l-GR" sz="2000" b="1" dirty="0" smtClean="0">
                <a:solidFill>
                  <a:schemeClr val="tx2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Αίμα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algn="ctr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18,000</a:t>
            </a:r>
          </a:p>
        </p:txBody>
      </p:sp>
      <p:sp>
        <p:nvSpPr>
          <p:cNvPr id="485412" name="Text Box 36"/>
          <p:cNvSpPr txBox="1">
            <a:spLocks noChangeArrowheads="1"/>
          </p:cNvSpPr>
          <p:nvPr/>
        </p:nvSpPr>
        <p:spPr bwMode="auto">
          <a:xfrm>
            <a:off x="5489975" y="1928962"/>
            <a:ext cx="193995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l-GR" sz="2000" b="1" dirty="0" smtClean="0">
                <a:solidFill>
                  <a:schemeClr val="tx2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Αμνιακό υγρό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algn="ctr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4,000</a:t>
            </a:r>
          </a:p>
        </p:txBody>
      </p:sp>
      <p:sp>
        <p:nvSpPr>
          <p:cNvPr id="485413" name="Text Box 37"/>
          <p:cNvSpPr txBox="1">
            <a:spLocks noChangeArrowheads="1"/>
          </p:cNvSpPr>
          <p:nvPr/>
        </p:nvSpPr>
        <p:spPr bwMode="auto">
          <a:xfrm>
            <a:off x="7524256" y="2035085"/>
            <a:ext cx="8899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l-GR" sz="2000" b="1" dirty="0" smtClean="0">
                <a:solidFill>
                  <a:schemeClr val="tx2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Σάλιο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algn="ctr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1</a:t>
            </a:r>
          </a:p>
        </p:txBody>
      </p:sp>
      <p:sp>
        <p:nvSpPr>
          <p:cNvPr id="485414" name="Text Box 38"/>
          <p:cNvSpPr txBox="1">
            <a:spLocks noChangeArrowheads="1"/>
          </p:cNvSpPr>
          <p:nvPr/>
        </p:nvSpPr>
        <p:spPr bwMode="auto">
          <a:xfrm>
            <a:off x="29886" y="260648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l-GR" sz="3200" b="1" dirty="0">
                <a:solidFill>
                  <a:schemeClr val="tx2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Αριθμός 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HIV </a:t>
            </a:r>
            <a:r>
              <a:rPr lang="el-GR" sz="3200" b="1" dirty="0">
                <a:solidFill>
                  <a:schemeClr val="tx2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σωματιδίων </a:t>
            </a:r>
            <a:endParaRPr lang="el-GR" sz="3200" b="1" dirty="0" smtClean="0">
              <a:solidFill>
                <a:schemeClr val="tx2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algn="ctr"/>
            <a:r>
              <a:rPr lang="el-GR" sz="3200" b="1" dirty="0" smtClean="0">
                <a:solidFill>
                  <a:schemeClr val="tx2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σε 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1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mL </a:t>
            </a:r>
            <a:r>
              <a:rPr lang="el-GR" sz="3200" b="1" dirty="0">
                <a:solidFill>
                  <a:schemeClr val="tx2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υγρών σώματος</a:t>
            </a:r>
            <a:endParaRPr lang="en-US" sz="3200" b="1" dirty="0">
              <a:solidFill>
                <a:schemeClr val="tx2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6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20472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dirty="0" smtClean="0">
                <a:solidFill>
                  <a:srgbClr val="0070C0"/>
                </a:solidFill>
              </a:rPr>
              <a:t>	</a:t>
            </a:r>
            <a:r>
              <a:rPr lang="el-GR" sz="32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Μείωση του κινδύνου για ΣΜΝ 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23528" y="1052736"/>
            <a:ext cx="8424936" cy="47244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600" b="1" dirty="0" smtClean="0">
                <a:solidFill>
                  <a:schemeClr val="bg2">
                    <a:lumMod val="90000"/>
                  </a:schemeClr>
                </a:solidFill>
                <a:latin typeface="Consolas" pitchFamily="49" charset="0"/>
                <a:cs typeface="Consolas" pitchFamily="49" charset="0"/>
              </a:rPr>
              <a:t>No </a:t>
            </a:r>
            <a:r>
              <a:rPr lang="en-US" sz="2600" b="1" dirty="0">
                <a:solidFill>
                  <a:schemeClr val="bg2">
                    <a:lumMod val="90000"/>
                  </a:schemeClr>
                </a:solidFill>
                <a:latin typeface="Consolas" pitchFamily="49" charset="0"/>
                <a:cs typeface="Consolas" pitchFamily="49" charset="0"/>
              </a:rPr>
              <a:t>Risk —</a:t>
            </a:r>
          </a:p>
          <a:p>
            <a:pPr marL="45720" indent="0">
              <a:buNone/>
            </a:pPr>
            <a:r>
              <a:rPr lang="el-GR" sz="2600" b="1" u="sng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Αποχή </a:t>
            </a:r>
            <a:r>
              <a:rPr lang="en-US" sz="2600" b="1" u="sng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(sex):</a:t>
            </a:r>
            <a:r>
              <a:rPr lang="en-US" sz="26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 not oral</a:t>
            </a:r>
            <a:r>
              <a:rPr lang="en-US" sz="2600" dirty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, </a:t>
            </a:r>
            <a:r>
              <a:rPr lang="en-US" sz="26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vaginal</a:t>
            </a:r>
            <a:r>
              <a:rPr lang="el-GR" sz="26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, </a:t>
            </a:r>
            <a:r>
              <a:rPr lang="en-US" sz="26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anal sex</a:t>
            </a:r>
          </a:p>
          <a:p>
            <a:pPr marL="45720" indent="0">
              <a:buNone/>
            </a:pPr>
            <a:r>
              <a:rPr lang="el-GR" sz="2600" b="1" u="sng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Καθόλου σωματική επαφή</a:t>
            </a:r>
            <a:r>
              <a:rPr lang="en-US" sz="26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 </a:t>
            </a:r>
            <a:endParaRPr lang="en-US" sz="2600" dirty="0">
              <a:solidFill>
                <a:schemeClr val="bg1"/>
              </a:solidFill>
              <a:latin typeface="Consolas" pitchFamily="49" charset="0"/>
              <a:cs typeface="Consolas" pitchFamily="49" charset="0"/>
            </a:endParaRPr>
          </a:p>
          <a:p>
            <a:pPr marL="45720" indent="0">
              <a:buNone/>
            </a:pPr>
            <a:r>
              <a:rPr lang="el-GR" sz="2600" b="1" u="sng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Μονογαμική σχέση με μη μολυσμένο σύντροφο</a:t>
            </a:r>
            <a:endParaRPr lang="en-US" sz="2600" dirty="0" smtClean="0">
              <a:solidFill>
                <a:schemeClr val="bg1"/>
              </a:solidFill>
              <a:latin typeface="Consolas" pitchFamily="49" charset="0"/>
              <a:cs typeface="Consolas" pitchFamily="49" charset="0"/>
            </a:endParaRPr>
          </a:p>
          <a:p>
            <a:pPr marL="45720" indent="0">
              <a:buNone/>
            </a:pPr>
            <a:endParaRPr lang="en-US" sz="2600" dirty="0">
              <a:latin typeface="Consolas" pitchFamily="49" charset="0"/>
              <a:cs typeface="Consolas" pitchFamily="49" charset="0"/>
            </a:endParaRPr>
          </a:p>
          <a:p>
            <a:pPr marL="45720" indent="0">
              <a:buNone/>
            </a:pPr>
            <a:r>
              <a:rPr lang="en-US" sz="2600" b="1" dirty="0">
                <a:solidFill>
                  <a:schemeClr val="bg2">
                    <a:lumMod val="90000"/>
                  </a:schemeClr>
                </a:solidFill>
                <a:latin typeface="Consolas" pitchFamily="49" charset="0"/>
                <a:cs typeface="Consolas" pitchFamily="49" charset="0"/>
              </a:rPr>
              <a:t>Reduced Risk —</a:t>
            </a:r>
          </a:p>
          <a:p>
            <a:pPr marL="45720" indent="0">
              <a:buNone/>
            </a:pPr>
            <a:r>
              <a:rPr lang="en-US" sz="2600" b="1" u="sng" dirty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Protected Sex</a:t>
            </a:r>
            <a:r>
              <a:rPr lang="en-US" sz="2600" dirty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:  </a:t>
            </a:r>
            <a:r>
              <a:rPr lang="en-US" sz="26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“</a:t>
            </a:r>
            <a:r>
              <a:rPr lang="el-GR" sz="2600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σωστή και σταθερή χρήση προφυλακτικού</a:t>
            </a:r>
            <a:endParaRPr lang="en-US" sz="2600" baseline="30000" dirty="0">
              <a:solidFill>
                <a:schemeClr val="bg1"/>
              </a:solidFill>
              <a:latin typeface="Consolas" pitchFamily="49" charset="0"/>
              <a:cs typeface="Consolas" pitchFamily="49" charset="0"/>
            </a:endParaRPr>
          </a:p>
          <a:p>
            <a:pPr marL="45720" indent="0">
              <a:buNone/>
            </a:pPr>
            <a:r>
              <a:rPr lang="el-GR" sz="2600" b="1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Λιγότερους ερωτικούς συντρόφους</a:t>
            </a:r>
            <a:endParaRPr lang="en-US" sz="2600" dirty="0">
              <a:solidFill>
                <a:schemeClr val="bg1"/>
              </a:solidFill>
              <a:latin typeface="Consolas" pitchFamily="49" charset="0"/>
              <a:cs typeface="Consolas" pitchFamily="49" charset="0"/>
            </a:endParaRPr>
          </a:p>
          <a:p>
            <a:pPr marL="45720" indent="0">
              <a:buNone/>
            </a:pPr>
            <a:r>
              <a:rPr lang="el-GR" sz="2600" b="1" dirty="0" smtClean="0">
                <a:solidFill>
                  <a:schemeClr val="bg1"/>
                </a:solidFill>
                <a:latin typeface="Consolas" pitchFamily="49" charset="0"/>
                <a:cs typeface="Consolas" pitchFamily="49" charset="0"/>
              </a:rPr>
              <a:t>Σταθερός έλεγχος για ΣΜΝ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02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Εμβόλια </a:t>
            </a:r>
          </a:p>
          <a:p>
            <a:pPr lvl="1"/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Ηπατίτιδα Β</a:t>
            </a:r>
          </a:p>
          <a:p>
            <a:pPr lvl="1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HPV </a:t>
            </a:r>
            <a:endParaRPr lang="el-GR" sz="24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27856"/>
            <a:ext cx="5040560" cy="1143000"/>
          </a:xfrm>
        </p:spPr>
        <p:txBody>
          <a:bodyPr>
            <a:normAutofit/>
          </a:bodyPr>
          <a:lstStyle/>
          <a:p>
            <a:pPr algn="ctr"/>
            <a:r>
              <a:rPr lang="el-GR" sz="32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Πρόληψη </a:t>
            </a:r>
            <a:endParaRPr lang="el-GR" sz="32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129026" name="Picture 2" descr="ÎÏÎ¿ÏÎ­Î»ÎµÏÎ¼Î± ÎµÎ¹ÎºÏÎ½Î±Ï Î³Î¹Î± ÎµÎ¼Î²ÏÎ»Î¹Î¿ Î·ÏÎ±ÏÎ¯ÏÎ¹Î´Î±Ï Î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3861048"/>
            <a:ext cx="2857500" cy="2482975"/>
          </a:xfrm>
          <a:prstGeom prst="rect">
            <a:avLst/>
          </a:prstGeom>
          <a:noFill/>
        </p:spPr>
      </p:pic>
      <p:pic>
        <p:nvPicPr>
          <p:cNvPr id="129028" name="Picture 4" descr="Î£ÏÎµÏÎ¹ÎºÎ® ÎµÎ¹ÎºÏÎ½Î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04664"/>
            <a:ext cx="3960440" cy="3312368"/>
          </a:xfrm>
          <a:prstGeom prst="rect">
            <a:avLst/>
          </a:prstGeom>
          <a:noFill/>
        </p:spPr>
      </p:pic>
      <p:pic>
        <p:nvPicPr>
          <p:cNvPr id="129030" name="Picture 6" descr="ÎÏÎ¿ÏÎ­Î»ÎµÏÎ¼Î± ÎµÎ¹ÎºÏÎ½Î±Ï Î³Î¹Î± hpv vacc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852936"/>
            <a:ext cx="2952328" cy="2088232"/>
          </a:xfrm>
          <a:prstGeom prst="rect">
            <a:avLst/>
          </a:prstGeom>
          <a:noFill/>
        </p:spPr>
      </p:pic>
      <p:pic>
        <p:nvPicPr>
          <p:cNvPr id="129032" name="Picture 8" descr="ÎÏÎ¿ÏÎ­Î»ÎµÏÎ¼Î± ÎµÎ¹ÎºÏÎ½Î±Ï Î³Î¹Î± hpv vacci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5013176"/>
            <a:ext cx="2047875" cy="1504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25202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144" y="0"/>
            <a:ext cx="6512511" cy="106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Male Condoms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07504" y="908720"/>
            <a:ext cx="8774742" cy="5257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l-GR" sz="28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&gt; από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98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% </a:t>
            </a:r>
            <a:r>
              <a:rPr lang="el-GR" sz="28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προστασία αν χρησιμοποιούνται </a:t>
            </a:r>
            <a:r>
              <a:rPr lang="el-GR" sz="2800" b="1" u="sng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σωστά και σταθερά</a:t>
            </a:r>
            <a:endParaRPr lang="en-US" sz="2800" b="1" u="sng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4572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marL="45720" indent="0">
              <a:buNone/>
            </a:pPr>
            <a:endParaRPr lang="en-US" b="1" u="sng" dirty="0" smtClean="0">
              <a:solidFill>
                <a:schemeClr val="accent5"/>
              </a:solidFill>
            </a:endParaRPr>
          </a:p>
          <a:p>
            <a:pPr marL="45720" indent="0">
              <a:buNone/>
            </a:pPr>
            <a:endParaRPr lang="en-US" b="1" u="sng" dirty="0">
              <a:solidFill>
                <a:schemeClr val="accent5"/>
              </a:solidFill>
            </a:endParaRPr>
          </a:p>
          <a:p>
            <a:pPr marL="45720" indent="0">
              <a:buNone/>
            </a:pPr>
            <a:endParaRPr lang="en-US" b="1" u="sng" dirty="0" smtClean="0">
              <a:solidFill>
                <a:schemeClr val="accent5"/>
              </a:solidFill>
            </a:endParaRPr>
          </a:p>
          <a:p>
            <a:pPr marL="45720" indent="0" algn="ctr">
              <a:buNone/>
            </a:pPr>
            <a:endParaRPr lang="en-US" sz="2000" b="1" u="sng" dirty="0" smtClean="0">
              <a:solidFill>
                <a:schemeClr val="accent5"/>
              </a:solidFill>
            </a:endParaRPr>
          </a:p>
          <a:p>
            <a:pPr marL="45720" indent="0" algn="ctr">
              <a:buNone/>
            </a:pPr>
            <a:r>
              <a:rPr lang="en-US" sz="2400" b="1" u="sng" dirty="0" smtClean="0">
                <a:solidFill>
                  <a:schemeClr val="accent5"/>
                </a:solidFill>
              </a:rPr>
              <a:t>Different kinds</a:t>
            </a:r>
            <a:r>
              <a:rPr lang="en-US" sz="2400" dirty="0" smtClean="0">
                <a:solidFill>
                  <a:schemeClr val="accent5"/>
                </a:solidFill>
              </a:rPr>
              <a:t>:</a:t>
            </a:r>
            <a:r>
              <a:rPr lang="en-US" sz="1200" baseline="30000" dirty="0" smtClean="0">
                <a:solidFill>
                  <a:schemeClr val="accent5"/>
                </a:solidFill>
              </a:rPr>
              <a:t>30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Latex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Polyurethane (“Non-Latex”)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Lambskin</a:t>
            </a:r>
            <a:r>
              <a:rPr lang="en-US" sz="1200" baseline="300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31</a:t>
            </a:r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871" y="2861769"/>
            <a:ext cx="1726375" cy="16822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013679"/>
            <a:ext cx="4267200" cy="1378424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48327"/>
            <a:ext cx="1704109" cy="1709128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39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84563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32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Γιατί είναι σημαντικό να τα γνωρίζουμε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?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23184" y="1359192"/>
            <a:ext cx="4464496" cy="501675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chemeClr val="accent5"/>
              </a:buClr>
            </a:pPr>
            <a:r>
              <a:rPr lang="el-GR" sz="20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Συχνά ΟΧΙ  συμπτώματα</a:t>
            </a:r>
            <a:endParaRPr lang="en-US" sz="20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algn="ctr">
              <a:buClr>
                <a:schemeClr val="accent5"/>
              </a:buClr>
            </a:pPr>
            <a:endParaRPr lang="en-US" sz="2000" dirty="0">
              <a:solidFill>
                <a:schemeClr val="accent5"/>
              </a:solidFill>
              <a:latin typeface="Consolas" pitchFamily="49" charset="0"/>
              <a:cs typeface="Consolas" pitchFamily="49" charset="0"/>
            </a:endParaRPr>
          </a:p>
          <a:p>
            <a:pPr algn="ctr">
              <a:buClr>
                <a:schemeClr val="accent5"/>
              </a:buClr>
            </a:pPr>
            <a:endParaRPr lang="en-US" sz="2000" dirty="0" smtClean="0">
              <a:solidFill>
                <a:schemeClr val="accent5"/>
              </a:solidFill>
              <a:latin typeface="Consolas" pitchFamily="49" charset="0"/>
              <a:cs typeface="Consolas" pitchFamily="49" charset="0"/>
            </a:endParaRPr>
          </a:p>
          <a:p>
            <a:pPr algn="ctr">
              <a:buClr>
                <a:schemeClr val="accent5"/>
              </a:buClr>
            </a:pPr>
            <a:endParaRPr lang="en-US" sz="2000" dirty="0">
              <a:solidFill>
                <a:schemeClr val="accent5"/>
              </a:solidFill>
              <a:latin typeface="Consolas" pitchFamily="49" charset="0"/>
              <a:cs typeface="Consolas" pitchFamily="49" charset="0"/>
            </a:endParaRPr>
          </a:p>
          <a:p>
            <a:pPr algn="ctr">
              <a:buClr>
                <a:schemeClr val="accent5"/>
              </a:buClr>
            </a:pPr>
            <a:endParaRPr lang="en-US" sz="2000" dirty="0" smtClean="0">
              <a:solidFill>
                <a:schemeClr val="accent5"/>
              </a:solidFill>
              <a:latin typeface="Consolas" pitchFamily="49" charset="0"/>
              <a:cs typeface="Consolas" pitchFamily="49" charset="0"/>
            </a:endParaRPr>
          </a:p>
          <a:p>
            <a:pPr algn="ctr">
              <a:buClr>
                <a:schemeClr val="accent5"/>
              </a:buClr>
            </a:pPr>
            <a:r>
              <a:rPr lang="el-GR" sz="20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Μη λήψη θεραπείας</a:t>
            </a:r>
            <a:endParaRPr lang="en-US" sz="20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algn="ctr">
              <a:buClr>
                <a:schemeClr val="accent5"/>
              </a:buClr>
            </a:pPr>
            <a:endParaRPr lang="en-US" sz="2000" dirty="0" smtClean="0">
              <a:solidFill>
                <a:schemeClr val="accent5"/>
              </a:solidFill>
              <a:latin typeface="Consolas" pitchFamily="49" charset="0"/>
              <a:cs typeface="Consolas" pitchFamily="49" charset="0"/>
            </a:endParaRPr>
          </a:p>
          <a:p>
            <a:pPr algn="ctr">
              <a:buClr>
                <a:schemeClr val="accent5"/>
              </a:buClr>
            </a:pPr>
            <a:endParaRPr lang="en-US" sz="2000" dirty="0" smtClean="0">
              <a:solidFill>
                <a:schemeClr val="accent5"/>
              </a:solidFill>
              <a:latin typeface="Consolas" pitchFamily="49" charset="0"/>
              <a:cs typeface="Consolas" pitchFamily="49" charset="0"/>
            </a:endParaRPr>
          </a:p>
          <a:p>
            <a:pPr algn="ctr">
              <a:buClr>
                <a:schemeClr val="accent5"/>
              </a:buClr>
            </a:pPr>
            <a:endParaRPr lang="en-US" sz="2000" dirty="0" smtClean="0">
              <a:solidFill>
                <a:schemeClr val="accent5"/>
              </a:solidFill>
              <a:latin typeface="Consolas" pitchFamily="49" charset="0"/>
              <a:cs typeface="Consolas" pitchFamily="49" charset="0"/>
            </a:endParaRPr>
          </a:p>
          <a:p>
            <a:pPr algn="ctr">
              <a:buClr>
                <a:schemeClr val="accent5"/>
              </a:buClr>
            </a:pPr>
            <a:endParaRPr lang="en-US" sz="2000" dirty="0" smtClean="0">
              <a:solidFill>
                <a:schemeClr val="accent5"/>
              </a:solidFill>
              <a:latin typeface="Consolas" pitchFamily="49" charset="0"/>
              <a:cs typeface="Consolas" pitchFamily="49" charset="0"/>
            </a:endParaRPr>
          </a:p>
          <a:p>
            <a:pPr algn="ctr">
              <a:buClr>
                <a:schemeClr val="accent5"/>
              </a:buClr>
            </a:pPr>
            <a:r>
              <a:rPr lang="el-GR" sz="20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Μακροχρόνιες επιπλοκές</a:t>
            </a:r>
            <a:endParaRPr lang="en-US" sz="20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 algn="ctr">
              <a:buClr>
                <a:schemeClr val="accent5"/>
              </a:buClr>
            </a:pPr>
            <a:endParaRPr lang="en-US" sz="2000" b="1" dirty="0" smtClean="0">
              <a:solidFill>
                <a:schemeClr val="accent5"/>
              </a:solidFill>
              <a:latin typeface="Consolas" pitchFamily="49" charset="0"/>
              <a:cs typeface="Consolas" pitchFamily="49" charset="0"/>
            </a:endParaRPr>
          </a:p>
          <a:p>
            <a:pPr algn="ctr">
              <a:buClr>
                <a:schemeClr val="accent5"/>
              </a:buClr>
            </a:pPr>
            <a:endParaRPr lang="en-US" sz="2000" b="1" dirty="0">
              <a:solidFill>
                <a:schemeClr val="accent5"/>
              </a:solidFill>
              <a:latin typeface="Consolas" pitchFamily="49" charset="0"/>
              <a:cs typeface="Consolas" pitchFamily="49" charset="0"/>
            </a:endParaRPr>
          </a:p>
          <a:p>
            <a:pPr algn="ctr">
              <a:buClr>
                <a:schemeClr val="accent5"/>
              </a:buClr>
            </a:pPr>
            <a:endParaRPr lang="en-US" sz="2000" b="1" dirty="0" smtClean="0">
              <a:solidFill>
                <a:schemeClr val="accent5"/>
              </a:solidFill>
              <a:latin typeface="Consolas" pitchFamily="49" charset="0"/>
              <a:cs typeface="Consolas" pitchFamily="49" charset="0"/>
            </a:endParaRPr>
          </a:p>
          <a:p>
            <a:pPr algn="ctr">
              <a:buClr>
                <a:schemeClr val="accent5"/>
              </a:buClr>
            </a:pPr>
            <a:endParaRPr lang="en-US" sz="2000" b="1" dirty="0" smtClean="0">
              <a:solidFill>
                <a:schemeClr val="accent5"/>
              </a:solidFill>
              <a:latin typeface="Consolas" pitchFamily="49" charset="0"/>
              <a:cs typeface="Consolas" pitchFamily="49" charset="0"/>
            </a:endParaRPr>
          </a:p>
          <a:p>
            <a:pPr algn="ctr">
              <a:buClr>
                <a:schemeClr val="accent5"/>
              </a:buClr>
            </a:pPr>
            <a:r>
              <a:rPr lang="el-GR" sz="20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Μετάδοση  σε άλλους</a:t>
            </a:r>
            <a:endParaRPr lang="en-US" sz="20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6482102" y="1944927"/>
            <a:ext cx="546660" cy="681335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6502323" y="3486571"/>
            <a:ext cx="506217" cy="762000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5536" y="2297911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&gt; Από το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1/2 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των ανθρώπων εμφάνισαν ένα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STD 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στη ζωή τους</a:t>
            </a:r>
            <a:endParaRPr lang="en-US" sz="2400" baseline="300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6532530" y="4970704"/>
            <a:ext cx="498377" cy="762000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0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411760" y="1916832"/>
            <a:ext cx="4752528" cy="639762"/>
          </a:xfrm>
          <a:solidFill>
            <a:schemeClr val="accent1">
              <a:lumMod val="50000"/>
            </a:schemeClr>
          </a:solidFill>
          <a:ln w="38100">
            <a:solidFill>
              <a:schemeClr val="accent5"/>
            </a:solidFill>
          </a:ln>
        </p:spPr>
        <p:txBody>
          <a:bodyPr anchor="t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Female </a:t>
            </a:r>
            <a:r>
              <a:rPr lang="en-US" dirty="0" smtClean="0">
                <a:solidFill>
                  <a:schemeClr val="bg2"/>
                </a:solidFill>
              </a:rPr>
              <a:t>Condoms</a:t>
            </a:r>
            <a:endParaRPr lang="en-US" sz="1200" baseline="30000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34950" y="3356992"/>
            <a:ext cx="4176464" cy="3240359"/>
          </a:xfrm>
          <a:ln w="381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just"/>
            <a:r>
              <a:rPr lang="el-GR" b="1" u="sng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Πλεονεκτήματα:</a:t>
            </a:r>
          </a:p>
          <a:p>
            <a:pPr>
              <a:buFont typeface="Arial"/>
              <a:buChar char="•"/>
            </a:pPr>
            <a:r>
              <a:rPr lang="el-GR" sz="2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ελέγχεται η χρήση του από την γυναίκα</a:t>
            </a:r>
          </a:p>
          <a:p>
            <a:pPr>
              <a:buFont typeface="Arial"/>
              <a:buChar char="•"/>
            </a:pPr>
            <a:r>
              <a:rPr lang="el-GR" sz="2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προστατεύει από ανεπιθύμητη εγκυμοσύνη και σεξουαλικά μεταδιδόμενα νοσήματα</a:t>
            </a:r>
          </a:p>
          <a:p>
            <a:pPr>
              <a:buFont typeface="Arial"/>
              <a:buChar char="•"/>
            </a:pPr>
            <a:r>
              <a:rPr lang="el-GR" sz="2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δεν προκαλεί </a:t>
            </a:r>
            <a:r>
              <a:rPr lang="el-GR" sz="20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αλλεργία</a:t>
            </a:r>
            <a:endParaRPr lang="el-GR" sz="20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83671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Protection: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80%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0" y="188640"/>
            <a:ext cx="1727200" cy="1295400"/>
          </a:xfrm>
          <a:prstGeom prst="rect">
            <a:avLst/>
          </a:prstGeom>
          <a:ln w="28575">
            <a:solidFill>
              <a:schemeClr val="accent5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427984" y="3317064"/>
            <a:ext cx="4572000" cy="3231654"/>
          </a:xfrm>
          <a:prstGeom prst="rect">
            <a:avLst/>
          </a:prstGeom>
          <a:ln w="28575">
            <a:solidFill>
              <a:schemeClr val="accent1"/>
            </a:solidFill>
            <a:prstDash val="dash"/>
          </a:ln>
        </p:spPr>
        <p:txBody>
          <a:bodyPr>
            <a:spAutoFit/>
          </a:bodyPr>
          <a:lstStyle/>
          <a:p>
            <a:pPr algn="just"/>
            <a:r>
              <a:rPr lang="el-GR" sz="2400" b="1" u="sng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Μειονεκτήματα:</a:t>
            </a:r>
          </a:p>
          <a:p>
            <a:pPr>
              <a:buFont typeface="Arial"/>
              <a:buChar char="•"/>
            </a:pPr>
            <a:r>
              <a:rPr lang="el-GR" sz="2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είναι ακριβότερο από το ανδρικό προφυλακτικό</a:t>
            </a:r>
          </a:p>
          <a:p>
            <a:pPr>
              <a:buFont typeface="Arial"/>
              <a:buChar char="•"/>
            </a:pPr>
            <a:r>
              <a:rPr lang="el-GR" sz="2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είναι λιγότερο πρακτικό από το ανδρικό προφυλακτικό</a:t>
            </a:r>
          </a:p>
          <a:p>
            <a:pPr>
              <a:buFont typeface="Arial"/>
              <a:buChar char="•"/>
            </a:pPr>
            <a:r>
              <a:rPr lang="el-GR" sz="2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είναι δυσκολότερη η προμήθεια γιατί δεν έχει μεγάλη κυκλοφορία</a:t>
            </a:r>
          </a:p>
          <a:p>
            <a:pPr>
              <a:buFont typeface="Arial"/>
              <a:buChar char="•"/>
            </a:pPr>
            <a:r>
              <a:rPr lang="el-GR" sz="2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είναι εμφανής ο εξωτερικός δακτύλιος</a:t>
            </a:r>
            <a:endParaRPr lang="el-GR" sz="2000" b="0" i="0" dirty="0">
              <a:solidFill>
                <a:schemeClr val="accent1">
                  <a:lumMod val="50000"/>
                </a:schemeClr>
              </a:solidFill>
              <a:effectLst/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3224"/>
            <a:ext cx="2099886" cy="144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77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33044"/>
            <a:ext cx="6512511" cy="8476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STD Testing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51520" y="1052736"/>
            <a:ext cx="8712968" cy="2520280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n-US" sz="2400" b="1" u="sng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HIV:</a:t>
            </a:r>
            <a:endParaRPr lang="en-US" sz="2400" b="1" baseline="30000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Τουλάχιστον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μία φορά 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όλα τα άτομα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15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- 64 χρονών </a:t>
            </a:r>
            <a:endParaRPr lang="en-US" sz="24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Άτομα μετά από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ευκαιριακή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έκθεση σε άτομο υψηλού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HIV 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κινδύνου </a:t>
            </a:r>
          </a:p>
          <a:p>
            <a:pPr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Άτομα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υψηλού κινδύνου 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για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HIV 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λοίμωξη</a:t>
            </a:r>
          </a:p>
          <a:p>
            <a:pPr lvl="1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3-6 </a:t>
            </a:r>
            <a:r>
              <a:rPr lang="el-GR" sz="20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μήνες</a:t>
            </a:r>
            <a:endParaRPr lang="en-US" sz="2000" b="1" dirty="0" smtClean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940" y="3861048"/>
            <a:ext cx="8712968" cy="1915909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" marR="0" algn="ctr">
              <a:spcBef>
                <a:spcPts val="575"/>
              </a:spcBef>
              <a:spcAft>
                <a:spcPts val="300"/>
              </a:spcAft>
            </a:pPr>
            <a:r>
              <a:rPr lang="en-US" sz="2000" b="1" u="sng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Syphilis:</a:t>
            </a:r>
            <a:endParaRPr lang="en-US" sz="1200" baseline="300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ea typeface="Times New Roman"/>
              <a:cs typeface="Consolas" pitchFamily="49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Κύηση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ea typeface="Times New Roman"/>
              <a:cs typeface="Consolas" pitchFamily="49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Μ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an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who has sex with men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ea typeface="Times New Roman"/>
              <a:cs typeface="Consolas" pitchFamily="49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Αν το άτομο έχει μολυνθεί με τον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HIV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ή άλλο ΣΜΝ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ea typeface="Times New Roman"/>
              <a:cs typeface="Consolas" pitchFamily="49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</a:pP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Σχέση με άτομο που διαγνώστηκε με σύφιλη</a:t>
            </a:r>
            <a:endParaRPr lang="en-US" sz="2400" dirty="0">
              <a:solidFill>
                <a:schemeClr val="accent1">
                  <a:lumMod val="50000"/>
                </a:schemeClr>
              </a:solidFill>
              <a:effectLst/>
              <a:latin typeface="Consolas" pitchFamily="49" charset="0"/>
              <a:ea typeface="Times New Roman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31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196752"/>
            <a:ext cx="8291264" cy="5116024"/>
          </a:xfrm>
        </p:spPr>
        <p:txBody>
          <a:bodyPr>
            <a:normAutofit/>
          </a:bodyPr>
          <a:lstStyle/>
          <a:p>
            <a:pPr marL="45720" lvl="0" indent="0">
              <a:spcBef>
                <a:spcPts val="360"/>
              </a:spcBef>
              <a:spcAft>
                <a:spcPts val="300"/>
              </a:spcAft>
              <a:buClrTx/>
              <a:buSzTx/>
              <a:buNone/>
            </a:pPr>
            <a:r>
              <a:rPr lang="el-GR" sz="2400" b="1" u="sng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Γυναίκες</a:t>
            </a:r>
            <a:r>
              <a:rPr lang="en-US" sz="2400" b="1" u="sng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: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onsolas" pitchFamily="49" charset="0"/>
              <a:ea typeface="Times New Roman"/>
              <a:cs typeface="Consolas" pitchFamily="49" charset="0"/>
            </a:endParaRPr>
          </a:p>
          <a:p>
            <a:pPr marL="45720" lvl="0" indent="0">
              <a:spcBef>
                <a:spcPts val="240"/>
              </a:spcBef>
              <a:spcAft>
                <a:spcPts val="300"/>
              </a:spcAft>
              <a:buClrTx/>
              <a:buSzTx/>
              <a:buNone/>
            </a:pP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&lt; ή = των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24 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ετών σεξουαλικά δραστήρια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=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μία φορά το χρόνο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onsolas" pitchFamily="49" charset="0"/>
              <a:ea typeface="Times New Roman"/>
              <a:cs typeface="Consolas" pitchFamily="49" charset="0"/>
            </a:endParaRPr>
          </a:p>
          <a:p>
            <a:pPr marL="388620" lvl="0" indent="-342900">
              <a:spcBef>
                <a:spcPts val="240"/>
              </a:spcBef>
              <a:spcAft>
                <a:spcPts val="300"/>
              </a:spcAft>
              <a:buClrTx/>
              <a:buSzTx/>
              <a:buFont typeface="Wingdings"/>
              <a:buChar char="Ø"/>
            </a:pP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&gt; ή </a:t>
            </a:r>
            <a:r>
              <a:rPr lang="el-GR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= 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των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25 = 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άν υπάρχουν περισσότεροι του ενός ερωτικών συντρόφων </a:t>
            </a:r>
          </a:p>
          <a:p>
            <a:pPr marL="388620" lvl="0" indent="-342900">
              <a:spcBef>
                <a:spcPts val="240"/>
              </a:spcBef>
              <a:spcAft>
                <a:spcPts val="300"/>
              </a:spcAft>
              <a:buClrTx/>
              <a:buSzTx/>
              <a:buFont typeface="Wingdings"/>
              <a:buChar char="Ø"/>
            </a:pP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Αν ο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σύντροφος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 έχει διαγνωσθεί με χλαμύδια ή βλενόρροια</a:t>
            </a:r>
          </a:p>
          <a:p>
            <a:pPr marL="45720" lvl="0" indent="0">
              <a:spcBef>
                <a:spcPts val="240"/>
              </a:spcBef>
              <a:spcAft>
                <a:spcPts val="300"/>
              </a:spcAft>
              <a:buClrTx/>
              <a:buSzTx/>
              <a:buNone/>
            </a:pPr>
            <a:endParaRPr lang="en-US" sz="24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ea typeface="Times New Roman"/>
              <a:cs typeface="Consolas" pitchFamily="49" charset="0"/>
            </a:endParaRPr>
          </a:p>
          <a:p>
            <a:pPr marL="45720" lvl="0" indent="0">
              <a:spcBef>
                <a:spcPts val="360"/>
              </a:spcBef>
              <a:spcAft>
                <a:spcPts val="300"/>
              </a:spcAft>
              <a:buClrTx/>
              <a:buSzTx/>
              <a:buNone/>
            </a:pPr>
            <a:r>
              <a:rPr lang="el-GR" sz="2400" b="1" u="sng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Άνδρες</a:t>
            </a:r>
            <a:r>
              <a:rPr lang="en-US" sz="2400" b="1" u="sng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: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onsolas" pitchFamily="49" charset="0"/>
              <a:ea typeface="Times New Roman"/>
              <a:cs typeface="Consolas" pitchFamily="49" charset="0"/>
            </a:endParaRPr>
          </a:p>
          <a:p>
            <a:pPr marL="45720" indent="0">
              <a:spcBef>
                <a:spcPts val="240"/>
              </a:spcBef>
              <a:spcAft>
                <a:spcPts val="300"/>
              </a:spcAft>
              <a:buClrTx/>
              <a:buSzTx/>
              <a:buNone/>
            </a:pP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Αν η </a:t>
            </a:r>
            <a:r>
              <a:rPr lang="el-GR" sz="24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σύντροφος έχει διαγνωσθεί με χλαμύδια ή </a:t>
            </a:r>
            <a:r>
              <a:rPr lang="el-GR" sz="2400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βλεννόρροια</a:t>
            </a:r>
            <a:endParaRPr lang="el-GR" sz="24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  <a:p>
            <a:endParaRPr lang="el-G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en-US" sz="3200" u="sng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Chlamydia &amp; </a:t>
            </a:r>
            <a:r>
              <a:rPr lang="en-US" sz="3200" u="sng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Gonorrhea:</a:t>
            </a:r>
            <a:r>
              <a:rPr lang="en-US" sz="3200" baseline="30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ea typeface="Times New Roman"/>
                <a:cs typeface="Consolas" pitchFamily="49" charset="0"/>
              </a:rPr>
              <a:t/>
            </a:r>
            <a:br>
              <a:rPr lang="en-US" sz="3200" baseline="30000" dirty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ea typeface="Times New Roman"/>
                <a:cs typeface="Consolas" pitchFamily="49" charset="0"/>
              </a:rPr>
            </a:br>
            <a:endParaRPr lang="el-GR" sz="3200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93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2797</TotalTime>
  <Words>3042</Words>
  <Application>Microsoft Office PowerPoint</Application>
  <PresentationFormat>Προβολή στην οθόνη (4:3)</PresentationFormat>
  <Paragraphs>884</Paragraphs>
  <Slides>92</Slides>
  <Notes>69</Notes>
  <HiddenSlides>0</HiddenSlides>
  <MMClips>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2</vt:i4>
      </vt:variant>
      <vt:variant>
        <vt:lpstr>Τίτλοι διαφανειών</vt:lpstr>
      </vt:variant>
      <vt:variant>
        <vt:i4>92</vt:i4>
      </vt:variant>
    </vt:vector>
  </HeadingPairs>
  <TitlesOfParts>
    <vt:vector size="95" baseType="lpstr">
      <vt:lpstr>Concourse</vt:lpstr>
      <vt:lpstr>Chart</vt:lpstr>
      <vt:lpstr>Bitmap Image</vt:lpstr>
      <vt:lpstr>Σεξουαλικώς μεταδιδόμενα νοσήματα: </vt:lpstr>
      <vt:lpstr>Παρουσίαση του PowerPoint</vt:lpstr>
      <vt:lpstr>Παρουσίαση του PowerPoint</vt:lpstr>
      <vt:lpstr>Key facts </vt:lpstr>
      <vt:lpstr>Σεξουαλικώς μεταδιδόμενα νοσήματα</vt:lpstr>
      <vt:lpstr>Key facts </vt:lpstr>
      <vt:lpstr>Key facts </vt:lpstr>
      <vt:lpstr>Key facts </vt:lpstr>
      <vt:lpstr>Γιατί είναι σημαντικό να τα γνωρίζουμε?</vt:lpstr>
      <vt:lpstr>Γιατί είναι σημαντικό για ΣΑΣ?</vt:lpstr>
      <vt:lpstr>Myth or Fact?</vt:lpstr>
      <vt:lpstr>Myth or Fact?</vt:lpstr>
      <vt:lpstr>Είναι τα ΣΜΝ θεραπεύσιμα?</vt:lpstr>
      <vt:lpstr>Τα αντιβιοτικά θεραπεύουν τα βακτηριακά ΣΜΝ …  αλλά όχι  πάντα τις μακροχρόνιες επιπλοκές </vt:lpstr>
      <vt:lpstr>Παρουσίαση του PowerPoint</vt:lpstr>
      <vt:lpstr>Gonorrhea</vt:lpstr>
      <vt:lpstr>Gonorrhea </vt:lpstr>
      <vt:lpstr>Ιστορικά στοιχεία</vt:lpstr>
      <vt:lpstr>Neisseria gonorrhoeae (Γονόκοκκος)</vt:lpstr>
      <vt:lpstr>Γονοκοκκική λοίμωξη</vt:lpstr>
      <vt:lpstr>Gonorrhea — Rates of Reported Cases by Age and Sex, United States, 2013</vt:lpstr>
      <vt:lpstr>Λοιμώξεις από Neisseria gonorrhoeae</vt:lpstr>
      <vt:lpstr>Γονοκοκκική λοίμωξη στις γυναίκες</vt:lpstr>
      <vt:lpstr>Γονοκοκκική λοίμωξη στον άνδρα</vt:lpstr>
      <vt:lpstr>Γονοκοκκική λοίμωξη στον άνδρα</vt:lpstr>
      <vt:lpstr>Παρουσίαση του PowerPoint</vt:lpstr>
      <vt:lpstr>Παρουσίαση του PowerPoint</vt:lpstr>
      <vt:lpstr>Γονοκοκκική λοίμωξη στοματοφάρυγγα</vt:lpstr>
      <vt:lpstr>Διάχυτη Γονοκοκκική Λοίμωξη</vt:lpstr>
      <vt:lpstr>Διάχυτη Γονοκοκκική Λοίμωξη  “Dermatitis-arthritis syndrome”</vt:lpstr>
      <vt:lpstr>DGI- Δερματικές βλάβες</vt:lpstr>
      <vt:lpstr>Γονοκοκκική οφθαλμία σε ενήλικα</vt:lpstr>
      <vt:lpstr>Κάθετη μετάδοση -Επιπλοκές</vt:lpstr>
      <vt:lpstr>Γονοκοκκική αιδιοκολπίτιδα</vt:lpstr>
      <vt:lpstr>Εργαστηριακή διάγνωση  Λοίμωξη ανδρών</vt:lpstr>
      <vt:lpstr>Gram χρώση άμεσου ουρηθρικού παρασκευάσματος </vt:lpstr>
      <vt:lpstr>Εργαστηριακή διάγνωση</vt:lpstr>
      <vt:lpstr>Παρουσίαση του PowerPoint</vt:lpstr>
      <vt:lpstr>Τυποποίηση του βακτηρίου</vt:lpstr>
      <vt:lpstr>Διαγνωστικά Tests</vt:lpstr>
      <vt:lpstr>Γονοκοκκική λοίμωξη στις γυναίκες</vt:lpstr>
      <vt:lpstr>Γονοκοκκική λοίμωξη στις γυναίκες</vt:lpstr>
      <vt:lpstr>Θεραπεία</vt:lpstr>
      <vt:lpstr>Μη γονοκοκκική ουρηθρίτιδα</vt:lpstr>
      <vt:lpstr>Μη γονοκοκκική ουρηθρίτιδα Κλινικές εκδηλώσεις </vt:lpstr>
      <vt:lpstr>Chlamydia</vt:lpstr>
      <vt:lpstr>Chlamydia    </vt:lpstr>
      <vt:lpstr>Chlamydia—Rates by Age and Sex, United States, 201218</vt:lpstr>
      <vt:lpstr>Μυκοπλάσματα</vt:lpstr>
      <vt:lpstr>Μη γονοκοκκική ουρηθρίτιδα-διάγνωση</vt:lpstr>
      <vt:lpstr>Pelvic Inflammatory Disease (PID)</vt:lpstr>
      <vt:lpstr>Syphilis</vt:lpstr>
      <vt:lpstr>Primary and Secondary Syphilis—Rates of Reported Cases by Age and Sex, United States, 2013</vt:lpstr>
      <vt:lpstr>Παρουσίαση του PowerPoint</vt:lpstr>
      <vt:lpstr>Primary Syphilis  </vt:lpstr>
      <vt:lpstr>Συγγενής σύφιλη</vt:lpstr>
      <vt:lpstr>Κολπίτιδες</vt:lpstr>
      <vt:lpstr>Φ.Χ. του κόλπου στην αναπαραγωγική ηλικία (σε φθίνουσα σειρά συχνότητας) </vt:lpstr>
      <vt:lpstr>Κολπίτιδα από Trichomonas Vaginalis</vt:lpstr>
      <vt:lpstr>Ζωομαστιγοφόρο πρωτόζωο</vt:lpstr>
      <vt:lpstr>Τριχομονάδωση</vt:lpstr>
      <vt:lpstr>Διάγνωση</vt:lpstr>
      <vt:lpstr>Μη ειδική κολπίτιδα Bacterial   vaginosis</vt:lpstr>
      <vt:lpstr>Παρουσίαση του PowerPoint</vt:lpstr>
      <vt:lpstr>Παθογένεια </vt:lpstr>
      <vt:lpstr>Διάγνωση</vt:lpstr>
      <vt:lpstr>Κολπίτιδα από C.albicans  Καντιντίαση</vt:lpstr>
      <vt:lpstr>Βλαστομύκητας</vt:lpstr>
      <vt:lpstr>Καντιντίαση</vt:lpstr>
      <vt:lpstr>Καντιντίαση-συμπτώματα</vt:lpstr>
      <vt:lpstr>Διάγνωση</vt:lpstr>
      <vt:lpstr>Ιογενή σεξουαλικά μεταδιδόμενα νοσήματα</vt:lpstr>
      <vt:lpstr>Genital Herpes</vt:lpstr>
      <vt:lpstr>Genital Herpes</vt:lpstr>
      <vt:lpstr>Human Papillomavirus (HPV)</vt:lpstr>
      <vt:lpstr>Παρουσίαση του PowerPoint</vt:lpstr>
      <vt:lpstr> Συχνότητα των HPV τύπων στον καρκίνο του τραχήλου της μήτρας </vt:lpstr>
      <vt:lpstr>Παρουσίαση του PowerPoint</vt:lpstr>
      <vt:lpstr>The Bad News.....</vt:lpstr>
      <vt:lpstr>…And Now The Good News</vt:lpstr>
      <vt:lpstr>HPV εμβόλια</vt:lpstr>
      <vt:lpstr>Hepatitis  </vt:lpstr>
      <vt:lpstr>Παρουσίαση του PowerPoint</vt:lpstr>
      <vt:lpstr>Πως μεταδίδεται?</vt:lpstr>
      <vt:lpstr>HIV</vt:lpstr>
      <vt:lpstr>Παρουσίαση του PowerPoint</vt:lpstr>
      <vt:lpstr> Μείωση του κινδύνου για ΣΜΝ </vt:lpstr>
      <vt:lpstr>Πρόληψη </vt:lpstr>
      <vt:lpstr>Male Condoms</vt:lpstr>
      <vt:lpstr>Protection:80%</vt:lpstr>
      <vt:lpstr>STD Testing</vt:lpstr>
      <vt:lpstr>Chlamydia &amp; Gonorrhea: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FEVRONIA KOLONITSIOU</dc:creator>
  <cp:lastModifiedBy>User</cp:lastModifiedBy>
  <cp:revision>80</cp:revision>
  <dcterms:created xsi:type="dcterms:W3CDTF">2019-05-08T16:54:08Z</dcterms:created>
  <dcterms:modified xsi:type="dcterms:W3CDTF">2019-12-09T11:41:32Z</dcterms:modified>
</cp:coreProperties>
</file>