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5" r:id="rId4"/>
    <p:sldId id="280" r:id="rId5"/>
    <p:sldId id="307" r:id="rId6"/>
    <p:sldId id="310" r:id="rId7"/>
    <p:sldId id="291" r:id="rId8"/>
    <p:sldId id="294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5"/>
            <p14:sldId id="280"/>
            <p14:sldId id="307"/>
            <p14:sldId id="310"/>
            <p14:sldId id="291"/>
            <p14:sldId id="29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79" d="100"/>
          <a:sy n="79" d="100"/>
        </p:scale>
        <p:origin x="-1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9/17/15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PHIL1802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Ο Πλάτων και ο Αριστοτέλης για την ψυχή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Πλάτων Φαίδων. Το επιχείρημα υπέρ της αθανασίας της ψυχής από τα αντίθετα.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Στασινός Σταυριανέας </a:t>
            </a:r>
          </a:p>
          <a:p>
            <a:r>
              <a:rPr lang="el-GR" sz="2800" dirty="0" smtClean="0"/>
              <a:t>Σχολή Ανθρωπιστικών &amp; Κοινωνικών Επιστημών</a:t>
            </a:r>
          </a:p>
          <a:p>
            <a:r>
              <a:rPr lang="el-GR" sz="2800" dirty="0" smtClean="0"/>
              <a:t>Τμήμα Φιλοσοφίας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Γενική</a:t>
            </a:r>
            <a:r>
              <a:rPr lang="fr-FR" dirty="0"/>
              <a:t> </a:t>
            </a:r>
            <a:r>
              <a:rPr lang="fr-FR" dirty="0" err="1"/>
              <a:t>ε</a:t>
            </a:r>
            <a:r>
              <a:rPr lang="fr-FR" dirty="0"/>
              <a:t>π</a:t>
            </a:r>
            <a:r>
              <a:rPr lang="fr-FR" dirty="0" err="1"/>
              <a:t>ισκό</a:t>
            </a:r>
            <a:r>
              <a:rPr lang="fr-FR" dirty="0"/>
              <a:t>π</a:t>
            </a:r>
            <a:r>
              <a:rPr lang="fr-FR" dirty="0" err="1"/>
              <a:t>ηση</a:t>
            </a:r>
            <a:r>
              <a:rPr lang="fr-FR" dirty="0"/>
              <a:t> </a:t>
            </a:r>
            <a:r>
              <a:rPr lang="fr-FR" dirty="0" err="1"/>
              <a:t>της</a:t>
            </a:r>
            <a:r>
              <a:rPr lang="fr-FR" dirty="0"/>
              <a:t> </a:t>
            </a:r>
            <a:r>
              <a:rPr lang="fr-FR" dirty="0" err="1"/>
              <a:t>ά</a:t>
            </a:r>
            <a:r>
              <a:rPr lang="fr-FR" dirty="0"/>
              <a:t>π</a:t>
            </a:r>
            <a:r>
              <a:rPr lang="fr-FR" dirty="0" err="1"/>
              <a:t>οψης</a:t>
            </a:r>
            <a:r>
              <a:rPr lang="fr-FR" dirty="0"/>
              <a:t> </a:t>
            </a:r>
            <a:r>
              <a:rPr lang="fr-FR" dirty="0" err="1"/>
              <a:t>του</a:t>
            </a:r>
            <a:r>
              <a:rPr lang="fr-FR" dirty="0"/>
              <a:t> </a:t>
            </a:r>
            <a:r>
              <a:rPr lang="fr-FR" dirty="0" err="1"/>
              <a:t>Πλάτων</a:t>
            </a:r>
            <a:r>
              <a:rPr lang="fr-FR" dirty="0"/>
              <a:t>α </a:t>
            </a:r>
            <a:r>
              <a:rPr lang="fr-FR" dirty="0" err="1"/>
              <a:t>γι</a:t>
            </a:r>
            <a:r>
              <a:rPr lang="fr-FR" dirty="0"/>
              <a:t>α </a:t>
            </a:r>
            <a:r>
              <a:rPr lang="fr-FR" dirty="0" err="1"/>
              <a:t>την</a:t>
            </a:r>
            <a:r>
              <a:rPr lang="fr-FR" dirty="0"/>
              <a:t> </a:t>
            </a:r>
            <a:r>
              <a:rPr lang="fr-FR" dirty="0" err="1"/>
              <a:t>ψυχή</a:t>
            </a:r>
            <a:r>
              <a:rPr lang="fr-FR" dirty="0"/>
              <a:t> </a:t>
            </a:r>
            <a:r>
              <a:rPr lang="fr-FR" dirty="0" err="1"/>
              <a:t>κ</a:t>
            </a:r>
            <a:r>
              <a:rPr lang="fr-FR" dirty="0"/>
              <a:t>α</a:t>
            </a:r>
            <a:r>
              <a:rPr lang="fr-FR" dirty="0" err="1"/>
              <a:t>ι</a:t>
            </a:r>
            <a:r>
              <a:rPr lang="fr-FR" dirty="0"/>
              <a:t> α</a:t>
            </a:r>
            <a:r>
              <a:rPr lang="fr-FR" dirty="0" err="1"/>
              <a:t>νάλυση</a:t>
            </a:r>
            <a:r>
              <a:rPr lang="fr-FR" dirty="0"/>
              <a:t> </a:t>
            </a:r>
            <a:r>
              <a:rPr lang="fr-FR" dirty="0" err="1"/>
              <a:t>του</a:t>
            </a:r>
            <a:r>
              <a:rPr lang="fr-FR" dirty="0"/>
              <a:t> </a:t>
            </a:r>
            <a:r>
              <a:rPr lang="fr-FR" dirty="0" smtClean="0"/>
              <a:t>π</a:t>
            </a:r>
            <a:r>
              <a:rPr lang="fr-FR" dirty="0" err="1" smtClean="0"/>
              <a:t>ρώτο</a:t>
            </a:r>
            <a:r>
              <a:rPr lang="el-GR" dirty="0" smtClean="0"/>
              <a:t> επιχειρήματος </a:t>
            </a:r>
            <a:r>
              <a:rPr lang="fr-FR" dirty="0" smtClean="0"/>
              <a:t>π</a:t>
            </a:r>
            <a:r>
              <a:rPr lang="fr-FR" dirty="0" err="1" smtClean="0"/>
              <a:t>ου</a:t>
            </a:r>
            <a:r>
              <a:rPr lang="fr-FR" dirty="0" smtClean="0"/>
              <a:t> </a:t>
            </a:r>
            <a:r>
              <a:rPr lang="fr-FR" dirty="0"/>
              <a:t>π</a:t>
            </a:r>
            <a:r>
              <a:rPr lang="fr-FR" dirty="0" err="1"/>
              <a:t>ρο</a:t>
            </a:r>
            <a:r>
              <a:rPr lang="fr-FR" dirty="0"/>
              <a:t>β</a:t>
            </a:r>
            <a:r>
              <a:rPr lang="fr-FR" dirty="0" err="1"/>
              <a:t>άλλει</a:t>
            </a:r>
            <a:r>
              <a:rPr lang="fr-FR" dirty="0"/>
              <a:t> </a:t>
            </a:r>
            <a:r>
              <a:rPr lang="fr-FR" dirty="0" err="1"/>
              <a:t>στον</a:t>
            </a:r>
            <a:r>
              <a:rPr lang="fr-FR" dirty="0"/>
              <a:t> </a:t>
            </a:r>
            <a:r>
              <a:rPr lang="fr-FR" dirty="0" err="1"/>
              <a:t>διάλογο</a:t>
            </a:r>
            <a:r>
              <a:rPr lang="fr-FR" dirty="0"/>
              <a:t> </a:t>
            </a:r>
            <a:r>
              <a:rPr lang="fr-FR" dirty="0" err="1"/>
              <a:t>Φ</a:t>
            </a:r>
            <a:r>
              <a:rPr lang="fr-FR" dirty="0"/>
              <a:t>α</a:t>
            </a:r>
            <a:r>
              <a:rPr lang="fr-FR" dirty="0" err="1"/>
              <a:t>ίδων</a:t>
            </a:r>
            <a:r>
              <a:rPr lang="fr-FR" dirty="0"/>
              <a:t> </a:t>
            </a:r>
            <a:r>
              <a:rPr lang="fr-FR" dirty="0" err="1"/>
              <a:t>ο</a:t>
            </a:r>
            <a:r>
              <a:rPr lang="fr-FR" dirty="0"/>
              <a:t> </a:t>
            </a:r>
            <a:r>
              <a:rPr lang="fr-FR" dirty="0" err="1"/>
              <a:t>Σωκράτης</a:t>
            </a:r>
            <a:r>
              <a:rPr lang="fr-FR" dirty="0"/>
              <a:t> </a:t>
            </a:r>
            <a:r>
              <a:rPr lang="fr-FR" dirty="0" err="1"/>
              <a:t>υ</a:t>
            </a:r>
            <a:r>
              <a:rPr lang="fr-FR" dirty="0"/>
              <a:t>π</a:t>
            </a:r>
            <a:r>
              <a:rPr lang="fr-FR" dirty="0" err="1"/>
              <a:t>έρ</a:t>
            </a:r>
            <a:r>
              <a:rPr lang="fr-FR" dirty="0"/>
              <a:t> </a:t>
            </a:r>
            <a:r>
              <a:rPr lang="fr-FR" dirty="0" err="1"/>
              <a:t>της</a:t>
            </a:r>
            <a:r>
              <a:rPr lang="fr-FR" dirty="0"/>
              <a:t> α</a:t>
            </a:r>
            <a:r>
              <a:rPr lang="fr-FR" dirty="0" err="1"/>
              <a:t>θ</a:t>
            </a:r>
            <a:r>
              <a:rPr lang="fr-FR" dirty="0"/>
              <a:t>α</a:t>
            </a:r>
            <a:r>
              <a:rPr lang="fr-FR" dirty="0" err="1"/>
              <a:t>ν</a:t>
            </a:r>
            <a:r>
              <a:rPr lang="fr-FR" dirty="0"/>
              <a:t>α</a:t>
            </a:r>
            <a:r>
              <a:rPr lang="fr-FR" dirty="0" err="1"/>
              <a:t>σί</a:t>
            </a:r>
            <a:r>
              <a:rPr lang="fr-FR" dirty="0"/>
              <a:t>α</a:t>
            </a:r>
            <a:r>
              <a:rPr lang="fr-FR" dirty="0" err="1"/>
              <a:t>ς</a:t>
            </a:r>
            <a:r>
              <a:rPr lang="fr-FR" dirty="0"/>
              <a:t> </a:t>
            </a:r>
            <a:r>
              <a:rPr lang="fr-FR" dirty="0" err="1"/>
              <a:t>της</a:t>
            </a:r>
            <a:r>
              <a:rPr lang="fr-FR" dirty="0"/>
              <a:t> </a:t>
            </a:r>
            <a:r>
              <a:rPr lang="fr-FR" dirty="0" err="1"/>
              <a:t>ψυχής</a:t>
            </a:r>
            <a:r>
              <a:rPr lang="fr-FR" dirty="0" smtClean="0"/>
              <a:t>. </a:t>
            </a:r>
            <a:endParaRPr 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</a:t>
            </a:r>
            <a:r>
              <a:rPr lang="el-GR" dirty="0" smtClean="0"/>
              <a:t>όμενα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Πλάτων</a:t>
            </a:r>
            <a:r>
              <a:rPr lang="en-US" sz="2400" dirty="0"/>
              <a:t>: </a:t>
            </a:r>
            <a:r>
              <a:rPr lang="en-US" sz="2400" dirty="0" err="1"/>
              <a:t>Εισ</a:t>
            </a:r>
            <a:r>
              <a:rPr lang="en-US" sz="2400" dirty="0"/>
              <a:t>α</a:t>
            </a:r>
            <a:r>
              <a:rPr lang="en-US" sz="2400" dirty="0" err="1"/>
              <a:t>γωγή</a:t>
            </a:r>
            <a:r>
              <a:rPr lang="en-US" sz="2400" dirty="0"/>
              <a:t>	</a:t>
            </a:r>
            <a:r>
              <a:rPr lang="el-GR" sz="2400" dirty="0" smtClean="0"/>
              <a:t>στις απ</a:t>
            </a:r>
            <a:r>
              <a:rPr lang="el-GR" sz="2400" dirty="0" smtClean="0"/>
              <a:t>όψεις του Πλάτωνα για την ψυχή όπως αυτές αποτυπώνονται στους διαλόγους της πρώιμης, μέσης και ύστερης περιόδου. </a:t>
            </a:r>
          </a:p>
          <a:p>
            <a:r>
              <a:rPr lang="el-GR" sz="2400" dirty="0" smtClean="0"/>
              <a:t>Π</a:t>
            </a:r>
            <a:r>
              <a:rPr lang="en-US" sz="2400" dirty="0" smtClean="0"/>
              <a:t>ΛΑΤΩΝ </a:t>
            </a:r>
            <a:r>
              <a:rPr lang="en-US" sz="2400" dirty="0"/>
              <a:t>ΦΑΙΔΩΝ: </a:t>
            </a:r>
            <a:r>
              <a:rPr lang="en-US" sz="2400" dirty="0" err="1" smtClean="0"/>
              <a:t>Ε</a:t>
            </a:r>
            <a:r>
              <a:rPr lang="el-GR" sz="2400" dirty="0" smtClean="0"/>
              <a:t>ισαγωγ</a:t>
            </a:r>
            <a:r>
              <a:rPr lang="el-GR" sz="2400" dirty="0" smtClean="0"/>
              <a:t>ή </a:t>
            </a:r>
          </a:p>
          <a:p>
            <a:r>
              <a:rPr lang="el-GR" sz="2400" dirty="0" smtClean="0"/>
              <a:t>Η </a:t>
            </a:r>
            <a:r>
              <a:rPr lang="el-GR" sz="2400" dirty="0"/>
              <a:t>δομή του </a:t>
            </a:r>
            <a:r>
              <a:rPr lang="el-GR" sz="2400" dirty="0" smtClean="0"/>
              <a:t>διαλόγου</a:t>
            </a:r>
            <a:endParaRPr lang="en-US" sz="2400" dirty="0"/>
          </a:p>
          <a:p>
            <a:r>
              <a:rPr lang="el-GR" sz="2400" dirty="0" smtClean="0"/>
              <a:t>Το </a:t>
            </a:r>
            <a:r>
              <a:rPr lang="el-GR" sz="2400" dirty="0"/>
              <a:t>επιχείρημα από τα αντίθετα</a:t>
            </a:r>
            <a:r>
              <a:rPr lang="en-US" sz="2400" dirty="0"/>
              <a:t> </a:t>
            </a:r>
            <a:r>
              <a:rPr lang="el-GR" sz="2400" dirty="0" smtClean="0"/>
              <a:t>υπ</a:t>
            </a:r>
            <a:r>
              <a:rPr lang="el-GR" sz="2400" dirty="0" smtClean="0"/>
              <a:t>έρ της αθανασίας της ψυχής. 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2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Σταυριανέας Στασινός. «Ο Πλάτων και ο Αριστοτέλης για την Ψυχή. Ενότητα 3».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>
                <a:hlinkClick r:id="rId3"/>
              </a:rPr>
              <a:t>https://eclass.upatras.gr/courses/PHIL1802</a:t>
            </a:r>
            <a:r>
              <a:rPr lang="fr-FR" sz="2000" dirty="0" smtClean="0">
                <a:hlinkClick r:id="rId3"/>
              </a:rPr>
              <a:t>/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0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343</Words>
  <Application>Microsoft Macintosh PowerPoint</Application>
  <PresentationFormat>On-screen Show (4:3)</PresentationFormat>
  <Paragraphs>47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Θέμα του Office</vt:lpstr>
      <vt:lpstr>Ο Πλάτων και ο Αριστοτέλης για την ψυχή</vt:lpstr>
      <vt:lpstr>Σκοποί  ενότητας</vt:lpstr>
      <vt:lpstr>Περιεχόμενα</vt:lpstr>
      <vt:lpstr>Τέλος Ενότητας</vt:lpstr>
      <vt:lpstr>Χρηματοδότηση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Stasinos Stavrianeas</cp:lastModifiedBy>
  <cp:revision>200</cp:revision>
  <dcterms:created xsi:type="dcterms:W3CDTF">2012-09-06T09:03:05Z</dcterms:created>
  <dcterms:modified xsi:type="dcterms:W3CDTF">2015-09-17T17:13:12Z</dcterms:modified>
</cp:coreProperties>
</file>