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56" r:id="rId6"/>
    <p:sldId id="262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827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65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22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930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5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8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56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97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98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00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BB8D3-D9B8-423C-A45D-D7A924C224DC}" type="datetimeFigureOut">
              <a:rPr lang="el-GR" smtClean="0"/>
              <a:t>29/11/2021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1580-734B-41D6-8533-1EED9A199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9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0"/>
            <a:ext cx="10681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3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" y="0"/>
            <a:ext cx="1003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0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0"/>
            <a:ext cx="1082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11402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0"/>
            <a:ext cx="11263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9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2</cp:revision>
  <dcterms:created xsi:type="dcterms:W3CDTF">2021-11-29T11:02:21Z</dcterms:created>
  <dcterms:modified xsi:type="dcterms:W3CDTF">2021-11-29T11:11:35Z</dcterms:modified>
</cp:coreProperties>
</file>