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95" r:id="rId2"/>
    <p:sldId id="306" r:id="rId3"/>
    <p:sldId id="307" r:id="rId4"/>
    <p:sldId id="274" r:id="rId5"/>
    <p:sldId id="308" r:id="rId6"/>
    <p:sldId id="327" r:id="rId7"/>
    <p:sldId id="328" r:id="rId8"/>
    <p:sldId id="310" r:id="rId9"/>
    <p:sldId id="329" r:id="rId10"/>
    <p:sldId id="332" r:id="rId11"/>
    <p:sldId id="335" r:id="rId12"/>
    <p:sldId id="331" r:id="rId13"/>
    <p:sldId id="333" r:id="rId14"/>
    <p:sldId id="336" r:id="rId15"/>
    <p:sldId id="326" r:id="rId16"/>
    <p:sldId id="337" r:id="rId17"/>
    <p:sldId id="334" r:id="rId18"/>
    <p:sldId id="339" r:id="rId19"/>
    <p:sldId id="340" r:id="rId20"/>
    <p:sldId id="341" r:id="rId21"/>
    <p:sldId id="342" r:id="rId22"/>
    <p:sldId id="343" r:id="rId23"/>
    <p:sldId id="344" r:id="rId24"/>
    <p:sldId id="338" r:id="rId25"/>
    <p:sldId id="303" r:id="rId26"/>
    <p:sldId id="30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4660"/>
  </p:normalViewPr>
  <p:slideViewPr>
    <p:cSldViewPr>
      <p:cViewPr varScale="1">
        <p:scale>
          <a:sx n="110" d="100"/>
          <a:sy n="110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10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Μονωτήρες – Μετανάστευση</a:t>
            </a: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Χρόνος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538299" y="6288613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3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www.gg.uwyo.edu)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68" y="952309"/>
            <a:ext cx="6867847" cy="515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07504" y="770246"/>
            <a:ext cx="89065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δευτερογενής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 αφορά στην μετακίνηση του πετρελαίου από το μητρικό πέτρωμα μέχρι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τους ταμιευτήρες και τις παγίδες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μελετά και το στρώμα μεταφοράς προς το σημείο όπου το πετρέλαιο παγιδεύεται και δύναται να αποκτήσει εμπορικό ενδιαφέρον.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πρωτογενής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μετανάστευση </a:t>
            </a:r>
            <a:r>
              <a:rPr lang="el-GR" sz="24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αναφέρεται μόνο στις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διεργασίες εξαγωγής από το </a:t>
            </a:r>
            <a:r>
              <a:rPr lang="el-GR" sz="24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μητρικό </a:t>
            </a:r>
            <a:r>
              <a:rPr lang="el-GR" sz="24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πέτρωμα.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κίνησή στο στρώμα μεταφοράς είναι ανάλογη της κίνησης από τον ταμιευτήρα προς την γεώτρηση, κατά την διάρκεια της παραγωγής.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διεργασία της μετανάστευης αναστέλλεται όταν το πετρέλαιο παγιδευτεί, και ολοκληρώνεται όταν φτάσει στην επιφάνεια της Γης.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βασικός μηχανισμός της δευτερογενούς μετανάστευσης είναι 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διαφορά πυκνότητας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ανάμεσα στο πετρέλαιο και το νερό (πιο πυκνό).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υδροστατικές συνθήκες, η πλευστότητα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buoyancy drive)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καθοδηγεί αποκλειστικά την μετανάστευση. Οι υδροδυναμικές συνθήκες έχουν περιορισμένο ενδιαφέρον, αλλά είναι σημαντικές όταν τα στρώματα μεταφοράς έχουν πολύ μικρές κλίσεις (&lt;5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η πλευστότητα είναι η κύρια δύναμη μετανάστευσης, η αντίθετη δύναμη είναι οι τριχοειδείς πιέσεις που αυξάνονται όσο μειώνεται το πορώδες.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09701" y="5994409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5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ugmsc.wordpress.com)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3" y="114483"/>
            <a:ext cx="8230518" cy="587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880393"/>
            <a:ext cx="8740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απώλειες της μετανάστευσης υπολογίζονται από την αφαίρεση του παγιδευμένου πετρελαίου (μαζί με αυτό που φτάνει στην επιφάνεια) από το πετρέλαιο που παράγεται στο μητρικό πέτρωμα.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Τυπικές τιμές ρυθμού μετανάστευσης είναι 1-1000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km/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τους Ψαμμίτες και 0,01-10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km/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τα ανθρακικά στρώματα μεταφοράς.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Τριτογενής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 αφορά στο πετρέλαιο που φτάνει στην επιφάνεια της Γης με την μόρφή διαφυγών και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seeps.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Πολλές φορές, οι διαφυγές αυτές είναι δείκτης για ανεξερεύνητες λεκάνες.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9800"/>
            <a:ext cx="4488720" cy="28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29" y="2197412"/>
            <a:ext cx="3957634" cy="26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-327539" y="3789040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6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www.cedarstrat.com)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4011254" y="4927812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www.conservation.ca.gov)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ΔΡΟΜΟΙ ΜΕΤΑΝΑΣΤΕΥΣΗΣ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20029" y="1196752"/>
            <a:ext cx="874007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μετανάστευση μπορεί να είναι κάθετη, οριζόντια ή και σε συνδυασμό.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γενικά πλαίσια, οι λεκάνες προχώρας χαρακτηρίζονται από αναπτυγμένη οριζόντια και πλευρική μετανάστευση, ενώ τα παθητικά περιθώρια τείνουν να έχουν μεγαλύτερη ανάπτυξη κάθετων δρόμων.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Σημαντικό ρόλο παίζουν ξανά τεκτονικές δομές, όπως τα ρήγματα αλλά και στρωματογραφικά χαρακτηριστικά: Ρήγματα μόνωσης μπορούν να εκτρέψουν πλευρικά την ροή ενώ ρήγματα μη μόνωσης επιτρέπουν ροή κατά μήκος του επιπέδου του ρήγματος. Αντίστοιχα, αποσφηνώσεις του μονωτήρα δημιουργούν επικοινωνία ανάμεσα σε στρώματα μεταφοράς.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ΔΡΟΜΟΙ ΜΕΤΑΝΑΣΤΕΥΣΗΣ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2" y="908720"/>
            <a:ext cx="8489220" cy="41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621111" y="5047215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8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Granli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al, 1999)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χρόνος σχηματισμού της παγίδας συγκριτικά με τον χρόνο μετανάστευσης του πετρελαίου είναι καθοριστικός. Οι χρόνοι πρέπει να συμπίπτουν για να παγιδευτεί το πετρέλαιο. 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2420888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Δομικές μεταβολές μετά την παγίδευση είναι εξ’ίσου σημαντικές καθώς μπορούν να προκαλέσουν νέα μετανάστευση.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Ανάλογη χρονική εξάρτηση υπάρχει ανάμεσα στην αποθήκευση στον ταμιευτήρα και τον σχηματισμό των παγίδων.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δομικές μεταβολές κατά την μετανάστευση είναι πολύ πιο σημαντικές από το αν οι αρχικές δομές είναι συναποθετικές ή μεταποθετικές.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ΧΡΟΝΟΣ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710283"/>
            <a:ext cx="2448272" cy="20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2940968" y="6241881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pattersonoil.co.uk.)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331912" y="1205136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Σημαντικές αλλαγές με μεγάλο οικονομικό ενδιαφέρον μπορούν να λάβουν χώρα στο πετρέλαιο, όσο αυτό είναι παγιδευμένο.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σημαντικότερες είναι: Βιοαποικοδόμηση, Πλύσιμο με νερό, Απασφαλτοποίηση, Θερμική μεταβολή.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επίδραση των μετατροπών αυτών μπορεί να περιορίσει το αξιοποιήσημο κλάσμα και την σύνολη αξία ενός πεδίου. 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0968" y="587254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βαρέλι = 158,98 λίτρα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τον όρο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βιοαποικοδόμηση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ορίζεται η βακτηριακή μετατροπή του βαριού πετρελαίου. Τα βακτήρια χρησιμοποιούν και καταναλώνουν το οξυγόνο, είτε διαλυμένο στο νερό των πόρων ή από τα ιόντα του θείου.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Αυτό οδηγεί στην αύξηση της πυκνότητας και του ιξώδους.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βιοαποικοδόμηση λαμβάνει χώρα σε θερμοκρασίες &lt;60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Απαιτεί επίσης παροχή μετεωρικού νερού. Οι συνθήκες αυτές πληρούνται σε λεκάνες προχώρας, ενώ επίσης πληρούνται στις επαφές νερού-πετρελαίου (πεδίο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Burgan,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Κουβέιτ).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79511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πλύσιμο με νερό συνοδεύει συνήθως την βιοαποικοδόμηση. Τα ελαφρά αλκάνια και οι αρωματικοί υδρογονάνθρακες με χαμηλό σημείο βρασμού (π.χ. Ξυλένιο) είναι ευδιάλυτα.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Βασική απαίτηση είναι συνεχής ροή μετεωρικού νερού και θερμοκρασίες &gt;70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Τελικό αποτέλεσμα είναι αλλαγές στη σύνθεση του πετρελαίου. Για την μελέτη αυτή χρειάζεται να εξεταστεί η τροφοδοσία σε μετεωρικό νερό σε συνάρτηση με την γεωθερμική βαθμίδα της λεκάνης.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3115" y="1556792"/>
            <a:ext cx="86409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απασφαλτοποίηση είναι η διεργασία καθίζησης της βαριάς ασφάλτου, ως αποτέλεσμα της εμφύσησης ελαφρών υδρογονανθράκων.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Λαμβάνει χώρα κατά την υψηλή ωρίμανση στην μητρική κουζίνα και όταν η πετρελαϊκή συγκέντρωση δέχεται την τελευταία αέρια φόρτιση.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3115" y="1556792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Ανάλογες θερμικές μεταβολές που λαμβάνουν χώρα από τη στιγμή της γένεσης μέχρι την ωρίμανση, επισυμβαίνουν και κατά την παγίδευση.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Βαριά συστατικά αντικαθίστανται βαθμιαία από ελαφρότερα.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ψηλές θερμοκρασίες &gt;160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οι αντιδράσεις διάσπασης του πετρελαίου γίνονται με τέτοιο ρυθμό που μπορούν να καταστρέψουν μια πετρελαϊκή συγκέντρωση σε σχετικά μικρή περίοδο.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Ιζηματολογίας Πανεπιστημίου Πατρών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των μονωτήρων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seal rocks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Τύποι και χαρακτηριστικά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 Πετρελαίου: Πρωτογενής, δευτερογενής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τριτογενής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Μηχανισμοί και δρόμοι μετανάστευσης</a:t>
            </a:r>
          </a:p>
          <a:p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καθοριστικός παράγοντας χρόνος </a:t>
            </a:r>
            <a:r>
              <a:rPr lang="el-G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αναγκαία σχέση γένεσης- μετανάστευσης – παγίδευσης για την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αξιοποίηση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Φυσικές 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χημικές μετατροπές.</a:t>
            </a: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ύπαρξη ενός πετρελαϊκού πεδίου εξαρτάται από την παρουσία ενός αποτελεσματικού μονωτήρα.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19707" y="2348880"/>
            <a:ext cx="86409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μονωτήρας απαγορεύει την ανοδική κίνηση των πετρελαϊκών ρευστών, σαν καπάκι. Οφείλει να έχει τις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αντίθετες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ιδιότητες από τον ταμιευτήρα.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Κρίσιμα χαρακτηριστικά: Ελάχιστο πορώδες, μεγάλο πάχος, ικανοποιητική πλευρική εξάπλωση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πιο κοινή λιθολογία για ένα μονωτήρα είναι ιλυόλιθοι 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mudrocks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shales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αποτελούν το ~60% των ιζηματογενών πετρωμάτων.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ΜΟΝΩΤΗΡΕΣ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ΜΟΝΩΤΗΡΕΣ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578495" y="5989580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83" y="908720"/>
            <a:ext cx="6720408" cy="50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ΜΟΝΩΤΗΡΕΣ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ρήγματα μπορούν να αποτελέσουν διαύλους μετανάστευσης αλλά και μονωτήρες. </a:t>
            </a:r>
          </a:p>
          <a:p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Σημαντικές διεργασίες που πλήττουν τους ταμιευτήρες είναι καθοριστικές για τους μονωτήρες (αργιλικά ορκυκτά, τσιμεντοποίηση κ.α.)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Σημαντικό χαρακτηριστικό, ιδίως σε περιοχές έντονης τεκτονικής, είναι 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πλαστικότητα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Οι εβαπορίτες αποτελούν σημαντικούς μονωτήρες παγκοσμίως, όπως και στον Ελληνικό χώρο.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538300" y="6021288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2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f03.classes.colgate.edu)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79511" y="1124744"/>
            <a:ext cx="86409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migration)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ορίζουμε την διεργασία (ή τις διεργασίες) κατά την οποία το πετρέλαιο μετακινείται από το σημείο γένεσης (μητρικό πέτρωμα) προς την καταστροφή του στην επιφάνεια της Γης.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1764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3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ΜΕΤΑΝΑΣΤΕΥΣΗ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Πρωτογενής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 ονομάζεται 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«έξοδος» – αποβολή των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υδρογονανθράκων από το μητρικό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πέτρωμα.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μηχανισμός της εξαγωγής από το μητρικό πέτρωμα είναι αντικείμενο έρευνας και επηρέαζεται από την πίεση στο μητρικό πέτρωμα, την ευδιάκριτη ξεχωριστή φάση του πετρελαίου μετά την γένεσή του. </a:t>
            </a: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βασικοί μηχανισμοί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μετανάστευσης αφορούν 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είτε στην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επίδραση 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νερού είτε ανεξάρτητα από τις κινήσεις των υδάτων.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</TotalTime>
  <Words>1231</Words>
  <Application>Microsoft Office PowerPoint</Application>
  <PresentationFormat>Προβολή στην οθόνη (4:3)</PresentationFormat>
  <Paragraphs>136</Paragraphs>
  <Slides>26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128</cp:revision>
  <dcterms:created xsi:type="dcterms:W3CDTF">2011-10-06T07:46:53Z</dcterms:created>
  <dcterms:modified xsi:type="dcterms:W3CDTF">2015-09-08T08:22:26Z</dcterms:modified>
</cp:coreProperties>
</file>