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5" r:id="rId4"/>
    <p:sldId id="280" r:id="rId5"/>
    <p:sldId id="307" r:id="rId6"/>
    <p:sldId id="310" r:id="rId7"/>
    <p:sldId id="291" r:id="rId8"/>
    <p:sldId id="29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5"/>
            <p14:sldId id="280"/>
            <p14:sldId id="307"/>
            <p14:sldId id="310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9" d="100"/>
          <a:sy n="79" d="100"/>
        </p:scale>
        <p:origin x="-1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9/17/15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802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Ο Πλάτων και ο Αριστοτέλης για την ψυχή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Εισαγωγή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Στασινός Σταυριανέας </a:t>
            </a:r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fr-FR" dirty="0" err="1"/>
              <a:t>Π</a:t>
            </a:r>
            <a:r>
              <a:rPr lang="fr-FR" dirty="0"/>
              <a:t>α</a:t>
            </a:r>
            <a:r>
              <a:rPr lang="fr-FR" dirty="0" err="1"/>
              <a:t>ρουσί</a:t>
            </a:r>
            <a:r>
              <a:rPr lang="fr-FR" dirty="0"/>
              <a:t>α</a:t>
            </a:r>
            <a:r>
              <a:rPr lang="fr-FR" dirty="0" err="1"/>
              <a:t>ση</a:t>
            </a:r>
            <a:r>
              <a:rPr lang="fr-FR" dirty="0"/>
              <a:t> </a:t>
            </a:r>
            <a:r>
              <a:rPr lang="fr-FR" dirty="0" err="1"/>
              <a:t>κ</a:t>
            </a:r>
            <a:r>
              <a:rPr lang="fr-FR" dirty="0"/>
              <a:t>α</a:t>
            </a:r>
            <a:r>
              <a:rPr lang="fr-FR" dirty="0" err="1"/>
              <a:t>ι</a:t>
            </a:r>
            <a:r>
              <a:rPr lang="fr-FR" dirty="0"/>
              <a:t> </a:t>
            </a:r>
            <a:r>
              <a:rPr lang="fr-FR" dirty="0" err="1"/>
              <a:t>σύγκριση</a:t>
            </a:r>
            <a:r>
              <a:rPr lang="fr-FR" dirty="0"/>
              <a:t> </a:t>
            </a:r>
            <a:r>
              <a:rPr lang="fr-FR" dirty="0" err="1"/>
              <a:t>των</a:t>
            </a:r>
            <a:r>
              <a:rPr lang="fr-FR" dirty="0"/>
              <a:t> π</a:t>
            </a:r>
            <a:r>
              <a:rPr lang="fr-FR" dirty="0" err="1"/>
              <a:t>εδίων</a:t>
            </a:r>
            <a:r>
              <a:rPr lang="fr-FR" dirty="0"/>
              <a:t> </a:t>
            </a:r>
            <a:r>
              <a:rPr lang="fr-FR" dirty="0" err="1"/>
              <a:t>της</a:t>
            </a:r>
            <a:r>
              <a:rPr lang="fr-FR" dirty="0"/>
              <a:t> α</a:t>
            </a:r>
            <a:r>
              <a:rPr lang="fr-FR" dirty="0" err="1"/>
              <a:t>ρχ</a:t>
            </a:r>
            <a:r>
              <a:rPr lang="fr-FR" dirty="0"/>
              <a:t>α</a:t>
            </a:r>
            <a:r>
              <a:rPr lang="fr-FR" dirty="0" err="1"/>
              <a:t>ί</a:t>
            </a:r>
            <a:r>
              <a:rPr lang="fr-FR" dirty="0"/>
              <a:t>α</a:t>
            </a:r>
            <a:r>
              <a:rPr lang="fr-FR" dirty="0" err="1"/>
              <a:t>ς</a:t>
            </a:r>
            <a:r>
              <a:rPr lang="fr-FR" dirty="0"/>
              <a:t> </a:t>
            </a:r>
            <a:r>
              <a:rPr lang="fr-FR" dirty="0" err="1"/>
              <a:t>ελληνικής</a:t>
            </a:r>
            <a:r>
              <a:rPr lang="fr-FR" dirty="0"/>
              <a:t> </a:t>
            </a:r>
            <a:r>
              <a:rPr lang="fr-FR" dirty="0" err="1"/>
              <a:t>φιλοσοφί</a:t>
            </a:r>
            <a:r>
              <a:rPr lang="fr-FR" dirty="0"/>
              <a:t>α</a:t>
            </a:r>
            <a:r>
              <a:rPr lang="fr-FR" dirty="0" err="1"/>
              <a:t>ς</a:t>
            </a:r>
            <a:r>
              <a:rPr lang="fr-FR" dirty="0"/>
              <a:t> </a:t>
            </a:r>
            <a:r>
              <a:rPr lang="fr-FR" dirty="0" err="1"/>
              <a:t>γι</a:t>
            </a:r>
            <a:r>
              <a:rPr lang="fr-FR" dirty="0"/>
              <a:t>α </a:t>
            </a:r>
            <a:r>
              <a:rPr lang="fr-FR" dirty="0" err="1"/>
              <a:t>την</a:t>
            </a:r>
            <a:r>
              <a:rPr lang="fr-FR" dirty="0"/>
              <a:t> </a:t>
            </a:r>
            <a:r>
              <a:rPr lang="fr-FR" dirty="0" err="1"/>
              <a:t>ψύχη</a:t>
            </a:r>
            <a:r>
              <a:rPr lang="fr-FR" dirty="0"/>
              <a:t> </a:t>
            </a:r>
            <a:r>
              <a:rPr lang="fr-FR" dirty="0" err="1"/>
              <a:t>κ</a:t>
            </a:r>
            <a:r>
              <a:rPr lang="fr-FR" dirty="0"/>
              <a:t>α</a:t>
            </a:r>
            <a:r>
              <a:rPr lang="fr-FR" dirty="0" err="1"/>
              <a:t>ι</a:t>
            </a:r>
            <a:r>
              <a:rPr lang="fr-FR" dirty="0"/>
              <a:t> </a:t>
            </a:r>
            <a:r>
              <a:rPr lang="fr-FR" dirty="0" err="1"/>
              <a:t>της</a:t>
            </a:r>
            <a:r>
              <a:rPr lang="fr-FR" dirty="0"/>
              <a:t> </a:t>
            </a:r>
            <a:r>
              <a:rPr lang="fr-FR" dirty="0" err="1"/>
              <a:t>νεώτερης</a:t>
            </a:r>
            <a:r>
              <a:rPr lang="fr-FR" dirty="0"/>
              <a:t> </a:t>
            </a:r>
            <a:r>
              <a:rPr lang="fr-FR" dirty="0" err="1"/>
              <a:t>κ</a:t>
            </a:r>
            <a:r>
              <a:rPr lang="fr-FR" dirty="0"/>
              <a:t>α</a:t>
            </a:r>
            <a:r>
              <a:rPr lang="fr-FR" dirty="0" err="1"/>
              <a:t>ι</a:t>
            </a:r>
            <a:r>
              <a:rPr lang="fr-FR" dirty="0"/>
              <a:t> </a:t>
            </a:r>
            <a:r>
              <a:rPr lang="fr-FR" dirty="0" err="1"/>
              <a:t>σύγχρονης</a:t>
            </a:r>
            <a:r>
              <a:rPr lang="fr-FR" dirty="0"/>
              <a:t> </a:t>
            </a:r>
            <a:r>
              <a:rPr lang="fr-FR" dirty="0" err="1"/>
              <a:t>φιλοσοφί</a:t>
            </a:r>
            <a:r>
              <a:rPr lang="fr-FR" dirty="0"/>
              <a:t>α</a:t>
            </a:r>
            <a:r>
              <a:rPr lang="fr-FR" dirty="0" err="1"/>
              <a:t>ς</a:t>
            </a:r>
            <a:r>
              <a:rPr lang="fr-FR" dirty="0"/>
              <a:t> </a:t>
            </a:r>
            <a:r>
              <a:rPr lang="fr-FR" dirty="0" err="1"/>
              <a:t>του</a:t>
            </a:r>
            <a:r>
              <a:rPr lang="fr-FR" dirty="0"/>
              <a:t> </a:t>
            </a:r>
            <a:r>
              <a:rPr lang="fr-FR" dirty="0" err="1"/>
              <a:t>νου</a:t>
            </a:r>
            <a:r>
              <a:rPr lang="fr-FR" dirty="0"/>
              <a:t>, </a:t>
            </a:r>
            <a:r>
              <a:rPr lang="fr-FR" dirty="0" err="1"/>
              <a:t>ώστε</a:t>
            </a:r>
            <a:r>
              <a:rPr lang="fr-FR" dirty="0"/>
              <a:t> </a:t>
            </a:r>
            <a:r>
              <a:rPr lang="fr-FR" dirty="0" err="1"/>
              <a:t>ν</a:t>
            </a:r>
            <a:r>
              <a:rPr lang="fr-FR" dirty="0"/>
              <a:t>α </a:t>
            </a:r>
            <a:r>
              <a:rPr lang="fr-FR" dirty="0" err="1"/>
              <a:t>συλλά</a:t>
            </a:r>
            <a:r>
              <a:rPr lang="fr-FR" dirty="0"/>
              <a:t>β</a:t>
            </a:r>
            <a:r>
              <a:rPr lang="fr-FR" dirty="0" err="1"/>
              <a:t>ουμε</a:t>
            </a:r>
            <a:r>
              <a:rPr lang="fr-FR" dirty="0"/>
              <a:t> </a:t>
            </a:r>
            <a:r>
              <a:rPr lang="fr-FR" dirty="0" err="1"/>
              <a:t>κοινά</a:t>
            </a:r>
            <a:r>
              <a:rPr lang="fr-FR" dirty="0"/>
              <a:t> π</a:t>
            </a:r>
            <a:r>
              <a:rPr lang="fr-FR" dirty="0" err="1"/>
              <a:t>ρο</a:t>
            </a:r>
            <a:r>
              <a:rPr lang="fr-FR" dirty="0"/>
              <a:t>β</a:t>
            </a:r>
            <a:r>
              <a:rPr lang="fr-FR" dirty="0" err="1"/>
              <a:t>λήμ</a:t>
            </a:r>
            <a:r>
              <a:rPr lang="fr-FR" dirty="0"/>
              <a:t>α</a:t>
            </a:r>
            <a:r>
              <a:rPr lang="fr-FR" dirty="0" err="1"/>
              <a:t>τ</a:t>
            </a:r>
            <a:r>
              <a:rPr lang="fr-FR" dirty="0"/>
              <a:t>α </a:t>
            </a:r>
            <a:r>
              <a:rPr lang="fr-FR" dirty="0" err="1"/>
              <a:t>κ</a:t>
            </a:r>
            <a:r>
              <a:rPr lang="fr-FR" dirty="0"/>
              <a:t>α</a:t>
            </a:r>
            <a:r>
              <a:rPr lang="fr-FR" dirty="0" err="1"/>
              <a:t>ι</a:t>
            </a:r>
            <a:r>
              <a:rPr lang="fr-FR" dirty="0"/>
              <a:t> </a:t>
            </a:r>
            <a:r>
              <a:rPr lang="fr-FR" dirty="0" err="1"/>
              <a:t>ερωτήμ</a:t>
            </a:r>
            <a:r>
              <a:rPr lang="fr-FR" dirty="0"/>
              <a:t>α</a:t>
            </a:r>
            <a:r>
              <a:rPr lang="fr-FR" dirty="0" err="1"/>
              <a:t>τ</a:t>
            </a:r>
            <a:r>
              <a:rPr lang="fr-FR" dirty="0"/>
              <a:t>α </a:t>
            </a:r>
            <a:r>
              <a:rPr lang="fr-FR" dirty="0" err="1"/>
              <a:t>ό</a:t>
            </a:r>
            <a:r>
              <a:rPr lang="fr-FR" dirty="0"/>
              <a:t>π</a:t>
            </a:r>
            <a:r>
              <a:rPr lang="fr-FR" dirty="0" err="1"/>
              <a:t>ως</a:t>
            </a:r>
            <a:r>
              <a:rPr lang="fr-FR" dirty="0"/>
              <a:t> </a:t>
            </a:r>
            <a:r>
              <a:rPr lang="fr-FR" dirty="0" err="1"/>
              <a:t>κ</a:t>
            </a:r>
            <a:r>
              <a:rPr lang="fr-FR" dirty="0"/>
              <a:t>α</a:t>
            </a:r>
            <a:r>
              <a:rPr lang="fr-FR" dirty="0" err="1"/>
              <a:t>ι</a:t>
            </a:r>
            <a:r>
              <a:rPr lang="fr-FR" dirty="0"/>
              <a:t> </a:t>
            </a:r>
            <a:r>
              <a:rPr lang="fr-FR" dirty="0" err="1"/>
              <a:t>δι</a:t>
            </a:r>
            <a:r>
              <a:rPr lang="fr-FR" dirty="0"/>
              <a:t>α</a:t>
            </a:r>
            <a:r>
              <a:rPr lang="fr-FR" dirty="0" err="1"/>
              <a:t>φορές</a:t>
            </a:r>
            <a:r>
              <a:rPr lang="fr-FR" dirty="0"/>
              <a:t>. </a:t>
            </a:r>
            <a:r>
              <a:rPr lang="fr-FR" dirty="0" err="1"/>
              <a:t>Ε</a:t>
            </a:r>
            <a:r>
              <a:rPr lang="fr-FR" dirty="0"/>
              <a:t>π</a:t>
            </a:r>
            <a:r>
              <a:rPr lang="fr-FR" dirty="0" err="1"/>
              <a:t>ισήμ</a:t>
            </a:r>
            <a:r>
              <a:rPr lang="fr-FR" dirty="0"/>
              <a:t>α</a:t>
            </a:r>
            <a:r>
              <a:rPr lang="fr-FR" dirty="0" err="1"/>
              <a:t>νση</a:t>
            </a:r>
            <a:r>
              <a:rPr lang="fr-FR" dirty="0"/>
              <a:t> </a:t>
            </a:r>
            <a:r>
              <a:rPr lang="fr-FR" dirty="0" err="1"/>
              <a:t>της</a:t>
            </a:r>
            <a:r>
              <a:rPr lang="fr-FR" dirty="0"/>
              <a:t> α</a:t>
            </a:r>
            <a:r>
              <a:rPr lang="fr-FR" dirty="0" err="1"/>
              <a:t>ξί</a:t>
            </a:r>
            <a:r>
              <a:rPr lang="fr-FR" dirty="0"/>
              <a:t>α</a:t>
            </a:r>
            <a:r>
              <a:rPr lang="fr-FR" dirty="0" err="1"/>
              <a:t>ς</a:t>
            </a:r>
            <a:r>
              <a:rPr lang="fr-FR" dirty="0"/>
              <a:t> </a:t>
            </a:r>
            <a:r>
              <a:rPr lang="fr-FR" dirty="0" err="1"/>
              <a:t>της</a:t>
            </a:r>
            <a:r>
              <a:rPr lang="fr-FR" dirty="0"/>
              <a:t> </a:t>
            </a:r>
            <a:r>
              <a:rPr lang="fr-FR" dirty="0" err="1"/>
              <a:t>μελέτης</a:t>
            </a:r>
            <a:r>
              <a:rPr lang="fr-FR" dirty="0"/>
              <a:t> </a:t>
            </a:r>
            <a:r>
              <a:rPr lang="fr-FR" dirty="0" err="1"/>
              <a:t>της</a:t>
            </a:r>
            <a:r>
              <a:rPr lang="fr-FR" dirty="0"/>
              <a:t> α</a:t>
            </a:r>
            <a:r>
              <a:rPr lang="fr-FR" dirty="0" err="1"/>
              <a:t>ρχ</a:t>
            </a:r>
            <a:r>
              <a:rPr lang="fr-FR" dirty="0"/>
              <a:t>α</a:t>
            </a:r>
            <a:r>
              <a:rPr lang="fr-FR" dirty="0" err="1"/>
              <a:t>ί</a:t>
            </a:r>
            <a:r>
              <a:rPr lang="fr-FR" dirty="0"/>
              <a:t>α</a:t>
            </a:r>
            <a:r>
              <a:rPr lang="fr-FR" dirty="0" err="1"/>
              <a:t>ς</a:t>
            </a:r>
            <a:r>
              <a:rPr lang="fr-FR" dirty="0"/>
              <a:t> </a:t>
            </a:r>
            <a:r>
              <a:rPr lang="fr-FR" dirty="0" err="1"/>
              <a:t>ελληνικής</a:t>
            </a:r>
            <a:r>
              <a:rPr lang="fr-FR" dirty="0"/>
              <a:t> </a:t>
            </a:r>
            <a:r>
              <a:rPr lang="fr-FR" dirty="0" err="1"/>
              <a:t>φιλοσοφικής</a:t>
            </a:r>
            <a:r>
              <a:rPr lang="fr-FR" dirty="0"/>
              <a:t> </a:t>
            </a:r>
            <a:r>
              <a:rPr lang="fr-FR" dirty="0" err="1"/>
              <a:t>σκέψης</a:t>
            </a:r>
            <a:r>
              <a:rPr lang="fr-FR" dirty="0"/>
              <a:t> </a:t>
            </a:r>
            <a:r>
              <a:rPr lang="fr-FR" dirty="0" err="1"/>
              <a:t>γι</a:t>
            </a:r>
            <a:r>
              <a:rPr lang="fr-FR" dirty="0"/>
              <a:t>α </a:t>
            </a:r>
            <a:r>
              <a:rPr lang="fr-FR" dirty="0" err="1"/>
              <a:t>την</a:t>
            </a:r>
            <a:r>
              <a:rPr lang="fr-FR" dirty="0"/>
              <a:t> </a:t>
            </a:r>
            <a:r>
              <a:rPr lang="fr-FR" dirty="0" err="1"/>
              <a:t>ψυχή</a:t>
            </a:r>
            <a:r>
              <a:rPr lang="fr-FR" dirty="0"/>
              <a:t> </a:t>
            </a:r>
            <a:r>
              <a:rPr lang="fr-FR" dirty="0" err="1"/>
              <a:t>γι</a:t>
            </a:r>
            <a:r>
              <a:rPr lang="fr-FR" dirty="0"/>
              <a:t>α </a:t>
            </a:r>
            <a:r>
              <a:rPr lang="fr-FR" dirty="0" err="1"/>
              <a:t>τη</a:t>
            </a:r>
            <a:r>
              <a:rPr lang="fr-FR" dirty="0"/>
              <a:t> </a:t>
            </a:r>
            <a:r>
              <a:rPr lang="fr-FR" dirty="0" err="1"/>
              <a:t>σύγχρονη</a:t>
            </a:r>
            <a:r>
              <a:rPr lang="fr-FR" dirty="0"/>
              <a:t> </a:t>
            </a:r>
            <a:r>
              <a:rPr lang="fr-FR" dirty="0" err="1"/>
              <a:t>φιλοσοφί</a:t>
            </a:r>
            <a:r>
              <a:rPr lang="fr-FR" dirty="0"/>
              <a:t>α.  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</a:t>
            </a:r>
            <a:r>
              <a:rPr lang="el-GR" dirty="0" smtClean="0"/>
              <a:t>όμενα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Εισ</a:t>
            </a:r>
            <a:r>
              <a:rPr lang="en-US" sz="2400" dirty="0" smtClean="0"/>
              <a:t>α</a:t>
            </a:r>
            <a:r>
              <a:rPr lang="en-US" sz="2400" dirty="0" err="1" smtClean="0"/>
              <a:t>γωγή</a:t>
            </a:r>
            <a:r>
              <a:rPr lang="en-US" sz="2400" dirty="0"/>
              <a:t>: </a:t>
            </a:r>
            <a:r>
              <a:rPr lang="en-US" sz="2400" dirty="0" err="1"/>
              <a:t>Τι</a:t>
            </a:r>
            <a:r>
              <a:rPr lang="en-US" sz="2400" dirty="0"/>
              <a:t> </a:t>
            </a:r>
            <a:r>
              <a:rPr lang="en-US" sz="2400" dirty="0" err="1"/>
              <a:t>δι</a:t>
            </a:r>
            <a:r>
              <a:rPr lang="en-US" sz="2400" dirty="0"/>
              <a:t>α</a:t>
            </a:r>
            <a:r>
              <a:rPr lang="en-US" sz="2400" dirty="0" err="1"/>
              <a:t>φορο</a:t>
            </a:r>
            <a:r>
              <a:rPr lang="en-US" sz="2400" dirty="0"/>
              <a:t>π</a:t>
            </a:r>
            <a:r>
              <a:rPr lang="en-US" sz="2400" dirty="0" err="1"/>
              <a:t>οιεί</a:t>
            </a:r>
            <a:r>
              <a:rPr lang="en-US" sz="2400" dirty="0"/>
              <a:t> </a:t>
            </a:r>
            <a:r>
              <a:rPr lang="en-US" sz="2400" dirty="0" err="1"/>
              <a:t>τη</a:t>
            </a:r>
            <a:r>
              <a:rPr lang="en-US" sz="2400" dirty="0"/>
              <a:t> </a:t>
            </a:r>
            <a:r>
              <a:rPr lang="en-US" sz="2400" dirty="0" err="1"/>
              <a:t>φιλοσοφί</a:t>
            </a:r>
            <a:r>
              <a:rPr lang="en-US" sz="2400" dirty="0"/>
              <a:t>α </a:t>
            </a:r>
            <a:r>
              <a:rPr lang="en-US" sz="2400" dirty="0" err="1"/>
              <a:t>του</a:t>
            </a:r>
            <a:r>
              <a:rPr lang="en-US" sz="2400" dirty="0"/>
              <a:t> </a:t>
            </a:r>
            <a:r>
              <a:rPr lang="en-US" sz="2400" dirty="0" err="1"/>
              <a:t>νου</a:t>
            </a:r>
            <a:r>
              <a:rPr lang="en-US" sz="2400" dirty="0"/>
              <a:t> απ</a:t>
            </a:r>
            <a:r>
              <a:rPr lang="en-US" sz="2400" dirty="0" err="1"/>
              <a:t>ό</a:t>
            </a:r>
            <a:r>
              <a:rPr lang="en-US" sz="2400" dirty="0"/>
              <a:t> </a:t>
            </a:r>
            <a:r>
              <a:rPr lang="en-US" sz="2400" dirty="0" err="1"/>
              <a:t>τη</a:t>
            </a:r>
            <a:r>
              <a:rPr lang="en-US" sz="2400" dirty="0"/>
              <a:t> </a:t>
            </a:r>
            <a:r>
              <a:rPr lang="en-US" sz="2400" dirty="0" err="1"/>
              <a:t>φιλοσοφί</a:t>
            </a:r>
            <a:r>
              <a:rPr lang="en-US" sz="2400" dirty="0"/>
              <a:t>α </a:t>
            </a:r>
            <a:r>
              <a:rPr lang="en-US" sz="2400" dirty="0" err="1"/>
              <a:t>της</a:t>
            </a:r>
            <a:r>
              <a:rPr lang="en-US" sz="2400" dirty="0"/>
              <a:t> </a:t>
            </a:r>
            <a:r>
              <a:rPr lang="en-US" sz="2400" dirty="0" err="1" smtClean="0"/>
              <a:t>ψυχ</a:t>
            </a:r>
            <a:r>
              <a:rPr lang="el-GR" sz="2400" smtClean="0"/>
              <a:t>ή</a:t>
            </a:r>
            <a:r>
              <a:rPr lang="en-US" sz="2400" smtClean="0"/>
              <a:t>ς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l-GR" sz="2400" dirty="0" smtClean="0"/>
              <a:t>Η </a:t>
            </a:r>
            <a:r>
              <a:rPr lang="el-GR" sz="2400" dirty="0"/>
              <a:t>σύγχρονη άποψη για την ψυχή είναι βαθύτατα μετα-καρτεσιανή.	</a:t>
            </a:r>
            <a:endParaRPr lang="en-US" sz="2400" dirty="0"/>
          </a:p>
          <a:p>
            <a:r>
              <a:rPr lang="el-GR" sz="2400" dirty="0" smtClean="0"/>
              <a:t>Η </a:t>
            </a:r>
            <a:r>
              <a:rPr lang="el-GR" sz="2400" dirty="0"/>
              <a:t>πρόοδος της πειραματικής ψυχολογίας και της νευροφυσιολογίας	</a:t>
            </a:r>
            <a:endParaRPr lang="en-US" sz="2400" dirty="0"/>
          </a:p>
          <a:p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2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Σταυριανέας Στασινός. «Ο Πλάτων και ο Αριστοτέλης για την ψυχή. </a:t>
            </a:r>
            <a:r>
              <a:rPr lang="el-GR" sz="2000" smtClean="0"/>
              <a:t>Ενότητα 1»</a:t>
            </a:r>
            <a:r>
              <a:rPr lang="el-GR" sz="2000" dirty="0" smtClean="0"/>
              <a:t>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>
                <a:hlinkClick r:id="rId3"/>
              </a:rPr>
              <a:t>https://eclass.upatras.gr/courses/PHIL1802</a:t>
            </a:r>
            <a:r>
              <a:rPr lang="fr-FR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0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376</Words>
  <Application>Microsoft Macintosh PowerPoint</Application>
  <PresentationFormat>On-screen Show (4:3)</PresentationFormat>
  <Paragraphs>46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Θέμα του Office</vt:lpstr>
      <vt:lpstr>Ο Πλάτων και ο Αριστοτέλης για την ψυχή</vt:lpstr>
      <vt:lpstr>Σκοποί  ενότητας</vt:lpstr>
      <vt:lpstr>Περιεχόμενα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Stasinos Stavrianeas</cp:lastModifiedBy>
  <cp:revision>196</cp:revision>
  <dcterms:created xsi:type="dcterms:W3CDTF">2012-09-06T09:03:05Z</dcterms:created>
  <dcterms:modified xsi:type="dcterms:W3CDTF">2015-09-17T17:09:22Z</dcterms:modified>
</cp:coreProperties>
</file>