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9" r:id="rId6"/>
    <p:sldId id="272" r:id="rId7"/>
    <p:sldId id="270" r:id="rId8"/>
    <p:sldId id="276" r:id="rId9"/>
    <p:sldId id="268" r:id="rId10"/>
    <p:sldId id="265" r:id="rId11"/>
    <p:sldId id="262" r:id="rId12"/>
    <p:sldId id="26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>
        <p:scale>
          <a:sx n="66" d="100"/>
          <a:sy n="66" d="100"/>
        </p:scale>
        <p:origin x="-24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8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7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3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1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1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38C1-C2B5-4307-BB3C-4E1A3F3821A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141DF-929F-4DF0-8074-F724DBE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8096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1" y="0"/>
            <a:ext cx="5653682" cy="7538243"/>
          </a:xfrm>
        </p:spPr>
      </p:pic>
    </p:spTree>
    <p:extLst>
      <p:ext uri="{BB962C8B-B14F-4D97-AF65-F5344CB8AC3E}">
        <p14:creationId xmlns:p14="http://schemas.microsoft.com/office/powerpoint/2010/main" val="146061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-203200"/>
            <a:ext cx="4984221" cy="7476332"/>
          </a:xfrm>
        </p:spPr>
      </p:pic>
    </p:spTree>
    <p:extLst>
      <p:ext uri="{BB962C8B-B14F-4D97-AF65-F5344CB8AC3E}">
        <p14:creationId xmlns:p14="http://schemas.microsoft.com/office/powerpoint/2010/main" val="185358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08" y="0"/>
            <a:ext cx="4548717" cy="6823075"/>
          </a:xfrm>
        </p:spPr>
      </p:pic>
    </p:spTree>
    <p:extLst>
      <p:ext uri="{BB962C8B-B14F-4D97-AF65-F5344CB8AC3E}">
        <p14:creationId xmlns:p14="http://schemas.microsoft.com/office/powerpoint/2010/main" val="164579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-1"/>
            <a:ext cx="10704660" cy="6850983"/>
          </a:xfrm>
        </p:spPr>
      </p:pic>
    </p:spTree>
    <p:extLst>
      <p:ext uri="{BB962C8B-B14F-4D97-AF65-F5344CB8AC3E}">
        <p14:creationId xmlns:p14="http://schemas.microsoft.com/office/powerpoint/2010/main" val="138526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88" y="-442277"/>
            <a:ext cx="5460024" cy="7724182"/>
          </a:xfrm>
        </p:spPr>
      </p:pic>
    </p:spTree>
    <p:extLst>
      <p:ext uri="{BB962C8B-B14F-4D97-AF65-F5344CB8AC3E}">
        <p14:creationId xmlns:p14="http://schemas.microsoft.com/office/powerpoint/2010/main" val="270467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-1"/>
            <a:ext cx="5006720" cy="7075101"/>
          </a:xfrm>
        </p:spPr>
      </p:pic>
    </p:spTree>
    <p:extLst>
      <p:ext uri="{BB962C8B-B14F-4D97-AF65-F5344CB8AC3E}">
        <p14:creationId xmlns:p14="http://schemas.microsoft.com/office/powerpoint/2010/main" val="144279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1"/>
            <a:ext cx="6186661" cy="6943541"/>
          </a:xfrm>
        </p:spPr>
      </p:pic>
    </p:spTree>
    <p:extLst>
      <p:ext uri="{BB962C8B-B14F-4D97-AF65-F5344CB8AC3E}">
        <p14:creationId xmlns:p14="http://schemas.microsoft.com/office/powerpoint/2010/main" val="124993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3" y="0"/>
            <a:ext cx="10072686" cy="6858000"/>
          </a:xfrm>
        </p:spPr>
      </p:pic>
    </p:spTree>
    <p:extLst>
      <p:ext uri="{BB962C8B-B14F-4D97-AF65-F5344CB8AC3E}">
        <p14:creationId xmlns:p14="http://schemas.microsoft.com/office/powerpoint/2010/main" val="325474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44" y="0"/>
            <a:ext cx="4540922" cy="6784546"/>
          </a:xfrm>
        </p:spPr>
      </p:pic>
    </p:spTree>
    <p:extLst>
      <p:ext uri="{BB962C8B-B14F-4D97-AF65-F5344CB8AC3E}">
        <p14:creationId xmlns:p14="http://schemas.microsoft.com/office/powerpoint/2010/main" val="339264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2"/>
          <a:stretch/>
        </p:blipFill>
        <p:spPr>
          <a:xfrm>
            <a:off x="147822" y="0"/>
            <a:ext cx="9729603" cy="6858000"/>
          </a:xfrm>
        </p:spPr>
      </p:pic>
    </p:spTree>
    <p:extLst>
      <p:ext uri="{BB962C8B-B14F-4D97-AF65-F5344CB8AC3E}">
        <p14:creationId xmlns:p14="http://schemas.microsoft.com/office/powerpoint/2010/main" val="221973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0"/>
          <a:stretch/>
        </p:blipFill>
        <p:spPr>
          <a:xfrm>
            <a:off x="754462" y="-18182"/>
            <a:ext cx="9874948" cy="6876182"/>
          </a:xfrm>
        </p:spPr>
      </p:pic>
    </p:spTree>
    <p:extLst>
      <p:ext uri="{BB962C8B-B14F-4D97-AF65-F5344CB8AC3E}">
        <p14:creationId xmlns:p14="http://schemas.microsoft.com/office/powerpoint/2010/main" val="204016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94" y="0"/>
            <a:ext cx="4577411" cy="6858000"/>
          </a:xfrm>
        </p:spPr>
      </p:pic>
    </p:spTree>
    <p:extLst>
      <p:ext uri="{BB962C8B-B14F-4D97-AF65-F5344CB8AC3E}">
        <p14:creationId xmlns:p14="http://schemas.microsoft.com/office/powerpoint/2010/main" val="4292086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Liapi</dc:creator>
  <cp:lastModifiedBy>Katerina Liapi</cp:lastModifiedBy>
  <cp:revision>14</cp:revision>
  <dcterms:created xsi:type="dcterms:W3CDTF">2018-12-31T00:02:03Z</dcterms:created>
  <dcterms:modified xsi:type="dcterms:W3CDTF">2019-01-17T01:16:15Z</dcterms:modified>
</cp:coreProperties>
</file>