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12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49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9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9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5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71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60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6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22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0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ED13-0310-4710-B52E-F80739DAF67C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77A01-38DF-433B-B124-58DF5D07B8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16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sunset over a body of water&#10;&#10;Description automatically generated">
            <a:extLst>
              <a:ext uri="{FF2B5EF4-FFF2-40B4-BE49-F238E27FC236}">
                <a16:creationId xmlns:a16="http://schemas.microsoft.com/office/drawing/2014/main" id="{8EE22E84-B654-49EC-8125-8C536EC60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57" b="7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CFDAE-FA8E-4A32-BDD9-02B565BE4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000982"/>
          </a:xfrm>
        </p:spPr>
        <p:txBody>
          <a:bodyPr>
            <a:normAutofit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ΥΠΕΡΗΧΟΙ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ECCA6-0F91-4950-8E6E-94DE72BCC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ΓΕΩΡΓΙΟΣ ΠΑΝΑΓΙΩΤΑΚΗΣ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CCE4E73D-762D-400A-8332-13696555F68B}"/>
              </a:ext>
            </a:extLst>
          </p:cNvPr>
          <p:cNvSpPr txBox="1">
            <a:spLocks/>
          </p:cNvSpPr>
          <p:nvPr/>
        </p:nvSpPr>
        <p:spPr>
          <a:xfrm>
            <a:off x="1370395" y="5888629"/>
            <a:ext cx="10058400" cy="648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smtClean="0"/>
              <a:t>ΣΗΜΕΙΩΣΗ: </a:t>
            </a:r>
            <a:r>
              <a:rPr lang="el-GR" sz="1200" dirty="0" smtClean="0"/>
              <a:t>ΟΙ </a:t>
            </a:r>
            <a:r>
              <a:rPr lang="el-GR" sz="1200" dirty="0" smtClean="0"/>
              <a:t>ΕΙΚΟΝΕΣ ΕΧΟΥΝ ΛΗΦΘΕΙ ΑΠΟ ΤΟ ΒΙΒΛΙΟ ΙΑΤΡΙΚΗΣ ΦΥΣΙΚΗΣ ΤΟΥ Κ. Ε.ΓΕΩΡΓΙΟΥ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65168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186D-24E0-4FCA-AD46-CD690391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515"/>
          </a:xfrm>
        </p:spPr>
        <p:txBody>
          <a:bodyPr/>
          <a:lstStyle/>
          <a:p>
            <a:r>
              <a:rPr lang="el-GR" b="1" dirty="0"/>
              <a:t>Εφαρμογές </a:t>
            </a:r>
            <a:r>
              <a:rPr lang="en-GB" b="1" dirty="0"/>
              <a:t>Doppler</a:t>
            </a:r>
            <a:endParaRPr lang="el-GR" b="1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46530C-5EA2-4995-9D69-C945B0306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84" y="1598221"/>
            <a:ext cx="8811231" cy="4573512"/>
          </a:xfrm>
        </p:spPr>
      </p:pic>
    </p:spTree>
    <p:extLst>
      <p:ext uri="{BB962C8B-B14F-4D97-AF65-F5344CB8AC3E}">
        <p14:creationId xmlns:p14="http://schemas.microsoft.com/office/powerpoint/2010/main" val="9682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C301-0F67-4885-97D8-194E1CFB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160"/>
          </a:xfrm>
        </p:spPr>
        <p:txBody>
          <a:bodyPr/>
          <a:lstStyle/>
          <a:p>
            <a:r>
              <a:rPr lang="el-GR" b="1" dirty="0"/>
              <a:t>Εφαρμογές </a:t>
            </a:r>
            <a:r>
              <a:rPr lang="en-GB" b="1" dirty="0"/>
              <a:t>Doppler</a:t>
            </a:r>
            <a:endParaRPr lang="el-GR" b="1" dirty="0"/>
          </a:p>
        </p:txBody>
      </p:sp>
      <p:pic>
        <p:nvPicPr>
          <p:cNvPr id="9" name="Content Placeholder 8" descr="A picture containing orange, photo, man, sitting&#10;&#10;Description automatically generated">
            <a:extLst>
              <a:ext uri="{FF2B5EF4-FFF2-40B4-BE49-F238E27FC236}">
                <a16:creationId xmlns:a16="http://schemas.microsoft.com/office/drawing/2014/main" id="{DB7EBFC5-015C-4F2D-BF4E-2894A8335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93" y="1589956"/>
            <a:ext cx="5438214" cy="4902919"/>
          </a:xfrm>
        </p:spPr>
      </p:pic>
    </p:spTree>
    <p:extLst>
      <p:ext uri="{BB962C8B-B14F-4D97-AF65-F5344CB8AC3E}">
        <p14:creationId xmlns:p14="http://schemas.microsoft.com/office/powerpoint/2010/main" val="31564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1FB0-184B-4883-A771-478C25B2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Βιολογικά αποτελέσματα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F76EC-C140-443B-B9C0-CA9AF8A9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345"/>
            <a:ext cx="10515600" cy="36906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200" dirty="0"/>
              <a:t> Θερμικός μηχανισμός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3200" dirty="0"/>
              <a:t> Σπηλαιοποίηση</a:t>
            </a:r>
          </a:p>
        </p:txBody>
      </p:sp>
    </p:spTree>
    <p:extLst>
      <p:ext uri="{BB962C8B-B14F-4D97-AF65-F5344CB8AC3E}">
        <p14:creationId xmlns:p14="http://schemas.microsoft.com/office/powerpoint/2010/main" val="33713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2F8F-2B36-4B3D-B2F7-B9D49B18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88712" cy="713662"/>
          </a:xfrm>
        </p:spPr>
        <p:txBody>
          <a:bodyPr>
            <a:normAutofit/>
          </a:bodyPr>
          <a:lstStyle/>
          <a:p>
            <a:r>
              <a:rPr lang="el-GR" b="1" dirty="0"/>
              <a:t>Κύματα</a:t>
            </a:r>
          </a:p>
        </p:txBody>
      </p:sp>
      <p:pic>
        <p:nvPicPr>
          <p:cNvPr id="14" name="Content Placeholder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52ED18C-6D98-4A04-89A8-7A92C4768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88" y="1557329"/>
            <a:ext cx="9139423" cy="4935545"/>
          </a:xfrm>
        </p:spPr>
      </p:pic>
    </p:spTree>
    <p:extLst>
      <p:ext uri="{BB962C8B-B14F-4D97-AF65-F5344CB8AC3E}">
        <p14:creationId xmlns:p14="http://schemas.microsoft.com/office/powerpoint/2010/main" val="41285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2A3E-7E8D-443C-9037-3F9485FE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Ακουστική Εμπέδηση</a:t>
            </a:r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E0A39E49-A637-4433-AD12-C59A4E55C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6" y="1690688"/>
            <a:ext cx="9959948" cy="3929276"/>
          </a:xfrm>
        </p:spPr>
      </p:pic>
    </p:spTree>
    <p:extLst>
      <p:ext uri="{BB962C8B-B14F-4D97-AF65-F5344CB8AC3E}">
        <p14:creationId xmlns:p14="http://schemas.microsoft.com/office/powerpoint/2010/main" val="3020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970A-2A89-41B6-9745-EC9AB044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515"/>
          </a:xfrm>
        </p:spPr>
        <p:txBody>
          <a:bodyPr/>
          <a:lstStyle/>
          <a:p>
            <a:r>
              <a:rPr lang="el-GR" b="1" dirty="0"/>
              <a:t>Αλληλεπίδραση κύματος - ύλης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029A5D21-8D7E-4AD0-8D65-D05ACAF32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12" y="1608731"/>
            <a:ext cx="7006975" cy="4673215"/>
          </a:xfrm>
        </p:spPr>
      </p:pic>
    </p:spTree>
    <p:extLst>
      <p:ext uri="{BB962C8B-B14F-4D97-AF65-F5344CB8AC3E}">
        <p14:creationId xmlns:p14="http://schemas.microsoft.com/office/powerpoint/2010/main" val="5217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A0EF-F7C0-4ABA-9D67-A8245DD4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Φαινόμενο </a:t>
            </a:r>
            <a:r>
              <a:rPr lang="en-GB" b="1" dirty="0"/>
              <a:t>Doppler</a:t>
            </a:r>
            <a:endParaRPr lang="el-GR" b="1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D13FC5F-E074-48D1-B7BD-904633A6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2137024"/>
            <a:ext cx="5808320" cy="3349375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C5D3A6-0461-479F-8EE5-9BC7CC711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21" y="2137024"/>
            <a:ext cx="5698995" cy="33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CE4D-5B05-45DB-BFBF-16AC53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/>
          <a:lstStyle/>
          <a:p>
            <a:r>
              <a:rPr lang="el-GR" b="1" dirty="0"/>
              <a:t>Μεταλλάκτης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86988B3-B085-4BE2-9AC3-995A8E517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55" y="1690688"/>
            <a:ext cx="8967689" cy="4196008"/>
          </a:xfrm>
        </p:spPr>
      </p:pic>
    </p:spTree>
    <p:extLst>
      <p:ext uri="{BB962C8B-B14F-4D97-AF65-F5344CB8AC3E}">
        <p14:creationId xmlns:p14="http://schemas.microsoft.com/office/powerpoint/2010/main" val="5453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5189-FC1A-4FFA-AE6F-7DB8C0E5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612"/>
          </a:xfrm>
        </p:spPr>
        <p:txBody>
          <a:bodyPr/>
          <a:lstStyle/>
          <a:p>
            <a:r>
              <a:rPr lang="el-GR" b="1" dirty="0"/>
              <a:t>Υπέρηχος Α-</a:t>
            </a:r>
            <a:r>
              <a:rPr lang="en-GB" b="1" dirty="0"/>
              <a:t>mode</a:t>
            </a:r>
            <a:endParaRPr lang="el-GR" b="1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EB8445-A070-472A-A039-980DFEF3F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81" y="1849349"/>
            <a:ext cx="7905237" cy="3998964"/>
          </a:xfrm>
        </p:spPr>
      </p:pic>
    </p:spTree>
    <p:extLst>
      <p:ext uri="{BB962C8B-B14F-4D97-AF65-F5344CB8AC3E}">
        <p14:creationId xmlns:p14="http://schemas.microsoft.com/office/powerpoint/2010/main" val="34132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189B-4289-4FCD-A6E3-0673027F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176"/>
          </a:xfrm>
        </p:spPr>
        <p:txBody>
          <a:bodyPr/>
          <a:lstStyle/>
          <a:p>
            <a:r>
              <a:rPr lang="el-GR" b="1" dirty="0"/>
              <a:t>Υπέρηχος Β-</a:t>
            </a:r>
            <a:r>
              <a:rPr lang="en-GB" b="1" dirty="0"/>
              <a:t>mode</a:t>
            </a:r>
            <a:endParaRPr lang="el-GR" b="1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58F96F-28B2-47DB-BA77-2AE1C207F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27" y="1690688"/>
            <a:ext cx="7784946" cy="4501862"/>
          </a:xfrm>
        </p:spPr>
      </p:pic>
    </p:spTree>
    <p:extLst>
      <p:ext uri="{BB962C8B-B14F-4D97-AF65-F5344CB8AC3E}">
        <p14:creationId xmlns:p14="http://schemas.microsoft.com/office/powerpoint/2010/main" val="18552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BB7D-F1A5-4E3D-9A62-25BC160F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531"/>
          </a:xfrm>
        </p:spPr>
        <p:txBody>
          <a:bodyPr/>
          <a:lstStyle/>
          <a:p>
            <a:r>
              <a:rPr lang="el-GR" b="1" dirty="0"/>
              <a:t>Τρισδιάστατη απεικόνιση</a:t>
            </a:r>
          </a:p>
        </p:txBody>
      </p:sp>
      <p:pic>
        <p:nvPicPr>
          <p:cNvPr id="9" name="Content Placeholder 8" descr="A picture containing indoor, cat, sitting, photo&#10;&#10;Description automatically generated">
            <a:extLst>
              <a:ext uri="{FF2B5EF4-FFF2-40B4-BE49-F238E27FC236}">
                <a16:creationId xmlns:a16="http://schemas.microsoft.com/office/drawing/2014/main" id="{966AFA59-02CB-49F0-9DC4-83CF6F0EF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27" y="1630811"/>
            <a:ext cx="5229545" cy="4862064"/>
          </a:xfrm>
        </p:spPr>
      </p:pic>
    </p:spTree>
    <p:extLst>
      <p:ext uri="{BB962C8B-B14F-4D97-AF65-F5344CB8AC3E}">
        <p14:creationId xmlns:p14="http://schemas.microsoft.com/office/powerpoint/2010/main" val="21949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47</Words>
  <Application>Microsoft Office PowerPoint</Application>
  <PresentationFormat>Ευρεία οθόνη</PresentationFormat>
  <Paragraphs>17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ΥΠΕΡΗΧΟΙ</vt:lpstr>
      <vt:lpstr>Κύματα</vt:lpstr>
      <vt:lpstr>Ακουστική Εμπέδηση</vt:lpstr>
      <vt:lpstr>Αλληλεπίδραση κύματος - ύλης</vt:lpstr>
      <vt:lpstr>Φαινόμενο Doppler</vt:lpstr>
      <vt:lpstr>Μεταλλάκτης</vt:lpstr>
      <vt:lpstr>Υπέρηχος Α-mode</vt:lpstr>
      <vt:lpstr>Υπέρηχος Β-mode</vt:lpstr>
      <vt:lpstr>Τρισδιάστατη απεικόνιση</vt:lpstr>
      <vt:lpstr>Εφαρμογές Doppler</vt:lpstr>
      <vt:lpstr>Εφαρμογές Doppler</vt:lpstr>
      <vt:lpstr>Βιολογικά αποτελέσματα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ΥΠΕΡΗΧΟΙ</dc:title>
  <dc:creator>Andreas Bel</dc:creator>
  <cp:lastModifiedBy>Παναγιωτάκης Γεώργιος</cp:lastModifiedBy>
  <cp:revision>13</cp:revision>
  <dcterms:created xsi:type="dcterms:W3CDTF">2020-05-17T16:22:48Z</dcterms:created>
  <dcterms:modified xsi:type="dcterms:W3CDTF">2020-05-18T10:27:19Z</dcterms:modified>
</cp:coreProperties>
</file>