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333" r:id="rId4"/>
    <p:sldId id="334" r:id="rId5"/>
    <p:sldId id="347" r:id="rId6"/>
    <p:sldId id="348" r:id="rId7"/>
    <p:sldId id="349" r:id="rId8"/>
    <p:sldId id="280" r:id="rId9"/>
    <p:sldId id="290" r:id="rId10"/>
    <p:sldId id="295" r:id="rId11"/>
    <p:sldId id="299" r:id="rId12"/>
    <p:sldId id="292" r:id="rId13"/>
    <p:sldId id="291" r:id="rId14"/>
    <p:sldId id="294" r:id="rId15"/>
    <p:sldId id="293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4" autoAdjust="0"/>
    <p:restoredTop sz="96536" autoAdjust="0"/>
  </p:normalViewPr>
  <p:slideViewPr>
    <p:cSldViewPr>
      <p:cViewPr>
        <p:scale>
          <a:sx n="90" d="100"/>
          <a:sy n="90" d="100"/>
        </p:scale>
        <p:origin x="-232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A9B4-837A-4979-88B8-BBBA1F98A5CA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171C-4A52-4DFE-BB62-09910DCCC5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ΑΣΚΗΣΗ 4</a:t>
            </a:r>
            <a:r>
              <a:rPr kumimoji="0" lang="el-GR" sz="4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683568" y="3501008"/>
            <a:ext cx="7776864" cy="213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1200"/>
              </a:spcBef>
            </a:pPr>
            <a:r>
              <a:rPr lang="el-GR" sz="3200" dirty="0" smtClean="0"/>
              <a:t>Διαγράμματα Φάσεων Τριών Συστατικών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576" y="404664"/>
            <a:ext cx="6346849" cy="607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1057275"/>
            <a:ext cx="55435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48" y="1340768"/>
            <a:ext cx="7927305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38639"/>
            <a:ext cx="6048672" cy="500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98" y="2060848"/>
            <a:ext cx="8203005" cy="180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Πανεπιστήμιο </a:t>
            </a:r>
            <a:r>
              <a:rPr lang="el-GR" sz="2000" b="1" smtClean="0"/>
              <a:t>Πατρ</a:t>
            </a:r>
            <a:r>
              <a:rPr lang="el-GR" sz="2000" b="1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340</Words>
  <Application>Microsoft Office PowerPoint</Application>
  <PresentationFormat>On-screen Show (4:3)</PresentationFormat>
  <Paragraphs>54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Θέμα του Office</vt:lpstr>
      <vt:lpstr>ΠΕΤΡΟΛΟΓΙΑ ΜΑΓΜΑΤΙΚΩΝ &amp; ΜΕΤΑΜΟΡΦΩΜΕΝΩΝ ΠΕΤΡΩΜΑΤΩΝ </vt:lpstr>
      <vt:lpstr>Slide 2</vt:lpstr>
      <vt:lpstr>Slide 3</vt:lpstr>
      <vt:lpstr>Slide 4</vt:lpstr>
      <vt:lpstr>Slide 5</vt:lpstr>
      <vt:lpstr>Slide 6</vt:lpstr>
      <vt:lpstr>Slide 7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402</cp:revision>
  <dcterms:created xsi:type="dcterms:W3CDTF">2012-09-06T09:03:05Z</dcterms:created>
  <dcterms:modified xsi:type="dcterms:W3CDTF">2015-09-09T09:19:19Z</dcterms:modified>
</cp:coreProperties>
</file>