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A09D-0D5F-4A94-A481-C941117AC0E2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8A6B-CC93-46D5-975C-EA2502983B7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1828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2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90600" y="2743201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5  (part A)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Ηθική αρχών και ηθική ωφέλειας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4400" y="40386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Καθηγητής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00200" y="5229493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Ηθική.» Ηθική αρχών και ηθική </a:t>
            </a:r>
            <a:r>
              <a:rPr lang="el-GR" dirty="0" smtClean="0"/>
              <a:t>ωφέλειας (</a:t>
            </a:r>
            <a:r>
              <a:rPr lang="en-US" dirty="0" smtClean="0"/>
              <a:t>Part A)</a:t>
            </a:r>
            <a:r>
              <a:rPr lang="el-GR" dirty="0" smtClean="0"/>
              <a:t> </a:t>
            </a:r>
            <a:r>
              <a:rPr lang="el-GR" dirty="0" smtClean="0"/>
              <a:t>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Ηθική αρχών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Ηθική ωφέλειας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Οικείοι και προτεραιότητα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dirty="0" smtClean="0">
                <a:solidFill>
                  <a:srgbClr val="FF0000"/>
                </a:solidFill>
              </a:rPr>
              <a:t>1. Ηθικές κρίσεις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Συναίσθημα </a:t>
            </a:r>
            <a:r>
              <a:rPr lang="el-GR" dirty="0"/>
              <a:t>της ηθικής κρίσης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Αναγνωρίζω την ηθική διάσταση σε κάτι από την αντίδρασή μου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Η ηθική διάσταση δεν σημαίνει ότι οδηγεί στην ηθική πράξη ενός </a:t>
            </a:r>
            <a:r>
              <a:rPr lang="el-GR" dirty="0" smtClean="0"/>
              <a:t>πράγματος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Η ορθότητα της αντίδρασης δεν εξαρτάται από την πρώτη μας συναίσθηση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0000"/>
                </a:solidFill>
              </a:rPr>
              <a:t>2.Ηθική </a:t>
            </a:r>
            <a:r>
              <a:rPr lang="el-GR" dirty="0">
                <a:solidFill>
                  <a:srgbClr val="FF0000"/>
                </a:solidFill>
              </a:rPr>
              <a:t>αρχών και ηθική ωφέλειας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ωφελιμιστική αντίληψη της ηθικής αντιτίθεται με την ηθική </a:t>
            </a:r>
            <a:r>
              <a:rPr lang="el-GR" dirty="0" smtClean="0"/>
              <a:t>αρχών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3.Ηθική ωφέλειας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Δεν είναι το τελικό κριτήριο επιλογής μιας ηθικής πράξης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Κρίνει με βάση τις συνέπειες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Ποσοτική καθώς </a:t>
            </a:r>
            <a:r>
              <a:rPr lang="el-GR" dirty="0"/>
              <a:t>και </a:t>
            </a:r>
            <a:r>
              <a:rPr lang="el-GR" dirty="0" err="1" smtClean="0"/>
              <a:t>συνεπειοκρατική</a:t>
            </a:r>
            <a:r>
              <a:rPr lang="el-GR" dirty="0" smtClean="0"/>
              <a:t> η ωφέλεια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4. Ηθική </a:t>
            </a:r>
            <a:r>
              <a:rPr lang="el-GR" sz="4000" dirty="0">
                <a:solidFill>
                  <a:srgbClr val="FF0000"/>
                </a:solidFill>
              </a:rPr>
              <a:t>των αρχών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Μας </a:t>
            </a:r>
            <a:r>
              <a:rPr lang="el-GR" dirty="0"/>
              <a:t>ενδιαφέρουν οι προϋποθέσεις για κάτι και όχι οι </a:t>
            </a:r>
            <a:r>
              <a:rPr lang="el-GR" dirty="0" smtClean="0"/>
              <a:t>συνέπειες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5.</a:t>
            </a:r>
            <a:r>
              <a:rPr lang="en-US" sz="4000" dirty="0" smtClean="0">
                <a:solidFill>
                  <a:srgbClr val="FF0000"/>
                </a:solidFill>
              </a:rPr>
              <a:t>Killing </a:t>
            </a:r>
            <a:r>
              <a:rPr lang="en-US" sz="4000" dirty="0">
                <a:solidFill>
                  <a:srgbClr val="FF0000"/>
                </a:solidFill>
              </a:rPr>
              <a:t>or letting </a:t>
            </a:r>
            <a:r>
              <a:rPr lang="en-US" sz="4000" dirty="0" smtClean="0">
                <a:solidFill>
                  <a:srgbClr val="FF0000"/>
                </a:solidFill>
              </a:rPr>
              <a:t>die</a:t>
            </a:r>
            <a:r>
              <a:rPr lang="el-GR" sz="4000" dirty="0" smtClean="0">
                <a:solidFill>
                  <a:srgbClr val="FF0000"/>
                </a:solidFill>
              </a:rPr>
              <a:t>?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Να </a:t>
            </a:r>
            <a:r>
              <a:rPr lang="el-GR" dirty="0"/>
              <a:t>αναχθούμε στην </a:t>
            </a:r>
            <a:r>
              <a:rPr lang="el-GR" dirty="0" smtClean="0"/>
              <a:t>συνείδηση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Στο </a:t>
            </a:r>
            <a:r>
              <a:rPr lang="el-GR" dirty="0"/>
              <a:t>κριτήριο της ηθικότητάς </a:t>
            </a:r>
            <a:r>
              <a:rPr lang="el-GR" dirty="0" smtClean="0"/>
              <a:t>μας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Να </a:t>
            </a:r>
            <a:r>
              <a:rPr lang="el-GR" dirty="0"/>
              <a:t>κρίνουμε αυτόν που κάνει </a:t>
            </a:r>
            <a:r>
              <a:rPr lang="el-GR" dirty="0" smtClean="0"/>
              <a:t>ηθικές πράξεις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 Οικείοι </a:t>
            </a:r>
            <a:r>
              <a:rPr lang="el-GR" sz="4000" dirty="0">
                <a:solidFill>
                  <a:srgbClr val="FF0000"/>
                </a:solidFill>
              </a:rPr>
              <a:t>και προτεραιότητα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Προτεραιότητα : </a:t>
            </a:r>
            <a:r>
              <a:rPr lang="el-GR" dirty="0"/>
              <a:t>στην συναισθηματική </a:t>
            </a:r>
            <a:r>
              <a:rPr lang="el-GR" dirty="0" smtClean="0"/>
              <a:t>συναίνεση ↔ </a:t>
            </a:r>
            <a:r>
              <a:rPr lang="el-GR" dirty="0"/>
              <a:t>προτεραιότητα στις υποχρεώσεις </a:t>
            </a:r>
            <a:r>
              <a:rPr lang="el-GR" dirty="0" smtClean="0"/>
              <a:t>τους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57400" y="2514600"/>
            <a:ext cx="50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368</Words>
  <Application>Microsoft Office PowerPoint</Application>
  <PresentationFormat>Προβολή στην οθόνη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Σκοποί ενότητας</vt:lpstr>
      <vt:lpstr> 1. Ηθικές κρίσεις </vt:lpstr>
      <vt:lpstr> 2.Ηθική αρχών και ηθική ωφέλειας </vt:lpstr>
      <vt:lpstr>3.Ηθική ωφέλειας</vt:lpstr>
      <vt:lpstr>4. Ηθική των αρχών</vt:lpstr>
      <vt:lpstr>5.Killing or letting die?</vt:lpstr>
      <vt:lpstr>6. Οικείοι και προτεραιότητα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9</cp:revision>
  <dcterms:created xsi:type="dcterms:W3CDTF">2015-07-03T09:44:41Z</dcterms:created>
  <dcterms:modified xsi:type="dcterms:W3CDTF">2015-07-24T12:14:23Z</dcterms:modified>
</cp:coreProperties>
</file>