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  <p:sldMasterId id="2147484658" r:id="rId2"/>
  </p:sldMasterIdLst>
  <p:notesMasterIdLst>
    <p:notesMasterId r:id="rId22"/>
  </p:notesMasterIdLst>
  <p:sldIdLst>
    <p:sldId id="1082" r:id="rId3"/>
    <p:sldId id="1055" r:id="rId4"/>
    <p:sldId id="1089" r:id="rId5"/>
    <p:sldId id="1065" r:id="rId6"/>
    <p:sldId id="1066" r:id="rId7"/>
    <p:sldId id="1067" r:id="rId8"/>
    <p:sldId id="1091" r:id="rId9"/>
    <p:sldId id="1084" r:id="rId10"/>
    <p:sldId id="1076" r:id="rId11"/>
    <p:sldId id="1085" r:id="rId12"/>
    <p:sldId id="1086" r:id="rId13"/>
    <p:sldId id="1087" r:id="rId14"/>
    <p:sldId id="1078" r:id="rId15"/>
    <p:sldId id="1079" r:id="rId16"/>
    <p:sldId id="1094" r:id="rId17"/>
    <p:sldId id="1095" r:id="rId18"/>
    <p:sldId id="1096" r:id="rId19"/>
    <p:sldId id="1097" r:id="rId20"/>
    <p:sldId id="1098" r:id="rId2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84628"/>
    <a:srgbClr val="B2B2FF"/>
    <a:srgbClr val="FF0000"/>
    <a:srgbClr val="0066FF"/>
    <a:srgbClr val="000000"/>
    <a:srgbClr val="CC0000"/>
    <a:srgbClr val="FF7757"/>
    <a:srgbClr val="7E1800"/>
    <a:srgbClr val="FF8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47" autoAdjust="0"/>
    <p:restoredTop sz="89201" autoAdjust="0"/>
  </p:normalViewPr>
  <p:slideViewPr>
    <p:cSldViewPr>
      <p:cViewPr varScale="1">
        <p:scale>
          <a:sx n="40" d="100"/>
          <a:sy n="40" d="100"/>
        </p:scale>
        <p:origin x="78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A0A0252A-79E5-4C5C-8DE8-0211381835D6}"/>
    <pc:docChg chg="undo custSel addSld delSld modSld">
      <pc:chgData name="Spyros Sioutas" userId="85976355e7f43e1c" providerId="LiveId" clId="{A0A0252A-79E5-4C5C-8DE8-0211381835D6}" dt="2023-11-21T15:54:46.082" v="57" actId="47"/>
      <pc:docMkLst>
        <pc:docMk/>
      </pc:docMkLst>
      <pc:sldChg chg="modSp mod">
        <pc:chgData name="Spyros Sioutas" userId="85976355e7f43e1c" providerId="LiveId" clId="{A0A0252A-79E5-4C5C-8DE8-0211381835D6}" dt="2023-11-21T15:54:13.995" v="42" actId="20577"/>
        <pc:sldMkLst>
          <pc:docMk/>
          <pc:sldMk cId="0" sldId="1041"/>
        </pc:sldMkLst>
        <pc:spChg chg="mod">
          <ac:chgData name="Spyros Sioutas" userId="85976355e7f43e1c" providerId="LiveId" clId="{A0A0252A-79E5-4C5C-8DE8-0211381835D6}" dt="2023-11-21T15:54:13.995" v="42" actId="20577"/>
          <ac:spMkLst>
            <pc:docMk/>
            <pc:sldMk cId="0" sldId="1041"/>
            <ac:spMk id="7170" creationId="{00000000-0000-0000-0000-000000000000}"/>
          </ac:spMkLst>
        </pc:spChg>
      </pc:sldChg>
      <pc:sldChg chg="del">
        <pc:chgData name="Spyros Sioutas" userId="85976355e7f43e1c" providerId="LiveId" clId="{A0A0252A-79E5-4C5C-8DE8-0211381835D6}" dt="2023-11-21T15:54:20.130" v="43" actId="47"/>
        <pc:sldMkLst>
          <pc:docMk/>
          <pc:sldMk cId="0" sldId="1042"/>
        </pc:sldMkLst>
      </pc:sldChg>
      <pc:sldChg chg="del">
        <pc:chgData name="Spyros Sioutas" userId="85976355e7f43e1c" providerId="LiveId" clId="{A0A0252A-79E5-4C5C-8DE8-0211381835D6}" dt="2023-11-21T15:54:21.488" v="44" actId="47"/>
        <pc:sldMkLst>
          <pc:docMk/>
          <pc:sldMk cId="0" sldId="1043"/>
        </pc:sldMkLst>
      </pc:sldChg>
      <pc:sldChg chg="del">
        <pc:chgData name="Spyros Sioutas" userId="85976355e7f43e1c" providerId="LiveId" clId="{A0A0252A-79E5-4C5C-8DE8-0211381835D6}" dt="2023-11-21T15:54:22.514" v="45" actId="47"/>
        <pc:sldMkLst>
          <pc:docMk/>
          <pc:sldMk cId="0" sldId="1044"/>
        </pc:sldMkLst>
      </pc:sldChg>
      <pc:sldChg chg="del">
        <pc:chgData name="Spyros Sioutas" userId="85976355e7f43e1c" providerId="LiveId" clId="{A0A0252A-79E5-4C5C-8DE8-0211381835D6}" dt="2023-11-21T15:54:23.003" v="46" actId="47"/>
        <pc:sldMkLst>
          <pc:docMk/>
          <pc:sldMk cId="0" sldId="1045"/>
        </pc:sldMkLst>
      </pc:sldChg>
      <pc:sldChg chg="del">
        <pc:chgData name="Spyros Sioutas" userId="85976355e7f43e1c" providerId="LiveId" clId="{A0A0252A-79E5-4C5C-8DE8-0211381835D6}" dt="2023-11-21T15:54:23.598" v="47" actId="47"/>
        <pc:sldMkLst>
          <pc:docMk/>
          <pc:sldMk cId="0" sldId="1046"/>
        </pc:sldMkLst>
      </pc:sldChg>
      <pc:sldChg chg="del">
        <pc:chgData name="Spyros Sioutas" userId="85976355e7f43e1c" providerId="LiveId" clId="{A0A0252A-79E5-4C5C-8DE8-0211381835D6}" dt="2023-11-21T15:54:24.590" v="48" actId="47"/>
        <pc:sldMkLst>
          <pc:docMk/>
          <pc:sldMk cId="0" sldId="1047"/>
        </pc:sldMkLst>
      </pc:sldChg>
      <pc:sldChg chg="del">
        <pc:chgData name="Spyros Sioutas" userId="85976355e7f43e1c" providerId="LiveId" clId="{A0A0252A-79E5-4C5C-8DE8-0211381835D6}" dt="2023-11-21T15:54:25.349" v="49" actId="47"/>
        <pc:sldMkLst>
          <pc:docMk/>
          <pc:sldMk cId="0" sldId="1048"/>
        </pc:sldMkLst>
      </pc:sldChg>
      <pc:sldChg chg="del">
        <pc:chgData name="Spyros Sioutas" userId="85976355e7f43e1c" providerId="LiveId" clId="{A0A0252A-79E5-4C5C-8DE8-0211381835D6}" dt="2023-11-21T15:54:26.048" v="50" actId="47"/>
        <pc:sldMkLst>
          <pc:docMk/>
          <pc:sldMk cId="0" sldId="1049"/>
        </pc:sldMkLst>
      </pc:sldChg>
      <pc:sldChg chg="del">
        <pc:chgData name="Spyros Sioutas" userId="85976355e7f43e1c" providerId="LiveId" clId="{A0A0252A-79E5-4C5C-8DE8-0211381835D6}" dt="2023-11-21T15:54:26.705" v="51" actId="47"/>
        <pc:sldMkLst>
          <pc:docMk/>
          <pc:sldMk cId="0" sldId="1050"/>
        </pc:sldMkLst>
      </pc:sldChg>
      <pc:sldChg chg="del">
        <pc:chgData name="Spyros Sioutas" userId="85976355e7f43e1c" providerId="LiveId" clId="{A0A0252A-79E5-4C5C-8DE8-0211381835D6}" dt="2023-11-21T15:54:27.955" v="52" actId="47"/>
        <pc:sldMkLst>
          <pc:docMk/>
          <pc:sldMk cId="0" sldId="1051"/>
        </pc:sldMkLst>
      </pc:sldChg>
      <pc:sldChg chg="add del">
        <pc:chgData name="Spyros Sioutas" userId="85976355e7f43e1c" providerId="LiveId" clId="{A0A0252A-79E5-4C5C-8DE8-0211381835D6}" dt="2023-11-21T15:54:46.082" v="57" actId="47"/>
        <pc:sldMkLst>
          <pc:docMk/>
          <pc:sldMk cId="0" sldId="1052"/>
        </pc:sldMkLst>
      </pc:sldChg>
      <pc:sldChg chg="add del">
        <pc:chgData name="Spyros Sioutas" userId="85976355e7f43e1c" providerId="LiveId" clId="{A0A0252A-79E5-4C5C-8DE8-0211381835D6}" dt="2023-11-21T15:54:35.970" v="55" actId="47"/>
        <pc:sldMkLst>
          <pc:docMk/>
          <pc:sldMk cId="0" sldId="1053"/>
        </pc:sldMkLst>
      </pc:sldChg>
    </pc:docChg>
  </pc:docChgLst>
  <pc:docChgLst>
    <pc:chgData name="Spyros Sioutas" userId="85976355e7f43e1c" providerId="LiveId" clId="{81B991CE-CDAD-4385-89FF-83947DA8F455}"/>
    <pc:docChg chg="undo custSel addSld delSld modSld">
      <pc:chgData name="Spyros Sioutas" userId="85976355e7f43e1c" providerId="LiveId" clId="{81B991CE-CDAD-4385-89FF-83947DA8F455}" dt="2024-01-09T14:07:36.879" v="974" actId="20577"/>
      <pc:docMkLst>
        <pc:docMk/>
      </pc:docMkLst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6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7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8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9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40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41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53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54"/>
        </pc:sldMkLst>
      </pc:sldChg>
      <pc:sldChg chg="del">
        <pc:chgData name="Spyros Sioutas" userId="85976355e7f43e1c" providerId="LiveId" clId="{81B991CE-CDAD-4385-89FF-83947DA8F455}" dt="2023-12-13T20:11:45.566" v="2" actId="47"/>
        <pc:sldMkLst>
          <pc:docMk/>
          <pc:sldMk cId="0" sldId="1056"/>
        </pc:sldMkLst>
      </pc:sldChg>
      <pc:sldChg chg="del">
        <pc:chgData name="Spyros Sioutas" userId="85976355e7f43e1c" providerId="LiveId" clId="{81B991CE-CDAD-4385-89FF-83947DA8F455}" dt="2023-12-13T20:11:56.203" v="3" actId="47"/>
        <pc:sldMkLst>
          <pc:docMk/>
          <pc:sldMk cId="0" sldId="1062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68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69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0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1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2"/>
        </pc:sldMkLst>
      </pc:sldChg>
      <pc:sldChg chg="del">
        <pc:chgData name="Spyros Sioutas" userId="85976355e7f43e1c" providerId="LiveId" clId="{81B991CE-CDAD-4385-89FF-83947DA8F455}" dt="2023-12-13T20:13:10.260" v="6" actId="47"/>
        <pc:sldMkLst>
          <pc:docMk/>
          <pc:sldMk cId="0" sldId="1080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83"/>
        </pc:sldMkLst>
      </pc:sldChg>
      <pc:sldChg chg="del">
        <pc:chgData name="Spyros Sioutas" userId="85976355e7f43e1c" providerId="LiveId" clId="{81B991CE-CDAD-4385-89FF-83947DA8F455}" dt="2023-12-13T20:11:43.455" v="1" actId="47"/>
        <pc:sldMkLst>
          <pc:docMk/>
          <pc:sldMk cId="0" sldId="1088"/>
        </pc:sldMkLst>
      </pc:sldChg>
      <pc:sldChg chg="mod modShow">
        <pc:chgData name="Spyros Sioutas" userId="85976355e7f43e1c" providerId="LiveId" clId="{81B991CE-CDAD-4385-89FF-83947DA8F455}" dt="2023-12-13T20:12:19.506" v="4" actId="729"/>
        <pc:sldMkLst>
          <pc:docMk/>
          <pc:sldMk cId="0" sldId="1089"/>
        </pc:sldMkLst>
      </pc:sldChg>
      <pc:sldChg chg="addSp delSp modSp add mod">
        <pc:chgData name="Spyros Sioutas" userId="85976355e7f43e1c" providerId="LiveId" clId="{81B991CE-CDAD-4385-89FF-83947DA8F455}" dt="2024-01-09T14:07:36.879" v="974" actId="20577"/>
        <pc:sldMkLst>
          <pc:docMk/>
          <pc:sldMk cId="1115609952" sldId="1099"/>
        </pc:sldMkLst>
        <pc:spChg chg="mod">
          <ac:chgData name="Spyros Sioutas" userId="85976355e7f43e1c" providerId="LiveId" clId="{81B991CE-CDAD-4385-89FF-83947DA8F455}" dt="2024-01-09T13:47:17.146" v="633" actId="20577"/>
          <ac:spMkLst>
            <pc:docMk/>
            <pc:sldMk cId="1115609952" sldId="1099"/>
            <ac:spMk id="2" creationId="{00000000-0000-0000-0000-000000000000}"/>
          </ac:spMkLst>
        </pc:spChg>
        <pc:spChg chg="add del mod">
          <ac:chgData name="Spyros Sioutas" userId="85976355e7f43e1c" providerId="LiveId" clId="{81B991CE-CDAD-4385-89FF-83947DA8F455}" dt="2024-01-09T11:37:10.092" v="141" actId="478"/>
          <ac:spMkLst>
            <pc:docMk/>
            <pc:sldMk cId="1115609952" sldId="1099"/>
            <ac:spMk id="3" creationId="{D75E1499-7A0B-0E5F-A825-4617F7740EB4}"/>
          </ac:spMkLst>
        </pc:spChg>
        <pc:spChg chg="mod">
          <ac:chgData name="Spyros Sioutas" userId="85976355e7f43e1c" providerId="LiveId" clId="{81B991CE-CDAD-4385-89FF-83947DA8F455}" dt="2024-01-09T13:47:37.573" v="635" actId="20577"/>
          <ac:spMkLst>
            <pc:docMk/>
            <pc:sldMk cId="1115609952" sldId="1099"/>
            <ac:spMk id="7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37.609" v="665" actId="1076"/>
          <ac:spMkLst>
            <pc:docMk/>
            <pc:sldMk cId="1115609952" sldId="1099"/>
            <ac:spMk id="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1:25:02.631" v="99" actId="20577"/>
          <ac:spMkLst>
            <pc:docMk/>
            <pc:sldMk cId="1115609952" sldId="1099"/>
            <ac:spMk id="11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1:20.036" v="713" actId="20577"/>
          <ac:spMkLst>
            <pc:docMk/>
            <pc:sldMk cId="1115609952" sldId="1099"/>
            <ac:spMk id="13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9:50.407" v="692" actId="20577"/>
          <ac:spMkLst>
            <pc:docMk/>
            <pc:sldMk cId="1115609952" sldId="1099"/>
            <ac:spMk id="15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1:29.842" v="721" actId="20577"/>
          <ac:spMkLst>
            <pc:docMk/>
            <pc:sldMk cId="1115609952" sldId="1099"/>
            <ac:spMk id="17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0:14.432" v="697" actId="20577"/>
          <ac:spMkLst>
            <pc:docMk/>
            <pc:sldMk cId="1115609952" sldId="1099"/>
            <ac:spMk id="1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7:46.473" v="637" actId="20577"/>
          <ac:spMkLst>
            <pc:docMk/>
            <pc:sldMk cId="1115609952" sldId="1099"/>
            <ac:spMk id="21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02.462" v="647" actId="20577"/>
          <ac:spMkLst>
            <pc:docMk/>
            <pc:sldMk cId="1115609952" sldId="1099"/>
            <ac:spMk id="23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7:50.382" v="639" actId="20577"/>
          <ac:spMkLst>
            <pc:docMk/>
            <pc:sldMk cId="1115609952" sldId="1099"/>
            <ac:spMk id="25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06.549" v="651" actId="20577"/>
          <ac:spMkLst>
            <pc:docMk/>
            <pc:sldMk cId="1115609952" sldId="1099"/>
            <ac:spMk id="27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12.949" v="655" actId="20577"/>
          <ac:spMkLst>
            <pc:docMk/>
            <pc:sldMk cId="1115609952" sldId="1099"/>
            <ac:spMk id="2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5:37.232" v="928" actId="14100"/>
          <ac:spMkLst>
            <pc:docMk/>
            <pc:sldMk cId="1115609952" sldId="1099"/>
            <ac:spMk id="39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52:24.271" v="735" actId="478"/>
          <ac:spMkLst>
            <pc:docMk/>
            <pc:sldMk cId="1115609952" sldId="1099"/>
            <ac:spMk id="41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2:13.643" v="730" actId="478"/>
          <ac:spMkLst>
            <pc:docMk/>
            <pc:sldMk cId="1115609952" sldId="1099"/>
            <ac:spMk id="42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52:22.351" v="734" actId="478"/>
          <ac:spMkLst>
            <pc:docMk/>
            <pc:sldMk cId="1115609952" sldId="1099"/>
            <ac:spMk id="43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2:20.370" v="733" actId="478"/>
          <ac:spMkLst>
            <pc:docMk/>
            <pc:sldMk cId="1115609952" sldId="1099"/>
            <ac:spMk id="44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9:33.704" v="832" actId="1076"/>
          <ac:spMkLst>
            <pc:docMk/>
            <pc:sldMk cId="1115609952" sldId="1099"/>
            <ac:spMk id="46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9:30.319" v="831" actId="1076"/>
          <ac:spMkLst>
            <pc:docMk/>
            <pc:sldMk cId="1115609952" sldId="1099"/>
            <ac:spMk id="48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9:57" v="844" actId="1076"/>
          <ac:spMkLst>
            <pc:docMk/>
            <pc:sldMk cId="1115609952" sldId="1099"/>
            <ac:spMk id="50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5:06.352" v="925" actId="1076"/>
          <ac:spMkLst>
            <pc:docMk/>
            <pc:sldMk cId="1115609952" sldId="1099"/>
            <ac:spMk id="52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44.280" v="666" actId="1076"/>
          <ac:spMkLst>
            <pc:docMk/>
            <pc:sldMk cId="1115609952" sldId="1099"/>
            <ac:spMk id="54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1:46.252" v="729" actId="20577"/>
          <ac:spMkLst>
            <pc:docMk/>
            <pc:sldMk cId="1115609952" sldId="1099"/>
            <ac:spMk id="56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4:52.417" v="119" actId="478"/>
          <ac:spMkLst>
            <pc:docMk/>
            <pc:sldMk cId="1115609952" sldId="1099"/>
            <ac:spMk id="57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4:54.663" v="120" actId="478"/>
          <ac:spMkLst>
            <pc:docMk/>
            <pc:sldMk cId="1115609952" sldId="1099"/>
            <ac:spMk id="58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4:05:55.921" v="929" actId="478"/>
          <ac:spMkLst>
            <pc:docMk/>
            <pc:sldMk cId="1115609952" sldId="1099"/>
            <ac:spMk id="59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4:05:58.158" v="930" actId="478"/>
          <ac:spMkLst>
            <pc:docMk/>
            <pc:sldMk cId="1115609952" sldId="1099"/>
            <ac:spMk id="60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1:24:46.944" v="92" actId="20577"/>
          <ac:spMkLst>
            <pc:docMk/>
            <pc:sldMk cId="1115609952" sldId="1099"/>
            <ac:spMk id="69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26:45.551" v="105" actId="478"/>
          <ac:spMkLst>
            <pc:docMk/>
            <pc:sldMk cId="1115609952" sldId="1099"/>
            <ac:spMk id="70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1:26:52.115" v="107" actId="478"/>
          <ac:spMkLst>
            <pc:docMk/>
            <pc:sldMk cId="1115609952" sldId="1099"/>
            <ac:spMk id="71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1:06.200" v="705" actId="20577"/>
          <ac:spMkLst>
            <pc:docMk/>
            <pc:sldMk cId="1115609952" sldId="1099"/>
            <ac:spMk id="73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50:05.330" v="695" actId="478"/>
          <ac:spMkLst>
            <pc:docMk/>
            <pc:sldMk cId="1115609952" sldId="1099"/>
            <ac:spMk id="74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0:03.015" v="694" actId="478"/>
          <ac:spMkLst>
            <pc:docMk/>
            <pc:sldMk cId="1115609952" sldId="1099"/>
            <ac:spMk id="75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9:20.426" v="673" actId="20577"/>
          <ac:spMkLst>
            <pc:docMk/>
            <pc:sldMk cId="1115609952" sldId="1099"/>
            <ac:spMk id="77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5:39.031" v="127" actId="478"/>
          <ac:spMkLst>
            <pc:docMk/>
            <pc:sldMk cId="1115609952" sldId="1099"/>
            <ac:spMk id="78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5:51.030" v="128" actId="478"/>
          <ac:spMkLst>
            <pc:docMk/>
            <pc:sldMk cId="1115609952" sldId="1099"/>
            <ac:spMk id="7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48:34.065" v="664" actId="1076"/>
          <ac:spMkLst>
            <pc:docMk/>
            <pc:sldMk cId="1115609952" sldId="1099"/>
            <ac:spMk id="81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39:13.669" v="472" actId="478"/>
          <ac:spMkLst>
            <pc:docMk/>
            <pc:sldMk cId="1115609952" sldId="1099"/>
            <ac:spMk id="82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39:09.256" v="470" actId="478"/>
          <ac:spMkLst>
            <pc:docMk/>
            <pc:sldMk cId="1115609952" sldId="1099"/>
            <ac:spMk id="83" creationId="{00000000-0000-0000-0000-000000000000}"/>
          </ac:spMkLst>
        </pc:spChg>
        <pc:spChg chg="add del mod">
          <ac:chgData name="Spyros Sioutas" userId="85976355e7f43e1c" providerId="LiveId" clId="{81B991CE-CDAD-4385-89FF-83947DA8F455}" dt="2024-01-09T13:53:33.356" v="757" actId="20577"/>
          <ac:spMkLst>
            <pc:docMk/>
            <pc:sldMk cId="1115609952" sldId="1099"/>
            <ac:spMk id="85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1:49.225" v="866" actId="20577"/>
          <ac:spMkLst>
            <pc:docMk/>
            <pc:sldMk cId="1115609952" sldId="1099"/>
            <ac:spMk id="87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3:18.450" v="743" actId="20577"/>
          <ac:spMkLst>
            <pc:docMk/>
            <pc:sldMk cId="1115609952" sldId="1099"/>
            <ac:spMk id="8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2:33:05.518" v="213"/>
          <ac:spMkLst>
            <pc:docMk/>
            <pc:sldMk cId="1115609952" sldId="1099"/>
            <ac:spMk id="91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2:00.519" v="875" actId="20577"/>
          <ac:spMkLst>
            <pc:docMk/>
            <pc:sldMk cId="1115609952" sldId="1099"/>
            <ac:spMk id="93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5:06.817" v="122" actId="478"/>
          <ac:spMkLst>
            <pc:docMk/>
            <pc:sldMk cId="1115609952" sldId="1099"/>
            <ac:spMk id="94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5:04.434" v="121" actId="478"/>
          <ac:spMkLst>
            <pc:docMk/>
            <pc:sldMk cId="1115609952" sldId="1099"/>
            <ac:spMk id="95" creationId="{00000000-0000-0000-0000-000000000000}"/>
          </ac:spMkLst>
        </pc:spChg>
        <pc:spChg chg="add del">
          <ac:chgData name="Spyros Sioutas" userId="85976355e7f43e1c" providerId="LiveId" clId="{81B991CE-CDAD-4385-89FF-83947DA8F455}" dt="2024-01-09T13:55:38.215" v="775" actId="478"/>
          <ac:spMkLst>
            <pc:docMk/>
            <pc:sldMk cId="1115609952" sldId="1099"/>
            <ac:spMk id="96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55:45.539" v="776" actId="478"/>
          <ac:spMkLst>
            <pc:docMk/>
            <pc:sldMk cId="1115609952" sldId="1099"/>
            <ac:spMk id="97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1:28:06.223" v="110" actId="478"/>
          <ac:spMkLst>
            <pc:docMk/>
            <pc:sldMk cId="1115609952" sldId="1099"/>
            <ac:spMk id="98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1:33:15.097" v="113" actId="478"/>
          <ac:spMkLst>
            <pc:docMk/>
            <pc:sldMk cId="1115609952" sldId="1099"/>
            <ac:spMk id="9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3:55:51.744" v="777" actId="14100"/>
          <ac:spMkLst>
            <pc:docMk/>
            <pc:sldMk cId="1115609952" sldId="1099"/>
            <ac:spMk id="100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8:20.070" v="802" actId="478"/>
          <ac:spMkLst>
            <pc:docMk/>
            <pc:sldMk cId="1115609952" sldId="1099"/>
            <ac:spMk id="101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8:28.685" v="803" actId="478"/>
          <ac:spMkLst>
            <pc:docMk/>
            <pc:sldMk cId="1115609952" sldId="1099"/>
            <ac:spMk id="102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8:30.704" v="804" actId="478"/>
          <ac:spMkLst>
            <pc:docMk/>
            <pc:sldMk cId="1115609952" sldId="1099"/>
            <ac:spMk id="103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1:36:04.247" v="129" actId="478"/>
          <ac:spMkLst>
            <pc:docMk/>
            <pc:sldMk cId="1115609952" sldId="1099"/>
            <ac:spMk id="104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1:36:35.918" v="136" actId="478"/>
          <ac:spMkLst>
            <pc:docMk/>
            <pc:sldMk cId="1115609952" sldId="1099"/>
            <ac:spMk id="105" creationId="{00000000-0000-0000-0000-000000000000}"/>
          </ac:spMkLst>
        </pc:spChg>
        <pc:spChg chg="del">
          <ac:chgData name="Spyros Sioutas" userId="85976355e7f43e1c" providerId="LiveId" clId="{81B991CE-CDAD-4385-89FF-83947DA8F455}" dt="2024-01-09T13:58:39.255" v="806" actId="478"/>
          <ac:spMkLst>
            <pc:docMk/>
            <pc:sldMk cId="1115609952" sldId="1099"/>
            <ac:spMk id="106" creationId="{00000000-0000-0000-0000-000000000000}"/>
          </ac:spMkLst>
        </pc:spChg>
        <pc:spChg chg="del mod">
          <ac:chgData name="Spyros Sioutas" userId="85976355e7f43e1c" providerId="LiveId" clId="{81B991CE-CDAD-4385-89FF-83947DA8F455}" dt="2024-01-09T13:56:00.549" v="779" actId="478"/>
          <ac:spMkLst>
            <pc:docMk/>
            <pc:sldMk cId="1115609952" sldId="1099"/>
            <ac:spMk id="107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6:30.280" v="946" actId="1076"/>
          <ac:spMkLst>
            <pc:docMk/>
            <pc:sldMk cId="1115609952" sldId="1099"/>
            <ac:spMk id="109" creationId="{00000000-0000-0000-0000-000000000000}"/>
          </ac:spMkLst>
        </pc:spChg>
        <pc:spChg chg="mod">
          <ac:chgData name="Spyros Sioutas" userId="85976355e7f43e1c" providerId="LiveId" clId="{81B991CE-CDAD-4385-89FF-83947DA8F455}" dt="2024-01-09T14:07:36.879" v="974" actId="20577"/>
          <ac:spMkLst>
            <pc:docMk/>
            <pc:sldMk cId="1115609952" sldId="1099"/>
            <ac:spMk id="111" creationId="{00000000-0000-0000-0000-000000000000}"/>
          </ac:spMkLst>
        </pc:spChg>
        <pc:spChg chg="add del mod">
          <ac:chgData name="Spyros Sioutas" userId="85976355e7f43e1c" providerId="LiveId" clId="{81B991CE-CDAD-4385-89FF-83947DA8F455}" dt="2024-01-09T13:55:30.813" v="771" actId="478"/>
          <ac:spMkLst>
            <pc:docMk/>
            <pc:sldMk cId="1115609952" sldId="1099"/>
            <ac:spMk id="113" creationId="{ABA3683E-FE40-FF1A-178A-87481893A2F0}"/>
          </ac:spMkLst>
        </pc:spChg>
        <pc:spChg chg="add del mod">
          <ac:chgData name="Spyros Sioutas" userId="85976355e7f43e1c" providerId="LiveId" clId="{81B991CE-CDAD-4385-89FF-83947DA8F455}" dt="2024-01-09T13:58:37.387" v="805" actId="478"/>
          <ac:spMkLst>
            <pc:docMk/>
            <pc:sldMk cId="1115609952" sldId="1099"/>
            <ac:spMk id="114" creationId="{0CDD7DAC-2A3E-9238-313D-84CFADD6C3CE}"/>
          </ac:spMkLst>
        </pc:spChg>
        <pc:spChg chg="add mod">
          <ac:chgData name="Spyros Sioutas" userId="85976355e7f43e1c" providerId="LiveId" clId="{81B991CE-CDAD-4385-89FF-83947DA8F455}" dt="2024-01-09T13:55:01.768" v="769" actId="1076"/>
          <ac:spMkLst>
            <pc:docMk/>
            <pc:sldMk cId="1115609952" sldId="1099"/>
            <ac:spMk id="115" creationId="{425AE0A5-21CD-189C-0B08-71E806A41CA5}"/>
          </ac:spMkLst>
        </pc:spChg>
        <pc:spChg chg="add mod">
          <ac:chgData name="Spyros Sioutas" userId="85976355e7f43e1c" providerId="LiveId" clId="{81B991CE-CDAD-4385-89FF-83947DA8F455}" dt="2024-01-09T13:57:48.127" v="795" actId="1076"/>
          <ac:spMkLst>
            <pc:docMk/>
            <pc:sldMk cId="1115609952" sldId="1099"/>
            <ac:spMk id="116" creationId="{4E7DF950-39B0-1944-F368-B07FFAD5B869}"/>
          </ac:spMkLst>
        </pc:spChg>
        <pc:spChg chg="add mod">
          <ac:chgData name="Spyros Sioutas" userId="85976355e7f43e1c" providerId="LiveId" clId="{81B991CE-CDAD-4385-89FF-83947DA8F455}" dt="2024-01-09T13:58:14.344" v="801" actId="14100"/>
          <ac:spMkLst>
            <pc:docMk/>
            <pc:sldMk cId="1115609952" sldId="1099"/>
            <ac:spMk id="117" creationId="{076B02A0-367C-A18C-F1E4-E0B262C733D8}"/>
          </ac:spMkLst>
        </pc:spChg>
        <pc:spChg chg="add mod">
          <ac:chgData name="Spyros Sioutas" userId="85976355e7f43e1c" providerId="LiveId" clId="{81B991CE-CDAD-4385-89FF-83947DA8F455}" dt="2024-01-09T14:00:33.936" v="849" actId="14100"/>
          <ac:spMkLst>
            <pc:docMk/>
            <pc:sldMk cId="1115609952" sldId="1099"/>
            <ac:spMk id="118" creationId="{2E106858-6B36-0B86-96D4-B0F8BE62747D}"/>
          </ac:spMkLst>
        </pc:spChg>
        <pc:spChg chg="add mod">
          <ac:chgData name="Spyros Sioutas" userId="85976355e7f43e1c" providerId="LiveId" clId="{81B991CE-CDAD-4385-89FF-83947DA8F455}" dt="2024-01-09T14:01:26.592" v="857" actId="1076"/>
          <ac:spMkLst>
            <pc:docMk/>
            <pc:sldMk cId="1115609952" sldId="1099"/>
            <ac:spMk id="119" creationId="{5B265565-2634-108D-1390-7F3F5DCF8229}"/>
          </ac:spMkLst>
        </pc:spChg>
        <pc:spChg chg="add mod">
          <ac:chgData name="Spyros Sioutas" userId="85976355e7f43e1c" providerId="LiveId" clId="{81B991CE-CDAD-4385-89FF-83947DA8F455}" dt="2024-01-09T14:02:11.771" v="877" actId="1076"/>
          <ac:spMkLst>
            <pc:docMk/>
            <pc:sldMk cId="1115609952" sldId="1099"/>
            <ac:spMk id="120" creationId="{3157D7A0-6766-623E-61EB-D72D29F43303}"/>
          </ac:spMkLst>
        </pc:spChg>
        <pc:spChg chg="add mod">
          <ac:chgData name="Spyros Sioutas" userId="85976355e7f43e1c" providerId="LiveId" clId="{81B991CE-CDAD-4385-89FF-83947DA8F455}" dt="2024-01-09T14:05:25.472" v="927" actId="1076"/>
          <ac:spMkLst>
            <pc:docMk/>
            <pc:sldMk cId="1115609952" sldId="1099"/>
            <ac:spMk id="121" creationId="{013E4EE4-FACA-3059-6378-0D328450F9FD}"/>
          </ac:spMkLst>
        </pc:spChg>
        <pc:spChg chg="add mod">
          <ac:chgData name="Spyros Sioutas" userId="85976355e7f43e1c" providerId="LiveId" clId="{81B991CE-CDAD-4385-89FF-83947DA8F455}" dt="2024-01-09T14:03:14.968" v="895" actId="14100"/>
          <ac:spMkLst>
            <pc:docMk/>
            <pc:sldMk cId="1115609952" sldId="1099"/>
            <ac:spMk id="122" creationId="{0869A832-4CA4-DC4F-20F7-642D63B2F081}"/>
          </ac:spMkLst>
        </pc:spChg>
        <pc:spChg chg="add del mod">
          <ac:chgData name="Spyros Sioutas" userId="85976355e7f43e1c" providerId="LiveId" clId="{81B991CE-CDAD-4385-89FF-83947DA8F455}" dt="2024-01-09T14:03:33.439" v="898" actId="478"/>
          <ac:spMkLst>
            <pc:docMk/>
            <pc:sldMk cId="1115609952" sldId="1099"/>
            <ac:spMk id="123" creationId="{14E90CE4-F9B8-476D-86AD-464A19014D9B}"/>
          </ac:spMkLst>
        </pc:spChg>
        <pc:spChg chg="add mod">
          <ac:chgData name="Spyros Sioutas" userId="85976355e7f43e1c" providerId="LiveId" clId="{81B991CE-CDAD-4385-89FF-83947DA8F455}" dt="2024-01-09T14:03:48.240" v="901" actId="14100"/>
          <ac:spMkLst>
            <pc:docMk/>
            <pc:sldMk cId="1115609952" sldId="1099"/>
            <ac:spMk id="124" creationId="{D7CE0F4C-432A-EB52-4DFC-1BD7A2EC9D6B}"/>
          </ac:spMkLst>
        </pc:spChg>
        <pc:spChg chg="add mod">
          <ac:chgData name="Spyros Sioutas" userId="85976355e7f43e1c" providerId="LiveId" clId="{81B991CE-CDAD-4385-89FF-83947DA8F455}" dt="2024-01-09T14:04:06.463" v="905" actId="1076"/>
          <ac:spMkLst>
            <pc:docMk/>
            <pc:sldMk cId="1115609952" sldId="1099"/>
            <ac:spMk id="125" creationId="{55C8CD77-1D29-A21C-7AFE-B9948F5EAE61}"/>
          </ac:spMkLst>
        </pc:spChg>
        <pc:grpChg chg="add del mod">
          <ac:chgData name="Spyros Sioutas" userId="85976355e7f43e1c" providerId="LiveId" clId="{81B991CE-CDAD-4385-89FF-83947DA8F455}" dt="2024-01-09T14:05:19.041" v="926" actId="1076"/>
          <ac:grpSpMkLst>
            <pc:docMk/>
            <pc:sldMk cId="1115609952" sldId="1099"/>
            <ac:grpSpMk id="4" creationId="{00000000-0000-0000-0000-000000000000}"/>
          </ac:grpSpMkLst>
        </pc:grpChg>
      </pc:sldChg>
    </pc:docChg>
  </pc:docChgLst>
  <pc:docChgLst>
    <pc:chgData name="Spyros Sioutas" userId="85976355e7f43e1c" providerId="LiveId" clId="{F742A526-5BA6-4FEE-A5E0-190A4A013D21}"/>
    <pc:docChg chg="modSld">
      <pc:chgData name="Spyros Sioutas" userId="85976355e7f43e1c" providerId="LiveId" clId="{F742A526-5BA6-4FEE-A5E0-190A4A013D21}" dt="2024-03-15T18:43:19.527" v="3" actId="20577"/>
      <pc:docMkLst>
        <pc:docMk/>
      </pc:docMkLst>
      <pc:sldChg chg="modSp mod">
        <pc:chgData name="Spyros Sioutas" userId="85976355e7f43e1c" providerId="LiveId" clId="{F742A526-5BA6-4FEE-A5E0-190A4A013D21}" dt="2024-03-15T18:43:19.527" v="3" actId="20577"/>
        <pc:sldMkLst>
          <pc:docMk/>
          <pc:sldMk cId="0" sldId="1089"/>
        </pc:sldMkLst>
        <pc:spChg chg="mod">
          <ac:chgData name="Spyros Sioutas" userId="85976355e7f43e1c" providerId="LiveId" clId="{F742A526-5BA6-4FEE-A5E0-190A4A013D21}" dt="2024-03-15T18:43:08.962" v="1" actId="20577"/>
          <ac:spMkLst>
            <pc:docMk/>
            <pc:sldMk cId="0" sldId="1089"/>
            <ac:spMk id="52" creationId="{00000000-0000-0000-0000-000000000000}"/>
          </ac:spMkLst>
        </pc:spChg>
        <pc:spChg chg="mod">
          <ac:chgData name="Spyros Sioutas" userId="85976355e7f43e1c" providerId="LiveId" clId="{F742A526-5BA6-4FEE-A5E0-190A4A013D21}" dt="2024-03-15T18:43:19.527" v="3" actId="20577"/>
          <ac:spMkLst>
            <pc:docMk/>
            <pc:sldMk cId="0" sldId="1089"/>
            <ac:spMk id="6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8737354-AC01-4E95-8DC4-05D7621D1F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594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4035425"/>
            <a:ext cx="8591550" cy="107950"/>
          </a:xfrm>
          <a:prstGeom prst="rect">
            <a:avLst/>
          </a:prstGeom>
          <a:gradFill rotWithShape="1">
            <a:gsLst>
              <a:gs pos="0">
                <a:srgbClr val="292929"/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5625"/>
            <a:ext cx="9144000" cy="212725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5025"/>
            <a:ext cx="9144000" cy="1755775"/>
          </a:xfrm>
        </p:spPr>
        <p:txBody>
          <a:bodyPr lIns="91440" tIns="45720" rIns="91440" bIns="45720"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None/>
              <a:tabLst/>
              <a:defRPr sz="3600" baseline="0">
                <a:solidFill>
                  <a:srgbClr val="333333"/>
                </a:solidFill>
                <a:latin typeface="+mj-lt"/>
              </a:defRPr>
            </a:lvl1pPr>
          </a:lstStyle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05" y="620688"/>
            <a:ext cx="901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5400" b="1" spc="150" dirty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  <a:t>Πανεπιστήμιο Πατρών</a:t>
            </a:r>
            <a:endParaRPr lang="en-US" sz="5400" b="1" spc="150" dirty="0">
              <a:ln w="11430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2860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7813"/>
            <a:ext cx="6705600" cy="6122987"/>
          </a:xfrm>
        </p:spPr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4000" b="0">
                <a:solidFill>
                  <a:schemeClr val="tx1"/>
                </a:solidFill>
                <a:latin typeface="Book Antiqua" pitchFamily="18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Book Antiqua" pitchFamily="18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371600"/>
            <a:ext cx="8061325" cy="5257800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828800"/>
            <a:ext cx="39544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28800"/>
            <a:ext cx="39544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7813"/>
            <a:ext cx="9144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A6CF0D3-603B-4384-BB7C-A973B5D31391}" type="slidenum">
              <a:rPr lang="en-US">
                <a:solidFill>
                  <a:prstClr val="black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8313" y="990600"/>
            <a:ext cx="8207375" cy="69850"/>
          </a:xfrm>
          <a:prstGeom prst="rect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8800"/>
            <a:ext cx="806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text format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0" bIns="0" anchor="ctr"/>
          <a:lstStyle/>
          <a:p>
            <a:pPr algn="r">
              <a:defRPr/>
            </a:pPr>
            <a:fld id="{714099C3-A89B-4A3B-9005-A4789C533FB3}" type="slidenum">
              <a:rPr lang="de-CH" sz="9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r">
                <a:defRPr/>
              </a:pPr>
              <a:t>‹#›</a:t>
            </a:fld>
            <a:endParaRPr lang="de-CH" sz="9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r">
              <a:defRPr/>
            </a:pPr>
            <a:endParaRPr lang="de-CH" sz="10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 userDrawn="1"/>
        </p:nvSpPr>
        <p:spPr bwMode="auto">
          <a:xfrm>
            <a:off x="3338513" y="6629400"/>
            <a:ext cx="245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Σπύρος Βούλγαρης – Πανεπιστήμιο Πατρών</a:t>
            </a:r>
          </a:p>
        </p:txBody>
      </p:sp>
      <p:sp>
        <p:nvSpPr>
          <p:cNvPr id="6162" name="Text Box 18"/>
          <p:cNvSpPr txBox="1">
            <a:spLocks noChangeArrowheads="1"/>
          </p:cNvSpPr>
          <p:nvPr userDrawn="1"/>
        </p:nvSpPr>
        <p:spPr bwMode="auto">
          <a:xfrm>
            <a:off x="2068513" y="14288"/>
            <a:ext cx="499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 userDrawn="1"/>
        </p:nvSpPr>
        <p:spPr bwMode="auto">
          <a:xfrm>
            <a:off x="7904163" y="0"/>
            <a:ext cx="1239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0839D20-7BC4-4E7C-A851-197C94B03247}" type="datetime1">
              <a:rPr lang="el-GR" sz="8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15/3/2024</a:t>
            </a:fld>
            <a:endParaRPr lang="el-GR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n"/>
        <a:defRPr sz="1800">
          <a:solidFill>
            <a:srgbClr val="0000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600">
          <a:solidFill>
            <a:srgbClr val="00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43922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52ADE7"/>
              </a:buClr>
              <a:buFont typeface="Wingdings" pitchFamily="2" charset="2"/>
              <a:buChar char="n"/>
              <a:defRPr/>
            </a:pPr>
            <a:endParaRPr lang="en-GB" sz="300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Examples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 –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Distrib</a:t>
            </a:r>
            <a:r>
              <a:rPr lang="en-US" dirty="0"/>
              <a:t>. File System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distributed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scalable</a:t>
            </a:r>
            <a:r>
              <a:rPr lang="en-US" dirty="0"/>
              <a:t> file system for M-R applications</a:t>
            </a:r>
          </a:p>
          <a:p>
            <a:pPr lvl="1"/>
            <a:r>
              <a:rPr lang="en-US" dirty="0"/>
              <a:t>Distributed: Runs in a cluster</a:t>
            </a:r>
            <a:endParaRPr lang="el-GR" dirty="0"/>
          </a:p>
          <a:p>
            <a:pPr lvl="1"/>
            <a:r>
              <a:rPr lang="en-US" dirty="0"/>
              <a:t>Scalable</a:t>
            </a:r>
            <a:r>
              <a:rPr lang="el-GR" dirty="0"/>
              <a:t>: 1</a:t>
            </a:r>
            <a:r>
              <a:rPr lang="en-US" dirty="0"/>
              <a:t>0K nodes</a:t>
            </a:r>
            <a:r>
              <a:rPr lang="el-GR" dirty="0"/>
              <a:t>, 100</a:t>
            </a:r>
            <a:r>
              <a:rPr lang="en-US"/>
              <a:t>M </a:t>
            </a:r>
            <a:r>
              <a:rPr lang="en-US" dirty="0"/>
              <a:t>files, </a:t>
            </a:r>
            <a:r>
              <a:rPr lang="el-GR" dirty="0"/>
              <a:t>10</a:t>
            </a:r>
            <a:r>
              <a:rPr lang="en-US" dirty="0"/>
              <a:t>PB storage</a:t>
            </a:r>
          </a:p>
          <a:p>
            <a:pPr lvl="1"/>
            <a:r>
              <a:rPr lang="en-US" dirty="0"/>
              <a:t>Closed-source optimizations</a:t>
            </a:r>
          </a:p>
          <a:p>
            <a:pPr lvl="1"/>
            <a:r>
              <a:rPr lang="en-US" dirty="0"/>
              <a:t>HDFS provides a single file system view to the whole cluster</a:t>
            </a:r>
            <a:endParaRPr lang="el-GR" dirty="0"/>
          </a:p>
          <a:p>
            <a:endParaRPr lang="en-US" dirty="0"/>
          </a:p>
          <a:p>
            <a:r>
              <a:rPr lang="en-US" dirty="0"/>
              <a:t>Files are split up in </a:t>
            </a:r>
            <a:r>
              <a:rPr lang="en-US" b="1" dirty="0">
                <a:solidFill>
                  <a:srgbClr val="C00000"/>
                </a:solidFill>
              </a:rPr>
              <a:t>blocks</a:t>
            </a:r>
            <a:endParaRPr lang="el-GR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Typically 128MB</a:t>
            </a:r>
            <a:endParaRPr lang="el-GR" dirty="0"/>
          </a:p>
          <a:p>
            <a:pPr lvl="1"/>
            <a:r>
              <a:rPr lang="en-US" dirty="0"/>
              <a:t>Each block is replicated on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r>
              <a:rPr lang="en-US" dirty="0"/>
              <a:t> (typically 3)</a:t>
            </a:r>
          </a:p>
          <a:p>
            <a:pPr lvl="1"/>
            <a:r>
              <a:rPr lang="en-US" dirty="0"/>
              <a:t>Block placement is rack-aware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Hadoo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62" y="2438400"/>
            <a:ext cx="4263442" cy="33123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HDFS/</a:t>
            </a:r>
            <a:r>
              <a:rPr lang="en-US" dirty="0" err="1"/>
              <a:t>MapReduce</a:t>
            </a:r>
            <a:r>
              <a:rPr lang="en-US" dirty="0"/>
              <a:t> Architecture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6575" y="1524000"/>
            <a:ext cx="4340225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err="1"/>
              <a:t>Master</a:t>
            </a:r>
            <a:r>
              <a:rPr lang="el-GR" dirty="0"/>
              <a:t>/</a:t>
            </a:r>
            <a:r>
              <a:rPr lang="el-GR" dirty="0" err="1"/>
              <a:t>Slave</a:t>
            </a:r>
            <a:r>
              <a:rPr lang="en-US" dirty="0"/>
              <a:t> </a:t>
            </a:r>
            <a:r>
              <a:rPr lang="en-US" dirty="0" err="1"/>
              <a:t>Architecure</a:t>
            </a:r>
            <a:endParaRPr lang="el-GR" dirty="0"/>
          </a:p>
          <a:p>
            <a:endParaRPr lang="en-US" dirty="0"/>
          </a:p>
          <a:p>
            <a:r>
              <a:rPr lang="en-US" dirty="0"/>
              <a:t>HDFS</a:t>
            </a:r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NameNode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b="1" dirty="0" err="1"/>
              <a:t>NameNode</a:t>
            </a:r>
            <a:r>
              <a:rPr lang="en-US" dirty="0"/>
              <a:t>: keeps track of which </a:t>
            </a:r>
            <a:r>
              <a:rPr lang="en-US" dirty="0" err="1"/>
              <a:t>DataNode</a:t>
            </a:r>
            <a:r>
              <a:rPr lang="en-US" dirty="0"/>
              <a:t> stores which block</a:t>
            </a:r>
            <a:endParaRPr lang="el-GR" dirty="0"/>
          </a:p>
          <a:p>
            <a:pPr lvl="1"/>
            <a:r>
              <a:rPr lang="en-US" b="1" dirty="0" err="1"/>
              <a:t>DataNodes</a:t>
            </a:r>
            <a:r>
              <a:rPr lang="en-US" dirty="0"/>
              <a:t>: “dumb” servers storing raw file chunks</a:t>
            </a:r>
            <a:endParaRPr lang="el-GR" dirty="0"/>
          </a:p>
          <a:p>
            <a:endParaRPr lang="en-US" dirty="0"/>
          </a:p>
          <a:p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JobTracker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TaskTrackers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/>
              <a:t>Placement</a:t>
            </a:r>
          </a:p>
          <a:p>
            <a:pPr lvl="1"/>
            <a:r>
              <a:rPr lang="en-US" b="1" dirty="0" err="1"/>
              <a:t>NameNode</a:t>
            </a:r>
            <a:r>
              <a:rPr lang="en-US" dirty="0"/>
              <a:t> and </a:t>
            </a:r>
            <a:r>
              <a:rPr lang="en-US" b="1" dirty="0" err="1"/>
              <a:t>JobTracker</a:t>
            </a:r>
            <a:r>
              <a:rPr lang="en-US" dirty="0"/>
              <a:t> run on the </a:t>
            </a:r>
            <a:r>
              <a:rPr lang="en-US" b="1" dirty="0">
                <a:solidFill>
                  <a:srgbClr val="C00000"/>
                </a:solidFill>
              </a:rPr>
              <a:t>master</a:t>
            </a:r>
          </a:p>
          <a:p>
            <a:pPr lvl="1"/>
            <a:r>
              <a:rPr lang="en-US" b="1" dirty="0" err="1"/>
              <a:t>DataNode</a:t>
            </a:r>
            <a:r>
              <a:rPr lang="en-US" dirty="0"/>
              <a:t> and </a:t>
            </a:r>
            <a:r>
              <a:rPr lang="en-US" b="1" dirty="0" err="1"/>
              <a:t>TaskTracker</a:t>
            </a:r>
            <a:r>
              <a:rPr lang="en-US" dirty="0"/>
              <a:t> run on </a:t>
            </a:r>
            <a:r>
              <a:rPr lang="en-US" b="1" dirty="0">
                <a:solidFill>
                  <a:srgbClr val="C00000"/>
                </a:solidFill>
              </a:rPr>
              <a:t>workers</a:t>
            </a:r>
          </a:p>
          <a:p>
            <a:pPr lvl="1"/>
            <a:r>
              <a:rPr lang="en-US" dirty="0"/>
              <a:t>Data locality is exploited</a:t>
            </a:r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MapReduce</a:t>
            </a:r>
            <a:endParaRPr lang="el-GR" dirty="0"/>
          </a:p>
        </p:txBody>
      </p:sp>
      <p:pic>
        <p:nvPicPr>
          <p:cNvPr id="25603" name="4 - Θέση περιεχομένου" descr="map-redu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6937" y="2128837"/>
            <a:ext cx="4800600" cy="3743325"/>
          </a:xfrm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Hadoop: big picture</a:t>
            </a:r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2027238" y="6324600"/>
            <a:ext cx="486568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courtesy of Prof. Lin, university of Maryland, CC-BY-NC-SA (USA)</a:t>
            </a:r>
          </a:p>
        </p:txBody>
      </p:sp>
      <p:pic>
        <p:nvPicPr>
          <p:cNvPr id="450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3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17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4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5" name="Picture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6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67" name="Rectangle 11"/>
          <p:cNvSpPr>
            <a:spLocks/>
          </p:cNvSpPr>
          <p:nvPr/>
        </p:nvSpPr>
        <p:spPr bwMode="auto">
          <a:xfrm>
            <a:off x="1371600" y="4038600"/>
            <a:ext cx="522288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You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90800" y="1600200"/>
            <a:ext cx="3378200" cy="762000"/>
            <a:chOff x="0" y="0"/>
            <a:chExt cx="2128" cy="480"/>
          </a:xfrm>
        </p:grpSpPr>
        <p:sp>
          <p:nvSpPr>
            <p:cNvPr id="45068" name="AutoShape 1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9" name="AutoShape 1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0" name="AutoShape 1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10800000">
            <a:off x="2640013" y="4267200"/>
            <a:ext cx="3379787" cy="762000"/>
            <a:chOff x="0" y="0"/>
            <a:chExt cx="2128" cy="480"/>
          </a:xfrm>
        </p:grpSpPr>
        <p:sp>
          <p:nvSpPr>
            <p:cNvPr id="45072" name="AutoShape 16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3" name="AutoShape 17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4" name="AutoShape 18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076" name="AutoShape 20"/>
          <p:cNvSpPr>
            <a:spLocks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Rectangle 21"/>
          <p:cNvSpPr>
            <a:spLocks/>
          </p:cNvSpPr>
          <p:nvPr/>
        </p:nvSpPr>
        <p:spPr bwMode="auto">
          <a:xfrm>
            <a:off x="5508625" y="1295400"/>
            <a:ext cx="2413000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1. Scp data to cluster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2. Move data into HDFS</a:t>
            </a:r>
          </a:p>
        </p:txBody>
      </p:sp>
      <p:sp>
        <p:nvSpPr>
          <p:cNvPr id="45078" name="Rectangle 22"/>
          <p:cNvSpPr>
            <a:spLocks/>
          </p:cNvSpPr>
          <p:nvPr/>
        </p:nvSpPr>
        <p:spPr bwMode="auto">
          <a:xfrm>
            <a:off x="1443038" y="2362200"/>
            <a:ext cx="23907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3. Develop code locally</a:t>
            </a:r>
          </a:p>
        </p:txBody>
      </p:sp>
      <p:sp>
        <p:nvSpPr>
          <p:cNvPr id="45079" name="Rectangle 23"/>
          <p:cNvSpPr>
            <a:spLocks/>
          </p:cNvSpPr>
          <p:nvPr/>
        </p:nvSpPr>
        <p:spPr bwMode="auto">
          <a:xfrm>
            <a:off x="3048000" y="3395663"/>
            <a:ext cx="26273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4. Submit MapReduce job</a:t>
            </a:r>
          </a:p>
        </p:txBody>
      </p:sp>
      <p:sp>
        <p:nvSpPr>
          <p:cNvPr id="45080" name="Rectangle 24"/>
          <p:cNvSpPr>
            <a:spLocks/>
          </p:cNvSpPr>
          <p:nvPr/>
        </p:nvSpPr>
        <p:spPr bwMode="auto">
          <a:xfrm>
            <a:off x="3048000" y="3657600"/>
            <a:ext cx="2209800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4a. Go back to Step 3</a:t>
            </a:r>
          </a:p>
        </p:txBody>
      </p:sp>
      <p:sp>
        <p:nvSpPr>
          <p:cNvPr id="45081" name="Rectangle 25"/>
          <p:cNvSpPr>
            <a:spLocks/>
          </p:cNvSpPr>
          <p:nvPr/>
        </p:nvSpPr>
        <p:spPr bwMode="auto">
          <a:xfrm>
            <a:off x="5508625" y="4826000"/>
            <a:ext cx="2605088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5. Move data out of HDFS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6. Scp data from cluster</a:t>
            </a:r>
          </a:p>
        </p:txBody>
      </p:sp>
      <p:sp>
        <p:nvSpPr>
          <p:cNvPr id="45082" name="Rectangle 26"/>
          <p:cNvSpPr>
            <a:spLocks/>
          </p:cNvSpPr>
          <p:nvPr/>
        </p:nvSpPr>
        <p:spPr bwMode="auto">
          <a:xfrm>
            <a:off x="5484813" y="990600"/>
            <a:ext cx="270033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0. Allocate Hadoop cluster</a:t>
            </a:r>
          </a:p>
        </p:txBody>
      </p:sp>
      <p:sp>
        <p:nvSpPr>
          <p:cNvPr id="45083" name="Rectangle 27"/>
          <p:cNvSpPr>
            <a:spLocks/>
          </p:cNvSpPr>
          <p:nvPr/>
        </p:nvSpPr>
        <p:spPr bwMode="auto">
          <a:xfrm>
            <a:off x="6961188" y="2100263"/>
            <a:ext cx="5492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EC2</a:t>
            </a:r>
          </a:p>
        </p:txBody>
      </p:sp>
      <p:pic>
        <p:nvPicPr>
          <p:cNvPr id="45084" name="Picture 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5" name="Picture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6" name="Picture 3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7" name="Picture 3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8" name="Picture 3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9" name="Picture 3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0" name="Picture 3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1" name="Picture 3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2" name="Picture 3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3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4" name="Picture 3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5" name="Picture 3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6" name="Picture 4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7" name="Picture 4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98" name="Rectangle 42"/>
          <p:cNvSpPr>
            <a:spLocks/>
          </p:cNvSpPr>
          <p:nvPr/>
        </p:nvSpPr>
        <p:spPr bwMode="auto">
          <a:xfrm>
            <a:off x="6297613" y="4310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558E28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5099" name="Rectangle 43"/>
          <p:cNvSpPr>
            <a:spLocks/>
          </p:cNvSpPr>
          <p:nvPr/>
        </p:nvSpPr>
        <p:spPr bwMode="auto">
          <a:xfrm>
            <a:off x="5486400" y="5376863"/>
            <a:ext cx="13065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7. Clean up!</a:t>
            </a:r>
          </a:p>
        </p:txBody>
      </p:sp>
      <p:sp>
        <p:nvSpPr>
          <p:cNvPr id="45100" name="Rectangle 44"/>
          <p:cNvSpPr>
            <a:spLocks/>
          </p:cNvSpPr>
          <p:nvPr/>
        </p:nvSpPr>
        <p:spPr bwMode="auto">
          <a:xfrm>
            <a:off x="304800" y="5689600"/>
            <a:ext cx="5389563" cy="495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800">
                <a:solidFill>
                  <a:srgbClr val="4D0069"/>
                </a:solidFill>
                <a:cs typeface="Arial Bold" charset="0"/>
              </a:rPr>
              <a:t>Uh oh.  Where did the data go?</a:t>
            </a:r>
          </a:p>
        </p:txBody>
      </p:sp>
      <p:sp>
        <p:nvSpPr>
          <p:cNvPr id="47" name="4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3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4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5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7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8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9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1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11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12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13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14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15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16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17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18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19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2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animBg="1"/>
      <p:bldP spid="45077" grpId="0" autoUpdateAnimBg="0"/>
      <p:bldP spid="45078" grpId="0" autoUpdateAnimBg="0"/>
      <p:bldP spid="45079" grpId="0" autoUpdateAnimBg="0"/>
      <p:bldP spid="45080" grpId="0" autoUpdateAnimBg="0"/>
      <p:bldP spid="45081" grpId="0" autoUpdateAnimBg="0"/>
      <p:bldP spid="45082" grpId="0" autoUpdateAnimBg="0"/>
      <p:bldP spid="45083" grpId="0" autoUpdateAnimBg="0"/>
      <p:bldP spid="45098" grpId="0" autoUpdateAnimBg="0"/>
      <p:bldP spid="45099" grpId="0" autoUpdateAnimBg="0"/>
      <p:bldP spid="451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On Amazon: EC2 and S3</a:t>
            </a:r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608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7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6089" name="Rectangle 9"/>
          <p:cNvSpPr>
            <a:spLocks/>
          </p:cNvSpPr>
          <p:nvPr/>
        </p:nvSpPr>
        <p:spPr bwMode="auto">
          <a:xfrm>
            <a:off x="1370013" y="3929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6888163" y="1905000"/>
            <a:ext cx="2058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S3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(Persistent Store)</a:t>
            </a:r>
          </a:p>
        </p:txBody>
      </p:sp>
      <p:pic>
        <p:nvPicPr>
          <p:cNvPr id="46091" name="Picture 1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2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0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27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5" name="Picture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44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6" name="Picture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1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7" name="Picture 1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78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 flipH="1">
            <a:off x="2944813" y="1828800"/>
            <a:ext cx="3379787" cy="762000"/>
            <a:chOff x="0" y="0"/>
            <a:chExt cx="2128" cy="480"/>
          </a:xfrm>
        </p:grpSpPr>
        <p:sp>
          <p:nvSpPr>
            <p:cNvPr id="46098" name="AutoShape 18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9" name="AutoShape 19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0" name="AutoShape 20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 rot="10800000" flipH="1">
            <a:off x="2895600" y="4495800"/>
            <a:ext cx="3378200" cy="762000"/>
            <a:chOff x="0" y="0"/>
            <a:chExt cx="2128" cy="480"/>
          </a:xfrm>
        </p:grpSpPr>
        <p:sp>
          <p:nvSpPr>
            <p:cNvPr id="46102" name="AutoShape 2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3" name="AutoShape 2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4" name="AutoShape 2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6106" name="Rectangle 26"/>
          <p:cNvSpPr>
            <a:spLocks/>
          </p:cNvSpPr>
          <p:nvPr/>
        </p:nvSpPr>
        <p:spPr bwMode="auto">
          <a:xfrm>
            <a:off x="407988" y="1981200"/>
            <a:ext cx="1423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EC2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(The Cloud)</a:t>
            </a:r>
          </a:p>
        </p:txBody>
      </p:sp>
      <p:sp>
        <p:nvSpPr>
          <p:cNvPr id="46107" name="Rectangle 27"/>
          <p:cNvSpPr>
            <a:spLocks/>
          </p:cNvSpPr>
          <p:nvPr/>
        </p:nvSpPr>
        <p:spPr bwMode="auto">
          <a:xfrm>
            <a:off x="3429000" y="1447800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S3 to HDFS</a:t>
            </a:r>
          </a:p>
        </p:txBody>
      </p:sp>
      <p:sp>
        <p:nvSpPr>
          <p:cNvPr id="46108" name="Rectangle 28"/>
          <p:cNvSpPr>
            <a:spLocks/>
          </p:cNvSpPr>
          <p:nvPr/>
        </p:nvSpPr>
        <p:spPr bwMode="auto">
          <a:xfrm>
            <a:off x="3429000" y="5376863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HFDS to S3</a:t>
            </a: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8709760" presetClass="entr" presetSubtype="6951304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8709760" presetClass="entr" presetSubtype="6984093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7" grpId="0" autoUpdateAnimBg="0"/>
      <p:bldP spid="461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Usecases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cases 1/3</a:t>
            </a:r>
            <a:endParaRPr lang="el-GR" dirty="0"/>
          </a:p>
        </p:txBody>
      </p:sp>
      <p:sp>
        <p:nvSpPr>
          <p:cNvPr id="32774" name="2 - Θέση περιεχομένου"/>
          <p:cNvSpPr>
            <a:spLocks noGrp="1"/>
          </p:cNvSpPr>
          <p:nvPr>
            <p:ph idx="1"/>
          </p:nvPr>
        </p:nvSpPr>
        <p:spPr>
          <a:xfrm>
            <a:off x="3200400" y="1371600"/>
            <a:ext cx="53975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NY Times</a:t>
            </a:r>
          </a:p>
          <a:p>
            <a:pPr lvl="1"/>
            <a:r>
              <a:rPr lang="en-US" sz="2400" dirty="0"/>
              <a:t>Large Scale Image Conversions</a:t>
            </a:r>
          </a:p>
          <a:p>
            <a:pPr lvl="1"/>
            <a:r>
              <a:rPr lang="en-US" sz="2400" dirty="0"/>
              <a:t>100 Amazon EC2 Instances, 4TB raw TIFF data</a:t>
            </a:r>
          </a:p>
          <a:p>
            <a:pPr lvl="1"/>
            <a:r>
              <a:rPr lang="en-US" sz="2400" dirty="0"/>
              <a:t>11 Million PDF in 24 hours and 240$</a:t>
            </a:r>
          </a:p>
          <a:p>
            <a:endParaRPr lang="en-US" sz="2400" dirty="0"/>
          </a:p>
          <a:p>
            <a:r>
              <a:rPr lang="en-US" sz="2400" dirty="0" err="1"/>
              <a:t>Facebook</a:t>
            </a:r>
            <a:endParaRPr lang="en-US" sz="2400" dirty="0"/>
          </a:p>
          <a:p>
            <a:pPr lvl="1"/>
            <a:r>
              <a:rPr lang="en-US" sz="2400" dirty="0"/>
              <a:t>Internal log processing</a:t>
            </a:r>
          </a:p>
          <a:p>
            <a:pPr lvl="1"/>
            <a:r>
              <a:rPr lang="en-US" sz="2400" dirty="0"/>
              <a:t>Reporting, analytics and machine learning</a:t>
            </a:r>
          </a:p>
          <a:p>
            <a:pPr lvl="1"/>
            <a:r>
              <a:rPr lang="en-US" sz="2400" dirty="0"/>
              <a:t>Cluster of 1110 machines, 8800 cores and 12PB raw storage</a:t>
            </a:r>
          </a:p>
          <a:p>
            <a:pPr lvl="1"/>
            <a:r>
              <a:rPr lang="en-US" sz="2400" dirty="0"/>
              <a:t>Open source contributors (Hive)</a:t>
            </a:r>
          </a:p>
          <a:p>
            <a:endParaRPr lang="en-US" sz="2400" dirty="0"/>
          </a:p>
          <a:p>
            <a:r>
              <a:rPr lang="en-US" sz="2400" dirty="0"/>
              <a:t>Twitter</a:t>
            </a:r>
          </a:p>
          <a:p>
            <a:pPr lvl="1"/>
            <a:r>
              <a:rPr lang="en-US" sz="2400" dirty="0"/>
              <a:t>Store and process tweets, logs, etc</a:t>
            </a:r>
          </a:p>
          <a:p>
            <a:pPr lvl="1"/>
            <a:r>
              <a:rPr lang="en-US" sz="2400" dirty="0"/>
              <a:t>Open source contributors (</a:t>
            </a:r>
            <a:r>
              <a:rPr lang="en-US" sz="2400" dirty="0" err="1"/>
              <a:t>Hadoop-lzo</a:t>
            </a:r>
            <a:r>
              <a:rPr lang="en-US" sz="2400" dirty="0"/>
              <a:t>)</a:t>
            </a:r>
          </a:p>
        </p:txBody>
      </p:sp>
      <p:pic>
        <p:nvPicPr>
          <p:cNvPr id="32771" name="6 - Εικόνα" descr="nytlogo379x6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43063"/>
            <a:ext cx="25384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790950"/>
            <a:ext cx="2270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16 - Εικόνα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5791200"/>
            <a:ext cx="2647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2/3</a:t>
            </a:r>
            <a:endParaRPr lang="el-GR"/>
          </a:p>
        </p:txBody>
      </p:sp>
      <p:sp>
        <p:nvSpPr>
          <p:cNvPr id="33797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0" y="1371600"/>
            <a:ext cx="5867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Yahoo</a:t>
            </a:r>
          </a:p>
          <a:p>
            <a:pPr lvl="1"/>
            <a:r>
              <a:rPr lang="en-US" sz="2400" dirty="0"/>
              <a:t>100.000 CPUs in 25.000 computers</a:t>
            </a:r>
          </a:p>
          <a:p>
            <a:pPr lvl="1"/>
            <a:r>
              <a:rPr lang="en-US" sz="2400" dirty="0"/>
              <a:t>Content/Ads Optimization, Search index</a:t>
            </a:r>
          </a:p>
          <a:p>
            <a:pPr lvl="1"/>
            <a:r>
              <a:rPr lang="en-US" sz="2400" dirty="0"/>
              <a:t>Machine learning (e.g. spam filtering)</a:t>
            </a:r>
          </a:p>
          <a:p>
            <a:pPr lvl="1"/>
            <a:r>
              <a:rPr lang="en-US" sz="2400" dirty="0"/>
              <a:t>Open source contributors (Pig)</a:t>
            </a:r>
          </a:p>
          <a:p>
            <a:endParaRPr lang="en-US" sz="2400" dirty="0"/>
          </a:p>
          <a:p>
            <a:r>
              <a:rPr lang="en-US" sz="2400" dirty="0"/>
              <a:t>Microsoft</a:t>
            </a:r>
          </a:p>
          <a:p>
            <a:pPr lvl="1"/>
            <a:r>
              <a:rPr lang="en-US" sz="2400" dirty="0"/>
              <a:t>Natural language search (through </a:t>
            </a:r>
            <a:r>
              <a:rPr lang="en-US" sz="2400" dirty="0" err="1"/>
              <a:t>Powerset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400 nodes in EC2, storage in S3</a:t>
            </a:r>
          </a:p>
          <a:p>
            <a:pPr lvl="1"/>
            <a:r>
              <a:rPr lang="en-US" sz="2400" dirty="0"/>
              <a:t>Open source contributors (!) to </a:t>
            </a:r>
            <a:r>
              <a:rPr lang="en-US" sz="2400" dirty="0" err="1"/>
              <a:t>HBase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Amazon</a:t>
            </a:r>
          </a:p>
          <a:p>
            <a:pPr lvl="1"/>
            <a:r>
              <a:rPr lang="en-US" sz="2400" dirty="0" err="1"/>
              <a:t>ElasticMapReduce</a:t>
            </a:r>
            <a:r>
              <a:rPr lang="en-US" sz="2400" dirty="0"/>
              <a:t> service</a:t>
            </a:r>
          </a:p>
          <a:p>
            <a:pPr lvl="1"/>
            <a:r>
              <a:rPr lang="en-US" sz="2400" dirty="0"/>
              <a:t>On demand elastic </a:t>
            </a:r>
            <a:r>
              <a:rPr lang="en-US" sz="2400" dirty="0" err="1"/>
              <a:t>Hadoop</a:t>
            </a:r>
            <a:r>
              <a:rPr lang="en-US" sz="2400" dirty="0"/>
              <a:t> clusters for the Cloud</a:t>
            </a:r>
          </a:p>
        </p:txBody>
      </p:sp>
      <p:pic>
        <p:nvPicPr>
          <p:cNvPr id="33795" name="4 - Εικόνα" descr="yahoo_logo_us_0615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000250"/>
            <a:ext cx="20208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6 - Εικόνα" descr="logo_aw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5143500"/>
            <a:ext cx="21478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8 - Εικόνα" descr="microsoft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3686175"/>
            <a:ext cx="24876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3/3</a:t>
            </a:r>
            <a:endParaRPr lang="el-GR"/>
          </a:p>
        </p:txBody>
      </p:sp>
      <p:sp>
        <p:nvSpPr>
          <p:cNvPr id="34821" name="2 - Θέση περιεχομένου"/>
          <p:cNvSpPr>
            <a:spLocks noGrp="1"/>
          </p:cNvSpPr>
          <p:nvPr>
            <p:ph idx="1"/>
          </p:nvPr>
        </p:nvSpPr>
        <p:spPr>
          <a:xfrm>
            <a:off x="3136900" y="1371600"/>
            <a:ext cx="56261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AOL</a:t>
            </a:r>
          </a:p>
          <a:p>
            <a:pPr lvl="1"/>
            <a:r>
              <a:rPr lang="en-US" sz="2400" dirty="0"/>
              <a:t>ETL processing, statistics generation</a:t>
            </a:r>
          </a:p>
          <a:p>
            <a:pPr lvl="1"/>
            <a:r>
              <a:rPr lang="en-US" sz="2400" dirty="0"/>
              <a:t>Advanced algorithms for behavioral analysis and targeting</a:t>
            </a:r>
          </a:p>
          <a:p>
            <a:endParaRPr lang="en-US" sz="2400" dirty="0"/>
          </a:p>
          <a:p>
            <a:r>
              <a:rPr lang="en-US" sz="2400" dirty="0"/>
              <a:t>LinkedIn</a:t>
            </a:r>
          </a:p>
          <a:p>
            <a:pPr lvl="1"/>
            <a:r>
              <a:rPr lang="en-US" sz="2400" dirty="0"/>
              <a:t>Used for discovering People you May Know, and for other apps</a:t>
            </a:r>
          </a:p>
          <a:p>
            <a:pPr lvl="1"/>
            <a:r>
              <a:rPr lang="en-US" sz="2400" dirty="0"/>
              <a:t>3x30 node cluster, 16GB RAM and 8TB storage</a:t>
            </a:r>
          </a:p>
          <a:p>
            <a:endParaRPr lang="en-US" sz="2400" dirty="0"/>
          </a:p>
          <a:p>
            <a:r>
              <a:rPr lang="en-US" sz="2400" dirty="0" err="1"/>
              <a:t>Baidu</a:t>
            </a:r>
            <a:endParaRPr lang="en-US" sz="2400" dirty="0"/>
          </a:p>
          <a:p>
            <a:pPr lvl="1"/>
            <a:r>
              <a:rPr lang="en-US" sz="2400" dirty="0"/>
              <a:t>Leading Chinese language search engine</a:t>
            </a:r>
          </a:p>
          <a:p>
            <a:pPr lvl="1"/>
            <a:r>
              <a:rPr lang="en-US" sz="2400" dirty="0"/>
              <a:t>Search log analysis, data mining</a:t>
            </a:r>
          </a:p>
          <a:p>
            <a:pPr lvl="1"/>
            <a:r>
              <a:rPr lang="en-US" sz="2400" dirty="0"/>
              <a:t>300TB per week</a:t>
            </a:r>
          </a:p>
          <a:p>
            <a:pPr lvl="1"/>
            <a:r>
              <a:rPr lang="en-US" sz="2400" dirty="0"/>
              <a:t>10 to 500 node clusters</a:t>
            </a:r>
          </a:p>
        </p:txBody>
      </p:sp>
      <p:pic>
        <p:nvPicPr>
          <p:cNvPr id="34819" name="4 - Εικόνα" descr="baidu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75"/>
            <a:ext cx="2841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6 - Εικόνα" descr="linkedin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205163"/>
            <a:ext cx="230822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8 - Εικόνα" descr="aol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285875"/>
            <a:ext cx="1366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divide and conquer approach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1262703"/>
            <a:ext cx="6127750" cy="515555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word count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28625" y="1397000"/>
            <a:ext cx="8262938" cy="4775200"/>
            <a:chOff x="756" y="1138"/>
            <a:chExt cx="4281" cy="300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7" y="1138"/>
              <a:ext cx="4128" cy="2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756" y="13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67" y="1353"/>
              <a:ext cx="50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(d1,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56" y="1532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84" y="1518"/>
              <a:ext cx="6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(d2,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109" y="1450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27" y="1436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109" y="235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32" y="2341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2109" y="161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27" y="160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09" y="252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332" y="2506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2109" y="326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332" y="3247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56" y="2191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67" y="2176"/>
              <a:ext cx="54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(d4,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756" y="235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67" y="2341"/>
              <a:ext cx="5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(d5,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756" y="3138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830" y="3124"/>
              <a:ext cx="52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(d8,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756" y="3303"/>
              <a:ext cx="946" cy="169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6 h 528"/>
                <a:gd name="T10" fmla="*/ 943 w 2448"/>
                <a:gd name="T11" fmla="*/ 169 h 528"/>
                <a:gd name="T12" fmla="*/ 3 w 2448"/>
                <a:gd name="T13" fmla="*/ 169 h 528"/>
                <a:gd name="T14" fmla="*/ 0 w 2448"/>
                <a:gd name="T15" fmla="*/ 166 h 528"/>
                <a:gd name="T16" fmla="*/ 0 w 2448"/>
                <a:gd name="T17" fmla="*/ 3 h 528"/>
                <a:gd name="T18" fmla="*/ 6 w 2448"/>
                <a:gd name="T19" fmla="*/ 166 h 528"/>
                <a:gd name="T20" fmla="*/ 3 w 2448"/>
                <a:gd name="T21" fmla="*/ 164 h 528"/>
                <a:gd name="T22" fmla="*/ 943 w 2448"/>
                <a:gd name="T23" fmla="*/ 164 h 528"/>
                <a:gd name="T24" fmla="*/ 940 w 2448"/>
                <a:gd name="T25" fmla="*/ 166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815" y="3289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(d9,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‘A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 C’)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756" y="169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867" y="1683"/>
              <a:ext cx="5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(d3, 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2026" y="1203"/>
              <a:ext cx="870" cy="828"/>
            </a:xfrm>
            <a:custGeom>
              <a:avLst/>
              <a:gdLst>
                <a:gd name="T0" fmla="*/ 5 w 2704"/>
                <a:gd name="T1" fmla="*/ 652 h 2576"/>
                <a:gd name="T2" fmla="*/ 5 w 2704"/>
                <a:gd name="T3" fmla="*/ 560 h 2576"/>
                <a:gd name="T4" fmla="*/ 0 w 2704"/>
                <a:gd name="T5" fmla="*/ 488 h 2576"/>
                <a:gd name="T6" fmla="*/ 0 w 2704"/>
                <a:gd name="T7" fmla="*/ 436 h 2576"/>
                <a:gd name="T8" fmla="*/ 0 w 2704"/>
                <a:gd name="T9" fmla="*/ 401 h 2576"/>
                <a:gd name="T10" fmla="*/ 5 w 2704"/>
                <a:gd name="T11" fmla="*/ 328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1 h 2576"/>
                <a:gd name="T70" fmla="*/ 870 w 2704"/>
                <a:gd name="T71" fmla="*/ 517 h 2576"/>
                <a:gd name="T72" fmla="*/ 865 w 2704"/>
                <a:gd name="T73" fmla="*/ 589 h 2576"/>
                <a:gd name="T74" fmla="*/ 865 w 2704"/>
                <a:gd name="T75" fmla="*/ 682 h 2576"/>
                <a:gd name="T76" fmla="*/ 862 w 2704"/>
                <a:gd name="T77" fmla="*/ 716 h 2576"/>
                <a:gd name="T78" fmla="*/ 854 w 2704"/>
                <a:gd name="T79" fmla="*/ 741 h 2576"/>
                <a:gd name="T80" fmla="*/ 842 w 2704"/>
                <a:gd name="T81" fmla="*/ 764 h 2576"/>
                <a:gd name="T82" fmla="*/ 805 w 2704"/>
                <a:gd name="T83" fmla="*/ 800 h 2576"/>
                <a:gd name="T84" fmla="*/ 783 w 2704"/>
                <a:gd name="T85" fmla="*/ 812 h 2576"/>
                <a:gd name="T86" fmla="*/ 699 w 2704"/>
                <a:gd name="T87" fmla="*/ 828 h 2576"/>
                <a:gd name="T88" fmla="*/ 648 w 2704"/>
                <a:gd name="T89" fmla="*/ 828 h 2576"/>
                <a:gd name="T90" fmla="*/ 612 w 2704"/>
                <a:gd name="T91" fmla="*/ 828 h 2576"/>
                <a:gd name="T92" fmla="*/ 540 w 2704"/>
                <a:gd name="T93" fmla="*/ 823 h 2576"/>
                <a:gd name="T94" fmla="*/ 447 w 2704"/>
                <a:gd name="T95" fmla="*/ 823 h 2576"/>
                <a:gd name="T96" fmla="*/ 375 w 2704"/>
                <a:gd name="T97" fmla="*/ 828 h 2576"/>
                <a:gd name="T98" fmla="*/ 323 w 2704"/>
                <a:gd name="T99" fmla="*/ 828 h 2576"/>
                <a:gd name="T100" fmla="*/ 287 w 2704"/>
                <a:gd name="T101" fmla="*/ 828 h 2576"/>
                <a:gd name="T102" fmla="*/ 215 w 2704"/>
                <a:gd name="T103" fmla="*/ 823 h 2576"/>
                <a:gd name="T104" fmla="*/ 140 w 2704"/>
                <a:gd name="T105" fmla="*/ 823 h 2576"/>
                <a:gd name="T106" fmla="*/ 87 w 2704"/>
                <a:gd name="T107" fmla="*/ 817 h 2576"/>
                <a:gd name="T108" fmla="*/ 65 w 2704"/>
                <a:gd name="T109" fmla="*/ 800 h 2576"/>
                <a:gd name="T110" fmla="*/ 45 w 2704"/>
                <a:gd name="T111" fmla="*/ 784 h 2576"/>
                <a:gd name="T112" fmla="*/ 16 w 2704"/>
                <a:gd name="T113" fmla="*/ 741 h 2576"/>
                <a:gd name="T114" fmla="*/ 8 w 2704"/>
                <a:gd name="T115" fmla="*/ 716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2026" y="2108"/>
              <a:ext cx="870" cy="829"/>
            </a:xfrm>
            <a:custGeom>
              <a:avLst/>
              <a:gdLst>
                <a:gd name="T0" fmla="*/ 5 w 2704"/>
                <a:gd name="T1" fmla="*/ 653 h 2576"/>
                <a:gd name="T2" fmla="*/ 5 w 2704"/>
                <a:gd name="T3" fmla="*/ 561 h 2576"/>
                <a:gd name="T4" fmla="*/ 0 w 2704"/>
                <a:gd name="T5" fmla="*/ 489 h 2576"/>
                <a:gd name="T6" fmla="*/ 0 w 2704"/>
                <a:gd name="T7" fmla="*/ 437 h 2576"/>
                <a:gd name="T8" fmla="*/ 0 w 2704"/>
                <a:gd name="T9" fmla="*/ 401 h 2576"/>
                <a:gd name="T10" fmla="*/ 5 w 2704"/>
                <a:gd name="T11" fmla="*/ 329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2 h 2576"/>
                <a:gd name="T70" fmla="*/ 870 w 2704"/>
                <a:gd name="T71" fmla="*/ 518 h 2576"/>
                <a:gd name="T72" fmla="*/ 865 w 2704"/>
                <a:gd name="T73" fmla="*/ 590 h 2576"/>
                <a:gd name="T74" fmla="*/ 865 w 2704"/>
                <a:gd name="T75" fmla="*/ 683 h 2576"/>
                <a:gd name="T76" fmla="*/ 862 w 2704"/>
                <a:gd name="T77" fmla="*/ 717 h 2576"/>
                <a:gd name="T78" fmla="*/ 854 w 2704"/>
                <a:gd name="T79" fmla="*/ 742 h 2576"/>
                <a:gd name="T80" fmla="*/ 842 w 2704"/>
                <a:gd name="T81" fmla="*/ 765 h 2576"/>
                <a:gd name="T82" fmla="*/ 805 w 2704"/>
                <a:gd name="T83" fmla="*/ 801 h 2576"/>
                <a:gd name="T84" fmla="*/ 783 w 2704"/>
                <a:gd name="T85" fmla="*/ 813 h 2576"/>
                <a:gd name="T86" fmla="*/ 699 w 2704"/>
                <a:gd name="T87" fmla="*/ 829 h 2576"/>
                <a:gd name="T88" fmla="*/ 648 w 2704"/>
                <a:gd name="T89" fmla="*/ 829 h 2576"/>
                <a:gd name="T90" fmla="*/ 612 w 2704"/>
                <a:gd name="T91" fmla="*/ 829 h 2576"/>
                <a:gd name="T92" fmla="*/ 540 w 2704"/>
                <a:gd name="T93" fmla="*/ 824 h 2576"/>
                <a:gd name="T94" fmla="*/ 447 w 2704"/>
                <a:gd name="T95" fmla="*/ 824 h 2576"/>
                <a:gd name="T96" fmla="*/ 375 w 2704"/>
                <a:gd name="T97" fmla="*/ 829 h 2576"/>
                <a:gd name="T98" fmla="*/ 323 w 2704"/>
                <a:gd name="T99" fmla="*/ 829 h 2576"/>
                <a:gd name="T100" fmla="*/ 287 w 2704"/>
                <a:gd name="T101" fmla="*/ 829 h 2576"/>
                <a:gd name="T102" fmla="*/ 215 w 2704"/>
                <a:gd name="T103" fmla="*/ 824 h 2576"/>
                <a:gd name="T104" fmla="*/ 140 w 2704"/>
                <a:gd name="T105" fmla="*/ 824 h 2576"/>
                <a:gd name="T106" fmla="*/ 87 w 2704"/>
                <a:gd name="T107" fmla="*/ 818 h 2576"/>
                <a:gd name="T108" fmla="*/ 65 w 2704"/>
                <a:gd name="T109" fmla="*/ 801 h 2576"/>
                <a:gd name="T110" fmla="*/ 45 w 2704"/>
                <a:gd name="T111" fmla="*/ 785 h 2576"/>
                <a:gd name="T112" fmla="*/ 16 w 2704"/>
                <a:gd name="T113" fmla="*/ 742 h 2576"/>
                <a:gd name="T114" fmla="*/ 8 w 2704"/>
                <a:gd name="T115" fmla="*/ 717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2026" y="3014"/>
              <a:ext cx="870" cy="911"/>
            </a:xfrm>
            <a:custGeom>
              <a:avLst/>
              <a:gdLst>
                <a:gd name="T0" fmla="*/ 5 w 2704"/>
                <a:gd name="T1" fmla="*/ 728 h 2832"/>
                <a:gd name="T2" fmla="*/ 5 w 2704"/>
                <a:gd name="T3" fmla="*/ 636 h 2832"/>
                <a:gd name="T4" fmla="*/ 0 w 2704"/>
                <a:gd name="T5" fmla="*/ 564 h 2832"/>
                <a:gd name="T6" fmla="*/ 0 w 2704"/>
                <a:gd name="T7" fmla="*/ 512 h 2832"/>
                <a:gd name="T8" fmla="*/ 0 w 2704"/>
                <a:gd name="T9" fmla="*/ 476 h 2832"/>
                <a:gd name="T10" fmla="*/ 5 w 2704"/>
                <a:gd name="T11" fmla="*/ 404 h 2832"/>
                <a:gd name="T12" fmla="*/ 5 w 2704"/>
                <a:gd name="T13" fmla="*/ 311 h 2832"/>
                <a:gd name="T14" fmla="*/ 0 w 2704"/>
                <a:gd name="T15" fmla="*/ 239 h 2832"/>
                <a:gd name="T16" fmla="*/ 0 w 2704"/>
                <a:gd name="T17" fmla="*/ 188 h 2832"/>
                <a:gd name="T18" fmla="*/ 5 w 2704"/>
                <a:gd name="T19" fmla="*/ 147 h 2832"/>
                <a:gd name="T20" fmla="*/ 25 w 2704"/>
                <a:gd name="T21" fmla="*/ 65 h 2832"/>
                <a:gd name="T22" fmla="*/ 43 w 2704"/>
                <a:gd name="T23" fmla="*/ 43 h 2832"/>
                <a:gd name="T24" fmla="*/ 65 w 2704"/>
                <a:gd name="T25" fmla="*/ 25 h 2832"/>
                <a:gd name="T26" fmla="*/ 117 w 2704"/>
                <a:gd name="T27" fmla="*/ 3 h 2832"/>
                <a:gd name="T28" fmla="*/ 147 w 2704"/>
                <a:gd name="T29" fmla="*/ 0 h 2832"/>
                <a:gd name="T30" fmla="*/ 169 w 2704"/>
                <a:gd name="T31" fmla="*/ 0 h 2832"/>
                <a:gd name="T32" fmla="*/ 241 w 2704"/>
                <a:gd name="T33" fmla="*/ 5 h 2832"/>
                <a:gd name="T34" fmla="*/ 334 w 2704"/>
                <a:gd name="T35" fmla="*/ 5 h 2832"/>
                <a:gd name="T36" fmla="*/ 406 w 2704"/>
                <a:gd name="T37" fmla="*/ 0 h 2832"/>
                <a:gd name="T38" fmla="*/ 458 w 2704"/>
                <a:gd name="T39" fmla="*/ 0 h 2832"/>
                <a:gd name="T40" fmla="*/ 494 w 2704"/>
                <a:gd name="T41" fmla="*/ 0 h 2832"/>
                <a:gd name="T42" fmla="*/ 566 w 2704"/>
                <a:gd name="T43" fmla="*/ 5 h 2832"/>
                <a:gd name="T44" fmla="*/ 658 w 2704"/>
                <a:gd name="T45" fmla="*/ 5 h 2832"/>
                <a:gd name="T46" fmla="*/ 723 w 2704"/>
                <a:gd name="T47" fmla="*/ 0 h 2832"/>
                <a:gd name="T48" fmla="*/ 746 w 2704"/>
                <a:gd name="T49" fmla="*/ 2 h 2832"/>
                <a:gd name="T50" fmla="*/ 782 w 2704"/>
                <a:gd name="T51" fmla="*/ 12 h 2832"/>
                <a:gd name="T52" fmla="*/ 825 w 2704"/>
                <a:gd name="T53" fmla="*/ 48 h 2832"/>
                <a:gd name="T54" fmla="*/ 846 w 2704"/>
                <a:gd name="T55" fmla="*/ 77 h 2832"/>
                <a:gd name="T56" fmla="*/ 859 w 2704"/>
                <a:gd name="T57" fmla="*/ 109 h 2832"/>
                <a:gd name="T58" fmla="*/ 868 w 2704"/>
                <a:gd name="T59" fmla="*/ 124 h 2832"/>
                <a:gd name="T60" fmla="*/ 865 w 2704"/>
                <a:gd name="T61" fmla="*/ 196 h 2832"/>
                <a:gd name="T62" fmla="*/ 865 w 2704"/>
                <a:gd name="T63" fmla="*/ 289 h 2832"/>
                <a:gd name="T64" fmla="*/ 870 w 2704"/>
                <a:gd name="T65" fmla="*/ 361 h 2832"/>
                <a:gd name="T66" fmla="*/ 870 w 2704"/>
                <a:gd name="T67" fmla="*/ 412 h 2832"/>
                <a:gd name="T68" fmla="*/ 870 w 2704"/>
                <a:gd name="T69" fmla="*/ 448 h 2832"/>
                <a:gd name="T70" fmla="*/ 865 w 2704"/>
                <a:gd name="T71" fmla="*/ 520 h 2832"/>
                <a:gd name="T72" fmla="*/ 865 w 2704"/>
                <a:gd name="T73" fmla="*/ 613 h 2832"/>
                <a:gd name="T74" fmla="*/ 870 w 2704"/>
                <a:gd name="T75" fmla="*/ 685 h 2832"/>
                <a:gd name="T76" fmla="*/ 870 w 2704"/>
                <a:gd name="T77" fmla="*/ 737 h 2832"/>
                <a:gd name="T78" fmla="*/ 869 w 2704"/>
                <a:gd name="T79" fmla="*/ 773 h 2832"/>
                <a:gd name="T80" fmla="*/ 863 w 2704"/>
                <a:gd name="T81" fmla="*/ 809 h 2832"/>
                <a:gd name="T82" fmla="*/ 848 w 2704"/>
                <a:gd name="T83" fmla="*/ 842 h 2832"/>
                <a:gd name="T84" fmla="*/ 776 w 2704"/>
                <a:gd name="T85" fmla="*/ 901 h 2832"/>
                <a:gd name="T86" fmla="*/ 741 w 2704"/>
                <a:gd name="T87" fmla="*/ 909 h 2832"/>
                <a:gd name="T88" fmla="*/ 725 w 2704"/>
                <a:gd name="T89" fmla="*/ 906 h 2832"/>
                <a:gd name="T90" fmla="*/ 668 w 2704"/>
                <a:gd name="T91" fmla="*/ 906 h 2832"/>
                <a:gd name="T92" fmla="*/ 596 w 2704"/>
                <a:gd name="T93" fmla="*/ 911 h 2832"/>
                <a:gd name="T94" fmla="*/ 545 w 2704"/>
                <a:gd name="T95" fmla="*/ 911 h 2832"/>
                <a:gd name="T96" fmla="*/ 509 w 2704"/>
                <a:gd name="T97" fmla="*/ 911 h 2832"/>
                <a:gd name="T98" fmla="*/ 436 w 2704"/>
                <a:gd name="T99" fmla="*/ 906 h 2832"/>
                <a:gd name="T100" fmla="*/ 344 w 2704"/>
                <a:gd name="T101" fmla="*/ 906 h 2832"/>
                <a:gd name="T102" fmla="*/ 272 w 2704"/>
                <a:gd name="T103" fmla="*/ 911 h 2832"/>
                <a:gd name="T104" fmla="*/ 220 w 2704"/>
                <a:gd name="T105" fmla="*/ 911 h 2832"/>
                <a:gd name="T106" fmla="*/ 184 w 2704"/>
                <a:gd name="T107" fmla="*/ 911 h 2832"/>
                <a:gd name="T108" fmla="*/ 147 w 2704"/>
                <a:gd name="T109" fmla="*/ 906 h 2832"/>
                <a:gd name="T110" fmla="*/ 65 w 2704"/>
                <a:gd name="T111" fmla="*/ 886 h 2832"/>
                <a:gd name="T112" fmla="*/ 43 w 2704"/>
                <a:gd name="T113" fmla="*/ 868 h 2832"/>
                <a:gd name="T114" fmla="*/ 18 w 2704"/>
                <a:gd name="T115" fmla="*/ 824 h 2832"/>
                <a:gd name="T116" fmla="*/ 8 w 2704"/>
                <a:gd name="T117" fmla="*/ 793 h 28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04"/>
                <a:gd name="T178" fmla="*/ 0 h 2832"/>
                <a:gd name="T179" fmla="*/ 2704 w 2704"/>
                <a:gd name="T180" fmla="*/ 2832 h 28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04" h="2832">
                  <a:moveTo>
                    <a:pt x="0" y="2376"/>
                  </a:moveTo>
                  <a:lnTo>
                    <a:pt x="0" y="2312"/>
                  </a:lnTo>
                  <a:lnTo>
                    <a:pt x="16" y="2312"/>
                  </a:lnTo>
                  <a:lnTo>
                    <a:pt x="16" y="2376"/>
                  </a:lnTo>
                  <a:lnTo>
                    <a:pt x="0" y="2376"/>
                  </a:lnTo>
                  <a:close/>
                  <a:moveTo>
                    <a:pt x="0" y="2264"/>
                  </a:moveTo>
                  <a:lnTo>
                    <a:pt x="0" y="2200"/>
                  </a:lnTo>
                  <a:lnTo>
                    <a:pt x="16" y="2200"/>
                  </a:lnTo>
                  <a:lnTo>
                    <a:pt x="16" y="2264"/>
                  </a:lnTo>
                  <a:lnTo>
                    <a:pt x="0" y="2264"/>
                  </a:lnTo>
                  <a:close/>
                  <a:moveTo>
                    <a:pt x="0" y="2152"/>
                  </a:moveTo>
                  <a:lnTo>
                    <a:pt x="0" y="2088"/>
                  </a:lnTo>
                  <a:lnTo>
                    <a:pt x="16" y="2088"/>
                  </a:lnTo>
                  <a:lnTo>
                    <a:pt x="16" y="2152"/>
                  </a:lnTo>
                  <a:lnTo>
                    <a:pt x="0" y="2152"/>
                  </a:lnTo>
                  <a:close/>
                  <a:moveTo>
                    <a:pt x="0" y="2040"/>
                  </a:moveTo>
                  <a:lnTo>
                    <a:pt x="0" y="1976"/>
                  </a:lnTo>
                  <a:lnTo>
                    <a:pt x="16" y="1976"/>
                  </a:lnTo>
                  <a:lnTo>
                    <a:pt x="16" y="2040"/>
                  </a:lnTo>
                  <a:lnTo>
                    <a:pt x="0" y="2040"/>
                  </a:lnTo>
                  <a:close/>
                  <a:moveTo>
                    <a:pt x="0" y="1928"/>
                  </a:moveTo>
                  <a:lnTo>
                    <a:pt x="0" y="1864"/>
                  </a:lnTo>
                  <a:lnTo>
                    <a:pt x="16" y="1864"/>
                  </a:lnTo>
                  <a:lnTo>
                    <a:pt x="16" y="1928"/>
                  </a:lnTo>
                  <a:lnTo>
                    <a:pt x="0" y="1928"/>
                  </a:lnTo>
                  <a:close/>
                  <a:moveTo>
                    <a:pt x="0" y="1816"/>
                  </a:moveTo>
                  <a:lnTo>
                    <a:pt x="0" y="1752"/>
                  </a:lnTo>
                  <a:lnTo>
                    <a:pt x="16" y="1752"/>
                  </a:lnTo>
                  <a:lnTo>
                    <a:pt x="16" y="1816"/>
                  </a:lnTo>
                  <a:lnTo>
                    <a:pt x="0" y="1816"/>
                  </a:lnTo>
                  <a:close/>
                  <a:moveTo>
                    <a:pt x="0" y="1704"/>
                  </a:moveTo>
                  <a:lnTo>
                    <a:pt x="0" y="1640"/>
                  </a:lnTo>
                  <a:lnTo>
                    <a:pt x="16" y="1640"/>
                  </a:lnTo>
                  <a:lnTo>
                    <a:pt x="16" y="1704"/>
                  </a:lnTo>
                  <a:lnTo>
                    <a:pt x="0" y="1704"/>
                  </a:lnTo>
                  <a:close/>
                  <a:moveTo>
                    <a:pt x="0" y="1592"/>
                  </a:moveTo>
                  <a:lnTo>
                    <a:pt x="0" y="1528"/>
                  </a:lnTo>
                  <a:lnTo>
                    <a:pt x="16" y="1528"/>
                  </a:lnTo>
                  <a:lnTo>
                    <a:pt x="16" y="1592"/>
                  </a:lnTo>
                  <a:lnTo>
                    <a:pt x="0" y="1592"/>
                  </a:lnTo>
                  <a:close/>
                  <a:moveTo>
                    <a:pt x="0" y="1480"/>
                  </a:moveTo>
                  <a:lnTo>
                    <a:pt x="0" y="1415"/>
                  </a:lnTo>
                  <a:lnTo>
                    <a:pt x="16" y="1415"/>
                  </a:lnTo>
                  <a:lnTo>
                    <a:pt x="16" y="1480"/>
                  </a:lnTo>
                  <a:lnTo>
                    <a:pt x="0" y="1480"/>
                  </a:lnTo>
                  <a:close/>
                  <a:moveTo>
                    <a:pt x="0" y="1367"/>
                  </a:moveTo>
                  <a:lnTo>
                    <a:pt x="0" y="1303"/>
                  </a:lnTo>
                  <a:lnTo>
                    <a:pt x="16" y="1303"/>
                  </a:lnTo>
                  <a:lnTo>
                    <a:pt x="16" y="1367"/>
                  </a:lnTo>
                  <a:lnTo>
                    <a:pt x="0" y="1367"/>
                  </a:lnTo>
                  <a:close/>
                  <a:moveTo>
                    <a:pt x="0" y="1255"/>
                  </a:moveTo>
                  <a:lnTo>
                    <a:pt x="0" y="1191"/>
                  </a:lnTo>
                  <a:lnTo>
                    <a:pt x="16" y="1191"/>
                  </a:lnTo>
                  <a:lnTo>
                    <a:pt x="16" y="1255"/>
                  </a:lnTo>
                  <a:lnTo>
                    <a:pt x="0" y="1255"/>
                  </a:lnTo>
                  <a:close/>
                  <a:moveTo>
                    <a:pt x="0" y="1143"/>
                  </a:moveTo>
                  <a:lnTo>
                    <a:pt x="0" y="1079"/>
                  </a:lnTo>
                  <a:lnTo>
                    <a:pt x="16" y="1079"/>
                  </a:lnTo>
                  <a:lnTo>
                    <a:pt x="16" y="1143"/>
                  </a:lnTo>
                  <a:lnTo>
                    <a:pt x="0" y="1143"/>
                  </a:lnTo>
                  <a:close/>
                  <a:moveTo>
                    <a:pt x="0" y="1031"/>
                  </a:moveTo>
                  <a:lnTo>
                    <a:pt x="0" y="967"/>
                  </a:lnTo>
                  <a:lnTo>
                    <a:pt x="16" y="967"/>
                  </a:lnTo>
                  <a:lnTo>
                    <a:pt x="16" y="1031"/>
                  </a:lnTo>
                  <a:lnTo>
                    <a:pt x="0" y="1031"/>
                  </a:lnTo>
                  <a:close/>
                  <a:moveTo>
                    <a:pt x="0" y="919"/>
                  </a:moveTo>
                  <a:lnTo>
                    <a:pt x="0" y="855"/>
                  </a:lnTo>
                  <a:lnTo>
                    <a:pt x="16" y="855"/>
                  </a:lnTo>
                  <a:lnTo>
                    <a:pt x="16" y="919"/>
                  </a:lnTo>
                  <a:lnTo>
                    <a:pt x="0" y="919"/>
                  </a:lnTo>
                  <a:close/>
                  <a:moveTo>
                    <a:pt x="0" y="807"/>
                  </a:moveTo>
                  <a:lnTo>
                    <a:pt x="0" y="743"/>
                  </a:lnTo>
                  <a:lnTo>
                    <a:pt x="16" y="743"/>
                  </a:lnTo>
                  <a:lnTo>
                    <a:pt x="16" y="807"/>
                  </a:lnTo>
                  <a:lnTo>
                    <a:pt x="0" y="807"/>
                  </a:lnTo>
                  <a:close/>
                  <a:moveTo>
                    <a:pt x="0" y="695"/>
                  </a:moveTo>
                  <a:lnTo>
                    <a:pt x="0" y="631"/>
                  </a:lnTo>
                  <a:lnTo>
                    <a:pt x="16" y="631"/>
                  </a:lnTo>
                  <a:lnTo>
                    <a:pt x="16" y="695"/>
                  </a:lnTo>
                  <a:lnTo>
                    <a:pt x="0" y="695"/>
                  </a:lnTo>
                  <a:close/>
                  <a:moveTo>
                    <a:pt x="0" y="583"/>
                  </a:moveTo>
                  <a:lnTo>
                    <a:pt x="0" y="519"/>
                  </a:lnTo>
                  <a:lnTo>
                    <a:pt x="16" y="519"/>
                  </a:lnTo>
                  <a:lnTo>
                    <a:pt x="16" y="583"/>
                  </a:lnTo>
                  <a:lnTo>
                    <a:pt x="0" y="583"/>
                  </a:lnTo>
                  <a:close/>
                  <a:moveTo>
                    <a:pt x="0" y="471"/>
                  </a:moveTo>
                  <a:lnTo>
                    <a:pt x="0" y="456"/>
                  </a:lnTo>
                  <a:lnTo>
                    <a:pt x="5" y="406"/>
                  </a:lnTo>
                  <a:lnTo>
                    <a:pt x="21" y="408"/>
                  </a:lnTo>
                  <a:lnTo>
                    <a:pt x="16" y="456"/>
                  </a:lnTo>
                  <a:lnTo>
                    <a:pt x="16" y="471"/>
                  </a:lnTo>
                  <a:lnTo>
                    <a:pt x="0" y="471"/>
                  </a:lnTo>
                  <a:close/>
                  <a:moveTo>
                    <a:pt x="12" y="357"/>
                  </a:moveTo>
                  <a:lnTo>
                    <a:pt x="31" y="296"/>
                  </a:lnTo>
                  <a:lnTo>
                    <a:pt x="46" y="300"/>
                  </a:lnTo>
                  <a:lnTo>
                    <a:pt x="27" y="362"/>
                  </a:lnTo>
                  <a:lnTo>
                    <a:pt x="12" y="357"/>
                  </a:lnTo>
                  <a:close/>
                  <a:moveTo>
                    <a:pt x="52" y="251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85" y="194"/>
                  </a:lnTo>
                  <a:lnTo>
                    <a:pt x="97" y="204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66" y="259"/>
                  </a:lnTo>
                  <a:lnTo>
                    <a:pt x="52" y="251"/>
                  </a:lnTo>
                  <a:close/>
                  <a:moveTo>
                    <a:pt x="115" y="157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62" y="111"/>
                  </a:lnTo>
                  <a:lnTo>
                    <a:pt x="172" y="124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27" y="167"/>
                  </a:lnTo>
                  <a:lnTo>
                    <a:pt x="115" y="157"/>
                  </a:lnTo>
                  <a:close/>
                  <a:moveTo>
                    <a:pt x="199" y="81"/>
                  </a:moveTo>
                  <a:lnTo>
                    <a:pt x="201" y="79"/>
                  </a:lnTo>
                  <a:cubicBezTo>
                    <a:pt x="202" y="79"/>
                    <a:pt x="202" y="79"/>
                    <a:pt x="203" y="78"/>
                  </a:cubicBezTo>
                  <a:lnTo>
                    <a:pt x="256" y="49"/>
                  </a:lnTo>
                  <a:lnTo>
                    <a:pt x="264" y="63"/>
                  </a:lnTo>
                  <a:lnTo>
                    <a:pt x="210" y="92"/>
                  </a:lnTo>
                  <a:lnTo>
                    <a:pt x="211" y="92"/>
                  </a:lnTo>
                  <a:lnTo>
                    <a:pt x="209" y="94"/>
                  </a:lnTo>
                  <a:lnTo>
                    <a:pt x="199" y="81"/>
                  </a:lnTo>
                  <a:close/>
                  <a:moveTo>
                    <a:pt x="301" y="29"/>
                  </a:moveTo>
                  <a:lnTo>
                    <a:pt x="363" y="10"/>
                  </a:lnTo>
                  <a:lnTo>
                    <a:pt x="367" y="26"/>
                  </a:lnTo>
                  <a:lnTo>
                    <a:pt x="306" y="45"/>
                  </a:lnTo>
                  <a:lnTo>
                    <a:pt x="301" y="29"/>
                  </a:lnTo>
                  <a:close/>
                  <a:moveTo>
                    <a:pt x="412" y="5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14" y="21"/>
                  </a:lnTo>
                  <a:lnTo>
                    <a:pt x="412" y="5"/>
                  </a:lnTo>
                  <a:close/>
                  <a:moveTo>
                    <a:pt x="456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25" y="0"/>
                  </a:moveTo>
                  <a:lnTo>
                    <a:pt x="589" y="0"/>
                  </a:lnTo>
                  <a:lnTo>
                    <a:pt x="589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7" y="0"/>
                  </a:moveTo>
                  <a:lnTo>
                    <a:pt x="701" y="0"/>
                  </a:lnTo>
                  <a:lnTo>
                    <a:pt x="701" y="16"/>
                  </a:lnTo>
                  <a:lnTo>
                    <a:pt x="637" y="16"/>
                  </a:lnTo>
                  <a:lnTo>
                    <a:pt x="637" y="0"/>
                  </a:lnTo>
                  <a:close/>
                  <a:moveTo>
                    <a:pt x="749" y="0"/>
                  </a:moveTo>
                  <a:lnTo>
                    <a:pt x="813" y="0"/>
                  </a:lnTo>
                  <a:lnTo>
                    <a:pt x="813" y="16"/>
                  </a:lnTo>
                  <a:lnTo>
                    <a:pt x="749" y="16"/>
                  </a:lnTo>
                  <a:lnTo>
                    <a:pt x="749" y="0"/>
                  </a:lnTo>
                  <a:close/>
                  <a:moveTo>
                    <a:pt x="861" y="0"/>
                  </a:moveTo>
                  <a:lnTo>
                    <a:pt x="925" y="0"/>
                  </a:lnTo>
                  <a:lnTo>
                    <a:pt x="925" y="16"/>
                  </a:lnTo>
                  <a:lnTo>
                    <a:pt x="861" y="16"/>
                  </a:lnTo>
                  <a:lnTo>
                    <a:pt x="861" y="0"/>
                  </a:lnTo>
                  <a:close/>
                  <a:moveTo>
                    <a:pt x="973" y="0"/>
                  </a:moveTo>
                  <a:lnTo>
                    <a:pt x="1037" y="0"/>
                  </a:lnTo>
                  <a:lnTo>
                    <a:pt x="1037" y="16"/>
                  </a:lnTo>
                  <a:lnTo>
                    <a:pt x="973" y="16"/>
                  </a:lnTo>
                  <a:lnTo>
                    <a:pt x="973" y="0"/>
                  </a:lnTo>
                  <a:close/>
                  <a:moveTo>
                    <a:pt x="1085" y="0"/>
                  </a:moveTo>
                  <a:lnTo>
                    <a:pt x="1149" y="0"/>
                  </a:lnTo>
                  <a:lnTo>
                    <a:pt x="1149" y="16"/>
                  </a:lnTo>
                  <a:lnTo>
                    <a:pt x="1085" y="16"/>
                  </a:lnTo>
                  <a:lnTo>
                    <a:pt x="1085" y="0"/>
                  </a:lnTo>
                  <a:close/>
                  <a:moveTo>
                    <a:pt x="1197" y="0"/>
                  </a:moveTo>
                  <a:lnTo>
                    <a:pt x="1261" y="0"/>
                  </a:lnTo>
                  <a:lnTo>
                    <a:pt x="1261" y="16"/>
                  </a:lnTo>
                  <a:lnTo>
                    <a:pt x="1197" y="16"/>
                  </a:lnTo>
                  <a:lnTo>
                    <a:pt x="1197" y="0"/>
                  </a:lnTo>
                  <a:close/>
                  <a:moveTo>
                    <a:pt x="1309" y="0"/>
                  </a:moveTo>
                  <a:lnTo>
                    <a:pt x="1373" y="0"/>
                  </a:lnTo>
                  <a:lnTo>
                    <a:pt x="1373" y="16"/>
                  </a:lnTo>
                  <a:lnTo>
                    <a:pt x="1309" y="16"/>
                  </a:lnTo>
                  <a:lnTo>
                    <a:pt x="1309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8" y="0"/>
                  </a:lnTo>
                  <a:lnTo>
                    <a:pt x="1598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6" y="0"/>
                  </a:moveTo>
                  <a:lnTo>
                    <a:pt x="1710" y="0"/>
                  </a:lnTo>
                  <a:lnTo>
                    <a:pt x="1710" y="16"/>
                  </a:lnTo>
                  <a:lnTo>
                    <a:pt x="1646" y="16"/>
                  </a:lnTo>
                  <a:lnTo>
                    <a:pt x="1646" y="0"/>
                  </a:lnTo>
                  <a:close/>
                  <a:moveTo>
                    <a:pt x="1758" y="0"/>
                  </a:moveTo>
                  <a:lnTo>
                    <a:pt x="1822" y="0"/>
                  </a:lnTo>
                  <a:lnTo>
                    <a:pt x="1822" y="16"/>
                  </a:lnTo>
                  <a:lnTo>
                    <a:pt x="1758" y="16"/>
                  </a:lnTo>
                  <a:lnTo>
                    <a:pt x="1758" y="0"/>
                  </a:lnTo>
                  <a:close/>
                  <a:moveTo>
                    <a:pt x="1870" y="0"/>
                  </a:moveTo>
                  <a:lnTo>
                    <a:pt x="1934" y="0"/>
                  </a:lnTo>
                  <a:lnTo>
                    <a:pt x="1934" y="16"/>
                  </a:lnTo>
                  <a:lnTo>
                    <a:pt x="1870" y="16"/>
                  </a:lnTo>
                  <a:lnTo>
                    <a:pt x="1870" y="0"/>
                  </a:lnTo>
                  <a:close/>
                  <a:moveTo>
                    <a:pt x="1982" y="0"/>
                  </a:moveTo>
                  <a:lnTo>
                    <a:pt x="2046" y="0"/>
                  </a:lnTo>
                  <a:lnTo>
                    <a:pt x="2046" y="16"/>
                  </a:lnTo>
                  <a:lnTo>
                    <a:pt x="1982" y="16"/>
                  </a:lnTo>
                  <a:lnTo>
                    <a:pt x="1982" y="0"/>
                  </a:lnTo>
                  <a:close/>
                  <a:moveTo>
                    <a:pt x="2094" y="0"/>
                  </a:moveTo>
                  <a:lnTo>
                    <a:pt x="2158" y="0"/>
                  </a:lnTo>
                  <a:lnTo>
                    <a:pt x="2158" y="16"/>
                  </a:lnTo>
                  <a:lnTo>
                    <a:pt x="2094" y="16"/>
                  </a:lnTo>
                  <a:lnTo>
                    <a:pt x="2094" y="0"/>
                  </a:lnTo>
                  <a:close/>
                  <a:moveTo>
                    <a:pt x="2206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06" y="16"/>
                  </a:lnTo>
                  <a:lnTo>
                    <a:pt x="2206" y="0"/>
                  </a:lnTo>
                  <a:close/>
                  <a:moveTo>
                    <a:pt x="2249" y="0"/>
                  </a:moveTo>
                  <a:lnTo>
                    <a:pt x="2271" y="3"/>
                  </a:lnTo>
                  <a:lnTo>
                    <a:pt x="2269" y="19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19" y="7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82" y="23"/>
                  </a:lnTo>
                  <a:lnTo>
                    <a:pt x="2378" y="38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17" y="23"/>
                  </a:lnTo>
                  <a:lnTo>
                    <a:pt x="2319" y="7"/>
                  </a:lnTo>
                  <a:close/>
                  <a:moveTo>
                    <a:pt x="2430" y="38"/>
                  </a:moveTo>
                  <a:lnTo>
                    <a:pt x="2486" y="69"/>
                  </a:lnTo>
                  <a:lnTo>
                    <a:pt x="2478" y="83"/>
                  </a:lnTo>
                  <a:lnTo>
                    <a:pt x="2422" y="52"/>
                  </a:lnTo>
                  <a:lnTo>
                    <a:pt x="2430" y="38"/>
                  </a:lnTo>
                  <a:close/>
                  <a:moveTo>
                    <a:pt x="2526" y="97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76" y="140"/>
                  </a:lnTo>
                  <a:lnTo>
                    <a:pt x="2564" y="150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16" y="109"/>
                  </a:lnTo>
                  <a:lnTo>
                    <a:pt x="2526" y="97"/>
                  </a:lnTo>
                  <a:close/>
                  <a:moveTo>
                    <a:pt x="2606" y="177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43" y="231"/>
                  </a:lnTo>
                  <a:lnTo>
                    <a:pt x="2629" y="239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594" y="187"/>
                  </a:lnTo>
                  <a:lnTo>
                    <a:pt x="2606" y="177"/>
                  </a:lnTo>
                  <a:close/>
                  <a:moveTo>
                    <a:pt x="2666" y="273"/>
                  </a:moveTo>
                  <a:lnTo>
                    <a:pt x="2669" y="279"/>
                  </a:lnTo>
                  <a:cubicBezTo>
                    <a:pt x="2669" y="279"/>
                    <a:pt x="2669" y="280"/>
                    <a:pt x="2669" y="280"/>
                  </a:cubicBezTo>
                  <a:lnTo>
                    <a:pt x="2686" y="335"/>
                  </a:lnTo>
                  <a:lnTo>
                    <a:pt x="2671" y="340"/>
                  </a:lnTo>
                  <a:lnTo>
                    <a:pt x="2654" y="285"/>
                  </a:lnTo>
                  <a:lnTo>
                    <a:pt x="2654" y="286"/>
                  </a:lnTo>
                  <a:lnTo>
                    <a:pt x="2652" y="281"/>
                  </a:lnTo>
                  <a:lnTo>
                    <a:pt x="2666" y="273"/>
                  </a:lnTo>
                  <a:close/>
                  <a:moveTo>
                    <a:pt x="2697" y="384"/>
                  </a:moveTo>
                  <a:lnTo>
                    <a:pt x="2704" y="447"/>
                  </a:lnTo>
                  <a:lnTo>
                    <a:pt x="2688" y="449"/>
                  </a:lnTo>
                  <a:lnTo>
                    <a:pt x="2681" y="385"/>
                  </a:lnTo>
                  <a:lnTo>
                    <a:pt x="2697" y="384"/>
                  </a:lnTo>
                  <a:close/>
                  <a:moveTo>
                    <a:pt x="2704" y="496"/>
                  </a:moveTo>
                  <a:lnTo>
                    <a:pt x="2704" y="560"/>
                  </a:lnTo>
                  <a:lnTo>
                    <a:pt x="2688" y="560"/>
                  </a:lnTo>
                  <a:lnTo>
                    <a:pt x="2688" y="496"/>
                  </a:lnTo>
                  <a:lnTo>
                    <a:pt x="2704" y="496"/>
                  </a:lnTo>
                  <a:close/>
                  <a:moveTo>
                    <a:pt x="2704" y="608"/>
                  </a:moveTo>
                  <a:lnTo>
                    <a:pt x="2704" y="672"/>
                  </a:lnTo>
                  <a:lnTo>
                    <a:pt x="2688" y="672"/>
                  </a:lnTo>
                  <a:lnTo>
                    <a:pt x="2688" y="608"/>
                  </a:lnTo>
                  <a:lnTo>
                    <a:pt x="2704" y="608"/>
                  </a:lnTo>
                  <a:close/>
                  <a:moveTo>
                    <a:pt x="2704" y="720"/>
                  </a:moveTo>
                  <a:lnTo>
                    <a:pt x="2704" y="785"/>
                  </a:lnTo>
                  <a:lnTo>
                    <a:pt x="2688" y="785"/>
                  </a:lnTo>
                  <a:lnTo>
                    <a:pt x="2688" y="720"/>
                  </a:lnTo>
                  <a:lnTo>
                    <a:pt x="2704" y="720"/>
                  </a:lnTo>
                  <a:close/>
                  <a:moveTo>
                    <a:pt x="2704" y="833"/>
                  </a:moveTo>
                  <a:lnTo>
                    <a:pt x="2704" y="897"/>
                  </a:lnTo>
                  <a:lnTo>
                    <a:pt x="2688" y="897"/>
                  </a:lnTo>
                  <a:lnTo>
                    <a:pt x="2688" y="833"/>
                  </a:lnTo>
                  <a:lnTo>
                    <a:pt x="2704" y="833"/>
                  </a:lnTo>
                  <a:close/>
                  <a:moveTo>
                    <a:pt x="2704" y="945"/>
                  </a:moveTo>
                  <a:lnTo>
                    <a:pt x="2704" y="1009"/>
                  </a:lnTo>
                  <a:lnTo>
                    <a:pt x="2688" y="1009"/>
                  </a:lnTo>
                  <a:lnTo>
                    <a:pt x="2688" y="945"/>
                  </a:lnTo>
                  <a:lnTo>
                    <a:pt x="2704" y="945"/>
                  </a:lnTo>
                  <a:close/>
                  <a:moveTo>
                    <a:pt x="2704" y="1057"/>
                  </a:moveTo>
                  <a:lnTo>
                    <a:pt x="2704" y="1121"/>
                  </a:lnTo>
                  <a:lnTo>
                    <a:pt x="2688" y="1121"/>
                  </a:lnTo>
                  <a:lnTo>
                    <a:pt x="2688" y="1057"/>
                  </a:lnTo>
                  <a:lnTo>
                    <a:pt x="2704" y="1057"/>
                  </a:lnTo>
                  <a:close/>
                  <a:moveTo>
                    <a:pt x="2704" y="1169"/>
                  </a:moveTo>
                  <a:lnTo>
                    <a:pt x="2704" y="1233"/>
                  </a:lnTo>
                  <a:lnTo>
                    <a:pt x="2688" y="1233"/>
                  </a:lnTo>
                  <a:lnTo>
                    <a:pt x="2688" y="1169"/>
                  </a:lnTo>
                  <a:lnTo>
                    <a:pt x="2704" y="1169"/>
                  </a:lnTo>
                  <a:close/>
                  <a:moveTo>
                    <a:pt x="2704" y="1281"/>
                  </a:moveTo>
                  <a:lnTo>
                    <a:pt x="2704" y="1345"/>
                  </a:lnTo>
                  <a:lnTo>
                    <a:pt x="2688" y="1345"/>
                  </a:lnTo>
                  <a:lnTo>
                    <a:pt x="2688" y="1281"/>
                  </a:lnTo>
                  <a:lnTo>
                    <a:pt x="2704" y="1281"/>
                  </a:lnTo>
                  <a:close/>
                  <a:moveTo>
                    <a:pt x="2704" y="1393"/>
                  </a:moveTo>
                  <a:lnTo>
                    <a:pt x="2704" y="1457"/>
                  </a:lnTo>
                  <a:lnTo>
                    <a:pt x="2688" y="1457"/>
                  </a:lnTo>
                  <a:lnTo>
                    <a:pt x="2688" y="1393"/>
                  </a:lnTo>
                  <a:lnTo>
                    <a:pt x="2704" y="1393"/>
                  </a:lnTo>
                  <a:close/>
                  <a:moveTo>
                    <a:pt x="2704" y="1505"/>
                  </a:moveTo>
                  <a:lnTo>
                    <a:pt x="2704" y="1569"/>
                  </a:lnTo>
                  <a:lnTo>
                    <a:pt x="2688" y="1569"/>
                  </a:lnTo>
                  <a:lnTo>
                    <a:pt x="2688" y="1505"/>
                  </a:lnTo>
                  <a:lnTo>
                    <a:pt x="2704" y="1505"/>
                  </a:lnTo>
                  <a:close/>
                  <a:moveTo>
                    <a:pt x="2704" y="1617"/>
                  </a:moveTo>
                  <a:lnTo>
                    <a:pt x="2704" y="1681"/>
                  </a:lnTo>
                  <a:lnTo>
                    <a:pt x="2688" y="1681"/>
                  </a:lnTo>
                  <a:lnTo>
                    <a:pt x="2688" y="1617"/>
                  </a:lnTo>
                  <a:lnTo>
                    <a:pt x="2704" y="1617"/>
                  </a:lnTo>
                  <a:close/>
                  <a:moveTo>
                    <a:pt x="2704" y="1729"/>
                  </a:moveTo>
                  <a:lnTo>
                    <a:pt x="2704" y="1794"/>
                  </a:lnTo>
                  <a:lnTo>
                    <a:pt x="2688" y="1794"/>
                  </a:lnTo>
                  <a:lnTo>
                    <a:pt x="2688" y="1729"/>
                  </a:lnTo>
                  <a:lnTo>
                    <a:pt x="2704" y="1729"/>
                  </a:lnTo>
                  <a:close/>
                  <a:moveTo>
                    <a:pt x="2704" y="1842"/>
                  </a:moveTo>
                  <a:lnTo>
                    <a:pt x="2704" y="1906"/>
                  </a:lnTo>
                  <a:lnTo>
                    <a:pt x="2688" y="1906"/>
                  </a:lnTo>
                  <a:lnTo>
                    <a:pt x="2688" y="1842"/>
                  </a:lnTo>
                  <a:lnTo>
                    <a:pt x="2704" y="1842"/>
                  </a:lnTo>
                  <a:close/>
                  <a:moveTo>
                    <a:pt x="2704" y="1954"/>
                  </a:moveTo>
                  <a:lnTo>
                    <a:pt x="2704" y="2018"/>
                  </a:lnTo>
                  <a:lnTo>
                    <a:pt x="2688" y="2018"/>
                  </a:lnTo>
                  <a:lnTo>
                    <a:pt x="2688" y="1954"/>
                  </a:lnTo>
                  <a:lnTo>
                    <a:pt x="2704" y="1954"/>
                  </a:lnTo>
                  <a:close/>
                  <a:moveTo>
                    <a:pt x="2704" y="2066"/>
                  </a:moveTo>
                  <a:lnTo>
                    <a:pt x="2704" y="2130"/>
                  </a:lnTo>
                  <a:lnTo>
                    <a:pt x="2688" y="2130"/>
                  </a:lnTo>
                  <a:lnTo>
                    <a:pt x="2688" y="2066"/>
                  </a:lnTo>
                  <a:lnTo>
                    <a:pt x="2704" y="2066"/>
                  </a:lnTo>
                  <a:close/>
                  <a:moveTo>
                    <a:pt x="2704" y="2178"/>
                  </a:moveTo>
                  <a:lnTo>
                    <a:pt x="2704" y="2242"/>
                  </a:lnTo>
                  <a:lnTo>
                    <a:pt x="2688" y="2242"/>
                  </a:lnTo>
                  <a:lnTo>
                    <a:pt x="2688" y="2178"/>
                  </a:lnTo>
                  <a:lnTo>
                    <a:pt x="2704" y="2178"/>
                  </a:lnTo>
                  <a:close/>
                  <a:moveTo>
                    <a:pt x="2704" y="2290"/>
                  </a:moveTo>
                  <a:lnTo>
                    <a:pt x="2704" y="2354"/>
                  </a:lnTo>
                  <a:lnTo>
                    <a:pt x="2688" y="2354"/>
                  </a:lnTo>
                  <a:lnTo>
                    <a:pt x="2688" y="2290"/>
                  </a:lnTo>
                  <a:lnTo>
                    <a:pt x="2704" y="2290"/>
                  </a:lnTo>
                  <a:close/>
                  <a:moveTo>
                    <a:pt x="2702" y="2403"/>
                  </a:moveTo>
                  <a:lnTo>
                    <a:pt x="2696" y="2467"/>
                  </a:lnTo>
                  <a:lnTo>
                    <a:pt x="2680" y="2465"/>
                  </a:lnTo>
                  <a:lnTo>
                    <a:pt x="2686" y="2401"/>
                  </a:lnTo>
                  <a:lnTo>
                    <a:pt x="2702" y="2403"/>
                  </a:lnTo>
                  <a:close/>
                  <a:moveTo>
                    <a:pt x="2681" y="2514"/>
                  </a:moveTo>
                  <a:lnTo>
                    <a:pt x="2669" y="2554"/>
                  </a:lnTo>
                  <a:cubicBezTo>
                    <a:pt x="2669" y="2554"/>
                    <a:pt x="2669" y="2555"/>
                    <a:pt x="2669" y="2555"/>
                  </a:cubicBezTo>
                  <a:lnTo>
                    <a:pt x="2658" y="2575"/>
                  </a:lnTo>
                  <a:lnTo>
                    <a:pt x="2644" y="2567"/>
                  </a:lnTo>
                  <a:lnTo>
                    <a:pt x="2654" y="2548"/>
                  </a:lnTo>
                  <a:lnTo>
                    <a:pt x="2654" y="2549"/>
                  </a:lnTo>
                  <a:lnTo>
                    <a:pt x="2666" y="2509"/>
                  </a:lnTo>
                  <a:lnTo>
                    <a:pt x="2681" y="2514"/>
                  </a:lnTo>
                  <a:close/>
                  <a:moveTo>
                    <a:pt x="2635" y="2617"/>
                  </a:moveTo>
                  <a:lnTo>
                    <a:pt x="2628" y="2631"/>
                  </a:lnTo>
                  <a:cubicBezTo>
                    <a:pt x="2627" y="2632"/>
                    <a:pt x="2627" y="2632"/>
                    <a:pt x="2627" y="2633"/>
                  </a:cubicBezTo>
                  <a:lnTo>
                    <a:pt x="2596" y="2670"/>
                  </a:lnTo>
                  <a:lnTo>
                    <a:pt x="2583" y="2659"/>
                  </a:lnTo>
                  <a:lnTo>
                    <a:pt x="2614" y="2622"/>
                  </a:lnTo>
                  <a:lnTo>
                    <a:pt x="2613" y="2624"/>
                  </a:lnTo>
                  <a:lnTo>
                    <a:pt x="2621" y="2610"/>
                  </a:lnTo>
                  <a:lnTo>
                    <a:pt x="2635" y="2617"/>
                  </a:lnTo>
                  <a:close/>
                  <a:moveTo>
                    <a:pt x="2563" y="2706"/>
                  </a:moveTo>
                  <a:lnTo>
                    <a:pt x="2513" y="2747"/>
                  </a:lnTo>
                  <a:lnTo>
                    <a:pt x="2503" y="2735"/>
                  </a:lnTo>
                  <a:lnTo>
                    <a:pt x="2552" y="2694"/>
                  </a:lnTo>
                  <a:lnTo>
                    <a:pt x="2563" y="2706"/>
                  </a:lnTo>
                  <a:close/>
                  <a:moveTo>
                    <a:pt x="2471" y="2773"/>
                  </a:moveTo>
                  <a:lnTo>
                    <a:pt x="2427" y="2797"/>
                  </a:lnTo>
                  <a:cubicBezTo>
                    <a:pt x="2427" y="2797"/>
                    <a:pt x="2426" y="2797"/>
                    <a:pt x="2426" y="2797"/>
                  </a:cubicBezTo>
                  <a:lnTo>
                    <a:pt x="2412" y="2801"/>
                  </a:lnTo>
                  <a:lnTo>
                    <a:pt x="2407" y="2786"/>
                  </a:lnTo>
                  <a:lnTo>
                    <a:pt x="2421" y="2782"/>
                  </a:lnTo>
                  <a:lnTo>
                    <a:pt x="2420" y="2782"/>
                  </a:lnTo>
                  <a:lnTo>
                    <a:pt x="2463" y="2759"/>
                  </a:lnTo>
                  <a:lnTo>
                    <a:pt x="2471" y="2773"/>
                  </a:lnTo>
                  <a:close/>
                  <a:moveTo>
                    <a:pt x="2366" y="2815"/>
                  </a:moveTo>
                  <a:lnTo>
                    <a:pt x="2341" y="2823"/>
                  </a:lnTo>
                  <a:cubicBezTo>
                    <a:pt x="2340" y="2823"/>
                    <a:pt x="2340" y="2823"/>
                    <a:pt x="2339" y="2823"/>
                  </a:cubicBezTo>
                  <a:lnTo>
                    <a:pt x="2302" y="2827"/>
                  </a:lnTo>
                  <a:lnTo>
                    <a:pt x="2300" y="2811"/>
                  </a:lnTo>
                  <a:lnTo>
                    <a:pt x="2338" y="2807"/>
                  </a:lnTo>
                  <a:lnTo>
                    <a:pt x="2336" y="2808"/>
                  </a:lnTo>
                  <a:lnTo>
                    <a:pt x="2361" y="2800"/>
                  </a:lnTo>
                  <a:lnTo>
                    <a:pt x="2366" y="2815"/>
                  </a:lnTo>
                  <a:close/>
                  <a:moveTo>
                    <a:pt x="2254" y="2832"/>
                  </a:moveTo>
                  <a:lnTo>
                    <a:pt x="2249" y="2832"/>
                  </a:lnTo>
                  <a:lnTo>
                    <a:pt x="2248" y="2816"/>
                  </a:lnTo>
                  <a:lnTo>
                    <a:pt x="2253" y="2816"/>
                  </a:lnTo>
                  <a:lnTo>
                    <a:pt x="2254" y="2832"/>
                  </a:lnTo>
                  <a:close/>
                  <a:moveTo>
                    <a:pt x="2248" y="2832"/>
                  </a:moveTo>
                  <a:lnTo>
                    <a:pt x="2189" y="2832"/>
                  </a:lnTo>
                  <a:lnTo>
                    <a:pt x="2189" y="2816"/>
                  </a:lnTo>
                  <a:lnTo>
                    <a:pt x="2248" y="2816"/>
                  </a:lnTo>
                  <a:lnTo>
                    <a:pt x="2248" y="2832"/>
                  </a:lnTo>
                  <a:close/>
                  <a:moveTo>
                    <a:pt x="2141" y="2832"/>
                  </a:moveTo>
                  <a:lnTo>
                    <a:pt x="2077" y="2832"/>
                  </a:lnTo>
                  <a:lnTo>
                    <a:pt x="2077" y="2816"/>
                  </a:lnTo>
                  <a:lnTo>
                    <a:pt x="2141" y="2816"/>
                  </a:lnTo>
                  <a:lnTo>
                    <a:pt x="2141" y="2832"/>
                  </a:lnTo>
                  <a:close/>
                  <a:moveTo>
                    <a:pt x="2029" y="2832"/>
                  </a:moveTo>
                  <a:lnTo>
                    <a:pt x="1965" y="2832"/>
                  </a:lnTo>
                  <a:lnTo>
                    <a:pt x="1965" y="2816"/>
                  </a:lnTo>
                  <a:lnTo>
                    <a:pt x="2029" y="2816"/>
                  </a:lnTo>
                  <a:lnTo>
                    <a:pt x="2029" y="2832"/>
                  </a:lnTo>
                  <a:close/>
                  <a:moveTo>
                    <a:pt x="1917" y="2832"/>
                  </a:moveTo>
                  <a:lnTo>
                    <a:pt x="1853" y="2832"/>
                  </a:lnTo>
                  <a:lnTo>
                    <a:pt x="1853" y="2816"/>
                  </a:lnTo>
                  <a:lnTo>
                    <a:pt x="1917" y="2816"/>
                  </a:lnTo>
                  <a:lnTo>
                    <a:pt x="1917" y="2832"/>
                  </a:lnTo>
                  <a:close/>
                  <a:moveTo>
                    <a:pt x="1805" y="2832"/>
                  </a:moveTo>
                  <a:lnTo>
                    <a:pt x="1741" y="2832"/>
                  </a:lnTo>
                  <a:lnTo>
                    <a:pt x="1741" y="2816"/>
                  </a:lnTo>
                  <a:lnTo>
                    <a:pt x="1805" y="2816"/>
                  </a:lnTo>
                  <a:lnTo>
                    <a:pt x="1805" y="2832"/>
                  </a:lnTo>
                  <a:close/>
                  <a:moveTo>
                    <a:pt x="1693" y="2832"/>
                  </a:moveTo>
                  <a:lnTo>
                    <a:pt x="1629" y="2832"/>
                  </a:lnTo>
                  <a:lnTo>
                    <a:pt x="1629" y="2816"/>
                  </a:lnTo>
                  <a:lnTo>
                    <a:pt x="1693" y="2816"/>
                  </a:lnTo>
                  <a:lnTo>
                    <a:pt x="1693" y="2832"/>
                  </a:lnTo>
                  <a:close/>
                  <a:moveTo>
                    <a:pt x="1581" y="2832"/>
                  </a:moveTo>
                  <a:lnTo>
                    <a:pt x="1517" y="2832"/>
                  </a:lnTo>
                  <a:lnTo>
                    <a:pt x="1517" y="2816"/>
                  </a:lnTo>
                  <a:lnTo>
                    <a:pt x="1581" y="2816"/>
                  </a:lnTo>
                  <a:lnTo>
                    <a:pt x="1581" y="2832"/>
                  </a:lnTo>
                  <a:close/>
                  <a:moveTo>
                    <a:pt x="1469" y="2832"/>
                  </a:moveTo>
                  <a:lnTo>
                    <a:pt x="1404" y="2832"/>
                  </a:lnTo>
                  <a:lnTo>
                    <a:pt x="1404" y="2816"/>
                  </a:lnTo>
                  <a:lnTo>
                    <a:pt x="1469" y="2816"/>
                  </a:lnTo>
                  <a:lnTo>
                    <a:pt x="1469" y="2832"/>
                  </a:lnTo>
                  <a:close/>
                  <a:moveTo>
                    <a:pt x="1356" y="2832"/>
                  </a:moveTo>
                  <a:lnTo>
                    <a:pt x="1292" y="2832"/>
                  </a:lnTo>
                  <a:lnTo>
                    <a:pt x="1292" y="2816"/>
                  </a:lnTo>
                  <a:lnTo>
                    <a:pt x="1356" y="2816"/>
                  </a:lnTo>
                  <a:lnTo>
                    <a:pt x="1356" y="2832"/>
                  </a:lnTo>
                  <a:close/>
                  <a:moveTo>
                    <a:pt x="1244" y="2832"/>
                  </a:moveTo>
                  <a:lnTo>
                    <a:pt x="1180" y="2832"/>
                  </a:lnTo>
                  <a:lnTo>
                    <a:pt x="1180" y="2816"/>
                  </a:lnTo>
                  <a:lnTo>
                    <a:pt x="1244" y="2816"/>
                  </a:lnTo>
                  <a:lnTo>
                    <a:pt x="1244" y="2832"/>
                  </a:lnTo>
                  <a:close/>
                  <a:moveTo>
                    <a:pt x="1132" y="2832"/>
                  </a:moveTo>
                  <a:lnTo>
                    <a:pt x="1068" y="2832"/>
                  </a:lnTo>
                  <a:lnTo>
                    <a:pt x="1068" y="2816"/>
                  </a:lnTo>
                  <a:lnTo>
                    <a:pt x="1132" y="2816"/>
                  </a:lnTo>
                  <a:lnTo>
                    <a:pt x="1132" y="2832"/>
                  </a:lnTo>
                  <a:close/>
                  <a:moveTo>
                    <a:pt x="1020" y="2832"/>
                  </a:moveTo>
                  <a:lnTo>
                    <a:pt x="956" y="2832"/>
                  </a:lnTo>
                  <a:lnTo>
                    <a:pt x="956" y="2816"/>
                  </a:lnTo>
                  <a:lnTo>
                    <a:pt x="1020" y="2816"/>
                  </a:lnTo>
                  <a:lnTo>
                    <a:pt x="1020" y="2832"/>
                  </a:lnTo>
                  <a:close/>
                  <a:moveTo>
                    <a:pt x="908" y="2832"/>
                  </a:moveTo>
                  <a:lnTo>
                    <a:pt x="844" y="2832"/>
                  </a:lnTo>
                  <a:lnTo>
                    <a:pt x="844" y="2816"/>
                  </a:lnTo>
                  <a:lnTo>
                    <a:pt x="908" y="2816"/>
                  </a:lnTo>
                  <a:lnTo>
                    <a:pt x="908" y="2832"/>
                  </a:lnTo>
                  <a:close/>
                  <a:moveTo>
                    <a:pt x="796" y="2832"/>
                  </a:moveTo>
                  <a:lnTo>
                    <a:pt x="732" y="2832"/>
                  </a:lnTo>
                  <a:lnTo>
                    <a:pt x="732" y="2816"/>
                  </a:lnTo>
                  <a:lnTo>
                    <a:pt x="796" y="2816"/>
                  </a:lnTo>
                  <a:lnTo>
                    <a:pt x="796" y="2832"/>
                  </a:lnTo>
                  <a:close/>
                  <a:moveTo>
                    <a:pt x="684" y="2832"/>
                  </a:moveTo>
                  <a:lnTo>
                    <a:pt x="620" y="2832"/>
                  </a:lnTo>
                  <a:lnTo>
                    <a:pt x="620" y="2816"/>
                  </a:lnTo>
                  <a:lnTo>
                    <a:pt x="684" y="2816"/>
                  </a:lnTo>
                  <a:lnTo>
                    <a:pt x="684" y="2832"/>
                  </a:lnTo>
                  <a:close/>
                  <a:moveTo>
                    <a:pt x="572" y="2832"/>
                  </a:moveTo>
                  <a:lnTo>
                    <a:pt x="508" y="2832"/>
                  </a:lnTo>
                  <a:lnTo>
                    <a:pt x="508" y="2816"/>
                  </a:lnTo>
                  <a:lnTo>
                    <a:pt x="572" y="2816"/>
                  </a:lnTo>
                  <a:lnTo>
                    <a:pt x="572" y="2832"/>
                  </a:lnTo>
                  <a:close/>
                  <a:moveTo>
                    <a:pt x="460" y="2832"/>
                  </a:moveTo>
                  <a:lnTo>
                    <a:pt x="456" y="2832"/>
                  </a:lnTo>
                  <a:lnTo>
                    <a:pt x="456" y="2816"/>
                  </a:lnTo>
                  <a:lnTo>
                    <a:pt x="460" y="2816"/>
                  </a:lnTo>
                  <a:lnTo>
                    <a:pt x="460" y="2832"/>
                  </a:lnTo>
                  <a:close/>
                  <a:moveTo>
                    <a:pt x="456" y="2832"/>
                  </a:moveTo>
                  <a:lnTo>
                    <a:pt x="395" y="2826"/>
                  </a:lnTo>
                  <a:lnTo>
                    <a:pt x="397" y="2810"/>
                  </a:lnTo>
                  <a:lnTo>
                    <a:pt x="457" y="2816"/>
                  </a:lnTo>
                  <a:lnTo>
                    <a:pt x="456" y="2832"/>
                  </a:lnTo>
                  <a:close/>
                  <a:moveTo>
                    <a:pt x="346" y="2818"/>
                  </a:moveTo>
                  <a:lnTo>
                    <a:pt x="285" y="2799"/>
                  </a:lnTo>
                  <a:lnTo>
                    <a:pt x="290" y="2783"/>
                  </a:lnTo>
                  <a:lnTo>
                    <a:pt x="351" y="2802"/>
                  </a:lnTo>
                  <a:lnTo>
                    <a:pt x="346" y="2818"/>
                  </a:lnTo>
                  <a:close/>
                  <a:moveTo>
                    <a:pt x="241" y="2776"/>
                  </a:moveTo>
                  <a:lnTo>
                    <a:pt x="203" y="2756"/>
                  </a:lnTo>
                  <a:cubicBezTo>
                    <a:pt x="202" y="2755"/>
                    <a:pt x="202" y="2755"/>
                    <a:pt x="201" y="2755"/>
                  </a:cubicBezTo>
                  <a:lnTo>
                    <a:pt x="186" y="2742"/>
                  </a:lnTo>
                  <a:lnTo>
                    <a:pt x="196" y="2729"/>
                  </a:lnTo>
                  <a:lnTo>
                    <a:pt x="212" y="2742"/>
                  </a:lnTo>
                  <a:lnTo>
                    <a:pt x="210" y="2741"/>
                  </a:lnTo>
                  <a:lnTo>
                    <a:pt x="249" y="2762"/>
                  </a:lnTo>
                  <a:lnTo>
                    <a:pt x="241" y="2776"/>
                  </a:lnTo>
                  <a:close/>
                  <a:moveTo>
                    <a:pt x="148" y="2711"/>
                  </a:moveTo>
                  <a:lnTo>
                    <a:pt x="134" y="2700"/>
                  </a:lnTo>
                  <a:cubicBezTo>
                    <a:pt x="134" y="2699"/>
                    <a:pt x="134" y="2699"/>
                    <a:pt x="133" y="2699"/>
                  </a:cubicBezTo>
                  <a:lnTo>
                    <a:pt x="104" y="2663"/>
                  </a:lnTo>
                  <a:lnTo>
                    <a:pt x="117" y="2653"/>
                  </a:lnTo>
                  <a:lnTo>
                    <a:pt x="146" y="2688"/>
                  </a:lnTo>
                  <a:lnTo>
                    <a:pt x="145" y="2687"/>
                  </a:lnTo>
                  <a:lnTo>
                    <a:pt x="159" y="2699"/>
                  </a:lnTo>
                  <a:lnTo>
                    <a:pt x="148" y="2711"/>
                  </a:lnTo>
                  <a:close/>
                  <a:moveTo>
                    <a:pt x="74" y="2624"/>
                  </a:moveTo>
                  <a:lnTo>
                    <a:pt x="43" y="2568"/>
                  </a:lnTo>
                  <a:lnTo>
                    <a:pt x="57" y="2560"/>
                  </a:lnTo>
                  <a:lnTo>
                    <a:pt x="88" y="2616"/>
                  </a:lnTo>
                  <a:lnTo>
                    <a:pt x="74" y="2624"/>
                  </a:lnTo>
                  <a:close/>
                  <a:moveTo>
                    <a:pt x="26" y="2521"/>
                  </a:moveTo>
                  <a:lnTo>
                    <a:pt x="10" y="2469"/>
                  </a:lnTo>
                  <a:cubicBezTo>
                    <a:pt x="10" y="2468"/>
                    <a:pt x="10" y="2468"/>
                    <a:pt x="9" y="2467"/>
                  </a:cubicBezTo>
                  <a:lnTo>
                    <a:pt x="9" y="2458"/>
                  </a:lnTo>
                  <a:lnTo>
                    <a:pt x="25" y="2457"/>
                  </a:lnTo>
                  <a:lnTo>
                    <a:pt x="25" y="2466"/>
                  </a:lnTo>
                  <a:lnTo>
                    <a:pt x="25" y="2464"/>
                  </a:lnTo>
                  <a:lnTo>
                    <a:pt x="41" y="2517"/>
                  </a:lnTo>
                  <a:lnTo>
                    <a:pt x="26" y="2521"/>
                  </a:lnTo>
                  <a:close/>
                  <a:moveTo>
                    <a:pt x="4" y="2410"/>
                  </a:moveTo>
                  <a:lnTo>
                    <a:pt x="0" y="2377"/>
                  </a:lnTo>
                  <a:lnTo>
                    <a:pt x="16" y="2376"/>
                  </a:lnTo>
                  <a:lnTo>
                    <a:pt x="20" y="2409"/>
                  </a:lnTo>
                  <a:lnTo>
                    <a:pt x="4" y="2410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756" y="149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Freeform 37"/>
            <p:cNvSpPr>
              <a:spLocks noEditPoints="1"/>
            </p:cNvSpPr>
            <p:nvPr/>
          </p:nvSpPr>
          <p:spPr bwMode="auto">
            <a:xfrm>
              <a:off x="1754" y="1486"/>
              <a:ext cx="212" cy="262"/>
            </a:xfrm>
            <a:custGeom>
              <a:avLst/>
              <a:gdLst>
                <a:gd name="T0" fmla="*/ 0 w 212"/>
                <a:gd name="T1" fmla="*/ 67 h 262"/>
                <a:gd name="T2" fmla="*/ 105 w 212"/>
                <a:gd name="T3" fmla="*/ 67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7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7"/>
                  </a:moveTo>
                  <a:lnTo>
                    <a:pt x="105" y="67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7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756" y="2399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754" y="2392"/>
              <a:ext cx="212" cy="262"/>
            </a:xfrm>
            <a:custGeom>
              <a:avLst/>
              <a:gdLst>
                <a:gd name="T0" fmla="*/ 0 w 212"/>
                <a:gd name="T1" fmla="*/ 66 h 262"/>
                <a:gd name="T2" fmla="*/ 105 w 212"/>
                <a:gd name="T3" fmla="*/ 66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6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1756" y="3264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Freeform 41"/>
            <p:cNvSpPr>
              <a:spLocks noEditPoints="1"/>
            </p:cNvSpPr>
            <p:nvPr/>
          </p:nvSpPr>
          <p:spPr bwMode="auto">
            <a:xfrm>
              <a:off x="1754" y="3257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5 w 212"/>
                <a:gd name="T3" fmla="*/ 66 h 261"/>
                <a:gd name="T4" fmla="*/ 102 w 212"/>
                <a:gd name="T5" fmla="*/ 69 h 261"/>
                <a:gd name="T6" fmla="*/ 102 w 212"/>
                <a:gd name="T7" fmla="*/ 0 h 261"/>
                <a:gd name="T8" fmla="*/ 212 w 212"/>
                <a:gd name="T9" fmla="*/ 130 h 261"/>
                <a:gd name="T10" fmla="*/ 102 w 212"/>
                <a:gd name="T11" fmla="*/ 261 h 261"/>
                <a:gd name="T12" fmla="*/ 102 w 212"/>
                <a:gd name="T13" fmla="*/ 192 h 261"/>
                <a:gd name="T14" fmla="*/ 105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2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3 w 212"/>
                <a:gd name="T29" fmla="*/ 252 h 261"/>
                <a:gd name="T30" fmla="*/ 206 w 212"/>
                <a:gd name="T31" fmla="*/ 129 h 261"/>
                <a:gd name="T32" fmla="*/ 206 w 212"/>
                <a:gd name="T33" fmla="*/ 132 h 261"/>
                <a:gd name="T34" fmla="*/ 103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2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0"/>
                  </a:lnTo>
                  <a:lnTo>
                    <a:pt x="102" y="261"/>
                  </a:lnTo>
                  <a:lnTo>
                    <a:pt x="102" y="192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2"/>
                  </a:lnTo>
                  <a:lnTo>
                    <a:pt x="206" y="129"/>
                  </a:lnTo>
                  <a:lnTo>
                    <a:pt x="206" y="132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2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3179" y="1228"/>
              <a:ext cx="870" cy="1158"/>
            </a:xfrm>
            <a:custGeom>
              <a:avLst/>
              <a:gdLst>
                <a:gd name="T0" fmla="*/ 0 w 2704"/>
                <a:gd name="T1" fmla="*/ 975 h 3600"/>
                <a:gd name="T2" fmla="*/ 0 w 2704"/>
                <a:gd name="T3" fmla="*/ 903 h 3600"/>
                <a:gd name="T4" fmla="*/ 0 w 2704"/>
                <a:gd name="T5" fmla="*/ 831 h 3600"/>
                <a:gd name="T6" fmla="*/ 0 w 2704"/>
                <a:gd name="T7" fmla="*/ 759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4 h 3600"/>
                <a:gd name="T70" fmla="*/ 870 w 2704"/>
                <a:gd name="T71" fmla="*/ 546 h 3600"/>
                <a:gd name="T72" fmla="*/ 870 w 2704"/>
                <a:gd name="T73" fmla="*/ 618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7 h 3600"/>
                <a:gd name="T82" fmla="*/ 870 w 2704"/>
                <a:gd name="T83" fmla="*/ 979 h 3600"/>
                <a:gd name="T84" fmla="*/ 870 w 2704"/>
                <a:gd name="T85" fmla="*/ 1015 h 3600"/>
                <a:gd name="T86" fmla="*/ 862 w 2704"/>
                <a:gd name="T87" fmla="*/ 1040 h 3600"/>
                <a:gd name="T88" fmla="*/ 855 w 2704"/>
                <a:gd name="T89" fmla="*/ 1064 h 3600"/>
                <a:gd name="T90" fmla="*/ 799 w 2704"/>
                <a:gd name="T91" fmla="*/ 1137 h 3600"/>
                <a:gd name="T92" fmla="*/ 764 w 2704"/>
                <a:gd name="T93" fmla="*/ 1146 h 3600"/>
                <a:gd name="T94" fmla="*/ 714 w 2704"/>
                <a:gd name="T95" fmla="*/ 1158 h 3600"/>
                <a:gd name="T96" fmla="*/ 642 w 2704"/>
                <a:gd name="T97" fmla="*/ 1158 h 3600"/>
                <a:gd name="T98" fmla="*/ 570 w 2704"/>
                <a:gd name="T99" fmla="*/ 1158 h 3600"/>
                <a:gd name="T100" fmla="*/ 498 w 2704"/>
                <a:gd name="T101" fmla="*/ 1158 h 3600"/>
                <a:gd name="T102" fmla="*/ 426 w 2704"/>
                <a:gd name="T103" fmla="*/ 1158 h 3600"/>
                <a:gd name="T104" fmla="*/ 354 w 2704"/>
                <a:gd name="T105" fmla="*/ 1158 h 3600"/>
                <a:gd name="T106" fmla="*/ 281 w 2704"/>
                <a:gd name="T107" fmla="*/ 1158 h 3600"/>
                <a:gd name="T108" fmla="*/ 209 w 2704"/>
                <a:gd name="T109" fmla="*/ 1158 h 3600"/>
                <a:gd name="T110" fmla="*/ 137 w 2704"/>
                <a:gd name="T111" fmla="*/ 1157 h 3600"/>
                <a:gd name="T112" fmla="*/ 90 w 2704"/>
                <a:gd name="T113" fmla="*/ 1147 h 3600"/>
                <a:gd name="T114" fmla="*/ 65 w 2704"/>
                <a:gd name="T115" fmla="*/ 1133 h 3600"/>
                <a:gd name="T116" fmla="*/ 44 w 2704"/>
                <a:gd name="T117" fmla="*/ 1108 h 3600"/>
                <a:gd name="T118" fmla="*/ 19 w 2704"/>
                <a:gd name="T119" fmla="*/ 1081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4"/>
                  </a:lnTo>
                  <a:lnTo>
                    <a:pt x="16" y="2184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3179" y="2669"/>
              <a:ext cx="870" cy="1159"/>
            </a:xfrm>
            <a:custGeom>
              <a:avLst/>
              <a:gdLst>
                <a:gd name="T0" fmla="*/ 0 w 2704"/>
                <a:gd name="T1" fmla="*/ 976 h 3600"/>
                <a:gd name="T2" fmla="*/ 0 w 2704"/>
                <a:gd name="T3" fmla="*/ 904 h 3600"/>
                <a:gd name="T4" fmla="*/ 0 w 2704"/>
                <a:gd name="T5" fmla="*/ 832 h 3600"/>
                <a:gd name="T6" fmla="*/ 0 w 2704"/>
                <a:gd name="T7" fmla="*/ 760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5 h 3600"/>
                <a:gd name="T70" fmla="*/ 870 w 2704"/>
                <a:gd name="T71" fmla="*/ 547 h 3600"/>
                <a:gd name="T72" fmla="*/ 870 w 2704"/>
                <a:gd name="T73" fmla="*/ 619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8 h 3600"/>
                <a:gd name="T82" fmla="*/ 870 w 2704"/>
                <a:gd name="T83" fmla="*/ 980 h 3600"/>
                <a:gd name="T84" fmla="*/ 870 w 2704"/>
                <a:gd name="T85" fmla="*/ 1016 h 3600"/>
                <a:gd name="T86" fmla="*/ 862 w 2704"/>
                <a:gd name="T87" fmla="*/ 1041 h 3600"/>
                <a:gd name="T88" fmla="*/ 855 w 2704"/>
                <a:gd name="T89" fmla="*/ 1065 h 3600"/>
                <a:gd name="T90" fmla="*/ 799 w 2704"/>
                <a:gd name="T91" fmla="*/ 1138 h 3600"/>
                <a:gd name="T92" fmla="*/ 764 w 2704"/>
                <a:gd name="T93" fmla="*/ 1147 h 3600"/>
                <a:gd name="T94" fmla="*/ 714 w 2704"/>
                <a:gd name="T95" fmla="*/ 1159 h 3600"/>
                <a:gd name="T96" fmla="*/ 642 w 2704"/>
                <a:gd name="T97" fmla="*/ 1159 h 3600"/>
                <a:gd name="T98" fmla="*/ 570 w 2704"/>
                <a:gd name="T99" fmla="*/ 1159 h 3600"/>
                <a:gd name="T100" fmla="*/ 498 w 2704"/>
                <a:gd name="T101" fmla="*/ 1159 h 3600"/>
                <a:gd name="T102" fmla="*/ 426 w 2704"/>
                <a:gd name="T103" fmla="*/ 1159 h 3600"/>
                <a:gd name="T104" fmla="*/ 354 w 2704"/>
                <a:gd name="T105" fmla="*/ 1159 h 3600"/>
                <a:gd name="T106" fmla="*/ 281 w 2704"/>
                <a:gd name="T107" fmla="*/ 1159 h 3600"/>
                <a:gd name="T108" fmla="*/ 209 w 2704"/>
                <a:gd name="T109" fmla="*/ 1159 h 3600"/>
                <a:gd name="T110" fmla="*/ 137 w 2704"/>
                <a:gd name="T111" fmla="*/ 1158 h 3600"/>
                <a:gd name="T112" fmla="*/ 90 w 2704"/>
                <a:gd name="T113" fmla="*/ 1148 h 3600"/>
                <a:gd name="T114" fmla="*/ 65 w 2704"/>
                <a:gd name="T115" fmla="*/ 1134 h 3600"/>
                <a:gd name="T116" fmla="*/ 44 w 2704"/>
                <a:gd name="T117" fmla="*/ 1109 h 3600"/>
                <a:gd name="T118" fmla="*/ 19 w 2704"/>
                <a:gd name="T119" fmla="*/ 1082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3"/>
                  </a:lnTo>
                  <a:lnTo>
                    <a:pt x="16" y="2183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3262" y="180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485" y="179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3262" y="196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3485" y="195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5" name="Freeform 48"/>
            <p:cNvSpPr>
              <a:spLocks noEditPoints="1"/>
            </p:cNvSpPr>
            <p:nvPr/>
          </p:nvSpPr>
          <p:spPr bwMode="auto">
            <a:xfrm>
              <a:off x="3262" y="2752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3485" y="274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7" name="Freeform 50"/>
            <p:cNvSpPr>
              <a:spLocks noEditPoints="1"/>
            </p:cNvSpPr>
            <p:nvPr/>
          </p:nvSpPr>
          <p:spPr bwMode="auto">
            <a:xfrm>
              <a:off x="3262" y="2917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3485" y="290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3262" y="308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3485" y="306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4332" y="192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4556" y="191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8)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756" y="34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68" y="3453"/>
              <a:ext cx="6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(d10,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A D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2109" y="342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2332" y="3412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262" y="213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3485" y="2122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4332" y="20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4540" y="2081"/>
              <a:ext cx="28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10)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4088" y="200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4085" y="1996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4088" y="2837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4085" y="2830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89 h 261"/>
                <a:gd name="T24" fmla="*/ 108 w 212"/>
                <a:gd name="T25" fmla="*/ 189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89"/>
                  </a:lnTo>
                  <a:lnTo>
                    <a:pt x="108" y="189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1459" y="3952"/>
              <a:ext cx="27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M=3 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1742" y="3952"/>
              <a:ext cx="4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mappers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643" y="3947"/>
              <a:ext cx="7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R=2 reducers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2109" y="12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2327" y="12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109" y="177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2332" y="176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2109" y="21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2332" y="21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2109" y="26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2332" y="26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2109" y="3097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2332" y="308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2109" y="35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2332" y="35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756" y="2520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756" y="2506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(d6,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D B B’)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2" name="Freeform 87"/>
            <p:cNvSpPr>
              <a:spLocks noEditPoints="1"/>
            </p:cNvSpPr>
            <p:nvPr/>
          </p:nvSpPr>
          <p:spPr bwMode="auto">
            <a:xfrm>
              <a:off x="756" y="268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830" y="2671"/>
              <a:ext cx="5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(d7,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 B 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4" name="Freeform 89"/>
            <p:cNvSpPr>
              <a:spLocks noEditPoints="1"/>
            </p:cNvSpPr>
            <p:nvPr/>
          </p:nvSpPr>
          <p:spPr bwMode="auto">
            <a:xfrm>
              <a:off x="3262" y="164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3485" y="1628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6" name="Freeform 91"/>
            <p:cNvSpPr>
              <a:spLocks noEditPoints="1"/>
            </p:cNvSpPr>
            <p:nvPr/>
          </p:nvSpPr>
          <p:spPr bwMode="auto">
            <a:xfrm>
              <a:off x="3262" y="324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3485" y="3234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8" name="Freeform 93"/>
            <p:cNvSpPr>
              <a:spLocks noEditPoints="1"/>
            </p:cNvSpPr>
            <p:nvPr/>
          </p:nvSpPr>
          <p:spPr bwMode="auto">
            <a:xfrm>
              <a:off x="3262" y="14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3485" y="146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0" name="Freeform 95"/>
            <p:cNvSpPr>
              <a:spLocks noEditPoints="1"/>
            </p:cNvSpPr>
            <p:nvPr/>
          </p:nvSpPr>
          <p:spPr bwMode="auto">
            <a:xfrm>
              <a:off x="3262" y="131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>
              <a:off x="3485" y="1299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2" name="Freeform 97"/>
            <p:cNvSpPr>
              <a:spLocks noEditPoints="1"/>
            </p:cNvSpPr>
            <p:nvPr/>
          </p:nvSpPr>
          <p:spPr bwMode="auto">
            <a:xfrm>
              <a:off x="3262" y="3411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Rectangle 98"/>
            <p:cNvSpPr>
              <a:spLocks noChangeArrowheads="1"/>
            </p:cNvSpPr>
            <p:nvPr/>
          </p:nvSpPr>
          <p:spPr bwMode="auto">
            <a:xfrm>
              <a:off x="3485" y="339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4" name="Freeform 99"/>
            <p:cNvSpPr>
              <a:spLocks noEditPoints="1"/>
            </p:cNvSpPr>
            <p:nvPr/>
          </p:nvSpPr>
          <p:spPr bwMode="auto">
            <a:xfrm>
              <a:off x="3262" y="35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3485" y="356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6" name="Freeform 101"/>
            <p:cNvSpPr>
              <a:spLocks noEditPoints="1"/>
            </p:cNvSpPr>
            <p:nvPr/>
          </p:nvSpPr>
          <p:spPr bwMode="auto">
            <a:xfrm>
              <a:off x="2811" y="1367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Freeform 102"/>
            <p:cNvSpPr>
              <a:spLocks noEditPoints="1"/>
            </p:cNvSpPr>
            <p:nvPr/>
          </p:nvSpPr>
          <p:spPr bwMode="auto">
            <a:xfrm>
              <a:off x="2811" y="1532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Freeform 103"/>
            <p:cNvSpPr>
              <a:spLocks noEditPoints="1"/>
            </p:cNvSpPr>
            <p:nvPr/>
          </p:nvSpPr>
          <p:spPr bwMode="auto">
            <a:xfrm>
              <a:off x="2809" y="1699"/>
              <a:ext cx="463" cy="1140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4 h 3545"/>
                <a:gd name="T4" fmla="*/ 451 w 1440"/>
                <a:gd name="T5" fmla="*/ 1136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89 h 3545"/>
                <a:gd name="T12" fmla="*/ 455 w 1440"/>
                <a:gd name="T13" fmla="*/ 1140 h 3545"/>
                <a:gd name="T14" fmla="*/ 414 w 1440"/>
                <a:gd name="T15" fmla="*/ 1108 h 3545"/>
                <a:gd name="T16" fmla="*/ 414 w 1440"/>
                <a:gd name="T17" fmla="*/ 1104 h 3545"/>
                <a:gd name="T18" fmla="*/ 417 w 1440"/>
                <a:gd name="T19" fmla="*/ 1104 h 3545"/>
                <a:gd name="T20" fmla="*/ 455 w 1440"/>
                <a:gd name="T21" fmla="*/ 1133 h 3545"/>
                <a:gd name="T22" fmla="*/ 451 w 1440"/>
                <a:gd name="T23" fmla="*/ 1135 h 3545"/>
                <a:gd name="T24" fmla="*/ 458 w 1440"/>
                <a:gd name="T25" fmla="*/ 1088 h 3545"/>
                <a:gd name="T26" fmla="*/ 461 w 1440"/>
                <a:gd name="T27" fmla="*/ 1086 h 3545"/>
                <a:gd name="T28" fmla="*/ 463 w 1440"/>
                <a:gd name="T29" fmla="*/ 1089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Freeform 104"/>
            <p:cNvSpPr>
              <a:spLocks noEditPoints="1"/>
            </p:cNvSpPr>
            <p:nvPr/>
          </p:nvSpPr>
          <p:spPr bwMode="auto">
            <a:xfrm>
              <a:off x="2809" y="1863"/>
              <a:ext cx="463" cy="1141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5 h 3545"/>
                <a:gd name="T4" fmla="*/ 451 w 1440"/>
                <a:gd name="T5" fmla="*/ 1137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90 h 3545"/>
                <a:gd name="T12" fmla="*/ 455 w 1440"/>
                <a:gd name="T13" fmla="*/ 1141 h 3545"/>
                <a:gd name="T14" fmla="*/ 414 w 1440"/>
                <a:gd name="T15" fmla="*/ 1109 h 3545"/>
                <a:gd name="T16" fmla="*/ 414 w 1440"/>
                <a:gd name="T17" fmla="*/ 1105 h 3545"/>
                <a:gd name="T18" fmla="*/ 417 w 1440"/>
                <a:gd name="T19" fmla="*/ 1105 h 3545"/>
                <a:gd name="T20" fmla="*/ 455 w 1440"/>
                <a:gd name="T21" fmla="*/ 1134 h 3545"/>
                <a:gd name="T22" fmla="*/ 451 w 1440"/>
                <a:gd name="T23" fmla="*/ 1136 h 3545"/>
                <a:gd name="T24" fmla="*/ 458 w 1440"/>
                <a:gd name="T25" fmla="*/ 1089 h 3545"/>
                <a:gd name="T26" fmla="*/ 461 w 1440"/>
                <a:gd name="T27" fmla="*/ 1087 h 3545"/>
                <a:gd name="T28" fmla="*/ 463 w 1440"/>
                <a:gd name="T29" fmla="*/ 1090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Freeform 105"/>
            <p:cNvSpPr>
              <a:spLocks noEditPoints="1"/>
            </p:cNvSpPr>
            <p:nvPr/>
          </p:nvSpPr>
          <p:spPr bwMode="auto">
            <a:xfrm>
              <a:off x="2809" y="1725"/>
              <a:ext cx="455" cy="551"/>
            </a:xfrm>
            <a:custGeom>
              <a:avLst/>
              <a:gdLst>
                <a:gd name="T0" fmla="*/ 0 w 1414"/>
                <a:gd name="T1" fmla="*/ 548 h 1713"/>
                <a:gd name="T2" fmla="*/ 450 w 1414"/>
                <a:gd name="T3" fmla="*/ 3 h 1713"/>
                <a:gd name="T4" fmla="*/ 454 w 1414"/>
                <a:gd name="T5" fmla="*/ 6 h 1713"/>
                <a:gd name="T6" fmla="*/ 4 w 1414"/>
                <a:gd name="T7" fmla="*/ 551 h 1713"/>
                <a:gd name="T8" fmla="*/ 0 w 1414"/>
                <a:gd name="T9" fmla="*/ 548 h 1713"/>
                <a:gd name="T10" fmla="*/ 406 w 1414"/>
                <a:gd name="T11" fmla="*/ 18 h 1713"/>
                <a:gd name="T12" fmla="*/ 455 w 1414"/>
                <a:gd name="T13" fmla="*/ 0 h 1713"/>
                <a:gd name="T14" fmla="*/ 447 w 1414"/>
                <a:gd name="T15" fmla="*/ 51 h 1713"/>
                <a:gd name="T16" fmla="*/ 444 w 1414"/>
                <a:gd name="T17" fmla="*/ 54 h 1713"/>
                <a:gd name="T18" fmla="*/ 442 w 1414"/>
                <a:gd name="T19" fmla="*/ 51 h 1713"/>
                <a:gd name="T20" fmla="*/ 449 w 1414"/>
                <a:gd name="T21" fmla="*/ 4 h 1713"/>
                <a:gd name="T22" fmla="*/ 453 w 1414"/>
                <a:gd name="T23" fmla="*/ 6 h 1713"/>
                <a:gd name="T24" fmla="*/ 408 w 1414"/>
                <a:gd name="T25" fmla="*/ 23 h 1713"/>
                <a:gd name="T26" fmla="*/ 405 w 1414"/>
                <a:gd name="T27" fmla="*/ 22 h 1713"/>
                <a:gd name="T28" fmla="*/ 406 w 1414"/>
                <a:gd name="T29" fmla="*/ 18 h 17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3"/>
                <a:gd name="T47" fmla="*/ 1414 w 1414"/>
                <a:gd name="T48" fmla="*/ 1713 h 17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3">
                  <a:moveTo>
                    <a:pt x="0" y="1703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3"/>
                  </a:lnTo>
                  <a:lnTo>
                    <a:pt x="0" y="1703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2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Freeform 106"/>
            <p:cNvSpPr>
              <a:spLocks noEditPoints="1"/>
            </p:cNvSpPr>
            <p:nvPr/>
          </p:nvSpPr>
          <p:spPr bwMode="auto">
            <a:xfrm>
              <a:off x="2809" y="1890"/>
              <a:ext cx="455" cy="550"/>
            </a:xfrm>
            <a:custGeom>
              <a:avLst/>
              <a:gdLst>
                <a:gd name="T0" fmla="*/ 0 w 1414"/>
                <a:gd name="T1" fmla="*/ 547 h 1711"/>
                <a:gd name="T2" fmla="*/ 450 w 1414"/>
                <a:gd name="T3" fmla="*/ 3 h 1711"/>
                <a:gd name="T4" fmla="*/ 454 w 1414"/>
                <a:gd name="T5" fmla="*/ 6 h 1711"/>
                <a:gd name="T6" fmla="*/ 4 w 1414"/>
                <a:gd name="T7" fmla="*/ 550 h 1711"/>
                <a:gd name="T8" fmla="*/ 0 w 1414"/>
                <a:gd name="T9" fmla="*/ 547 h 1711"/>
                <a:gd name="T10" fmla="*/ 406 w 1414"/>
                <a:gd name="T11" fmla="*/ 18 h 1711"/>
                <a:gd name="T12" fmla="*/ 455 w 1414"/>
                <a:gd name="T13" fmla="*/ 0 h 1711"/>
                <a:gd name="T14" fmla="*/ 447 w 1414"/>
                <a:gd name="T15" fmla="*/ 51 h 1711"/>
                <a:gd name="T16" fmla="*/ 444 w 1414"/>
                <a:gd name="T17" fmla="*/ 54 h 1711"/>
                <a:gd name="T18" fmla="*/ 442 w 1414"/>
                <a:gd name="T19" fmla="*/ 51 h 1711"/>
                <a:gd name="T20" fmla="*/ 449 w 1414"/>
                <a:gd name="T21" fmla="*/ 4 h 1711"/>
                <a:gd name="T22" fmla="*/ 453 w 1414"/>
                <a:gd name="T23" fmla="*/ 6 h 1711"/>
                <a:gd name="T24" fmla="*/ 408 w 1414"/>
                <a:gd name="T25" fmla="*/ 23 h 1711"/>
                <a:gd name="T26" fmla="*/ 405 w 1414"/>
                <a:gd name="T27" fmla="*/ 22 h 1711"/>
                <a:gd name="T28" fmla="*/ 406 w 1414"/>
                <a:gd name="T29" fmla="*/ 18 h 17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1"/>
                <a:gd name="T47" fmla="*/ 1414 w 1414"/>
                <a:gd name="T48" fmla="*/ 1711 h 17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1">
                  <a:moveTo>
                    <a:pt x="0" y="1701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1"/>
                  </a:lnTo>
                  <a:lnTo>
                    <a:pt x="0" y="1701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1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Freeform 107"/>
            <p:cNvSpPr>
              <a:spLocks noEditPoints="1"/>
            </p:cNvSpPr>
            <p:nvPr/>
          </p:nvSpPr>
          <p:spPr bwMode="auto">
            <a:xfrm>
              <a:off x="2809" y="2604"/>
              <a:ext cx="455" cy="564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59 h 1756"/>
                <a:gd name="T4" fmla="*/ 450 w 1414"/>
                <a:gd name="T5" fmla="*/ 562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3 h 1756"/>
                <a:gd name="T12" fmla="*/ 455 w 1414"/>
                <a:gd name="T13" fmla="*/ 564 h 1756"/>
                <a:gd name="T14" fmla="*/ 406 w 1414"/>
                <a:gd name="T15" fmla="*/ 545 h 1756"/>
                <a:gd name="T16" fmla="*/ 405 w 1414"/>
                <a:gd name="T17" fmla="*/ 542 h 1756"/>
                <a:gd name="T18" fmla="*/ 408 w 1414"/>
                <a:gd name="T19" fmla="*/ 541 h 1756"/>
                <a:gd name="T20" fmla="*/ 453 w 1414"/>
                <a:gd name="T21" fmla="*/ 558 h 1756"/>
                <a:gd name="T22" fmla="*/ 450 w 1414"/>
                <a:gd name="T23" fmla="*/ 560 h 1756"/>
                <a:gd name="T24" fmla="*/ 442 w 1414"/>
                <a:gd name="T25" fmla="*/ 513 h 1756"/>
                <a:gd name="T26" fmla="*/ 444 w 1414"/>
                <a:gd name="T27" fmla="*/ 510 h 1756"/>
                <a:gd name="T28" fmla="*/ 447 w 1414"/>
                <a:gd name="T29" fmla="*/ 513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Freeform 108"/>
            <p:cNvSpPr>
              <a:spLocks noEditPoints="1"/>
            </p:cNvSpPr>
            <p:nvPr/>
          </p:nvSpPr>
          <p:spPr bwMode="auto">
            <a:xfrm>
              <a:off x="2809" y="2768"/>
              <a:ext cx="455" cy="565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60 h 1756"/>
                <a:gd name="T4" fmla="*/ 450 w 1414"/>
                <a:gd name="T5" fmla="*/ 563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4 h 1756"/>
                <a:gd name="T12" fmla="*/ 455 w 1414"/>
                <a:gd name="T13" fmla="*/ 565 h 1756"/>
                <a:gd name="T14" fmla="*/ 406 w 1414"/>
                <a:gd name="T15" fmla="*/ 546 h 1756"/>
                <a:gd name="T16" fmla="*/ 405 w 1414"/>
                <a:gd name="T17" fmla="*/ 543 h 1756"/>
                <a:gd name="T18" fmla="*/ 408 w 1414"/>
                <a:gd name="T19" fmla="*/ 542 h 1756"/>
                <a:gd name="T20" fmla="*/ 453 w 1414"/>
                <a:gd name="T21" fmla="*/ 559 h 1756"/>
                <a:gd name="T22" fmla="*/ 450 w 1414"/>
                <a:gd name="T23" fmla="*/ 561 h 1756"/>
                <a:gd name="T24" fmla="*/ 442 w 1414"/>
                <a:gd name="T25" fmla="*/ 514 h 1756"/>
                <a:gd name="T26" fmla="*/ 444 w 1414"/>
                <a:gd name="T27" fmla="*/ 511 h 1756"/>
                <a:gd name="T28" fmla="*/ 447 w 1414"/>
                <a:gd name="T29" fmla="*/ 514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Freeform 109"/>
            <p:cNvSpPr>
              <a:spLocks noEditPoints="1"/>
            </p:cNvSpPr>
            <p:nvPr/>
          </p:nvSpPr>
          <p:spPr bwMode="auto">
            <a:xfrm>
              <a:off x="2809" y="2054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Freeform 110"/>
            <p:cNvSpPr>
              <a:spLocks noEditPoints="1"/>
            </p:cNvSpPr>
            <p:nvPr/>
          </p:nvSpPr>
          <p:spPr bwMode="auto">
            <a:xfrm>
              <a:off x="2809" y="2219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Freeform 111"/>
            <p:cNvSpPr>
              <a:spLocks noEditPoints="1"/>
            </p:cNvSpPr>
            <p:nvPr/>
          </p:nvSpPr>
          <p:spPr bwMode="auto">
            <a:xfrm>
              <a:off x="2811" y="3470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Freeform 112"/>
            <p:cNvSpPr>
              <a:spLocks noEditPoints="1"/>
            </p:cNvSpPr>
            <p:nvPr/>
          </p:nvSpPr>
          <p:spPr bwMode="auto">
            <a:xfrm>
              <a:off x="2811" y="3635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Freeform 113"/>
            <p:cNvSpPr>
              <a:spLocks noEditPoints="1"/>
            </p:cNvSpPr>
            <p:nvPr/>
          </p:nvSpPr>
          <p:spPr bwMode="auto">
            <a:xfrm>
              <a:off x="4332" y="27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>
              <a:off x="4556" y="2781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8)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10" name="Freeform 115"/>
            <p:cNvSpPr>
              <a:spLocks noEditPoints="1"/>
            </p:cNvSpPr>
            <p:nvPr/>
          </p:nvSpPr>
          <p:spPr bwMode="auto">
            <a:xfrm>
              <a:off x="4332" y="295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4556" y="294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7)</a:t>
              </a:r>
              <a:endParaRPr lang="el-GR" sz="1600" dirty="0">
                <a:cs typeface="Arial" charset="0"/>
              </a:endParaRPr>
            </a:p>
          </p:txBody>
        </p:sp>
      </p:grpSp>
      <p:sp>
        <p:nvSpPr>
          <p:cNvPr id="112" name="11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l-GR" dirty="0"/>
              <a:t>2</a:t>
            </a:r>
            <a:r>
              <a:rPr lang="en-US" dirty="0"/>
              <a:t>: URL access frequency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log of web page requests (after a query)</a:t>
            </a:r>
          </a:p>
          <a:p>
            <a:endParaRPr lang="en-US" dirty="0"/>
          </a:p>
          <a:p>
            <a:r>
              <a:rPr lang="en-US" dirty="0"/>
              <a:t>Output: how many times each URL is accessed</a:t>
            </a:r>
          </a:p>
          <a:p>
            <a:pPr lvl="1"/>
            <a:r>
              <a:rPr lang="en-US" dirty="0"/>
              <a:t>Variant: what are the top-k most-accessed URLs?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the log, output a &lt;URL, </a:t>
            </a:r>
            <a:r>
              <a:rPr lang="en-US" dirty="0">
                <a:sym typeface="Gujarati MT" charset="0"/>
              </a:rPr>
              <a:t>1</a:t>
            </a:r>
            <a:r>
              <a:rPr lang="en-US" dirty="0"/>
              <a:t>&gt; pair for each access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For each key URL, a list of </a:t>
            </a:r>
            <a:r>
              <a:rPr lang="en-US" i="1" dirty="0"/>
              <a:t>n</a:t>
            </a:r>
            <a:r>
              <a:rPr lang="en-US" dirty="0"/>
              <a:t> “</a:t>
            </a:r>
            <a:r>
              <a:rPr lang="en-US" dirty="0">
                <a:sym typeface="Gujarati MT" charset="0"/>
              </a:rPr>
              <a:t>1” </a:t>
            </a:r>
            <a:r>
              <a:rPr lang="en-US" dirty="0"/>
              <a:t>is associated </a:t>
            </a:r>
            <a:r>
              <a:rPr lang="en-US"/>
              <a:t>(i.e., added)</a:t>
            </a:r>
            <a:endParaRPr lang="en-US" dirty="0"/>
          </a:p>
          <a:p>
            <a:pPr lvl="1"/>
            <a:r>
              <a:rPr lang="en-US" dirty="0"/>
              <a:t>Emit a final pair  &lt;URL, n&gt;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l-GR" dirty="0"/>
              <a:t>3</a:t>
            </a:r>
            <a:r>
              <a:rPr lang="en-US" dirty="0"/>
              <a:t>: Reverse Web-link graph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the links pointing to some page</a:t>
            </a:r>
          </a:p>
          <a:p>
            <a:pPr lvl="1"/>
            <a:r>
              <a:rPr lang="en-US" dirty="0"/>
              <a:t>This is the basis for the </a:t>
            </a:r>
            <a:r>
              <a:rPr lang="en-US" dirty="0" err="1"/>
              <a:t>PageRank</a:t>
            </a:r>
            <a:r>
              <a:rPr lang="en-US" dirty="0"/>
              <a:t> algorithm!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output a &lt;</a:t>
            </a:r>
            <a:r>
              <a:rPr lang="en-US" dirty="0" err="1"/>
              <a:t>target,source</a:t>
            </a:r>
            <a:r>
              <a:rPr lang="en-US" dirty="0"/>
              <a:t>&gt; pair for each link to target URL in a page named source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Concatenate the list of all source URLs associated with a given target URL and emits the pair: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target,list</a:t>
            </a:r>
            <a:r>
              <a:rPr lang="en-US" dirty="0"/>
              <a:t>(sources)&gt;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l-GR" dirty="0"/>
              <a:t>4</a:t>
            </a:r>
            <a:r>
              <a:rPr lang="en-US" dirty="0"/>
              <a:t>: Inverted index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documents containing some particular keyword</a:t>
            </a:r>
          </a:p>
          <a:p>
            <a:pPr lvl="1"/>
            <a:r>
              <a:rPr lang="en-US" dirty="0"/>
              <a:t>Used by the search mechanisms of Google, Yahoo!, etc.</a:t>
            </a:r>
          </a:p>
          <a:p>
            <a:pPr lvl="1"/>
            <a:r>
              <a:rPr lang="en-US" dirty="0"/>
              <a:t>Second input for </a:t>
            </a:r>
            <a:r>
              <a:rPr lang="en-US" dirty="0" err="1"/>
              <a:t>PageRank</a:t>
            </a:r>
            <a:endParaRPr lang="en-US" dirty="0"/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each document and emit a set of pairs</a:t>
            </a:r>
            <a:br>
              <a:rPr lang="en-US" dirty="0"/>
            </a:br>
            <a:r>
              <a:rPr lang="en-US" dirty="0"/>
              <a:t>&lt;word, </a:t>
            </a:r>
            <a:r>
              <a:rPr lang="en-US" dirty="0" err="1"/>
              <a:t>documentID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Take all pairs for a given word</a:t>
            </a:r>
          </a:p>
          <a:p>
            <a:pPr lvl="1"/>
            <a:r>
              <a:rPr lang="en-US" dirty="0"/>
              <a:t>Sort the document IDs</a:t>
            </a:r>
          </a:p>
          <a:p>
            <a:pPr lvl="1"/>
            <a:r>
              <a:rPr lang="en-US" dirty="0"/>
              <a:t>Emit a final &lt;</a:t>
            </a:r>
            <a:r>
              <a:rPr lang="en-US" dirty="0" err="1"/>
              <a:t>word,list</a:t>
            </a:r>
            <a:r>
              <a:rPr lang="en-US" dirty="0"/>
              <a:t>(document IDs)&gt; pair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l-GR" dirty="0"/>
              <a:t>4</a:t>
            </a:r>
            <a:r>
              <a:rPr lang="en-US" dirty="0"/>
              <a:t>: Inverted index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160020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be, or not to be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214942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3861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or,a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not,a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3800918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5740191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&gt;&gt;,&lt;do,&lt;b&gt;&gt;,&lt;is,&lt;b&gt;&gt;,&lt;not,&lt;a&gt;&gt;,&lt;or,&lt;a&gt;&gt;,&lt;to,&lt;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71868" y="338615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is,b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do,b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277431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3438" y="4265265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&lt;not,&lt;a&gt;&gt;,&lt;or,&lt;a&gt;&gt;,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17040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16002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 is to do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00261 0.097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3449 L -0.00278 0.09745 " pathEditMode="relative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Hadoop</a:t>
            </a:r>
            <a:r>
              <a:rPr lang="en-US" dirty="0"/>
              <a:t> is the most known open-source </a:t>
            </a:r>
            <a:r>
              <a:rPr lang="en-US" dirty="0" err="1"/>
              <a:t>MapReduce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Lots of contributions by Yahoo!, now an Apache foundation project</a:t>
            </a:r>
          </a:p>
          <a:p>
            <a:pPr lvl="1"/>
            <a:r>
              <a:rPr lang="en-US" dirty="0"/>
              <a:t>Written in Java</a:t>
            </a:r>
          </a:p>
          <a:p>
            <a:pPr lvl="1"/>
            <a:r>
              <a:rPr lang="en-US" dirty="0"/>
              <a:t>Uses the </a:t>
            </a:r>
            <a:r>
              <a:rPr lang="en-US" b="1" dirty="0">
                <a:solidFill>
                  <a:srgbClr val="C00000"/>
                </a:solidFill>
              </a:rPr>
              <a:t>HDFS</a:t>
            </a:r>
            <a:r>
              <a:rPr lang="en-US" dirty="0"/>
              <a:t> file system (amongst others)</a:t>
            </a:r>
          </a:p>
          <a:p>
            <a:pPr lvl="1"/>
            <a:r>
              <a:rPr lang="en-US" dirty="0"/>
              <a:t>Many extensions and optimizations over the original Google paper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implementation of choice when using Amazon’s cloud services</a:t>
            </a:r>
          </a:p>
          <a:p>
            <a:pPr lvl="1"/>
            <a:r>
              <a:rPr lang="en-US" dirty="0"/>
              <a:t>EC2: rent computing power and temporary space</a:t>
            </a:r>
          </a:p>
          <a:p>
            <a:pPr lvl="1"/>
            <a:r>
              <a:rPr lang="en-US" dirty="0"/>
              <a:t>S3: rent long term storage space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dis_teaching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dis_teachi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dis_teaching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19004</TotalTime>
  <Words>1116</Words>
  <Application>Microsoft Office PowerPoint</Application>
  <PresentationFormat>On-screen Show (4:3)</PresentationFormat>
  <Paragraphs>198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Arial Bold</vt:lpstr>
      <vt:lpstr>Book Antiqua</vt:lpstr>
      <vt:lpstr>Calibri</vt:lpstr>
      <vt:lpstr>Constantia</vt:lpstr>
      <vt:lpstr>Gill Sans</vt:lpstr>
      <vt:lpstr>Gujarati MT</vt:lpstr>
      <vt:lpstr>Verdana</vt:lpstr>
      <vt:lpstr>Wingdings</vt:lpstr>
      <vt:lpstr>ddis_teaching</vt:lpstr>
      <vt:lpstr>5_Pixel</vt:lpstr>
      <vt:lpstr>MapReduce Examples</vt:lpstr>
      <vt:lpstr>A divide and conquer approach</vt:lpstr>
      <vt:lpstr>Example 1: word count</vt:lpstr>
      <vt:lpstr>Example 2: URL access frequency</vt:lpstr>
      <vt:lpstr>Example 3: Reverse Web-link graph</vt:lpstr>
      <vt:lpstr>Example 4: Inverted index</vt:lpstr>
      <vt:lpstr>Example 4: Inverted index</vt:lpstr>
      <vt:lpstr>Hadoop</vt:lpstr>
      <vt:lpstr>Hadoop</vt:lpstr>
      <vt:lpstr>HDFS – Hadoop Distrib. File System</vt:lpstr>
      <vt:lpstr>HDFS/MapReduce Architecture</vt:lpstr>
      <vt:lpstr>MapReduce</vt:lpstr>
      <vt:lpstr>Hadoop: big picture</vt:lpstr>
      <vt:lpstr>On Amazon: EC2 and S3</vt:lpstr>
      <vt:lpstr>Hadoop Usecases</vt:lpstr>
      <vt:lpstr>Use cases 1/3</vt:lpstr>
      <vt:lpstr>Use cases 2/3</vt:lpstr>
      <vt:lpstr>Use cases 3/3</vt:lpstr>
      <vt:lpstr>Conclusion</vt:lpstr>
    </vt:vector>
  </TitlesOfParts>
  <Company>Outer 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Systems</dc:title>
  <dc:creator>Extra Terrestrial</dc:creator>
  <cp:lastModifiedBy>Spyros Sioutas</cp:lastModifiedBy>
  <cp:revision>1271</cp:revision>
  <dcterms:created xsi:type="dcterms:W3CDTF">2005-12-20T16:35:15Z</dcterms:created>
  <dcterms:modified xsi:type="dcterms:W3CDTF">2024-03-15T18:43:26Z</dcterms:modified>
</cp:coreProperties>
</file>