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5C3C5D-2A73-4364-A9F6-0D3C3B0437AB}" type="datetimeFigureOut">
              <a:rPr lang="el-GR" smtClean="0"/>
              <a:t>12/11/2012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29CC30-A22B-4912-A82C-A9040FE1D76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ΠΑΝΕΠΙΣΤΗΜΙΟ ΠΑΤΡΩΝ</a:t>
            </a:r>
            <a:br>
              <a:rPr lang="el-GR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ΣΧΟΛΗ ΑΝΘΡΩΠΙΣΤΙΚΩΝ ΚΑΙ ΚΟΙΝΩΝΙΚΩΝ ΕΠΙΣΤΗΜΩΝ</a:t>
            </a:r>
            <a:br>
              <a:rPr lang="el-GR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Τ.Ε.Ε.Α.Π.Η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3" y="908720"/>
            <a:ext cx="76128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3732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ΟΝΟΜΑ: ΠΑΝΑΓΙΩΤΟΥ ΕΥΑΓΓΕΛΙΑ_4727</a:t>
            </a:r>
          </a:p>
          <a:p>
            <a:r>
              <a:rPr lang="el-GR" dirty="0" smtClean="0"/>
              <a:t>ΠΑΠΑΚΩΝΣΤΑΝΤΟΠΟΥΛΟΥ ΑΝΔΡΙΑΝΑ_4730</a:t>
            </a:r>
          </a:p>
          <a:p>
            <a:r>
              <a:rPr lang="el-GR" dirty="0" smtClean="0"/>
              <a:t>ΠΑΠΑΧΡΙΣΤΟΦΙΛΟΥ ΕΥΑΓΓΕΛΙΑ_4732</a:t>
            </a:r>
          </a:p>
          <a:p>
            <a:r>
              <a:rPr lang="el-GR" dirty="0" smtClean="0"/>
              <a:t>ΧΑΡΑΛΑΜΠΟΠΟΥΛΟΥ ΑΝΝΑ-ΜΑΡΙΑ_4810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0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ΔΡΑΣΤΗΡΙΟΤΗΤΑ ΓΙΑ ΤΗΝ ΕΞΑΕΡΩΣΗ-ΥΓΡΟΠΟΙΗΣΗ (1/1)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«Δροσούλα η </a:t>
            </a:r>
            <a:r>
              <a:rPr lang="el-GR" sz="1600" b="1" dirty="0" err="1" smtClean="0">
                <a:latin typeface="Comic Sans MS" pitchFamily="66" charset="0"/>
              </a:rPr>
              <a:t>Δροσογέννητη</a:t>
            </a:r>
            <a:r>
              <a:rPr lang="el-GR" sz="1600" b="1" dirty="0" smtClean="0">
                <a:latin typeface="Comic Sans MS" pitchFamily="66" charset="0"/>
              </a:rPr>
              <a:t>»: </a:t>
            </a:r>
            <a:r>
              <a:rPr lang="el-GR" sz="1600" dirty="0" smtClean="0">
                <a:latin typeface="Comic Sans MS" pitchFamily="66" charset="0"/>
              </a:rPr>
              <a:t>Διήγηση παραμυθιού με παραλλαγές.</a:t>
            </a:r>
          </a:p>
          <a:p>
            <a:r>
              <a:rPr lang="el-GR" sz="1600" dirty="0" smtClean="0">
                <a:latin typeface="Comic Sans MS" pitchFamily="66" charset="0"/>
              </a:rPr>
              <a:t>Συζήτηση με παιδιά και διατύπωση ερωτημάτων</a:t>
            </a:r>
          </a:p>
          <a:p>
            <a:r>
              <a:rPr lang="el-GR" sz="1600" dirty="0" smtClean="0">
                <a:latin typeface="Comic Sans MS" pitchFamily="66" charset="0"/>
              </a:rPr>
              <a:t>Δραστηριότητες επέκτασης: ζωγραφίζουν το ταξίδι της Δροσούλας και τοποθετούν τις εικόνες με χρονική διαδοχή</a:t>
            </a:r>
          </a:p>
          <a:p>
            <a:endParaRPr lang="el-GR" sz="1600" dirty="0">
              <a:latin typeface="Comic Sans MS" pitchFamily="66" charset="0"/>
            </a:endParaRPr>
          </a:p>
          <a:p>
            <a:pPr marL="82296" indent="0">
              <a:buNone/>
            </a:pPr>
            <a:r>
              <a:rPr lang="el-GR" sz="1600" dirty="0" smtClean="0">
                <a:latin typeface="Comic Sans MS" pitchFamily="66" charset="0"/>
              </a:rPr>
              <a:t>Επισήμανση: Ο κύριος Ρουφήχτρας είναι ο απορροφητήρας.</a:t>
            </a:r>
          </a:p>
          <a:p>
            <a:endParaRPr lang="el-GR" sz="1600" dirty="0">
              <a:latin typeface="Comic Sans MS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7444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rosoul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ΔΡΑΣΤΗΡΙΟΤΗΤΑ ΓΙΑ ΤΗΝ ΤΗΞΗ-ΠΗΞΗ (1/1</a:t>
            </a:r>
            <a:r>
              <a:rPr lang="el-GR" sz="20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«Ο χιονάνθρωπος και το κορίτσι»</a:t>
            </a:r>
            <a:r>
              <a:rPr lang="el-GR" sz="1600" dirty="0" smtClean="0">
                <a:latin typeface="Comic Sans MS" pitchFamily="66" charset="0"/>
              </a:rPr>
              <a:t>: Διήγηση παραμυθιού.</a:t>
            </a:r>
          </a:p>
          <a:p>
            <a:r>
              <a:rPr lang="el-GR" sz="1600" dirty="0" smtClean="0">
                <a:latin typeface="Comic Sans MS" pitchFamily="66" charset="0"/>
              </a:rPr>
              <a:t>Συζήτηση με τα παιδιά και διατύπωση ερωτημάτων.</a:t>
            </a:r>
          </a:p>
          <a:p>
            <a:r>
              <a:rPr lang="el-GR" sz="1600" dirty="0" smtClean="0">
                <a:latin typeface="Comic Sans MS" pitchFamily="66" charset="0"/>
              </a:rPr>
              <a:t>Δραστηριότητα επέκτασης: κινητικό παιχνίδι</a:t>
            </a:r>
            <a:endParaRPr lang="el-GR" sz="1600" dirty="0">
              <a:latin typeface="Comic Sans MS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95616" cy="4752528"/>
          </a:xfrm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86894"/>
              </p:ext>
            </p:extLst>
          </p:nvPr>
        </p:nvGraphicFramePr>
        <p:xfrm>
          <a:off x="2051720" y="3467064"/>
          <a:ext cx="2215480" cy="141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Αντικείμενο κελύφους συσκευασίας" showAsIcon="1" r:id="rId4" imgW="1650240" imgH="1054080" progId="Package">
                  <p:embed/>
                </p:oleObj>
              </mc:Choice>
              <mc:Fallback>
                <p:oleObj name="Αντικείμενο κελύφους συσκευασίας" showAsIcon="1" r:id="rId4" imgW="1650240" imgH="1054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3467064"/>
                        <a:ext cx="2215480" cy="141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89</Words>
  <Application>Microsoft Office PowerPoint</Application>
  <PresentationFormat>Προβολή στην οθόνη (4:3)</PresentationFormat>
  <Paragraphs>15</Paragraphs>
  <Slides>3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5" baseType="lpstr">
      <vt:lpstr>Ηλιοστάσιο</vt:lpstr>
      <vt:lpstr>Αντικείμενο κελύφους συσκευασίας</vt:lpstr>
      <vt:lpstr>Παρουσίαση του PowerPoint</vt:lpstr>
      <vt:lpstr>ΔΡΑΣΤΗΡΙΟΤΗΤΑ ΓΙΑ ΤΗΝ ΕΞΑΕΡΩΣΗ-ΥΓΡΟΠΟΙΗΣΗ (1/1)</vt:lpstr>
      <vt:lpstr>ΔΡΑΣΤΗΡΙΟΤΗΤΑ ΓΙΑ ΤΗΝ ΤΗΞΗ-ΠΗΞΗ (1/1)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ΠΑΤΡΩΝ ΣΧΟΛΗ ΑΝΘΡΩΠΙΣΤΙΚΩΝ ΚΑΙ ΚΟΙΝΩΝΙΚΩΝ ΕΠΙΣΤΗΜΩΝ Τ.Ε.Ε.Α.Π.Η</dc:title>
  <dc:creator>Αμανια</dc:creator>
  <cp:lastModifiedBy>Konstantinos Ravanis</cp:lastModifiedBy>
  <cp:revision>10</cp:revision>
  <dcterms:created xsi:type="dcterms:W3CDTF">2012-10-30T14:58:28Z</dcterms:created>
  <dcterms:modified xsi:type="dcterms:W3CDTF">2012-11-12T06:50:31Z</dcterms:modified>
</cp:coreProperties>
</file>