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8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8F10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19B1A8-9C6C-4028-8676-8FAC2D5D0405}" v="26" dt="2020-04-14T19:20:29.4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541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k coutelieris" userId="8970ab324dd09032" providerId="LiveId" clId="{C3835907-1305-44D6-92C6-CA332E967675}"/>
    <pc:docChg chg="undo custSel addSld delSld modSld sldOrd">
      <pc:chgData name="frank coutelieris" userId="8970ab324dd09032" providerId="LiveId" clId="{C3835907-1305-44D6-92C6-CA332E967675}" dt="2020-04-09T15:10:06.002" v="1790" actId="20577"/>
      <pc:docMkLst>
        <pc:docMk/>
      </pc:docMkLst>
      <pc:sldChg chg="addSp modSp">
        <pc:chgData name="frank coutelieris" userId="8970ab324dd09032" providerId="LiveId" clId="{C3835907-1305-44D6-92C6-CA332E967675}" dt="2020-04-09T12:33:22.508" v="69" actId="692"/>
        <pc:sldMkLst>
          <pc:docMk/>
          <pc:sldMk cId="0" sldId="298"/>
        </pc:sldMkLst>
        <pc:spChg chg="add mod">
          <ac:chgData name="frank coutelieris" userId="8970ab324dd09032" providerId="LiveId" clId="{C3835907-1305-44D6-92C6-CA332E967675}" dt="2020-04-09T12:33:22.508" v="69" actId="692"/>
          <ac:spMkLst>
            <pc:docMk/>
            <pc:sldMk cId="0" sldId="298"/>
            <ac:spMk id="4" creationId="{8680CED4-2AC4-4AE3-8CE9-AE92D48DA227}"/>
          </ac:spMkLst>
        </pc:spChg>
        <pc:spChg chg="mod">
          <ac:chgData name="frank coutelieris" userId="8970ab324dd09032" providerId="LiveId" clId="{C3835907-1305-44D6-92C6-CA332E967675}" dt="2020-04-09T12:30:12.765" v="66" actId="6549"/>
          <ac:spMkLst>
            <pc:docMk/>
            <pc:sldMk cId="0" sldId="298"/>
            <ac:spMk id="8" creationId="{00000000-0000-0000-0000-000000000000}"/>
          </ac:spMkLst>
        </pc:spChg>
        <pc:spChg chg="mod">
          <ac:chgData name="frank coutelieris" userId="8970ab324dd09032" providerId="LiveId" clId="{C3835907-1305-44D6-92C6-CA332E967675}" dt="2020-04-09T12:30:02.983" v="65" actId="20577"/>
          <ac:spMkLst>
            <pc:docMk/>
            <pc:sldMk cId="0" sldId="298"/>
            <ac:spMk id="10" creationId="{00000000-0000-0000-0000-000000000000}"/>
          </ac:spMkLst>
        </pc:spChg>
      </pc:sldChg>
      <pc:sldChg chg="addSp delSp modSp">
        <pc:chgData name="frank coutelieris" userId="8970ab324dd09032" providerId="LiveId" clId="{C3835907-1305-44D6-92C6-CA332E967675}" dt="2020-04-09T12:51:24.116" v="810" actId="1036"/>
        <pc:sldMkLst>
          <pc:docMk/>
          <pc:sldMk cId="766893656" sldId="314"/>
        </pc:sldMkLst>
        <pc:spChg chg="add mod">
          <ac:chgData name="frank coutelieris" userId="8970ab324dd09032" providerId="LiveId" clId="{C3835907-1305-44D6-92C6-CA332E967675}" dt="2020-04-09T12:51:24.116" v="810" actId="1036"/>
          <ac:spMkLst>
            <pc:docMk/>
            <pc:sldMk cId="766893656" sldId="314"/>
            <ac:spMk id="6" creationId="{6F5E1D70-292A-4083-9BBE-EA51AB35CD0D}"/>
          </ac:spMkLst>
        </pc:spChg>
        <pc:spChg chg="mod">
          <ac:chgData name="frank coutelieris" userId="8970ab324dd09032" providerId="LiveId" clId="{C3835907-1305-44D6-92C6-CA332E967675}" dt="2020-04-09T12:37:43.232" v="229" actId="20577"/>
          <ac:spMkLst>
            <pc:docMk/>
            <pc:sldMk cId="766893656" sldId="314"/>
            <ac:spMk id="10" creationId="{00000000-0000-0000-0000-000000000000}"/>
          </ac:spMkLst>
        </pc:spChg>
        <pc:spChg chg="add mod">
          <ac:chgData name="frank coutelieris" userId="8970ab324dd09032" providerId="LiveId" clId="{C3835907-1305-44D6-92C6-CA332E967675}" dt="2020-04-09T12:41:43.893" v="451" actId="1036"/>
          <ac:spMkLst>
            <pc:docMk/>
            <pc:sldMk cId="766893656" sldId="314"/>
            <ac:spMk id="11" creationId="{0C9D5A8F-D727-4F0E-A992-C281DC70D929}"/>
          </ac:spMkLst>
        </pc:spChg>
        <pc:spChg chg="add mod">
          <ac:chgData name="frank coutelieris" userId="8970ab324dd09032" providerId="LiveId" clId="{C3835907-1305-44D6-92C6-CA332E967675}" dt="2020-04-09T12:51:24.116" v="810" actId="1036"/>
          <ac:spMkLst>
            <pc:docMk/>
            <pc:sldMk cId="766893656" sldId="314"/>
            <ac:spMk id="16" creationId="{85273AB2-7E66-4B64-BD64-59A702FB9622}"/>
          </ac:spMkLst>
        </pc:spChg>
        <pc:spChg chg="add mod">
          <ac:chgData name="frank coutelieris" userId="8970ab324dd09032" providerId="LiveId" clId="{C3835907-1305-44D6-92C6-CA332E967675}" dt="2020-04-09T12:51:24.116" v="810" actId="1036"/>
          <ac:spMkLst>
            <pc:docMk/>
            <pc:sldMk cId="766893656" sldId="314"/>
            <ac:spMk id="17" creationId="{4AF4F9AB-C53D-463C-B8ED-D56679CA552B}"/>
          </ac:spMkLst>
        </pc:spChg>
        <pc:graphicFrameChg chg="del">
          <ac:chgData name="frank coutelieris" userId="8970ab324dd09032" providerId="LiveId" clId="{C3835907-1305-44D6-92C6-CA332E967675}" dt="2020-04-09T12:37:49.284" v="231" actId="478"/>
          <ac:graphicFrameMkLst>
            <pc:docMk/>
            <pc:sldMk cId="766893656" sldId="314"/>
            <ac:graphicFrameMk id="90114" creationId="{00000000-0000-0000-0000-000000000000}"/>
          </ac:graphicFrameMkLst>
        </pc:graphicFrameChg>
        <pc:graphicFrameChg chg="del">
          <ac:chgData name="frank coutelieris" userId="8970ab324dd09032" providerId="LiveId" clId="{C3835907-1305-44D6-92C6-CA332E967675}" dt="2020-04-09T12:37:48.201" v="230" actId="478"/>
          <ac:graphicFrameMkLst>
            <pc:docMk/>
            <pc:sldMk cId="766893656" sldId="314"/>
            <ac:graphicFrameMk id="98309" creationId="{00000000-0000-0000-0000-000000000000}"/>
          </ac:graphicFrameMkLst>
        </pc:graphicFrameChg>
        <pc:cxnChg chg="add mod">
          <ac:chgData name="frank coutelieris" userId="8970ab324dd09032" providerId="LiveId" clId="{C3835907-1305-44D6-92C6-CA332E967675}" dt="2020-04-09T12:51:24.116" v="810" actId="1036"/>
          <ac:cxnSpMkLst>
            <pc:docMk/>
            <pc:sldMk cId="766893656" sldId="314"/>
            <ac:cxnSpMk id="3" creationId="{1C183A2B-D6E8-4912-8EBD-7DD9BD95D21C}"/>
          </ac:cxnSpMkLst>
        </pc:cxnChg>
        <pc:cxnChg chg="add mod">
          <ac:chgData name="frank coutelieris" userId="8970ab324dd09032" providerId="LiveId" clId="{C3835907-1305-44D6-92C6-CA332E967675}" dt="2020-04-09T12:51:24.116" v="810" actId="1036"/>
          <ac:cxnSpMkLst>
            <pc:docMk/>
            <pc:sldMk cId="766893656" sldId="314"/>
            <ac:cxnSpMk id="5" creationId="{8F40307E-4F6D-4F81-A88A-E816FA0A5493}"/>
          </ac:cxnSpMkLst>
        </pc:cxnChg>
        <pc:cxnChg chg="add mod">
          <ac:chgData name="frank coutelieris" userId="8970ab324dd09032" providerId="LiveId" clId="{C3835907-1305-44D6-92C6-CA332E967675}" dt="2020-04-09T12:51:24.116" v="810" actId="1036"/>
          <ac:cxnSpMkLst>
            <pc:docMk/>
            <pc:sldMk cId="766893656" sldId="314"/>
            <ac:cxnSpMk id="13" creationId="{6467F50F-24C7-43C8-A7FE-6CA7CD94F5D2}"/>
          </ac:cxnSpMkLst>
        </pc:cxnChg>
        <pc:cxnChg chg="add mod">
          <ac:chgData name="frank coutelieris" userId="8970ab324dd09032" providerId="LiveId" clId="{C3835907-1305-44D6-92C6-CA332E967675}" dt="2020-04-09T12:51:24.116" v="810" actId="1036"/>
          <ac:cxnSpMkLst>
            <pc:docMk/>
            <pc:sldMk cId="766893656" sldId="314"/>
            <ac:cxnSpMk id="14" creationId="{A9433DB5-A2F3-4B46-90BB-BDEAA799CFF6}"/>
          </ac:cxnSpMkLst>
        </pc:cxnChg>
      </pc:sldChg>
      <pc:sldChg chg="addSp delSp modSp">
        <pc:chgData name="frank coutelieris" userId="8970ab324dd09032" providerId="LiveId" clId="{C3835907-1305-44D6-92C6-CA332E967675}" dt="2020-04-09T15:04:42.063" v="1693" actId="14100"/>
        <pc:sldMkLst>
          <pc:docMk/>
          <pc:sldMk cId="766893656" sldId="315"/>
        </pc:sldMkLst>
        <pc:spChg chg="del">
          <ac:chgData name="frank coutelieris" userId="8970ab324dd09032" providerId="LiveId" clId="{C3835907-1305-44D6-92C6-CA332E967675}" dt="2020-04-09T14:27:20.570" v="1401"/>
          <ac:spMkLst>
            <pc:docMk/>
            <pc:sldMk cId="766893656" sldId="315"/>
            <ac:spMk id="2" creationId="{845973EE-ADB7-4A02-B851-928F2F0A3642}"/>
          </ac:spMkLst>
        </pc:spChg>
        <pc:spChg chg="add mod">
          <ac:chgData name="frank coutelieris" userId="8970ab324dd09032" providerId="LiveId" clId="{C3835907-1305-44D6-92C6-CA332E967675}" dt="2020-04-09T15:04:02.534" v="1685" actId="207"/>
          <ac:spMkLst>
            <pc:docMk/>
            <pc:sldMk cId="766893656" sldId="315"/>
            <ac:spMk id="5" creationId="{39342838-A707-4039-AE10-3E65250EF152}"/>
          </ac:spMkLst>
        </pc:spChg>
        <pc:spChg chg="mod">
          <ac:chgData name="frank coutelieris" userId="8970ab324dd09032" providerId="LiveId" clId="{C3835907-1305-44D6-92C6-CA332E967675}" dt="2020-04-09T14:59:34.373" v="1586"/>
          <ac:spMkLst>
            <pc:docMk/>
            <pc:sldMk cId="766893656" sldId="315"/>
            <ac:spMk id="10" creationId="{00000000-0000-0000-0000-000000000000}"/>
          </ac:spMkLst>
        </pc:spChg>
        <pc:spChg chg="add mod">
          <ac:chgData name="frank coutelieris" userId="8970ab324dd09032" providerId="LiveId" clId="{C3835907-1305-44D6-92C6-CA332E967675}" dt="2020-04-09T15:00:12.981" v="1616" actId="1076"/>
          <ac:spMkLst>
            <pc:docMk/>
            <pc:sldMk cId="766893656" sldId="315"/>
            <ac:spMk id="12" creationId="{6E0CD3D1-A2AC-48E1-B57E-AF36B25F9469}"/>
          </ac:spMkLst>
        </pc:spChg>
        <pc:spChg chg="add mod">
          <ac:chgData name="frank coutelieris" userId="8970ab324dd09032" providerId="LiveId" clId="{C3835907-1305-44D6-92C6-CA332E967675}" dt="2020-04-09T15:04:42.063" v="1693" actId="14100"/>
          <ac:spMkLst>
            <pc:docMk/>
            <pc:sldMk cId="766893656" sldId="315"/>
            <ac:spMk id="14" creationId="{83FD4C41-9252-41E2-9309-A7869C2BC0C9}"/>
          </ac:spMkLst>
        </pc:spChg>
        <pc:graphicFrameChg chg="del mod modGraphic">
          <ac:chgData name="frank coutelieris" userId="8970ab324dd09032" providerId="LiveId" clId="{C3835907-1305-44D6-92C6-CA332E967675}" dt="2020-04-09T15:03:26.637" v="1680" actId="478"/>
          <ac:graphicFrameMkLst>
            <pc:docMk/>
            <pc:sldMk cId="766893656" sldId="315"/>
            <ac:graphicFrameMk id="3" creationId="{96B5D016-2BE7-4471-9319-984406E16DBA}"/>
          </ac:graphicFrameMkLst>
        </pc:graphicFrameChg>
        <pc:graphicFrameChg chg="del">
          <ac:chgData name="frank coutelieris" userId="8970ab324dd09032" providerId="LiveId" clId="{C3835907-1305-44D6-92C6-CA332E967675}" dt="2020-04-09T14:27:02.402" v="1399" actId="478"/>
          <ac:graphicFrameMkLst>
            <pc:docMk/>
            <pc:sldMk cId="766893656" sldId="315"/>
            <ac:graphicFrameMk id="90114" creationId="{00000000-0000-0000-0000-000000000000}"/>
          </ac:graphicFrameMkLst>
        </pc:graphicFrameChg>
        <pc:graphicFrameChg chg="del">
          <ac:chgData name="frank coutelieris" userId="8970ab324dd09032" providerId="LiveId" clId="{C3835907-1305-44D6-92C6-CA332E967675}" dt="2020-04-09T14:26:59.149" v="1398" actId="478"/>
          <ac:graphicFrameMkLst>
            <pc:docMk/>
            <pc:sldMk cId="766893656" sldId="315"/>
            <ac:graphicFrameMk id="98309" creationId="{00000000-0000-0000-0000-000000000000}"/>
          </ac:graphicFrameMkLst>
        </pc:graphicFrameChg>
        <pc:picChg chg="mod">
          <ac:chgData name="frank coutelieris" userId="8970ab324dd09032" providerId="LiveId" clId="{C3835907-1305-44D6-92C6-CA332E967675}" dt="2020-04-09T15:03:49.750" v="1683" actId="1076"/>
          <ac:picMkLst>
            <pc:docMk/>
            <pc:sldMk cId="766893656" sldId="315"/>
            <ac:picMk id="4" creationId="{1C08ECCC-5C5F-4901-A4A1-A1AE523AA5A0}"/>
          </ac:picMkLst>
        </pc:picChg>
        <pc:picChg chg="del">
          <ac:chgData name="frank coutelieris" userId="8970ab324dd09032" providerId="LiveId" clId="{C3835907-1305-44D6-92C6-CA332E967675}" dt="2020-04-09T14:27:08.856" v="1400" actId="478"/>
          <ac:picMkLst>
            <pc:docMk/>
            <pc:sldMk cId="766893656" sldId="315"/>
            <ac:picMk id="116741" creationId="{00000000-0000-0000-0000-000000000000}"/>
          </ac:picMkLst>
        </pc:picChg>
      </pc:sldChg>
      <pc:sldChg chg="del">
        <pc:chgData name="frank coutelieris" userId="8970ab324dd09032" providerId="LiveId" clId="{C3835907-1305-44D6-92C6-CA332E967675}" dt="2020-04-09T15:09:30.032" v="1700" actId="47"/>
        <pc:sldMkLst>
          <pc:docMk/>
          <pc:sldMk cId="766893656" sldId="316"/>
        </pc:sldMkLst>
      </pc:sldChg>
      <pc:sldChg chg="del">
        <pc:chgData name="frank coutelieris" userId="8970ab324dd09032" providerId="LiveId" clId="{C3835907-1305-44D6-92C6-CA332E967675}" dt="2020-04-09T15:09:31.438" v="1701" actId="47"/>
        <pc:sldMkLst>
          <pc:docMk/>
          <pc:sldMk cId="0" sldId="318"/>
        </pc:sldMkLst>
      </pc:sldChg>
      <pc:sldChg chg="del">
        <pc:chgData name="frank coutelieris" userId="8970ab324dd09032" providerId="LiveId" clId="{C3835907-1305-44D6-92C6-CA332E967675}" dt="2020-04-09T15:09:32.107" v="1702" actId="47"/>
        <pc:sldMkLst>
          <pc:docMk/>
          <pc:sldMk cId="0" sldId="319"/>
        </pc:sldMkLst>
      </pc:sldChg>
      <pc:sldChg chg="del">
        <pc:chgData name="frank coutelieris" userId="8970ab324dd09032" providerId="LiveId" clId="{C3835907-1305-44D6-92C6-CA332E967675}" dt="2020-04-09T15:09:32.673" v="1703" actId="47"/>
        <pc:sldMkLst>
          <pc:docMk/>
          <pc:sldMk cId="0" sldId="320"/>
        </pc:sldMkLst>
      </pc:sldChg>
      <pc:sldChg chg="del">
        <pc:chgData name="frank coutelieris" userId="8970ab324dd09032" providerId="LiveId" clId="{C3835907-1305-44D6-92C6-CA332E967675}" dt="2020-04-09T15:09:33.404" v="1704" actId="47"/>
        <pc:sldMkLst>
          <pc:docMk/>
          <pc:sldMk cId="0" sldId="321"/>
        </pc:sldMkLst>
      </pc:sldChg>
      <pc:sldChg chg="del">
        <pc:chgData name="frank coutelieris" userId="8970ab324dd09032" providerId="LiveId" clId="{C3835907-1305-44D6-92C6-CA332E967675}" dt="2020-04-09T15:09:34.142" v="1705" actId="47"/>
        <pc:sldMkLst>
          <pc:docMk/>
          <pc:sldMk cId="0" sldId="322"/>
        </pc:sldMkLst>
      </pc:sldChg>
      <pc:sldChg chg="del">
        <pc:chgData name="frank coutelieris" userId="8970ab324dd09032" providerId="LiveId" clId="{C3835907-1305-44D6-92C6-CA332E967675}" dt="2020-04-09T15:09:34.883" v="1706" actId="47"/>
        <pc:sldMkLst>
          <pc:docMk/>
          <pc:sldMk cId="0" sldId="324"/>
        </pc:sldMkLst>
      </pc:sldChg>
      <pc:sldChg chg="del">
        <pc:chgData name="frank coutelieris" userId="8970ab324dd09032" providerId="LiveId" clId="{C3835907-1305-44D6-92C6-CA332E967675}" dt="2020-04-09T15:09:35.563" v="1707" actId="47"/>
        <pc:sldMkLst>
          <pc:docMk/>
          <pc:sldMk cId="0" sldId="325"/>
        </pc:sldMkLst>
      </pc:sldChg>
      <pc:sldChg chg="del">
        <pc:chgData name="frank coutelieris" userId="8970ab324dd09032" providerId="LiveId" clId="{C3835907-1305-44D6-92C6-CA332E967675}" dt="2020-04-09T15:09:36.295" v="1708" actId="47"/>
        <pc:sldMkLst>
          <pc:docMk/>
          <pc:sldMk cId="0" sldId="327"/>
        </pc:sldMkLst>
      </pc:sldChg>
      <pc:sldChg chg="delSp modSp">
        <pc:chgData name="frank coutelieris" userId="8970ab324dd09032" providerId="LiveId" clId="{C3835907-1305-44D6-92C6-CA332E967675}" dt="2020-04-09T13:27:43.514" v="1373" actId="207"/>
        <pc:sldMkLst>
          <pc:docMk/>
          <pc:sldMk cId="0" sldId="328"/>
        </pc:sldMkLst>
        <pc:spChg chg="mod">
          <ac:chgData name="frank coutelieris" userId="8970ab324dd09032" providerId="LiveId" clId="{C3835907-1305-44D6-92C6-CA332E967675}" dt="2020-04-09T13:27:43.514" v="1373" actId="207"/>
          <ac:spMkLst>
            <pc:docMk/>
            <pc:sldMk cId="0" sldId="328"/>
            <ac:spMk id="3" creationId="{00000000-0000-0000-0000-000000000000}"/>
          </ac:spMkLst>
        </pc:spChg>
        <pc:picChg chg="del">
          <ac:chgData name="frank coutelieris" userId="8970ab324dd09032" providerId="LiveId" clId="{C3835907-1305-44D6-92C6-CA332E967675}" dt="2020-04-09T12:28:16.650" v="0" actId="478"/>
          <ac:picMkLst>
            <pc:docMk/>
            <pc:sldMk cId="0" sldId="328"/>
            <ac:picMk id="5" creationId="{00000000-0000-0000-0000-000000000000}"/>
          </ac:picMkLst>
        </pc:picChg>
      </pc:sldChg>
      <pc:sldChg chg="del">
        <pc:chgData name="frank coutelieris" userId="8970ab324dd09032" providerId="LiveId" clId="{C3835907-1305-44D6-92C6-CA332E967675}" dt="2020-04-09T12:29:41.547" v="35" actId="47"/>
        <pc:sldMkLst>
          <pc:docMk/>
          <pc:sldMk cId="672987481" sldId="329"/>
        </pc:sldMkLst>
      </pc:sldChg>
      <pc:sldChg chg="addSp delSp modSp">
        <pc:chgData name="frank coutelieris" userId="8970ab324dd09032" providerId="LiveId" clId="{C3835907-1305-44D6-92C6-CA332E967675}" dt="2020-04-09T12:37:17.425" v="210" actId="1036"/>
        <pc:sldMkLst>
          <pc:docMk/>
          <pc:sldMk cId="4078196384" sldId="329"/>
        </pc:sldMkLst>
        <pc:spChg chg="del">
          <ac:chgData name="frank coutelieris" userId="8970ab324dd09032" providerId="LiveId" clId="{C3835907-1305-44D6-92C6-CA332E967675}" dt="2020-04-09T12:36:05.784" v="71" actId="478"/>
          <ac:spMkLst>
            <pc:docMk/>
            <pc:sldMk cId="4078196384" sldId="329"/>
            <ac:spMk id="4" creationId="{8680CED4-2AC4-4AE3-8CE9-AE92D48DA227}"/>
          </ac:spMkLst>
        </pc:spChg>
        <pc:spChg chg="add mod">
          <ac:chgData name="frank coutelieris" userId="8970ab324dd09032" providerId="LiveId" clId="{C3835907-1305-44D6-92C6-CA332E967675}" dt="2020-04-09T12:37:03.978" v="85" actId="1036"/>
          <ac:spMkLst>
            <pc:docMk/>
            <pc:sldMk cId="4078196384" sldId="329"/>
            <ac:spMk id="5" creationId="{38FBAE34-494A-4C7F-843B-3FDE20D6E76F}"/>
          </ac:spMkLst>
        </pc:spChg>
        <pc:spChg chg="add mod">
          <ac:chgData name="frank coutelieris" userId="8970ab324dd09032" providerId="LiveId" clId="{C3835907-1305-44D6-92C6-CA332E967675}" dt="2020-04-09T12:37:17.425" v="210" actId="1036"/>
          <ac:spMkLst>
            <pc:docMk/>
            <pc:sldMk cId="4078196384" sldId="329"/>
            <ac:spMk id="11" creationId="{01B68B0B-FC2B-4C0D-BB9D-3113DAD9A5C9}"/>
          </ac:spMkLst>
        </pc:spChg>
        <pc:picChg chg="del">
          <ac:chgData name="frank coutelieris" userId="8970ab324dd09032" providerId="LiveId" clId="{C3835907-1305-44D6-92C6-CA332E967675}" dt="2020-04-09T12:36:03.017" v="70" actId="478"/>
          <ac:picMkLst>
            <pc:docMk/>
            <pc:sldMk cId="4078196384" sldId="329"/>
            <ac:picMk id="3" creationId="{ED32572A-774A-48AE-9787-B81310C5D21F}"/>
          </ac:picMkLst>
        </pc:picChg>
      </pc:sldChg>
      <pc:sldChg chg="modSp">
        <pc:chgData name="frank coutelieris" userId="8970ab324dd09032" providerId="LiveId" clId="{C3835907-1305-44D6-92C6-CA332E967675}" dt="2020-04-09T12:44:18.354" v="517" actId="6549"/>
        <pc:sldMkLst>
          <pc:docMk/>
          <pc:sldMk cId="1107382491" sldId="330"/>
        </pc:sldMkLst>
        <pc:spChg chg="mod">
          <ac:chgData name="frank coutelieris" userId="8970ab324dd09032" providerId="LiveId" clId="{C3835907-1305-44D6-92C6-CA332E967675}" dt="2020-04-09T12:44:18.354" v="517" actId="6549"/>
          <ac:spMkLst>
            <pc:docMk/>
            <pc:sldMk cId="1107382491" sldId="330"/>
            <ac:spMk id="11" creationId="{0C9D5A8F-D727-4F0E-A992-C281DC70D929}"/>
          </ac:spMkLst>
        </pc:spChg>
      </pc:sldChg>
      <pc:sldChg chg="del">
        <pc:chgData name="frank coutelieris" userId="8970ab324dd09032" providerId="LiveId" clId="{C3835907-1305-44D6-92C6-CA332E967675}" dt="2020-04-09T12:29:43.586" v="36" actId="47"/>
        <pc:sldMkLst>
          <pc:docMk/>
          <pc:sldMk cId="1628661543" sldId="330"/>
        </pc:sldMkLst>
      </pc:sldChg>
      <pc:sldChg chg="addSp delSp modSp">
        <pc:chgData name="frank coutelieris" userId="8970ab324dd09032" providerId="LiveId" clId="{C3835907-1305-44D6-92C6-CA332E967675}" dt="2020-04-09T14:10:51.056" v="1394" actId="20577"/>
        <pc:sldMkLst>
          <pc:docMk/>
          <pc:sldMk cId="2858574443" sldId="331"/>
        </pc:sldMkLst>
        <pc:spChg chg="mod">
          <ac:chgData name="frank coutelieris" userId="8970ab324dd09032" providerId="LiveId" clId="{C3835907-1305-44D6-92C6-CA332E967675}" dt="2020-04-09T14:10:51.056" v="1394" actId="20577"/>
          <ac:spMkLst>
            <pc:docMk/>
            <pc:sldMk cId="2858574443" sldId="331"/>
            <ac:spMk id="11" creationId="{0C9D5A8F-D727-4F0E-A992-C281DC70D929}"/>
          </ac:spMkLst>
        </pc:spChg>
        <pc:spChg chg="add mod">
          <ac:chgData name="frank coutelieris" userId="8970ab324dd09032" providerId="LiveId" clId="{C3835907-1305-44D6-92C6-CA332E967675}" dt="2020-04-09T12:55:54.357" v="1015" actId="408"/>
          <ac:spMkLst>
            <pc:docMk/>
            <pc:sldMk cId="2858574443" sldId="331"/>
            <ac:spMk id="15" creationId="{F2FBA121-6BDB-41D3-A49B-DF4300A98788}"/>
          </ac:spMkLst>
        </pc:spChg>
        <pc:spChg chg="add mod">
          <ac:chgData name="frank coutelieris" userId="8970ab324dd09032" providerId="LiveId" clId="{C3835907-1305-44D6-92C6-CA332E967675}" dt="2020-04-09T12:55:54.357" v="1015" actId="408"/>
          <ac:spMkLst>
            <pc:docMk/>
            <pc:sldMk cId="2858574443" sldId="331"/>
            <ac:spMk id="16" creationId="{57770883-6D05-4A15-8380-FD0B41ACEFC3}"/>
          </ac:spMkLst>
        </pc:spChg>
        <pc:spChg chg="add mod">
          <ac:chgData name="frank coutelieris" userId="8970ab324dd09032" providerId="LiveId" clId="{C3835907-1305-44D6-92C6-CA332E967675}" dt="2020-04-09T12:55:54.357" v="1015" actId="408"/>
          <ac:spMkLst>
            <pc:docMk/>
            <pc:sldMk cId="2858574443" sldId="331"/>
            <ac:spMk id="17" creationId="{4A37904D-D5FD-45CF-AE6C-13C168C4E37F}"/>
          </ac:spMkLst>
        </pc:spChg>
        <pc:cxnChg chg="add del mod">
          <ac:chgData name="frank coutelieris" userId="8970ab324dd09032" providerId="LiveId" clId="{C3835907-1305-44D6-92C6-CA332E967675}" dt="2020-04-09T12:54:38.673" v="840" actId="478"/>
          <ac:cxnSpMkLst>
            <pc:docMk/>
            <pc:sldMk cId="2858574443" sldId="331"/>
            <ac:cxnSpMk id="7" creationId="{D2BFBDF2-DBC4-4CEF-9665-421FE56F113D}"/>
          </ac:cxnSpMkLst>
        </pc:cxnChg>
        <pc:cxnChg chg="add mod">
          <ac:chgData name="frank coutelieris" userId="8970ab324dd09032" providerId="LiveId" clId="{C3835907-1305-44D6-92C6-CA332E967675}" dt="2020-04-09T12:55:38.065" v="1014" actId="408"/>
          <ac:cxnSpMkLst>
            <pc:docMk/>
            <pc:sldMk cId="2858574443" sldId="331"/>
            <ac:cxnSpMk id="12" creationId="{4A3C4D14-04F0-48FF-99E9-06F9A2514C86}"/>
          </ac:cxnSpMkLst>
        </pc:cxnChg>
        <pc:cxnChg chg="add mod">
          <ac:chgData name="frank coutelieris" userId="8970ab324dd09032" providerId="LiveId" clId="{C3835907-1305-44D6-92C6-CA332E967675}" dt="2020-04-09T12:55:38.065" v="1014" actId="408"/>
          <ac:cxnSpMkLst>
            <pc:docMk/>
            <pc:sldMk cId="2858574443" sldId="331"/>
            <ac:cxnSpMk id="13" creationId="{201DB83E-FBAB-4380-AF25-54B94D0D4DEB}"/>
          </ac:cxnSpMkLst>
        </pc:cxnChg>
        <pc:cxnChg chg="add mod">
          <ac:chgData name="frank coutelieris" userId="8970ab324dd09032" providerId="LiveId" clId="{C3835907-1305-44D6-92C6-CA332E967675}" dt="2020-04-09T12:55:38.065" v="1014" actId="408"/>
          <ac:cxnSpMkLst>
            <pc:docMk/>
            <pc:sldMk cId="2858574443" sldId="331"/>
            <ac:cxnSpMk id="14" creationId="{D73DF23F-2F8C-4BD1-9807-F2CFE57F5B92}"/>
          </ac:cxnSpMkLst>
        </pc:cxnChg>
        <pc:cxnChg chg="add mod">
          <ac:chgData name="frank coutelieris" userId="8970ab324dd09032" providerId="LiveId" clId="{C3835907-1305-44D6-92C6-CA332E967675}" dt="2020-04-09T12:54:35.799" v="839" actId="14100"/>
          <ac:cxnSpMkLst>
            <pc:docMk/>
            <pc:sldMk cId="2858574443" sldId="331"/>
            <ac:cxnSpMk id="18" creationId="{D4B12F7F-8B26-47F0-BBB2-AA0799BA2AE0}"/>
          </ac:cxnSpMkLst>
        </pc:cxnChg>
      </pc:sldChg>
      <pc:sldChg chg="modSp add">
        <pc:chgData name="frank coutelieris" userId="8970ab324dd09032" providerId="LiveId" clId="{C3835907-1305-44D6-92C6-CA332E967675}" dt="2020-04-09T14:09:58.129" v="1383" actId="20577"/>
        <pc:sldMkLst>
          <pc:docMk/>
          <pc:sldMk cId="2366054566" sldId="332"/>
        </pc:sldMkLst>
        <pc:spChg chg="mod">
          <ac:chgData name="frank coutelieris" userId="8970ab324dd09032" providerId="LiveId" clId="{C3835907-1305-44D6-92C6-CA332E967675}" dt="2020-04-09T14:09:58.129" v="1383" actId="20577"/>
          <ac:spMkLst>
            <pc:docMk/>
            <pc:sldMk cId="2366054566" sldId="332"/>
            <ac:spMk id="11" creationId="{0C9D5A8F-D727-4F0E-A992-C281DC70D929}"/>
          </ac:spMkLst>
        </pc:spChg>
      </pc:sldChg>
      <pc:sldChg chg="addSp delSp modSp">
        <pc:chgData name="frank coutelieris" userId="8970ab324dd09032" providerId="LiveId" clId="{C3835907-1305-44D6-92C6-CA332E967675}" dt="2020-04-09T14:59:18.699" v="1585" actId="1037"/>
        <pc:sldMkLst>
          <pc:docMk/>
          <pc:sldMk cId="2943031945" sldId="333"/>
        </pc:sldMkLst>
        <pc:spChg chg="mod">
          <ac:chgData name="frank coutelieris" userId="8970ab324dd09032" providerId="LiveId" clId="{C3835907-1305-44D6-92C6-CA332E967675}" dt="2020-04-09T14:57:32.595" v="1406" actId="20577"/>
          <ac:spMkLst>
            <pc:docMk/>
            <pc:sldMk cId="2943031945" sldId="333"/>
            <ac:spMk id="11" creationId="{0C9D5A8F-D727-4F0E-A992-C281DC70D929}"/>
          </ac:spMkLst>
        </pc:spChg>
        <pc:spChg chg="del mod">
          <ac:chgData name="frank coutelieris" userId="8970ab324dd09032" providerId="LiveId" clId="{C3835907-1305-44D6-92C6-CA332E967675}" dt="2020-04-09T14:57:50.371" v="1408" actId="478"/>
          <ac:spMkLst>
            <pc:docMk/>
            <pc:sldMk cId="2943031945" sldId="333"/>
            <ac:spMk id="15" creationId="{F2FBA121-6BDB-41D3-A49B-DF4300A98788}"/>
          </ac:spMkLst>
        </pc:spChg>
        <pc:spChg chg="del mod">
          <ac:chgData name="frank coutelieris" userId="8970ab324dd09032" providerId="LiveId" clId="{C3835907-1305-44D6-92C6-CA332E967675}" dt="2020-04-09T14:57:50.371" v="1408" actId="478"/>
          <ac:spMkLst>
            <pc:docMk/>
            <pc:sldMk cId="2943031945" sldId="333"/>
            <ac:spMk id="16" creationId="{57770883-6D05-4A15-8380-FD0B41ACEFC3}"/>
          </ac:spMkLst>
        </pc:spChg>
        <pc:spChg chg="del mod">
          <ac:chgData name="frank coutelieris" userId="8970ab324dd09032" providerId="LiveId" clId="{C3835907-1305-44D6-92C6-CA332E967675}" dt="2020-04-09T14:57:50.371" v="1408" actId="478"/>
          <ac:spMkLst>
            <pc:docMk/>
            <pc:sldMk cId="2943031945" sldId="333"/>
            <ac:spMk id="17" creationId="{4A37904D-D5FD-45CF-AE6C-13C168C4E37F}"/>
          </ac:spMkLst>
        </pc:spChg>
        <pc:spChg chg="add mod">
          <ac:chgData name="frank coutelieris" userId="8970ab324dd09032" providerId="LiveId" clId="{C3835907-1305-44D6-92C6-CA332E967675}" dt="2020-04-09T14:58:44.832" v="1558" actId="1037"/>
          <ac:spMkLst>
            <pc:docMk/>
            <pc:sldMk cId="2943031945" sldId="333"/>
            <ac:spMk id="23" creationId="{A525CF57-2BA0-4B1F-98D8-DD16AF6D3B7C}"/>
          </ac:spMkLst>
        </pc:spChg>
        <pc:spChg chg="add mod">
          <ac:chgData name="frank coutelieris" userId="8970ab324dd09032" providerId="LiveId" clId="{C3835907-1305-44D6-92C6-CA332E967675}" dt="2020-04-09T14:59:18.699" v="1585" actId="1037"/>
          <ac:spMkLst>
            <pc:docMk/>
            <pc:sldMk cId="2943031945" sldId="333"/>
            <ac:spMk id="24" creationId="{A9AAFF34-BDAA-40A1-A9A0-ECC474AB5893}"/>
          </ac:spMkLst>
        </pc:spChg>
        <pc:spChg chg="add">
          <ac:chgData name="frank coutelieris" userId="8970ab324dd09032" providerId="LiveId" clId="{C3835907-1305-44D6-92C6-CA332E967675}" dt="2020-04-09T14:57:51.349" v="1409"/>
          <ac:spMkLst>
            <pc:docMk/>
            <pc:sldMk cId="2943031945" sldId="333"/>
            <ac:spMk id="25" creationId="{3854EE81-D899-49D3-B9C1-8FDC95B25C9A}"/>
          </ac:spMkLst>
        </pc:spChg>
        <pc:cxnChg chg="del mod">
          <ac:chgData name="frank coutelieris" userId="8970ab324dd09032" providerId="LiveId" clId="{C3835907-1305-44D6-92C6-CA332E967675}" dt="2020-04-09T14:57:46.682" v="1407" actId="478"/>
          <ac:cxnSpMkLst>
            <pc:docMk/>
            <pc:sldMk cId="2943031945" sldId="333"/>
            <ac:cxnSpMk id="12" creationId="{4A3C4D14-04F0-48FF-99E9-06F9A2514C86}"/>
          </ac:cxnSpMkLst>
        </pc:cxnChg>
        <pc:cxnChg chg="del mod">
          <ac:chgData name="frank coutelieris" userId="8970ab324dd09032" providerId="LiveId" clId="{C3835907-1305-44D6-92C6-CA332E967675}" dt="2020-04-09T14:57:46.682" v="1407" actId="478"/>
          <ac:cxnSpMkLst>
            <pc:docMk/>
            <pc:sldMk cId="2943031945" sldId="333"/>
            <ac:cxnSpMk id="13" creationId="{201DB83E-FBAB-4380-AF25-54B94D0D4DEB}"/>
          </ac:cxnSpMkLst>
        </pc:cxnChg>
        <pc:cxnChg chg="del mod">
          <ac:chgData name="frank coutelieris" userId="8970ab324dd09032" providerId="LiveId" clId="{C3835907-1305-44D6-92C6-CA332E967675}" dt="2020-04-09T14:57:46.682" v="1407" actId="478"/>
          <ac:cxnSpMkLst>
            <pc:docMk/>
            <pc:sldMk cId="2943031945" sldId="333"/>
            <ac:cxnSpMk id="14" creationId="{D73DF23F-2F8C-4BD1-9807-F2CFE57F5B92}"/>
          </ac:cxnSpMkLst>
        </pc:cxnChg>
        <pc:cxnChg chg="del">
          <ac:chgData name="frank coutelieris" userId="8970ab324dd09032" providerId="LiveId" clId="{C3835907-1305-44D6-92C6-CA332E967675}" dt="2020-04-09T13:01:45.069" v="1130" actId="478"/>
          <ac:cxnSpMkLst>
            <pc:docMk/>
            <pc:sldMk cId="2943031945" sldId="333"/>
            <ac:cxnSpMk id="18" creationId="{D4B12F7F-8B26-47F0-BBB2-AA0799BA2AE0}"/>
          </ac:cxnSpMkLst>
        </pc:cxnChg>
        <pc:cxnChg chg="add del mod">
          <ac:chgData name="frank coutelieris" userId="8970ab324dd09032" providerId="LiveId" clId="{C3835907-1305-44D6-92C6-CA332E967675}" dt="2020-04-09T14:57:46.682" v="1407" actId="478"/>
          <ac:cxnSpMkLst>
            <pc:docMk/>
            <pc:sldMk cId="2943031945" sldId="333"/>
            <ac:cxnSpMk id="19" creationId="{6AA3CC75-EDCC-4FDD-AABC-050B71886BF1}"/>
          </ac:cxnSpMkLst>
        </pc:cxnChg>
        <pc:cxnChg chg="add mod">
          <ac:chgData name="frank coutelieris" userId="8970ab324dd09032" providerId="LiveId" clId="{C3835907-1305-44D6-92C6-CA332E967675}" dt="2020-04-09T14:59:06.631" v="1561" actId="408"/>
          <ac:cxnSpMkLst>
            <pc:docMk/>
            <pc:sldMk cId="2943031945" sldId="333"/>
            <ac:cxnSpMk id="20" creationId="{846DD93B-BEAC-4228-8F14-9D32698A060B}"/>
          </ac:cxnSpMkLst>
        </pc:cxnChg>
        <pc:cxnChg chg="add mod">
          <ac:chgData name="frank coutelieris" userId="8970ab324dd09032" providerId="LiveId" clId="{C3835907-1305-44D6-92C6-CA332E967675}" dt="2020-04-09T14:59:18.699" v="1585" actId="1037"/>
          <ac:cxnSpMkLst>
            <pc:docMk/>
            <pc:sldMk cId="2943031945" sldId="333"/>
            <ac:cxnSpMk id="21" creationId="{C4DD8CEB-3CAD-4DAA-BE89-C1830A4A0C10}"/>
          </ac:cxnSpMkLst>
        </pc:cxnChg>
        <pc:cxnChg chg="add mod">
          <ac:chgData name="frank coutelieris" userId="8970ab324dd09032" providerId="LiveId" clId="{C3835907-1305-44D6-92C6-CA332E967675}" dt="2020-04-09T14:59:06.631" v="1561" actId="408"/>
          <ac:cxnSpMkLst>
            <pc:docMk/>
            <pc:sldMk cId="2943031945" sldId="333"/>
            <ac:cxnSpMk id="22" creationId="{D087586C-1A6D-490A-802A-7041AFC5B70D}"/>
          </ac:cxnSpMkLst>
        </pc:cxnChg>
        <pc:cxnChg chg="add del">
          <ac:chgData name="frank coutelieris" userId="8970ab324dd09032" providerId="LiveId" clId="{C3835907-1305-44D6-92C6-CA332E967675}" dt="2020-04-09T14:58:24.340" v="1439" actId="478"/>
          <ac:cxnSpMkLst>
            <pc:docMk/>
            <pc:sldMk cId="2943031945" sldId="333"/>
            <ac:cxnSpMk id="26" creationId="{DA9F5815-74BC-455B-88BE-7C598C1D6602}"/>
          </ac:cxnSpMkLst>
        </pc:cxnChg>
        <pc:cxnChg chg="add mod">
          <ac:chgData name="frank coutelieris" userId="8970ab324dd09032" providerId="LiveId" clId="{C3835907-1305-44D6-92C6-CA332E967675}" dt="2020-04-09T14:59:08.919" v="1562" actId="408"/>
          <ac:cxnSpMkLst>
            <pc:docMk/>
            <pc:sldMk cId="2943031945" sldId="333"/>
            <ac:cxnSpMk id="27" creationId="{2B4783A4-0055-4C26-899B-6CEE54307441}"/>
          </ac:cxnSpMkLst>
        </pc:cxnChg>
      </pc:sldChg>
      <pc:sldChg chg="addSp delSp modSp ord">
        <pc:chgData name="frank coutelieris" userId="8970ab324dd09032" providerId="LiveId" clId="{C3835907-1305-44D6-92C6-CA332E967675}" dt="2020-04-09T15:05:01.663" v="1695"/>
        <pc:sldMkLst>
          <pc:docMk/>
          <pc:sldMk cId="1434960321" sldId="334"/>
        </pc:sldMkLst>
        <pc:spChg chg="del">
          <ac:chgData name="frank coutelieris" userId="8970ab324dd09032" providerId="LiveId" clId="{C3835907-1305-44D6-92C6-CA332E967675}" dt="2020-04-09T15:00:46.438" v="1619" actId="478"/>
          <ac:spMkLst>
            <pc:docMk/>
            <pc:sldMk cId="1434960321" sldId="334"/>
            <ac:spMk id="12" creationId="{6E0CD3D1-A2AC-48E1-B57E-AF36B25F9469}"/>
          </ac:spMkLst>
        </pc:spChg>
        <pc:spChg chg="add mod">
          <ac:chgData name="frank coutelieris" userId="8970ab324dd09032" providerId="LiveId" clId="{C3835907-1305-44D6-92C6-CA332E967675}" dt="2020-04-09T15:01:15.280" v="1622" actId="164"/>
          <ac:spMkLst>
            <pc:docMk/>
            <pc:sldMk cId="1434960321" sldId="334"/>
            <ac:spMk id="16" creationId="{FB82B724-99D8-4B2F-85B0-2F6EA6BCF8AB}"/>
          </ac:spMkLst>
        </pc:spChg>
        <pc:spChg chg="add mod">
          <ac:chgData name="frank coutelieris" userId="8970ab324dd09032" providerId="LiveId" clId="{C3835907-1305-44D6-92C6-CA332E967675}" dt="2020-04-09T15:01:15.280" v="1622" actId="164"/>
          <ac:spMkLst>
            <pc:docMk/>
            <pc:sldMk cId="1434960321" sldId="334"/>
            <ac:spMk id="17" creationId="{C24CBE89-184A-4D65-813E-68C04BA32AF5}"/>
          </ac:spMkLst>
        </pc:spChg>
        <pc:spChg chg="add mod">
          <ac:chgData name="frank coutelieris" userId="8970ab324dd09032" providerId="LiveId" clId="{C3835907-1305-44D6-92C6-CA332E967675}" dt="2020-04-09T15:01:15.280" v="1622" actId="164"/>
          <ac:spMkLst>
            <pc:docMk/>
            <pc:sldMk cId="1434960321" sldId="334"/>
            <ac:spMk id="18" creationId="{DFC14BB3-C2F8-4EA8-BB93-71D9B0E76BBC}"/>
          </ac:spMkLst>
        </pc:spChg>
        <pc:spChg chg="add mod">
          <ac:chgData name="frank coutelieris" userId="8970ab324dd09032" providerId="LiveId" clId="{C3835907-1305-44D6-92C6-CA332E967675}" dt="2020-04-09T15:01:42.441" v="1672" actId="164"/>
          <ac:spMkLst>
            <pc:docMk/>
            <pc:sldMk cId="1434960321" sldId="334"/>
            <ac:spMk id="22" creationId="{CBBA6CBD-47F0-451D-A499-D2D666C14BE6}"/>
          </ac:spMkLst>
        </pc:spChg>
        <pc:spChg chg="add mod">
          <ac:chgData name="frank coutelieris" userId="8970ab324dd09032" providerId="LiveId" clId="{C3835907-1305-44D6-92C6-CA332E967675}" dt="2020-04-09T15:01:42.441" v="1672" actId="164"/>
          <ac:spMkLst>
            <pc:docMk/>
            <pc:sldMk cId="1434960321" sldId="334"/>
            <ac:spMk id="23" creationId="{88BC5AF5-D65F-4BB1-BD24-FBE62B30AD5E}"/>
          </ac:spMkLst>
        </pc:spChg>
        <pc:spChg chg="add mod">
          <ac:chgData name="frank coutelieris" userId="8970ab324dd09032" providerId="LiveId" clId="{C3835907-1305-44D6-92C6-CA332E967675}" dt="2020-04-09T15:01:42.441" v="1672" actId="164"/>
          <ac:spMkLst>
            <pc:docMk/>
            <pc:sldMk cId="1434960321" sldId="334"/>
            <ac:spMk id="24" creationId="{3E212C0A-E77F-4A52-85B9-B9EC7F646BAE}"/>
          </ac:spMkLst>
        </pc:spChg>
        <pc:spChg chg="add mod">
          <ac:chgData name="frank coutelieris" userId="8970ab324dd09032" providerId="LiveId" clId="{C3835907-1305-44D6-92C6-CA332E967675}" dt="2020-04-09T15:02:17.587" v="1676" actId="164"/>
          <ac:spMkLst>
            <pc:docMk/>
            <pc:sldMk cId="1434960321" sldId="334"/>
            <ac:spMk id="29" creationId="{3DDA14C0-5CAE-4508-9C24-F3C0F6670F26}"/>
          </ac:spMkLst>
        </pc:spChg>
        <pc:spChg chg="add mod">
          <ac:chgData name="frank coutelieris" userId="8970ab324dd09032" providerId="LiveId" clId="{C3835907-1305-44D6-92C6-CA332E967675}" dt="2020-04-09T15:02:17.587" v="1676" actId="164"/>
          <ac:spMkLst>
            <pc:docMk/>
            <pc:sldMk cId="1434960321" sldId="334"/>
            <ac:spMk id="30" creationId="{9F993376-2FA0-4DDC-B619-9A1A017A5216}"/>
          </ac:spMkLst>
        </pc:spChg>
        <pc:spChg chg="add mod">
          <ac:chgData name="frank coutelieris" userId="8970ab324dd09032" providerId="LiveId" clId="{C3835907-1305-44D6-92C6-CA332E967675}" dt="2020-04-09T15:02:17.587" v="1676" actId="164"/>
          <ac:spMkLst>
            <pc:docMk/>
            <pc:sldMk cId="1434960321" sldId="334"/>
            <ac:spMk id="31" creationId="{C1E011B9-90A8-4A4C-A77A-6A8A3051E439}"/>
          </ac:spMkLst>
        </pc:spChg>
        <pc:grpChg chg="add mod">
          <ac:chgData name="frank coutelieris" userId="8970ab324dd09032" providerId="LiveId" clId="{C3835907-1305-44D6-92C6-CA332E967675}" dt="2020-04-09T15:02:39.891" v="1679" actId="465"/>
          <ac:grpSpMkLst>
            <pc:docMk/>
            <pc:sldMk cId="1434960321" sldId="334"/>
            <ac:grpSpMk id="2" creationId="{988B7F61-B150-47F2-9D77-2B650226E6DF}"/>
          </ac:grpSpMkLst>
        </pc:grpChg>
        <pc:grpChg chg="add mod">
          <ac:chgData name="frank coutelieris" userId="8970ab324dd09032" providerId="LiveId" clId="{C3835907-1305-44D6-92C6-CA332E967675}" dt="2020-04-09T15:02:39.891" v="1679" actId="465"/>
          <ac:grpSpMkLst>
            <pc:docMk/>
            <pc:sldMk cId="1434960321" sldId="334"/>
            <ac:grpSpMk id="4" creationId="{419C82FB-05A4-4EEE-8EF7-6FD2E45941E3}"/>
          </ac:grpSpMkLst>
        </pc:grpChg>
        <pc:grpChg chg="add mod">
          <ac:chgData name="frank coutelieris" userId="8970ab324dd09032" providerId="LiveId" clId="{C3835907-1305-44D6-92C6-CA332E967675}" dt="2020-04-09T15:02:39.891" v="1679" actId="465"/>
          <ac:grpSpMkLst>
            <pc:docMk/>
            <pc:sldMk cId="1434960321" sldId="334"/>
            <ac:grpSpMk id="5" creationId="{F67774AD-ED31-4751-AA29-259863D7EB56}"/>
          </ac:grpSpMkLst>
        </pc:grpChg>
        <pc:graphicFrameChg chg="del">
          <ac:chgData name="frank coutelieris" userId="8970ab324dd09032" providerId="LiveId" clId="{C3835907-1305-44D6-92C6-CA332E967675}" dt="2020-04-09T15:00:51.404" v="1620" actId="478"/>
          <ac:graphicFrameMkLst>
            <pc:docMk/>
            <pc:sldMk cId="1434960321" sldId="334"/>
            <ac:graphicFrameMk id="3" creationId="{96B5D016-2BE7-4471-9319-984406E16DBA}"/>
          </ac:graphicFrameMkLst>
        </pc:graphicFrameChg>
        <pc:cxnChg chg="add mod">
          <ac:chgData name="frank coutelieris" userId="8970ab324dd09032" providerId="LiveId" clId="{C3835907-1305-44D6-92C6-CA332E967675}" dt="2020-04-09T15:01:15.280" v="1622" actId="164"/>
          <ac:cxnSpMkLst>
            <pc:docMk/>
            <pc:sldMk cId="1434960321" sldId="334"/>
            <ac:cxnSpMk id="8" creationId="{7D4F523D-719B-469A-86B3-55937C1F16D8}"/>
          </ac:cxnSpMkLst>
        </pc:cxnChg>
        <pc:cxnChg chg="add mod">
          <ac:chgData name="frank coutelieris" userId="8970ab324dd09032" providerId="LiveId" clId="{C3835907-1305-44D6-92C6-CA332E967675}" dt="2020-04-09T15:01:15.280" v="1622" actId="164"/>
          <ac:cxnSpMkLst>
            <pc:docMk/>
            <pc:sldMk cId="1434960321" sldId="334"/>
            <ac:cxnSpMk id="13" creationId="{D5D958BD-EBB2-4E45-B5CE-6903DBFBC371}"/>
          </ac:cxnSpMkLst>
        </pc:cxnChg>
        <pc:cxnChg chg="add mod">
          <ac:chgData name="frank coutelieris" userId="8970ab324dd09032" providerId="LiveId" clId="{C3835907-1305-44D6-92C6-CA332E967675}" dt="2020-04-09T15:01:15.280" v="1622" actId="164"/>
          <ac:cxnSpMkLst>
            <pc:docMk/>
            <pc:sldMk cId="1434960321" sldId="334"/>
            <ac:cxnSpMk id="14" creationId="{C497695C-89E9-4849-8DBE-1355C42E211F}"/>
          </ac:cxnSpMkLst>
        </pc:cxnChg>
        <pc:cxnChg chg="add mod">
          <ac:chgData name="frank coutelieris" userId="8970ab324dd09032" providerId="LiveId" clId="{C3835907-1305-44D6-92C6-CA332E967675}" dt="2020-04-09T15:01:15.280" v="1622" actId="164"/>
          <ac:cxnSpMkLst>
            <pc:docMk/>
            <pc:sldMk cId="1434960321" sldId="334"/>
            <ac:cxnSpMk id="15" creationId="{91621C5D-C32A-423B-B2FC-8772F4A58420}"/>
          </ac:cxnSpMkLst>
        </pc:cxnChg>
        <pc:cxnChg chg="add mod">
          <ac:chgData name="frank coutelieris" userId="8970ab324dd09032" providerId="LiveId" clId="{C3835907-1305-44D6-92C6-CA332E967675}" dt="2020-04-09T15:01:42.441" v="1672" actId="164"/>
          <ac:cxnSpMkLst>
            <pc:docMk/>
            <pc:sldMk cId="1434960321" sldId="334"/>
            <ac:cxnSpMk id="19" creationId="{FF300610-FA8E-4486-B73E-326BDE59E833}"/>
          </ac:cxnSpMkLst>
        </pc:cxnChg>
        <pc:cxnChg chg="add mod">
          <ac:chgData name="frank coutelieris" userId="8970ab324dd09032" providerId="LiveId" clId="{C3835907-1305-44D6-92C6-CA332E967675}" dt="2020-04-09T15:01:42.441" v="1672" actId="164"/>
          <ac:cxnSpMkLst>
            <pc:docMk/>
            <pc:sldMk cId="1434960321" sldId="334"/>
            <ac:cxnSpMk id="20" creationId="{5E8D10C7-BFC4-4DF7-807C-32EE6D340CD6}"/>
          </ac:cxnSpMkLst>
        </pc:cxnChg>
        <pc:cxnChg chg="add mod">
          <ac:chgData name="frank coutelieris" userId="8970ab324dd09032" providerId="LiveId" clId="{C3835907-1305-44D6-92C6-CA332E967675}" dt="2020-04-09T15:01:42.441" v="1672" actId="164"/>
          <ac:cxnSpMkLst>
            <pc:docMk/>
            <pc:sldMk cId="1434960321" sldId="334"/>
            <ac:cxnSpMk id="21" creationId="{6B6FEE44-783A-4F41-BFB4-955D7BA5E73D}"/>
          </ac:cxnSpMkLst>
        </pc:cxnChg>
        <pc:cxnChg chg="add mod">
          <ac:chgData name="frank coutelieris" userId="8970ab324dd09032" providerId="LiveId" clId="{C3835907-1305-44D6-92C6-CA332E967675}" dt="2020-04-09T15:01:42.441" v="1672" actId="164"/>
          <ac:cxnSpMkLst>
            <pc:docMk/>
            <pc:sldMk cId="1434960321" sldId="334"/>
            <ac:cxnSpMk id="25" creationId="{DB6C274D-CAF2-49B2-87D5-6F3060F5DBEF}"/>
          </ac:cxnSpMkLst>
        </pc:cxnChg>
        <pc:cxnChg chg="add mod">
          <ac:chgData name="frank coutelieris" userId="8970ab324dd09032" providerId="LiveId" clId="{C3835907-1305-44D6-92C6-CA332E967675}" dt="2020-04-09T15:02:17.587" v="1676" actId="164"/>
          <ac:cxnSpMkLst>
            <pc:docMk/>
            <pc:sldMk cId="1434960321" sldId="334"/>
            <ac:cxnSpMk id="26" creationId="{88EB0577-985C-4780-83F3-F424A299EA18}"/>
          </ac:cxnSpMkLst>
        </pc:cxnChg>
        <pc:cxnChg chg="add mod">
          <ac:chgData name="frank coutelieris" userId="8970ab324dd09032" providerId="LiveId" clId="{C3835907-1305-44D6-92C6-CA332E967675}" dt="2020-04-09T15:02:17.587" v="1676" actId="164"/>
          <ac:cxnSpMkLst>
            <pc:docMk/>
            <pc:sldMk cId="1434960321" sldId="334"/>
            <ac:cxnSpMk id="27" creationId="{783DBC3E-EE42-4355-BB1C-B55C19FF0EC5}"/>
          </ac:cxnSpMkLst>
        </pc:cxnChg>
        <pc:cxnChg chg="add mod">
          <ac:chgData name="frank coutelieris" userId="8970ab324dd09032" providerId="LiveId" clId="{C3835907-1305-44D6-92C6-CA332E967675}" dt="2020-04-09T15:02:17.587" v="1676" actId="164"/>
          <ac:cxnSpMkLst>
            <pc:docMk/>
            <pc:sldMk cId="1434960321" sldId="334"/>
            <ac:cxnSpMk id="28" creationId="{CBC0C590-027F-4B21-A1A5-ADA0D6A4657A}"/>
          </ac:cxnSpMkLst>
        </pc:cxnChg>
        <pc:cxnChg chg="add mod">
          <ac:chgData name="frank coutelieris" userId="8970ab324dd09032" providerId="LiveId" clId="{C3835907-1305-44D6-92C6-CA332E967675}" dt="2020-04-09T15:02:17.587" v="1676" actId="164"/>
          <ac:cxnSpMkLst>
            <pc:docMk/>
            <pc:sldMk cId="1434960321" sldId="334"/>
            <ac:cxnSpMk id="32" creationId="{8DE79A2D-F38A-4723-8295-1944CFF876AC}"/>
          </ac:cxnSpMkLst>
        </pc:cxnChg>
      </pc:sldChg>
      <pc:sldChg chg="delSp modSp add">
        <pc:chgData name="frank coutelieris" userId="8970ab324dd09032" providerId="LiveId" clId="{C3835907-1305-44D6-92C6-CA332E967675}" dt="2020-04-09T15:10:06.002" v="1790" actId="20577"/>
        <pc:sldMkLst>
          <pc:docMk/>
          <pc:sldMk cId="327732276" sldId="335"/>
        </pc:sldMkLst>
        <pc:spChg chg="mod">
          <ac:chgData name="frank coutelieris" userId="8970ab324dd09032" providerId="LiveId" clId="{C3835907-1305-44D6-92C6-CA332E967675}" dt="2020-04-09T15:09:54.019" v="1778" actId="1037"/>
          <ac:spMkLst>
            <pc:docMk/>
            <pc:sldMk cId="327732276" sldId="335"/>
            <ac:spMk id="5" creationId="{39342838-A707-4039-AE10-3E65250EF152}"/>
          </ac:spMkLst>
        </pc:spChg>
        <pc:spChg chg="mod">
          <ac:chgData name="frank coutelieris" userId="8970ab324dd09032" providerId="LiveId" clId="{C3835907-1305-44D6-92C6-CA332E967675}" dt="2020-04-09T15:10:06.002" v="1790" actId="20577"/>
          <ac:spMkLst>
            <pc:docMk/>
            <pc:sldMk cId="327732276" sldId="335"/>
            <ac:spMk id="12" creationId="{6E0CD3D1-A2AC-48E1-B57E-AF36B25F9469}"/>
          </ac:spMkLst>
        </pc:spChg>
        <pc:spChg chg="mod">
          <ac:chgData name="frank coutelieris" userId="8970ab324dd09032" providerId="LiveId" clId="{C3835907-1305-44D6-92C6-CA332E967675}" dt="2020-04-09T15:09:54.019" v="1778" actId="1037"/>
          <ac:spMkLst>
            <pc:docMk/>
            <pc:sldMk cId="327732276" sldId="335"/>
            <ac:spMk id="14" creationId="{83FD4C41-9252-41E2-9309-A7869C2BC0C9}"/>
          </ac:spMkLst>
        </pc:spChg>
        <pc:picChg chg="mod">
          <ac:chgData name="frank coutelieris" userId="8970ab324dd09032" providerId="LiveId" clId="{C3835907-1305-44D6-92C6-CA332E967675}" dt="2020-04-09T15:09:54.019" v="1778" actId="1037"/>
          <ac:picMkLst>
            <pc:docMk/>
            <pc:sldMk cId="327732276" sldId="335"/>
            <ac:picMk id="2" creationId="{86A86B21-9195-4D79-A7E8-2DA9B00A09EA}"/>
          </ac:picMkLst>
        </pc:picChg>
        <pc:picChg chg="del">
          <ac:chgData name="frank coutelieris" userId="8970ab324dd09032" providerId="LiveId" clId="{C3835907-1305-44D6-92C6-CA332E967675}" dt="2020-04-09T15:09:11.478" v="1697" actId="478"/>
          <ac:picMkLst>
            <pc:docMk/>
            <pc:sldMk cId="327732276" sldId="335"/>
            <ac:picMk id="4" creationId="{1C08ECCC-5C5F-4901-A4A1-A1AE523AA5A0}"/>
          </ac:picMkLst>
        </pc:picChg>
      </pc:sldChg>
    </pc:docChg>
  </pc:docChgLst>
  <pc:docChgLst>
    <pc:chgData name="frank coutelieris" userId="8970ab324dd09032" providerId="LiveId" clId="{DE32AB5B-BD02-4A9F-96CD-AC36C326398E}"/>
    <pc:docChg chg="delSld modSld">
      <pc:chgData name="frank coutelieris" userId="8970ab324dd09032" providerId="LiveId" clId="{DE32AB5B-BD02-4A9F-96CD-AC36C326398E}" dt="2020-04-15T07:45:27.255" v="84" actId="47"/>
      <pc:docMkLst>
        <pc:docMk/>
      </pc:docMkLst>
      <pc:sldChg chg="del">
        <pc:chgData name="frank coutelieris" userId="8970ab324dd09032" providerId="LiveId" clId="{DE32AB5B-BD02-4A9F-96CD-AC36C326398E}" dt="2020-04-15T07:45:20.872" v="77" actId="47"/>
        <pc:sldMkLst>
          <pc:docMk/>
          <pc:sldMk cId="0" sldId="298"/>
        </pc:sldMkLst>
      </pc:sldChg>
      <pc:sldChg chg="del">
        <pc:chgData name="frank coutelieris" userId="8970ab324dd09032" providerId="LiveId" clId="{DE32AB5B-BD02-4A9F-96CD-AC36C326398E}" dt="2020-04-15T07:45:22.747" v="79" actId="47"/>
        <pc:sldMkLst>
          <pc:docMk/>
          <pc:sldMk cId="766893656" sldId="314"/>
        </pc:sldMkLst>
      </pc:sldChg>
      <pc:sldChg chg="modSp">
        <pc:chgData name="frank coutelieris" userId="8970ab324dd09032" providerId="LiveId" clId="{DE32AB5B-BD02-4A9F-96CD-AC36C326398E}" dt="2020-04-15T07:45:16.493" v="76" actId="120"/>
        <pc:sldMkLst>
          <pc:docMk/>
          <pc:sldMk cId="0" sldId="328"/>
        </pc:sldMkLst>
        <pc:spChg chg="mod">
          <ac:chgData name="frank coutelieris" userId="8970ab324dd09032" providerId="LiveId" clId="{DE32AB5B-BD02-4A9F-96CD-AC36C326398E}" dt="2020-04-15T07:45:16.493" v="76" actId="120"/>
          <ac:spMkLst>
            <pc:docMk/>
            <pc:sldMk cId="0" sldId="328"/>
            <ac:spMk id="3" creationId="{00000000-0000-0000-0000-000000000000}"/>
          </ac:spMkLst>
        </pc:spChg>
      </pc:sldChg>
      <pc:sldChg chg="del">
        <pc:chgData name="frank coutelieris" userId="8970ab324dd09032" providerId="LiveId" clId="{DE32AB5B-BD02-4A9F-96CD-AC36C326398E}" dt="2020-04-15T07:45:21.882" v="78" actId="47"/>
        <pc:sldMkLst>
          <pc:docMk/>
          <pc:sldMk cId="4078196384" sldId="329"/>
        </pc:sldMkLst>
      </pc:sldChg>
      <pc:sldChg chg="del">
        <pc:chgData name="frank coutelieris" userId="8970ab324dd09032" providerId="LiveId" clId="{DE32AB5B-BD02-4A9F-96CD-AC36C326398E}" dt="2020-04-15T07:45:23.620" v="80" actId="47"/>
        <pc:sldMkLst>
          <pc:docMk/>
          <pc:sldMk cId="568020219" sldId="336"/>
        </pc:sldMkLst>
      </pc:sldChg>
      <pc:sldChg chg="del">
        <pc:chgData name="frank coutelieris" userId="8970ab324dd09032" providerId="LiveId" clId="{DE32AB5B-BD02-4A9F-96CD-AC36C326398E}" dt="2020-04-15T07:45:24.481" v="81" actId="47"/>
        <pc:sldMkLst>
          <pc:docMk/>
          <pc:sldMk cId="1577505867" sldId="337"/>
        </pc:sldMkLst>
      </pc:sldChg>
      <pc:sldChg chg="del">
        <pc:chgData name="frank coutelieris" userId="8970ab324dd09032" providerId="LiveId" clId="{DE32AB5B-BD02-4A9F-96CD-AC36C326398E}" dt="2020-04-15T07:45:25.400" v="82" actId="47"/>
        <pc:sldMkLst>
          <pc:docMk/>
          <pc:sldMk cId="3198497802" sldId="338"/>
        </pc:sldMkLst>
      </pc:sldChg>
      <pc:sldChg chg="del">
        <pc:chgData name="frank coutelieris" userId="8970ab324dd09032" providerId="LiveId" clId="{DE32AB5B-BD02-4A9F-96CD-AC36C326398E}" dt="2020-04-15T07:45:26.346" v="83" actId="47"/>
        <pc:sldMkLst>
          <pc:docMk/>
          <pc:sldMk cId="96771968" sldId="339"/>
        </pc:sldMkLst>
      </pc:sldChg>
      <pc:sldChg chg="del">
        <pc:chgData name="frank coutelieris" userId="8970ab324dd09032" providerId="LiveId" clId="{DE32AB5B-BD02-4A9F-96CD-AC36C326398E}" dt="2020-04-15T07:45:27.255" v="84" actId="47"/>
        <pc:sldMkLst>
          <pc:docMk/>
          <pc:sldMk cId="56511927" sldId="340"/>
        </pc:sldMkLst>
      </pc:sldChg>
    </pc:docChg>
  </pc:docChgLst>
  <pc:docChgLst>
    <pc:chgData name="frank coutelieris" userId="8970ab324dd09032" providerId="LiveId" clId="{4519B1A8-9C6C-4028-8676-8FAC2D5D0405}"/>
    <pc:docChg chg="undo custSel delSld modSld">
      <pc:chgData name="frank coutelieris" userId="8970ab324dd09032" providerId="LiveId" clId="{4519B1A8-9C6C-4028-8676-8FAC2D5D0405}" dt="2020-04-14T19:20:29.450" v="588" actId="207"/>
      <pc:docMkLst>
        <pc:docMk/>
      </pc:docMkLst>
      <pc:sldChg chg="addSp delSp modSp">
        <pc:chgData name="frank coutelieris" userId="8970ab324dd09032" providerId="LiveId" clId="{4519B1A8-9C6C-4028-8676-8FAC2D5D0405}" dt="2020-04-14T19:07:27.865" v="190" actId="6549"/>
        <pc:sldMkLst>
          <pc:docMk/>
          <pc:sldMk cId="766893656" sldId="314"/>
        </pc:sldMkLst>
        <pc:spChg chg="del">
          <ac:chgData name="frank coutelieris" userId="8970ab324dd09032" providerId="LiveId" clId="{4519B1A8-9C6C-4028-8676-8FAC2D5D0405}" dt="2020-04-14T19:01:04.605" v="46" actId="478"/>
          <ac:spMkLst>
            <pc:docMk/>
            <pc:sldMk cId="766893656" sldId="314"/>
            <ac:spMk id="6" creationId="{6F5E1D70-292A-4083-9BBE-EA51AB35CD0D}"/>
          </ac:spMkLst>
        </pc:spChg>
        <pc:spChg chg="mod">
          <ac:chgData name="frank coutelieris" userId="8970ab324dd09032" providerId="LiveId" clId="{4519B1A8-9C6C-4028-8676-8FAC2D5D0405}" dt="2020-04-14T19:00:01.901" v="23" actId="20577"/>
          <ac:spMkLst>
            <pc:docMk/>
            <pc:sldMk cId="766893656" sldId="314"/>
            <ac:spMk id="10" creationId="{00000000-0000-0000-0000-000000000000}"/>
          </ac:spMkLst>
        </pc:spChg>
        <pc:spChg chg="add del mod">
          <ac:chgData name="frank coutelieris" userId="8970ab324dd09032" providerId="LiveId" clId="{4519B1A8-9C6C-4028-8676-8FAC2D5D0405}" dt="2020-04-14T19:07:27.865" v="190" actId="6549"/>
          <ac:spMkLst>
            <pc:docMk/>
            <pc:sldMk cId="766893656" sldId="314"/>
            <ac:spMk id="11" creationId="{0C9D5A8F-D727-4F0E-A992-C281DC70D929}"/>
          </ac:spMkLst>
        </pc:spChg>
        <pc:spChg chg="del">
          <ac:chgData name="frank coutelieris" userId="8970ab324dd09032" providerId="LiveId" clId="{4519B1A8-9C6C-4028-8676-8FAC2D5D0405}" dt="2020-04-14T19:01:04.605" v="46" actId="478"/>
          <ac:spMkLst>
            <pc:docMk/>
            <pc:sldMk cId="766893656" sldId="314"/>
            <ac:spMk id="16" creationId="{85273AB2-7E66-4B64-BD64-59A702FB9622}"/>
          </ac:spMkLst>
        </pc:spChg>
        <pc:spChg chg="del">
          <ac:chgData name="frank coutelieris" userId="8970ab324dd09032" providerId="LiveId" clId="{4519B1A8-9C6C-4028-8676-8FAC2D5D0405}" dt="2020-04-14T19:01:04.605" v="46" actId="478"/>
          <ac:spMkLst>
            <pc:docMk/>
            <pc:sldMk cId="766893656" sldId="314"/>
            <ac:spMk id="17" creationId="{4AF4F9AB-C53D-463C-B8ED-D56679CA552B}"/>
          </ac:spMkLst>
        </pc:spChg>
        <pc:cxnChg chg="add del">
          <ac:chgData name="frank coutelieris" userId="8970ab324dd09032" providerId="LiveId" clId="{4519B1A8-9C6C-4028-8676-8FAC2D5D0405}" dt="2020-04-14T19:00:59.222" v="45" actId="478"/>
          <ac:cxnSpMkLst>
            <pc:docMk/>
            <pc:sldMk cId="766893656" sldId="314"/>
            <ac:cxnSpMk id="3" creationId="{1C183A2B-D6E8-4912-8EBD-7DD9BD95D21C}"/>
          </ac:cxnSpMkLst>
        </pc:cxnChg>
        <pc:cxnChg chg="del">
          <ac:chgData name="frank coutelieris" userId="8970ab324dd09032" providerId="LiveId" clId="{4519B1A8-9C6C-4028-8676-8FAC2D5D0405}" dt="2020-04-14T19:01:04.605" v="46" actId="478"/>
          <ac:cxnSpMkLst>
            <pc:docMk/>
            <pc:sldMk cId="766893656" sldId="314"/>
            <ac:cxnSpMk id="5" creationId="{8F40307E-4F6D-4F81-A88A-E816FA0A5493}"/>
          </ac:cxnSpMkLst>
        </pc:cxnChg>
        <pc:cxnChg chg="del">
          <ac:chgData name="frank coutelieris" userId="8970ab324dd09032" providerId="LiveId" clId="{4519B1A8-9C6C-4028-8676-8FAC2D5D0405}" dt="2020-04-14T19:01:04.605" v="46" actId="478"/>
          <ac:cxnSpMkLst>
            <pc:docMk/>
            <pc:sldMk cId="766893656" sldId="314"/>
            <ac:cxnSpMk id="13" creationId="{6467F50F-24C7-43C8-A7FE-6CA7CD94F5D2}"/>
          </ac:cxnSpMkLst>
        </pc:cxnChg>
        <pc:cxnChg chg="del">
          <ac:chgData name="frank coutelieris" userId="8970ab324dd09032" providerId="LiveId" clId="{4519B1A8-9C6C-4028-8676-8FAC2D5D0405}" dt="2020-04-14T19:01:04.605" v="46" actId="478"/>
          <ac:cxnSpMkLst>
            <pc:docMk/>
            <pc:sldMk cId="766893656" sldId="314"/>
            <ac:cxnSpMk id="14" creationId="{A9433DB5-A2F3-4B46-90BB-BDEAA799CFF6}"/>
          </ac:cxnSpMkLst>
        </pc:cxnChg>
      </pc:sldChg>
      <pc:sldChg chg="del">
        <pc:chgData name="frank coutelieris" userId="8970ab324dd09032" providerId="LiveId" clId="{4519B1A8-9C6C-4028-8676-8FAC2D5D0405}" dt="2020-04-14T19:19:52.274" v="519" actId="47"/>
        <pc:sldMkLst>
          <pc:docMk/>
          <pc:sldMk cId="766893656" sldId="315"/>
        </pc:sldMkLst>
      </pc:sldChg>
      <pc:sldChg chg="del">
        <pc:chgData name="frank coutelieris" userId="8970ab324dd09032" providerId="LiveId" clId="{4519B1A8-9C6C-4028-8676-8FAC2D5D0405}" dt="2020-04-14T19:10:21.161" v="228" actId="47"/>
        <pc:sldMkLst>
          <pc:docMk/>
          <pc:sldMk cId="1107382491" sldId="330"/>
        </pc:sldMkLst>
      </pc:sldChg>
      <pc:sldChg chg="del">
        <pc:chgData name="frank coutelieris" userId="8970ab324dd09032" providerId="LiveId" clId="{4519B1A8-9C6C-4028-8676-8FAC2D5D0405}" dt="2020-04-14T19:10:21.161" v="228" actId="47"/>
        <pc:sldMkLst>
          <pc:docMk/>
          <pc:sldMk cId="2858574443" sldId="331"/>
        </pc:sldMkLst>
      </pc:sldChg>
      <pc:sldChg chg="del">
        <pc:chgData name="frank coutelieris" userId="8970ab324dd09032" providerId="LiveId" clId="{4519B1A8-9C6C-4028-8676-8FAC2D5D0405}" dt="2020-04-14T19:10:21.161" v="228" actId="47"/>
        <pc:sldMkLst>
          <pc:docMk/>
          <pc:sldMk cId="2366054566" sldId="332"/>
        </pc:sldMkLst>
      </pc:sldChg>
      <pc:sldChg chg="del">
        <pc:chgData name="frank coutelieris" userId="8970ab324dd09032" providerId="LiveId" clId="{4519B1A8-9C6C-4028-8676-8FAC2D5D0405}" dt="2020-04-14T19:10:24.909" v="229" actId="47"/>
        <pc:sldMkLst>
          <pc:docMk/>
          <pc:sldMk cId="2943031945" sldId="333"/>
        </pc:sldMkLst>
      </pc:sldChg>
      <pc:sldChg chg="del">
        <pc:chgData name="frank coutelieris" userId="8970ab324dd09032" providerId="LiveId" clId="{4519B1A8-9C6C-4028-8676-8FAC2D5D0405}" dt="2020-04-14T19:10:24.909" v="229" actId="47"/>
        <pc:sldMkLst>
          <pc:docMk/>
          <pc:sldMk cId="1434960321" sldId="334"/>
        </pc:sldMkLst>
      </pc:sldChg>
      <pc:sldChg chg="del">
        <pc:chgData name="frank coutelieris" userId="8970ab324dd09032" providerId="LiveId" clId="{4519B1A8-9C6C-4028-8676-8FAC2D5D0405}" dt="2020-04-14T19:19:53.991" v="520" actId="47"/>
        <pc:sldMkLst>
          <pc:docMk/>
          <pc:sldMk cId="327732276" sldId="335"/>
        </pc:sldMkLst>
      </pc:sldChg>
      <pc:sldChg chg="modSp">
        <pc:chgData name="frank coutelieris" userId="8970ab324dd09032" providerId="LiveId" clId="{4519B1A8-9C6C-4028-8676-8FAC2D5D0405}" dt="2020-04-14T19:08:33.746" v="214" actId="20577"/>
        <pc:sldMkLst>
          <pc:docMk/>
          <pc:sldMk cId="568020219" sldId="336"/>
        </pc:sldMkLst>
        <pc:spChg chg="mod">
          <ac:chgData name="frank coutelieris" userId="8970ab324dd09032" providerId="LiveId" clId="{4519B1A8-9C6C-4028-8676-8FAC2D5D0405}" dt="2020-04-14T19:08:33.746" v="214" actId="20577"/>
          <ac:spMkLst>
            <pc:docMk/>
            <pc:sldMk cId="568020219" sldId="336"/>
            <ac:spMk id="11" creationId="{0C9D5A8F-D727-4F0E-A992-C281DC70D929}"/>
          </ac:spMkLst>
        </pc:spChg>
      </pc:sldChg>
      <pc:sldChg chg="modSp">
        <pc:chgData name="frank coutelieris" userId="8970ab324dd09032" providerId="LiveId" clId="{4519B1A8-9C6C-4028-8676-8FAC2D5D0405}" dt="2020-04-14T19:08:54.389" v="219" actId="207"/>
        <pc:sldMkLst>
          <pc:docMk/>
          <pc:sldMk cId="1577505867" sldId="337"/>
        </pc:sldMkLst>
        <pc:spChg chg="mod">
          <ac:chgData name="frank coutelieris" userId="8970ab324dd09032" providerId="LiveId" clId="{4519B1A8-9C6C-4028-8676-8FAC2D5D0405}" dt="2020-04-14T19:08:54.389" v="219" actId="207"/>
          <ac:spMkLst>
            <pc:docMk/>
            <pc:sldMk cId="1577505867" sldId="337"/>
            <ac:spMk id="11" creationId="{0C9D5A8F-D727-4F0E-A992-C281DC70D929}"/>
          </ac:spMkLst>
        </pc:spChg>
      </pc:sldChg>
      <pc:sldChg chg="addSp delSp modSp">
        <pc:chgData name="frank coutelieris" userId="8970ab324dd09032" providerId="LiveId" clId="{4519B1A8-9C6C-4028-8676-8FAC2D5D0405}" dt="2020-04-14T19:14:16.859" v="385" actId="692"/>
        <pc:sldMkLst>
          <pc:docMk/>
          <pc:sldMk cId="3198497802" sldId="338"/>
        </pc:sldMkLst>
        <pc:spChg chg="add del mod">
          <ac:chgData name="frank coutelieris" userId="8970ab324dd09032" providerId="LiveId" clId="{4519B1A8-9C6C-4028-8676-8FAC2D5D0405}" dt="2020-04-14T19:13:45.870" v="366" actId="478"/>
          <ac:spMkLst>
            <pc:docMk/>
            <pc:sldMk cId="3198497802" sldId="338"/>
            <ac:spMk id="4" creationId="{2E26054E-E530-4EC9-83D2-44E44BD847BB}"/>
          </ac:spMkLst>
        </pc:spChg>
        <pc:spChg chg="add mod">
          <ac:chgData name="frank coutelieris" userId="8970ab324dd09032" providerId="LiveId" clId="{4519B1A8-9C6C-4028-8676-8FAC2D5D0405}" dt="2020-04-14T19:14:16.859" v="385" actId="692"/>
          <ac:spMkLst>
            <pc:docMk/>
            <pc:sldMk cId="3198497802" sldId="338"/>
            <ac:spMk id="5" creationId="{AF476A67-29F0-44DF-924B-D45C1FBF5EFD}"/>
          </ac:spMkLst>
        </pc:spChg>
        <pc:spChg chg="mod">
          <ac:chgData name="frank coutelieris" userId="8970ab324dd09032" providerId="LiveId" clId="{4519B1A8-9C6C-4028-8676-8FAC2D5D0405}" dt="2020-04-14T19:10:59.603" v="236" actId="20577"/>
          <ac:spMkLst>
            <pc:docMk/>
            <pc:sldMk cId="3198497802" sldId="338"/>
            <ac:spMk id="11" creationId="{0C9D5A8F-D727-4F0E-A992-C281DC70D929}"/>
          </ac:spMkLst>
        </pc:spChg>
        <pc:spChg chg="add del mod">
          <ac:chgData name="frank coutelieris" userId="8970ab324dd09032" providerId="LiveId" clId="{4519B1A8-9C6C-4028-8676-8FAC2D5D0405}" dt="2020-04-14T19:11:46.154" v="288" actId="478"/>
          <ac:spMkLst>
            <pc:docMk/>
            <pc:sldMk cId="3198497802" sldId="338"/>
            <ac:spMk id="12" creationId="{E601A059-7CE6-4864-AC1E-5DBAF5EE3736}"/>
          </ac:spMkLst>
        </pc:spChg>
        <pc:spChg chg="add del mod">
          <ac:chgData name="frank coutelieris" userId="8970ab324dd09032" providerId="LiveId" clId="{4519B1A8-9C6C-4028-8676-8FAC2D5D0405}" dt="2020-04-14T19:12:02.532" v="349" actId="478"/>
          <ac:spMkLst>
            <pc:docMk/>
            <pc:sldMk cId="3198497802" sldId="338"/>
            <ac:spMk id="13" creationId="{107DA04C-6CC1-411F-B041-9FA00C0518DD}"/>
          </ac:spMkLst>
        </pc:spChg>
        <pc:picChg chg="del mod">
          <ac:chgData name="frank coutelieris" userId="8970ab324dd09032" providerId="LiveId" clId="{4519B1A8-9C6C-4028-8676-8FAC2D5D0405}" dt="2020-04-14T19:11:59.488" v="348" actId="478"/>
          <ac:picMkLst>
            <pc:docMk/>
            <pc:sldMk cId="3198497802" sldId="338"/>
            <ac:picMk id="2" creationId="{55317912-6036-4334-B64B-90C99F626F54}"/>
          </ac:picMkLst>
        </pc:picChg>
        <pc:picChg chg="mod">
          <ac:chgData name="frank coutelieris" userId="8970ab324dd09032" providerId="LiveId" clId="{4519B1A8-9C6C-4028-8676-8FAC2D5D0405}" dt="2020-04-14T19:12:50.929" v="352" actId="14100"/>
          <ac:picMkLst>
            <pc:docMk/>
            <pc:sldMk cId="3198497802" sldId="338"/>
            <ac:picMk id="3" creationId="{2D5D3D20-0D27-46C2-A189-B9BC53A70257}"/>
          </ac:picMkLst>
        </pc:picChg>
      </pc:sldChg>
      <pc:sldChg chg="delSp modSp">
        <pc:chgData name="frank coutelieris" userId="8970ab324dd09032" providerId="LiveId" clId="{4519B1A8-9C6C-4028-8676-8FAC2D5D0405}" dt="2020-04-14T19:17:59.639" v="390"/>
        <pc:sldMkLst>
          <pc:docMk/>
          <pc:sldMk cId="96771968" sldId="339"/>
        </pc:sldMkLst>
        <pc:spChg chg="mod">
          <ac:chgData name="frank coutelieris" userId="8970ab324dd09032" providerId="LiveId" clId="{4519B1A8-9C6C-4028-8676-8FAC2D5D0405}" dt="2020-04-14T19:17:59.639" v="390"/>
          <ac:spMkLst>
            <pc:docMk/>
            <pc:sldMk cId="96771968" sldId="339"/>
            <ac:spMk id="11" creationId="{0C9D5A8F-D727-4F0E-A992-C281DC70D929}"/>
          </ac:spMkLst>
        </pc:spChg>
        <pc:picChg chg="mod">
          <ac:chgData name="frank coutelieris" userId="8970ab324dd09032" providerId="LiveId" clId="{4519B1A8-9C6C-4028-8676-8FAC2D5D0405}" dt="2020-04-14T19:17:27.954" v="389" actId="14100"/>
          <ac:picMkLst>
            <pc:docMk/>
            <pc:sldMk cId="96771968" sldId="339"/>
            <ac:picMk id="2" creationId="{B99F62C8-E56B-4CCC-9336-DE5FBDD9E17D}"/>
          </ac:picMkLst>
        </pc:picChg>
        <pc:picChg chg="del">
          <ac:chgData name="frank coutelieris" userId="8970ab324dd09032" providerId="LiveId" clId="{4519B1A8-9C6C-4028-8676-8FAC2D5D0405}" dt="2020-04-14T19:16:57.819" v="386" actId="478"/>
          <ac:picMkLst>
            <pc:docMk/>
            <pc:sldMk cId="96771968" sldId="339"/>
            <ac:picMk id="3" creationId="{2D5D3D20-0D27-46C2-A189-B9BC53A70257}"/>
          </ac:picMkLst>
        </pc:picChg>
      </pc:sldChg>
      <pc:sldChg chg="modSp">
        <pc:chgData name="frank coutelieris" userId="8970ab324dd09032" providerId="LiveId" clId="{4519B1A8-9C6C-4028-8676-8FAC2D5D0405}" dt="2020-04-14T19:20:29.450" v="588" actId="207"/>
        <pc:sldMkLst>
          <pc:docMk/>
          <pc:sldMk cId="56511927" sldId="340"/>
        </pc:sldMkLst>
        <pc:spChg chg="mod">
          <ac:chgData name="frank coutelieris" userId="8970ab324dd09032" providerId="LiveId" clId="{4519B1A8-9C6C-4028-8676-8FAC2D5D0405}" dt="2020-04-14T19:20:29.450" v="588" actId="207"/>
          <ac:spMkLst>
            <pc:docMk/>
            <pc:sldMk cId="56511927" sldId="340"/>
            <ac:spMk id="11" creationId="{0C9D5A8F-D727-4F0E-A992-C281DC70D92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472BA0-88F6-41F5-A977-12371AC4D511}" type="datetimeFigureOut">
              <a:rPr lang="el-GR" smtClean="0"/>
              <a:t>15/4/2020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5FA988-E7B6-40E5-A4D4-AC8ECAFB0067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15/4/2020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56591" y="3571876"/>
            <a:ext cx="8179905" cy="2571768"/>
          </a:xfrm>
        </p:spPr>
        <p:txBody>
          <a:bodyPr>
            <a:noAutofit/>
          </a:bodyPr>
          <a:lstStyle/>
          <a:p>
            <a:pPr algn="l"/>
            <a:r>
              <a:rPr lang="el-GR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ΝΑ ΛΥΘΕΙ Η ΕΞΙΣΩΣΗ</a:t>
            </a:r>
          </a:p>
          <a:p>
            <a:pPr algn="l"/>
            <a:endParaRPr lang="el-GR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l-GR" sz="4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Χ</a:t>
            </a:r>
            <a:r>
              <a:rPr lang="el-GR" sz="4800" baseline="30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l-GR" sz="4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+2Χ-18=0</a:t>
            </a:r>
            <a:endParaRPr lang="en-US" sz="4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l-GR" sz="24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el-GR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ΜΕ ΔΙΧΟΤΟΜΗΣΗ ΚΑΙ ΜΕ </a:t>
            </a:r>
            <a:r>
              <a:rPr lang="en-US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NEWTON - RAPHSON</a:t>
            </a:r>
          </a:p>
          <a:p>
            <a:r>
              <a:rPr lang="en-US" sz="2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 </a:t>
            </a:r>
            <a:r>
              <a:rPr lang="el-GR" sz="2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ΑΚΡΙΒΕΙΑ </a:t>
            </a:r>
            <a:r>
              <a:rPr lang="en-US" sz="2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el-GR" sz="2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ΔΕΚΑΔΙΚΩΝ ΨΗΦΙΩΝ</a:t>
            </a:r>
          </a:p>
          <a:p>
            <a:endParaRPr lang="el-GR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l-GR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08" y="357166"/>
            <a:ext cx="4435730" cy="1643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</TotalTime>
  <Words>17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Θέμα του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Frank</dc:creator>
  <cp:lastModifiedBy>frank coutelieris</cp:lastModifiedBy>
  <cp:revision>101</cp:revision>
  <dcterms:created xsi:type="dcterms:W3CDTF">2014-02-22T15:52:12Z</dcterms:created>
  <dcterms:modified xsi:type="dcterms:W3CDTF">2020-04-15T07:45:30Z</dcterms:modified>
</cp:coreProperties>
</file>