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FA7B6C-1738-48C2-8AC0-80E3F87F0289}" v="58" dt="2020-04-03T07:11:04.1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k coutelieris" userId="8970ab324dd09032" providerId="LiveId" clId="{EFFA7B6C-1738-48C2-8AC0-80E3F87F0289}"/>
    <pc:docChg chg="undo custSel addSld modSld">
      <pc:chgData name="frank coutelieris" userId="8970ab324dd09032" providerId="LiveId" clId="{EFFA7B6C-1738-48C2-8AC0-80E3F87F0289}" dt="2020-04-03T07:11:06.727" v="858" actId="20577"/>
      <pc:docMkLst>
        <pc:docMk/>
      </pc:docMkLst>
      <pc:sldChg chg="addSp delSp modSp">
        <pc:chgData name="frank coutelieris" userId="8970ab324dd09032" providerId="LiveId" clId="{EFFA7B6C-1738-48C2-8AC0-80E3F87F0289}" dt="2020-04-03T07:09:56.266" v="838" actId="207"/>
        <pc:sldMkLst>
          <pc:docMk/>
          <pc:sldMk cId="3654434820" sldId="256"/>
        </pc:sldMkLst>
        <pc:spChg chg="add mod">
          <ac:chgData name="frank coutelieris" userId="8970ab324dd09032" providerId="LiveId" clId="{EFFA7B6C-1738-48C2-8AC0-80E3F87F0289}" dt="2020-04-03T07:09:26.985" v="823" actId="20577"/>
          <ac:spMkLst>
            <pc:docMk/>
            <pc:sldMk cId="3654434820" sldId="256"/>
            <ac:spMk id="2" creationId="{206F6EE1-8450-4F3C-9DEA-052A69E668E0}"/>
          </ac:spMkLst>
        </pc:spChg>
        <pc:spChg chg="add mod">
          <ac:chgData name="frank coutelieris" userId="8970ab324dd09032" providerId="LiveId" clId="{EFFA7B6C-1738-48C2-8AC0-80E3F87F0289}" dt="2020-04-03T07:09:56.266" v="838" actId="207"/>
          <ac:spMkLst>
            <pc:docMk/>
            <pc:sldMk cId="3654434820" sldId="256"/>
            <ac:spMk id="3" creationId="{268F2BD1-8F1C-48BF-BF66-886721791443}"/>
          </ac:spMkLst>
        </pc:spChg>
        <pc:picChg chg="del">
          <ac:chgData name="frank coutelieris" userId="8970ab324dd09032" providerId="LiveId" clId="{EFFA7B6C-1738-48C2-8AC0-80E3F87F0289}" dt="2020-04-03T06:47:56.967" v="0" actId="478"/>
          <ac:picMkLst>
            <pc:docMk/>
            <pc:sldMk cId="3654434820" sldId="256"/>
            <ac:picMk id="5" creationId="{E21B830C-9AE6-4864-BC18-C6B39B9155F5}"/>
          </ac:picMkLst>
        </pc:picChg>
      </pc:sldChg>
      <pc:sldChg chg="addSp modSp add">
        <pc:chgData name="frank coutelieris" userId="8970ab324dd09032" providerId="LiveId" clId="{EFFA7B6C-1738-48C2-8AC0-80E3F87F0289}" dt="2020-04-03T07:10:21.090" v="844" actId="20577"/>
        <pc:sldMkLst>
          <pc:docMk/>
          <pc:sldMk cId="1862592047" sldId="257"/>
        </pc:sldMkLst>
        <pc:spChg chg="mod">
          <ac:chgData name="frank coutelieris" userId="8970ab324dd09032" providerId="LiveId" clId="{EFFA7B6C-1738-48C2-8AC0-80E3F87F0289}" dt="2020-04-03T06:49:41.959" v="23" actId="113"/>
          <ac:spMkLst>
            <pc:docMk/>
            <pc:sldMk cId="1862592047" sldId="257"/>
            <ac:spMk id="2" creationId="{206F6EE1-8450-4F3C-9DEA-052A69E668E0}"/>
          </ac:spMkLst>
        </pc:spChg>
        <pc:spChg chg="add mod">
          <ac:chgData name="frank coutelieris" userId="8970ab324dd09032" providerId="LiveId" clId="{EFFA7B6C-1738-48C2-8AC0-80E3F87F0289}" dt="2020-04-03T07:10:21.090" v="844" actId="20577"/>
          <ac:spMkLst>
            <pc:docMk/>
            <pc:sldMk cId="1862592047" sldId="257"/>
            <ac:spMk id="3" creationId="{17C9DD9D-8980-4B11-9C62-CB8BC374999A}"/>
          </ac:spMkLst>
        </pc:spChg>
      </pc:sldChg>
      <pc:sldChg chg="addSp delSp modSp add">
        <pc:chgData name="frank coutelieris" userId="8970ab324dd09032" providerId="LiveId" clId="{EFFA7B6C-1738-48C2-8AC0-80E3F87F0289}" dt="2020-04-03T07:10:46.979" v="850" actId="20577"/>
        <pc:sldMkLst>
          <pc:docMk/>
          <pc:sldMk cId="2146393265" sldId="258"/>
        </pc:sldMkLst>
        <pc:spChg chg="mod">
          <ac:chgData name="frank coutelieris" userId="8970ab324dd09032" providerId="LiveId" clId="{EFFA7B6C-1738-48C2-8AC0-80E3F87F0289}" dt="2020-04-03T06:50:31.778" v="27" actId="947"/>
          <ac:spMkLst>
            <pc:docMk/>
            <pc:sldMk cId="2146393265" sldId="258"/>
            <ac:spMk id="2" creationId="{206F6EE1-8450-4F3C-9DEA-052A69E668E0}"/>
          </ac:spMkLst>
        </pc:spChg>
        <pc:spChg chg="add mod">
          <ac:chgData name="frank coutelieris" userId="8970ab324dd09032" providerId="LiveId" clId="{EFFA7B6C-1738-48C2-8AC0-80E3F87F0289}" dt="2020-04-03T07:10:46.979" v="850" actId="20577"/>
          <ac:spMkLst>
            <pc:docMk/>
            <pc:sldMk cId="2146393265" sldId="258"/>
            <ac:spMk id="4" creationId="{AB7DD1DB-A279-45EA-B540-2E2A159E73B4}"/>
          </ac:spMkLst>
        </pc:spChg>
        <pc:picChg chg="add del mod">
          <ac:chgData name="frank coutelieris" userId="8970ab324dd09032" providerId="LiveId" clId="{EFFA7B6C-1738-48C2-8AC0-80E3F87F0289}" dt="2020-04-03T07:10:42.104" v="848"/>
          <ac:picMkLst>
            <pc:docMk/>
            <pc:sldMk cId="2146393265" sldId="258"/>
            <ac:picMk id="3" creationId="{D16C98F0-883D-4445-A83D-7C4F0EA4F8D1}"/>
          </ac:picMkLst>
        </pc:picChg>
      </pc:sldChg>
      <pc:sldChg chg="addSp delSp modSp add setBg">
        <pc:chgData name="frank coutelieris" userId="8970ab324dd09032" providerId="LiveId" clId="{EFFA7B6C-1738-48C2-8AC0-80E3F87F0289}" dt="2020-04-03T07:10:57.025" v="854" actId="20577"/>
        <pc:sldMkLst>
          <pc:docMk/>
          <pc:sldMk cId="1737983567" sldId="259"/>
        </pc:sldMkLst>
        <pc:spChg chg="mod">
          <ac:chgData name="frank coutelieris" userId="8970ab324dd09032" providerId="LiveId" clId="{EFFA7B6C-1738-48C2-8AC0-80E3F87F0289}" dt="2020-04-03T06:51:15.481" v="38"/>
          <ac:spMkLst>
            <pc:docMk/>
            <pc:sldMk cId="1737983567" sldId="259"/>
            <ac:spMk id="2" creationId="{206F6EE1-8450-4F3C-9DEA-052A69E668E0}"/>
          </ac:spMkLst>
        </pc:spChg>
        <pc:spChg chg="add mod">
          <ac:chgData name="frank coutelieris" userId="8970ab324dd09032" providerId="LiveId" clId="{EFFA7B6C-1738-48C2-8AC0-80E3F87F0289}" dt="2020-04-03T07:00:06.720" v="754" actId="164"/>
          <ac:spMkLst>
            <pc:docMk/>
            <pc:sldMk cId="1737983567" sldId="259"/>
            <ac:spMk id="9" creationId="{ACFCB559-9ADB-4585-A95E-534CBC242605}"/>
          </ac:spMkLst>
        </pc:spChg>
        <pc:spChg chg="add mod">
          <ac:chgData name="frank coutelieris" userId="8970ab324dd09032" providerId="LiveId" clId="{EFFA7B6C-1738-48C2-8AC0-80E3F87F0289}" dt="2020-04-03T07:00:06.720" v="754" actId="164"/>
          <ac:spMkLst>
            <pc:docMk/>
            <pc:sldMk cId="1737983567" sldId="259"/>
            <ac:spMk id="10" creationId="{9E6A0E78-635F-4E9B-BF1D-343547173079}"/>
          </ac:spMkLst>
        </pc:spChg>
        <pc:spChg chg="add mod">
          <ac:chgData name="frank coutelieris" userId="8970ab324dd09032" providerId="LiveId" clId="{EFFA7B6C-1738-48C2-8AC0-80E3F87F0289}" dt="2020-04-03T07:00:06.720" v="754" actId="164"/>
          <ac:spMkLst>
            <pc:docMk/>
            <pc:sldMk cId="1737983567" sldId="259"/>
            <ac:spMk id="11" creationId="{E138DC45-F1D3-425F-9561-7F792C4ED1AA}"/>
          </ac:spMkLst>
        </pc:spChg>
        <pc:spChg chg="add mod">
          <ac:chgData name="frank coutelieris" userId="8970ab324dd09032" providerId="LiveId" clId="{EFFA7B6C-1738-48C2-8AC0-80E3F87F0289}" dt="2020-04-03T07:00:06.720" v="754" actId="164"/>
          <ac:spMkLst>
            <pc:docMk/>
            <pc:sldMk cId="1737983567" sldId="259"/>
            <ac:spMk id="12" creationId="{3105D029-D7F1-4A73-A2D2-4F92BB56BAA5}"/>
          </ac:spMkLst>
        </pc:spChg>
        <pc:spChg chg="add mod">
          <ac:chgData name="frank coutelieris" userId="8970ab324dd09032" providerId="LiveId" clId="{EFFA7B6C-1738-48C2-8AC0-80E3F87F0289}" dt="2020-04-03T07:00:06.720" v="754" actId="164"/>
          <ac:spMkLst>
            <pc:docMk/>
            <pc:sldMk cId="1737983567" sldId="259"/>
            <ac:spMk id="13" creationId="{D9E77EBE-6981-49E0-92E7-EC3EABED3839}"/>
          </ac:spMkLst>
        </pc:spChg>
        <pc:spChg chg="add mod">
          <ac:chgData name="frank coutelieris" userId="8970ab324dd09032" providerId="LiveId" clId="{EFFA7B6C-1738-48C2-8AC0-80E3F87F0289}" dt="2020-04-03T07:00:06.720" v="754" actId="164"/>
          <ac:spMkLst>
            <pc:docMk/>
            <pc:sldMk cId="1737983567" sldId="259"/>
            <ac:spMk id="14" creationId="{D7369228-66DB-4F40-9BC8-43300347FEA9}"/>
          </ac:spMkLst>
        </pc:spChg>
        <pc:spChg chg="add mod">
          <ac:chgData name="frank coutelieris" userId="8970ab324dd09032" providerId="LiveId" clId="{EFFA7B6C-1738-48C2-8AC0-80E3F87F0289}" dt="2020-04-03T07:00:06.720" v="754" actId="164"/>
          <ac:spMkLst>
            <pc:docMk/>
            <pc:sldMk cId="1737983567" sldId="259"/>
            <ac:spMk id="24" creationId="{F0403FAD-83FB-4F28-8D92-B9E12CCD8D08}"/>
          </ac:spMkLst>
        </pc:spChg>
        <pc:spChg chg="add mod">
          <ac:chgData name="frank coutelieris" userId="8970ab324dd09032" providerId="LiveId" clId="{EFFA7B6C-1738-48C2-8AC0-80E3F87F0289}" dt="2020-04-03T07:00:06.720" v="754" actId="164"/>
          <ac:spMkLst>
            <pc:docMk/>
            <pc:sldMk cId="1737983567" sldId="259"/>
            <ac:spMk id="25" creationId="{45EBD30E-BF0D-4E21-A8A8-E5205CD1450B}"/>
          </ac:spMkLst>
        </pc:spChg>
        <pc:spChg chg="add mod">
          <ac:chgData name="frank coutelieris" userId="8970ab324dd09032" providerId="LiveId" clId="{EFFA7B6C-1738-48C2-8AC0-80E3F87F0289}" dt="2020-04-03T07:00:06.720" v="754" actId="164"/>
          <ac:spMkLst>
            <pc:docMk/>
            <pc:sldMk cId="1737983567" sldId="259"/>
            <ac:spMk id="29" creationId="{1A179540-EC79-4FB8-BB97-5506C57588D3}"/>
          </ac:spMkLst>
        </pc:spChg>
        <pc:spChg chg="add mod">
          <ac:chgData name="frank coutelieris" userId="8970ab324dd09032" providerId="LiveId" clId="{EFFA7B6C-1738-48C2-8AC0-80E3F87F0289}" dt="2020-04-03T07:00:06.720" v="754" actId="164"/>
          <ac:spMkLst>
            <pc:docMk/>
            <pc:sldMk cId="1737983567" sldId="259"/>
            <ac:spMk id="30" creationId="{079E08A9-34D3-4FC4-80DE-9B6B108EA26F}"/>
          </ac:spMkLst>
        </pc:spChg>
        <pc:spChg chg="add mod">
          <ac:chgData name="frank coutelieris" userId="8970ab324dd09032" providerId="LiveId" clId="{EFFA7B6C-1738-48C2-8AC0-80E3F87F0289}" dt="2020-04-03T07:00:06.720" v="754" actId="164"/>
          <ac:spMkLst>
            <pc:docMk/>
            <pc:sldMk cId="1737983567" sldId="259"/>
            <ac:spMk id="32" creationId="{3C09B474-2BAC-43FE-94A4-D7BF93A394F9}"/>
          </ac:spMkLst>
        </pc:spChg>
        <pc:spChg chg="add mod">
          <ac:chgData name="frank coutelieris" userId="8970ab324dd09032" providerId="LiveId" clId="{EFFA7B6C-1738-48C2-8AC0-80E3F87F0289}" dt="2020-04-03T07:00:06.720" v="754" actId="164"/>
          <ac:spMkLst>
            <pc:docMk/>
            <pc:sldMk cId="1737983567" sldId="259"/>
            <ac:spMk id="33" creationId="{7310A341-4E70-424D-B4B1-4AF25166EB35}"/>
          </ac:spMkLst>
        </pc:spChg>
        <pc:spChg chg="add mod">
          <ac:chgData name="frank coutelieris" userId="8970ab324dd09032" providerId="LiveId" clId="{EFFA7B6C-1738-48C2-8AC0-80E3F87F0289}" dt="2020-04-03T06:59:56.139" v="753" actId="1076"/>
          <ac:spMkLst>
            <pc:docMk/>
            <pc:sldMk cId="1737983567" sldId="259"/>
            <ac:spMk id="34" creationId="{CB5789C7-472C-4247-94CB-8DEFDE28C131}"/>
          </ac:spMkLst>
        </pc:spChg>
        <pc:spChg chg="add mod">
          <ac:chgData name="frank coutelieris" userId="8970ab324dd09032" providerId="LiveId" clId="{EFFA7B6C-1738-48C2-8AC0-80E3F87F0289}" dt="2020-04-03T07:10:57.025" v="854" actId="20577"/>
          <ac:spMkLst>
            <pc:docMk/>
            <pc:sldMk cId="1737983567" sldId="259"/>
            <ac:spMk id="40" creationId="{61B7D892-B03D-492A-968B-1BCF227F06C0}"/>
          </ac:spMkLst>
        </pc:spChg>
        <pc:grpChg chg="add mod">
          <ac:chgData name="frank coutelieris" userId="8970ab324dd09032" providerId="LiveId" clId="{EFFA7B6C-1738-48C2-8AC0-80E3F87F0289}" dt="2020-04-03T07:00:06.720" v="754" actId="164"/>
          <ac:grpSpMkLst>
            <pc:docMk/>
            <pc:sldMk cId="1737983567" sldId="259"/>
            <ac:grpSpMk id="35" creationId="{4468EE20-813F-4D7C-B180-EDEEDD3D40AB}"/>
          </ac:grpSpMkLst>
        </pc:grpChg>
        <pc:cxnChg chg="add mod">
          <ac:chgData name="frank coutelieris" userId="8970ab324dd09032" providerId="LiveId" clId="{EFFA7B6C-1738-48C2-8AC0-80E3F87F0289}" dt="2020-04-03T07:00:06.720" v="754" actId="164"/>
          <ac:cxnSpMkLst>
            <pc:docMk/>
            <pc:sldMk cId="1737983567" sldId="259"/>
            <ac:cxnSpMk id="4" creationId="{36EB2A52-D0B5-4264-8F59-028F63227BBB}"/>
          </ac:cxnSpMkLst>
        </pc:cxnChg>
        <pc:cxnChg chg="add mod">
          <ac:chgData name="frank coutelieris" userId="8970ab324dd09032" providerId="LiveId" clId="{EFFA7B6C-1738-48C2-8AC0-80E3F87F0289}" dt="2020-04-03T07:00:06.720" v="754" actId="164"/>
          <ac:cxnSpMkLst>
            <pc:docMk/>
            <pc:sldMk cId="1737983567" sldId="259"/>
            <ac:cxnSpMk id="5" creationId="{741D6797-5F11-4254-9D93-0F48453FA551}"/>
          </ac:cxnSpMkLst>
        </pc:cxnChg>
        <pc:cxnChg chg="add mod">
          <ac:chgData name="frank coutelieris" userId="8970ab324dd09032" providerId="LiveId" clId="{EFFA7B6C-1738-48C2-8AC0-80E3F87F0289}" dt="2020-04-03T07:00:06.720" v="754" actId="164"/>
          <ac:cxnSpMkLst>
            <pc:docMk/>
            <pc:sldMk cId="1737983567" sldId="259"/>
            <ac:cxnSpMk id="6" creationId="{D03ADDED-7D7B-4CAE-9300-3784FFF68169}"/>
          </ac:cxnSpMkLst>
        </pc:cxnChg>
        <pc:cxnChg chg="add del mod">
          <ac:chgData name="frank coutelieris" userId="8970ab324dd09032" providerId="LiveId" clId="{EFFA7B6C-1738-48C2-8AC0-80E3F87F0289}" dt="2020-04-03T06:55:16.127" v="70" actId="11529"/>
          <ac:cxnSpMkLst>
            <pc:docMk/>
            <pc:sldMk cId="1737983567" sldId="259"/>
            <ac:cxnSpMk id="16" creationId="{6E1166EF-0F3F-447A-84C7-40F5E8706A55}"/>
          </ac:cxnSpMkLst>
        </pc:cxnChg>
        <pc:cxnChg chg="add mod">
          <ac:chgData name="frank coutelieris" userId="8970ab324dd09032" providerId="LiveId" clId="{EFFA7B6C-1738-48C2-8AC0-80E3F87F0289}" dt="2020-04-03T07:00:06.720" v="754" actId="164"/>
          <ac:cxnSpMkLst>
            <pc:docMk/>
            <pc:sldMk cId="1737983567" sldId="259"/>
            <ac:cxnSpMk id="18" creationId="{66BDC333-6237-48F7-8986-72B315AD9DB2}"/>
          </ac:cxnSpMkLst>
        </pc:cxnChg>
        <pc:cxnChg chg="add mod">
          <ac:chgData name="frank coutelieris" userId="8970ab324dd09032" providerId="LiveId" clId="{EFFA7B6C-1738-48C2-8AC0-80E3F87F0289}" dt="2020-04-03T07:00:06.720" v="754" actId="164"/>
          <ac:cxnSpMkLst>
            <pc:docMk/>
            <pc:sldMk cId="1737983567" sldId="259"/>
            <ac:cxnSpMk id="19" creationId="{4B8F5CB9-E384-4D2C-AC97-AA2CFADE3859}"/>
          </ac:cxnSpMkLst>
        </pc:cxnChg>
        <pc:cxnChg chg="add mod">
          <ac:chgData name="frank coutelieris" userId="8970ab324dd09032" providerId="LiveId" clId="{EFFA7B6C-1738-48C2-8AC0-80E3F87F0289}" dt="2020-04-03T07:00:06.720" v="754" actId="164"/>
          <ac:cxnSpMkLst>
            <pc:docMk/>
            <pc:sldMk cId="1737983567" sldId="259"/>
            <ac:cxnSpMk id="20" creationId="{9DD7E907-F091-4800-91BA-DF303956CF55}"/>
          </ac:cxnSpMkLst>
        </pc:cxnChg>
        <pc:cxnChg chg="add mod">
          <ac:chgData name="frank coutelieris" userId="8970ab324dd09032" providerId="LiveId" clId="{EFFA7B6C-1738-48C2-8AC0-80E3F87F0289}" dt="2020-04-03T07:00:06.720" v="754" actId="164"/>
          <ac:cxnSpMkLst>
            <pc:docMk/>
            <pc:sldMk cId="1737983567" sldId="259"/>
            <ac:cxnSpMk id="21" creationId="{5ED2279D-27B2-457E-8893-2D430227A0A9}"/>
          </ac:cxnSpMkLst>
        </pc:cxnChg>
        <pc:cxnChg chg="add mod">
          <ac:chgData name="frank coutelieris" userId="8970ab324dd09032" providerId="LiveId" clId="{EFFA7B6C-1738-48C2-8AC0-80E3F87F0289}" dt="2020-04-03T07:00:06.720" v="754" actId="164"/>
          <ac:cxnSpMkLst>
            <pc:docMk/>
            <pc:sldMk cId="1737983567" sldId="259"/>
            <ac:cxnSpMk id="22" creationId="{AE78352A-32FB-489B-B5E1-365CE35E6CA2}"/>
          </ac:cxnSpMkLst>
        </pc:cxnChg>
        <pc:cxnChg chg="add mod">
          <ac:chgData name="frank coutelieris" userId="8970ab324dd09032" providerId="LiveId" clId="{EFFA7B6C-1738-48C2-8AC0-80E3F87F0289}" dt="2020-04-03T07:00:06.720" v="754" actId="164"/>
          <ac:cxnSpMkLst>
            <pc:docMk/>
            <pc:sldMk cId="1737983567" sldId="259"/>
            <ac:cxnSpMk id="23" creationId="{5D9E5060-7704-4F74-B8FD-43F931564807}"/>
          </ac:cxnSpMkLst>
        </pc:cxnChg>
        <pc:cxnChg chg="add mod">
          <ac:chgData name="frank coutelieris" userId="8970ab324dd09032" providerId="LiveId" clId="{EFFA7B6C-1738-48C2-8AC0-80E3F87F0289}" dt="2020-04-03T07:00:06.720" v="754" actId="164"/>
          <ac:cxnSpMkLst>
            <pc:docMk/>
            <pc:sldMk cId="1737983567" sldId="259"/>
            <ac:cxnSpMk id="26" creationId="{A913E25D-8057-409D-96F5-317281A23B6F}"/>
          </ac:cxnSpMkLst>
        </pc:cxnChg>
        <pc:cxnChg chg="add mod">
          <ac:chgData name="frank coutelieris" userId="8970ab324dd09032" providerId="LiveId" clId="{EFFA7B6C-1738-48C2-8AC0-80E3F87F0289}" dt="2020-04-03T07:00:06.720" v="754" actId="164"/>
          <ac:cxnSpMkLst>
            <pc:docMk/>
            <pc:sldMk cId="1737983567" sldId="259"/>
            <ac:cxnSpMk id="27" creationId="{5C3D35BE-4B81-4ACC-BC4B-A3241C9F3619}"/>
          </ac:cxnSpMkLst>
        </pc:cxnChg>
        <pc:cxnChg chg="add mod">
          <ac:chgData name="frank coutelieris" userId="8970ab324dd09032" providerId="LiveId" clId="{EFFA7B6C-1738-48C2-8AC0-80E3F87F0289}" dt="2020-04-03T07:00:06.720" v="754" actId="164"/>
          <ac:cxnSpMkLst>
            <pc:docMk/>
            <pc:sldMk cId="1737983567" sldId="259"/>
            <ac:cxnSpMk id="28" creationId="{6EB6CF5E-8C16-48D5-9255-C8AFD982A032}"/>
          </ac:cxnSpMkLst>
        </pc:cxnChg>
        <pc:cxnChg chg="add mod">
          <ac:chgData name="frank coutelieris" userId="8970ab324dd09032" providerId="LiveId" clId="{EFFA7B6C-1738-48C2-8AC0-80E3F87F0289}" dt="2020-04-03T07:00:06.720" v="754" actId="164"/>
          <ac:cxnSpMkLst>
            <pc:docMk/>
            <pc:sldMk cId="1737983567" sldId="259"/>
            <ac:cxnSpMk id="31" creationId="{2C5F4817-3446-4D2F-B52E-AF78D45153BA}"/>
          </ac:cxnSpMkLst>
        </pc:cxnChg>
        <pc:cxnChg chg="add mod">
          <ac:chgData name="frank coutelieris" userId="8970ab324dd09032" providerId="LiveId" clId="{EFFA7B6C-1738-48C2-8AC0-80E3F87F0289}" dt="2020-04-03T07:01:43.406" v="770" actId="14100"/>
          <ac:cxnSpMkLst>
            <pc:docMk/>
            <pc:sldMk cId="1737983567" sldId="259"/>
            <ac:cxnSpMk id="37" creationId="{EE1D0A67-2647-468A-BADD-D448B65E6ABF}"/>
          </ac:cxnSpMkLst>
        </pc:cxnChg>
        <pc:cxnChg chg="add mod">
          <ac:chgData name="frank coutelieris" userId="8970ab324dd09032" providerId="LiveId" clId="{EFFA7B6C-1738-48C2-8AC0-80E3F87F0289}" dt="2020-04-03T07:01:57.765" v="774" actId="14100"/>
          <ac:cxnSpMkLst>
            <pc:docMk/>
            <pc:sldMk cId="1737983567" sldId="259"/>
            <ac:cxnSpMk id="39" creationId="{28CFA9FF-1DE9-4428-ACF2-635FAE38178B}"/>
          </ac:cxnSpMkLst>
        </pc:cxnChg>
        <pc:cxnChg chg="add mod">
          <ac:chgData name="frank coutelieris" userId="8970ab324dd09032" providerId="LiveId" clId="{EFFA7B6C-1738-48C2-8AC0-80E3F87F0289}" dt="2020-04-03T07:02:20.973" v="782" actId="14100"/>
          <ac:cxnSpMkLst>
            <pc:docMk/>
            <pc:sldMk cId="1737983567" sldId="259"/>
            <ac:cxnSpMk id="43" creationId="{F20CB21F-ECA8-4625-92F6-22FA45328296}"/>
          </ac:cxnSpMkLst>
        </pc:cxnChg>
        <pc:cxnChg chg="add mod">
          <ac:chgData name="frank coutelieris" userId="8970ab324dd09032" providerId="LiveId" clId="{EFFA7B6C-1738-48C2-8AC0-80E3F87F0289}" dt="2020-04-03T07:02:13.645" v="779" actId="1076"/>
          <ac:cxnSpMkLst>
            <pc:docMk/>
            <pc:sldMk cId="1737983567" sldId="259"/>
            <ac:cxnSpMk id="46" creationId="{2D42709D-8A25-4871-8D91-027ED988A64F}"/>
          </ac:cxnSpMkLst>
        </pc:cxnChg>
        <pc:cxnChg chg="add mod">
          <ac:chgData name="frank coutelieris" userId="8970ab324dd09032" providerId="LiveId" clId="{EFFA7B6C-1738-48C2-8AC0-80E3F87F0289}" dt="2020-04-03T07:02:50.812" v="792" actId="1076"/>
          <ac:cxnSpMkLst>
            <pc:docMk/>
            <pc:sldMk cId="1737983567" sldId="259"/>
            <ac:cxnSpMk id="50" creationId="{51A77234-AC07-4974-BD49-676A0A33BF32}"/>
          </ac:cxnSpMkLst>
        </pc:cxnChg>
        <pc:cxnChg chg="add mod">
          <ac:chgData name="frank coutelieris" userId="8970ab324dd09032" providerId="LiveId" clId="{EFFA7B6C-1738-48C2-8AC0-80E3F87F0289}" dt="2020-04-03T07:02:32.956" v="786" actId="1076"/>
          <ac:cxnSpMkLst>
            <pc:docMk/>
            <pc:sldMk cId="1737983567" sldId="259"/>
            <ac:cxnSpMk id="51" creationId="{ED8CFC01-F147-4D90-83A0-E2A998CA217C}"/>
          </ac:cxnSpMkLst>
        </pc:cxnChg>
        <pc:cxnChg chg="add mod">
          <ac:chgData name="frank coutelieris" userId="8970ab324dd09032" providerId="LiveId" clId="{EFFA7B6C-1738-48C2-8AC0-80E3F87F0289}" dt="2020-04-03T07:02:39.061" v="789" actId="1076"/>
          <ac:cxnSpMkLst>
            <pc:docMk/>
            <pc:sldMk cId="1737983567" sldId="259"/>
            <ac:cxnSpMk id="52" creationId="{9F063421-BD4B-4243-BBA9-6F72C41AD206}"/>
          </ac:cxnSpMkLst>
        </pc:cxnChg>
        <pc:cxnChg chg="add mod">
          <ac:chgData name="frank coutelieris" userId="8970ab324dd09032" providerId="LiveId" clId="{EFFA7B6C-1738-48C2-8AC0-80E3F87F0289}" dt="2020-04-03T07:02:48.861" v="791" actId="1076"/>
          <ac:cxnSpMkLst>
            <pc:docMk/>
            <pc:sldMk cId="1737983567" sldId="259"/>
            <ac:cxnSpMk id="53" creationId="{D42366AC-D62A-4F5D-B808-C8117DD34A02}"/>
          </ac:cxnSpMkLst>
        </pc:cxnChg>
        <pc:cxnChg chg="add mod">
          <ac:chgData name="frank coutelieris" userId="8970ab324dd09032" providerId="LiveId" clId="{EFFA7B6C-1738-48C2-8AC0-80E3F87F0289}" dt="2020-04-03T07:02:55.099" v="794" actId="1076"/>
          <ac:cxnSpMkLst>
            <pc:docMk/>
            <pc:sldMk cId="1737983567" sldId="259"/>
            <ac:cxnSpMk id="54" creationId="{2486F817-B9C9-4BDD-85D0-9D5A612DFC78}"/>
          </ac:cxnSpMkLst>
        </pc:cxnChg>
        <pc:cxnChg chg="add mod">
          <ac:chgData name="frank coutelieris" userId="8970ab324dd09032" providerId="LiveId" clId="{EFFA7B6C-1738-48C2-8AC0-80E3F87F0289}" dt="2020-04-03T07:03:08.256" v="796"/>
          <ac:cxnSpMkLst>
            <pc:docMk/>
            <pc:sldMk cId="1737983567" sldId="259"/>
            <ac:cxnSpMk id="55" creationId="{BC29F2CF-BCD9-4895-926D-CF65D5C0CAF2}"/>
          </ac:cxnSpMkLst>
        </pc:cxnChg>
        <pc:cxnChg chg="add mod">
          <ac:chgData name="frank coutelieris" userId="8970ab324dd09032" providerId="LiveId" clId="{EFFA7B6C-1738-48C2-8AC0-80E3F87F0289}" dt="2020-04-03T07:03:08.256" v="796"/>
          <ac:cxnSpMkLst>
            <pc:docMk/>
            <pc:sldMk cId="1737983567" sldId="259"/>
            <ac:cxnSpMk id="56" creationId="{72078545-79CC-4872-B22E-ADB053934B15}"/>
          </ac:cxnSpMkLst>
        </pc:cxnChg>
        <pc:cxnChg chg="add mod">
          <ac:chgData name="frank coutelieris" userId="8970ab324dd09032" providerId="LiveId" clId="{EFFA7B6C-1738-48C2-8AC0-80E3F87F0289}" dt="2020-04-03T07:03:08.256" v="796"/>
          <ac:cxnSpMkLst>
            <pc:docMk/>
            <pc:sldMk cId="1737983567" sldId="259"/>
            <ac:cxnSpMk id="57" creationId="{3CFFC153-6220-43CB-AAB6-66991BB418DD}"/>
          </ac:cxnSpMkLst>
        </pc:cxnChg>
        <pc:cxnChg chg="add mod">
          <ac:chgData name="frank coutelieris" userId="8970ab324dd09032" providerId="LiveId" clId="{EFFA7B6C-1738-48C2-8AC0-80E3F87F0289}" dt="2020-04-03T07:03:08.256" v="796"/>
          <ac:cxnSpMkLst>
            <pc:docMk/>
            <pc:sldMk cId="1737983567" sldId="259"/>
            <ac:cxnSpMk id="58" creationId="{CC7551AF-219E-49BB-AAA3-8B18C85276B0}"/>
          </ac:cxnSpMkLst>
        </pc:cxnChg>
        <pc:cxnChg chg="add mod">
          <ac:chgData name="frank coutelieris" userId="8970ab324dd09032" providerId="LiveId" clId="{EFFA7B6C-1738-48C2-8AC0-80E3F87F0289}" dt="2020-04-03T07:03:08.256" v="796"/>
          <ac:cxnSpMkLst>
            <pc:docMk/>
            <pc:sldMk cId="1737983567" sldId="259"/>
            <ac:cxnSpMk id="59" creationId="{75A2E2D3-E47D-46B0-80BA-F1CBC249E111}"/>
          </ac:cxnSpMkLst>
        </pc:cxnChg>
        <pc:cxnChg chg="add mod">
          <ac:chgData name="frank coutelieris" userId="8970ab324dd09032" providerId="LiveId" clId="{EFFA7B6C-1738-48C2-8AC0-80E3F87F0289}" dt="2020-04-03T07:03:08.256" v="796"/>
          <ac:cxnSpMkLst>
            <pc:docMk/>
            <pc:sldMk cId="1737983567" sldId="259"/>
            <ac:cxnSpMk id="60" creationId="{4E4C049A-3A4F-4591-B86D-E5ABDCD3062F}"/>
          </ac:cxnSpMkLst>
        </pc:cxnChg>
        <pc:cxnChg chg="add mod">
          <ac:chgData name="frank coutelieris" userId="8970ab324dd09032" providerId="LiveId" clId="{EFFA7B6C-1738-48C2-8AC0-80E3F87F0289}" dt="2020-04-03T07:03:08.256" v="796"/>
          <ac:cxnSpMkLst>
            <pc:docMk/>
            <pc:sldMk cId="1737983567" sldId="259"/>
            <ac:cxnSpMk id="61" creationId="{43086D27-7CF5-4E46-A99B-0F682C2E7E40}"/>
          </ac:cxnSpMkLst>
        </pc:cxnChg>
        <pc:cxnChg chg="add mod">
          <ac:chgData name="frank coutelieris" userId="8970ab324dd09032" providerId="LiveId" clId="{EFFA7B6C-1738-48C2-8AC0-80E3F87F0289}" dt="2020-04-03T07:03:08.256" v="796"/>
          <ac:cxnSpMkLst>
            <pc:docMk/>
            <pc:sldMk cId="1737983567" sldId="259"/>
            <ac:cxnSpMk id="62" creationId="{37EB3A15-F760-45A8-B97B-2662868C23BA}"/>
          </ac:cxnSpMkLst>
        </pc:cxnChg>
        <pc:cxnChg chg="add mod">
          <ac:chgData name="frank coutelieris" userId="8970ab324dd09032" providerId="LiveId" clId="{EFFA7B6C-1738-48C2-8AC0-80E3F87F0289}" dt="2020-04-03T07:03:08.256" v="796"/>
          <ac:cxnSpMkLst>
            <pc:docMk/>
            <pc:sldMk cId="1737983567" sldId="259"/>
            <ac:cxnSpMk id="63" creationId="{778340AD-13EC-463D-B69D-CFB1E7703841}"/>
          </ac:cxnSpMkLst>
        </pc:cxnChg>
      </pc:sldChg>
      <pc:sldChg chg="addSp modSp add">
        <pc:chgData name="frank coutelieris" userId="8970ab324dd09032" providerId="LiveId" clId="{EFFA7B6C-1738-48C2-8AC0-80E3F87F0289}" dt="2020-04-03T07:10:52.198" v="852" actId="20577"/>
        <pc:sldMkLst>
          <pc:docMk/>
          <pc:sldMk cId="2185719448" sldId="260"/>
        </pc:sldMkLst>
        <pc:spChg chg="mod">
          <ac:chgData name="frank coutelieris" userId="8970ab324dd09032" providerId="LiveId" clId="{EFFA7B6C-1738-48C2-8AC0-80E3F87F0289}" dt="2020-04-03T06:50:42.885" v="31" actId="20577"/>
          <ac:spMkLst>
            <pc:docMk/>
            <pc:sldMk cId="2185719448" sldId="260"/>
            <ac:spMk id="2" creationId="{206F6EE1-8450-4F3C-9DEA-052A69E668E0}"/>
          </ac:spMkLst>
        </pc:spChg>
        <pc:spChg chg="add mod">
          <ac:chgData name="frank coutelieris" userId="8970ab324dd09032" providerId="LiveId" clId="{EFFA7B6C-1738-48C2-8AC0-80E3F87F0289}" dt="2020-04-03T07:10:52.198" v="852" actId="20577"/>
          <ac:spMkLst>
            <pc:docMk/>
            <pc:sldMk cId="2185719448" sldId="260"/>
            <ac:spMk id="3" creationId="{E7DCB8A7-035D-42D1-935B-5F2BE947B822}"/>
          </ac:spMkLst>
        </pc:spChg>
      </pc:sldChg>
      <pc:sldChg chg="addSp delSp modSp add">
        <pc:chgData name="frank coutelieris" userId="8970ab324dd09032" providerId="LiveId" clId="{EFFA7B6C-1738-48C2-8AC0-80E3F87F0289}" dt="2020-04-03T07:11:02.153" v="856" actId="20577"/>
        <pc:sldMkLst>
          <pc:docMk/>
          <pc:sldMk cId="3621397156" sldId="261"/>
        </pc:sldMkLst>
        <pc:spChg chg="add mod">
          <ac:chgData name="frank coutelieris" userId="8970ab324dd09032" providerId="LiveId" clId="{EFFA7B6C-1738-48C2-8AC0-80E3F87F0289}" dt="2020-04-03T07:11:02.153" v="856" actId="20577"/>
          <ac:spMkLst>
            <pc:docMk/>
            <pc:sldMk cId="3621397156" sldId="261"/>
            <ac:spMk id="37" creationId="{F5F27BF4-1F7C-452A-9C83-4005D59FF6C8}"/>
          </ac:spMkLst>
        </pc:spChg>
        <pc:cxnChg chg="add mod">
          <ac:chgData name="frank coutelieris" userId="8970ab324dd09032" providerId="LiveId" clId="{EFFA7B6C-1738-48C2-8AC0-80E3F87F0289}" dt="2020-04-03T07:03:33.459" v="802" actId="14100"/>
          <ac:cxnSpMkLst>
            <pc:docMk/>
            <pc:sldMk cId="3621397156" sldId="261"/>
            <ac:cxnSpMk id="36" creationId="{3E25E64E-DCF3-4165-B8D2-525D257067F6}"/>
          </ac:cxnSpMkLst>
        </pc:cxnChg>
        <pc:cxnChg chg="add del mod">
          <ac:chgData name="frank coutelieris" userId="8970ab324dd09032" providerId="LiveId" clId="{EFFA7B6C-1738-48C2-8AC0-80E3F87F0289}" dt="2020-04-03T07:03:28.819" v="801" actId="478"/>
          <ac:cxnSpMkLst>
            <pc:docMk/>
            <pc:sldMk cId="3621397156" sldId="261"/>
            <ac:cxnSpMk id="37" creationId="{22BE2639-D7C2-44FC-86A3-63E6351E40C6}"/>
          </ac:cxnSpMkLst>
        </pc:cxnChg>
        <pc:cxnChg chg="add mod">
          <ac:chgData name="frank coutelieris" userId="8970ab324dd09032" providerId="LiveId" clId="{EFFA7B6C-1738-48C2-8AC0-80E3F87F0289}" dt="2020-04-03T07:03:16.873" v="798" actId="692"/>
          <ac:cxnSpMkLst>
            <pc:docMk/>
            <pc:sldMk cId="3621397156" sldId="261"/>
            <ac:cxnSpMk id="38" creationId="{4DC6DC3F-F23B-4550-B130-34E14CA1CAA1}"/>
          </ac:cxnSpMkLst>
        </pc:cxnChg>
        <pc:cxnChg chg="add mod">
          <ac:chgData name="frank coutelieris" userId="8970ab324dd09032" providerId="LiveId" clId="{EFFA7B6C-1738-48C2-8AC0-80E3F87F0289}" dt="2020-04-03T07:03:16.873" v="798" actId="692"/>
          <ac:cxnSpMkLst>
            <pc:docMk/>
            <pc:sldMk cId="3621397156" sldId="261"/>
            <ac:cxnSpMk id="39" creationId="{FFABEF43-18D4-48FA-83E1-1EE676CE49F5}"/>
          </ac:cxnSpMkLst>
        </pc:cxnChg>
        <pc:cxnChg chg="add mod">
          <ac:chgData name="frank coutelieris" userId="8970ab324dd09032" providerId="LiveId" clId="{EFFA7B6C-1738-48C2-8AC0-80E3F87F0289}" dt="2020-04-03T07:03:16.873" v="798" actId="692"/>
          <ac:cxnSpMkLst>
            <pc:docMk/>
            <pc:sldMk cId="3621397156" sldId="261"/>
            <ac:cxnSpMk id="40" creationId="{C5265612-CE1E-4995-BC2A-8B38CDF0F753}"/>
          </ac:cxnSpMkLst>
        </pc:cxnChg>
        <pc:cxnChg chg="add del mod">
          <ac:chgData name="frank coutelieris" userId="8970ab324dd09032" providerId="LiveId" clId="{EFFA7B6C-1738-48C2-8AC0-80E3F87F0289}" dt="2020-04-03T07:03:25.521" v="800" actId="478"/>
          <ac:cxnSpMkLst>
            <pc:docMk/>
            <pc:sldMk cId="3621397156" sldId="261"/>
            <ac:cxnSpMk id="41" creationId="{D946E5D8-471D-4274-91CD-A9DE467434A9}"/>
          </ac:cxnSpMkLst>
        </pc:cxnChg>
        <pc:cxnChg chg="add mod">
          <ac:chgData name="frank coutelieris" userId="8970ab324dd09032" providerId="LiveId" clId="{EFFA7B6C-1738-48C2-8AC0-80E3F87F0289}" dt="2020-04-03T07:03:16.873" v="798" actId="692"/>
          <ac:cxnSpMkLst>
            <pc:docMk/>
            <pc:sldMk cId="3621397156" sldId="261"/>
            <ac:cxnSpMk id="42" creationId="{6D0AB246-417C-4C74-A70E-A3F723133882}"/>
          </ac:cxnSpMkLst>
        </pc:cxnChg>
        <pc:cxnChg chg="add mod">
          <ac:chgData name="frank coutelieris" userId="8970ab324dd09032" providerId="LiveId" clId="{EFFA7B6C-1738-48C2-8AC0-80E3F87F0289}" dt="2020-04-03T07:03:44.940" v="804" actId="1076"/>
          <ac:cxnSpMkLst>
            <pc:docMk/>
            <pc:sldMk cId="3621397156" sldId="261"/>
            <ac:cxnSpMk id="43" creationId="{37EF84AB-0F32-4C87-91EE-7F38CF84E15A}"/>
          </ac:cxnSpMkLst>
        </pc:cxnChg>
        <pc:cxnChg chg="add del mod">
          <ac:chgData name="frank coutelieris" userId="8970ab324dd09032" providerId="LiveId" clId="{EFFA7B6C-1738-48C2-8AC0-80E3F87F0289}" dt="2020-04-03T07:03:22.020" v="799" actId="478"/>
          <ac:cxnSpMkLst>
            <pc:docMk/>
            <pc:sldMk cId="3621397156" sldId="261"/>
            <ac:cxnSpMk id="44" creationId="{9DEAB784-20D1-4956-9FF0-251923BDBC1A}"/>
          </ac:cxnSpMkLst>
        </pc:cxnChg>
      </pc:sldChg>
      <pc:sldChg chg="addSp delSp modSp add">
        <pc:chgData name="frank coutelieris" userId="8970ab324dd09032" providerId="LiveId" clId="{EFFA7B6C-1738-48C2-8AC0-80E3F87F0289}" dt="2020-04-03T07:11:06.727" v="858" actId="20577"/>
        <pc:sldMkLst>
          <pc:docMk/>
          <pc:sldMk cId="1318407689" sldId="262"/>
        </pc:sldMkLst>
        <pc:spChg chg="add mod">
          <ac:chgData name="frank coutelieris" userId="8970ab324dd09032" providerId="LiveId" clId="{EFFA7B6C-1738-48C2-8AC0-80E3F87F0289}" dt="2020-04-03T07:11:06.727" v="858" actId="20577"/>
          <ac:spMkLst>
            <pc:docMk/>
            <pc:sldMk cId="1318407689" sldId="262"/>
            <ac:spMk id="38" creationId="{FE85F725-FD73-439E-AFF9-D73DA1856FD8}"/>
          </ac:spMkLst>
        </pc:spChg>
        <pc:cxnChg chg="add mod">
          <ac:chgData name="frank coutelieris" userId="8970ab324dd09032" providerId="LiveId" clId="{EFFA7B6C-1738-48C2-8AC0-80E3F87F0289}" dt="2020-04-03T07:04:12.385" v="806" actId="692"/>
          <ac:cxnSpMkLst>
            <pc:docMk/>
            <pc:sldMk cId="1318407689" sldId="262"/>
            <ac:cxnSpMk id="36" creationId="{19E7191F-7E8E-4C87-90B5-F0D00A9076CE}"/>
          </ac:cxnSpMkLst>
        </pc:cxnChg>
        <pc:cxnChg chg="add mod">
          <ac:chgData name="frank coutelieris" userId="8970ab324dd09032" providerId="LiveId" clId="{EFFA7B6C-1738-48C2-8AC0-80E3F87F0289}" dt="2020-04-03T07:04:20.292" v="809" actId="14100"/>
          <ac:cxnSpMkLst>
            <pc:docMk/>
            <pc:sldMk cId="1318407689" sldId="262"/>
            <ac:cxnSpMk id="37" creationId="{9AA1F456-DE73-491C-9964-CC8EC1F3DD33}"/>
          </ac:cxnSpMkLst>
        </pc:cxnChg>
        <pc:cxnChg chg="add del mod">
          <ac:chgData name="frank coutelieris" userId="8970ab324dd09032" providerId="LiveId" clId="{EFFA7B6C-1738-48C2-8AC0-80E3F87F0289}" dt="2020-04-03T07:04:17.470" v="808" actId="478"/>
          <ac:cxnSpMkLst>
            <pc:docMk/>
            <pc:sldMk cId="1318407689" sldId="262"/>
            <ac:cxnSpMk id="38" creationId="{001EA2D2-C267-4B70-ACA6-D98D21A6E9AC}"/>
          </ac:cxnSpMkLst>
        </pc:cxnChg>
        <pc:cxnChg chg="add mod">
          <ac:chgData name="frank coutelieris" userId="8970ab324dd09032" providerId="LiveId" clId="{EFFA7B6C-1738-48C2-8AC0-80E3F87F0289}" dt="2020-04-03T07:04:26.357" v="811" actId="14100"/>
          <ac:cxnSpMkLst>
            <pc:docMk/>
            <pc:sldMk cId="1318407689" sldId="262"/>
            <ac:cxnSpMk id="39" creationId="{5F6BE1C5-18DE-482F-AAB7-7E824F0B73A4}"/>
          </ac:cxnSpMkLst>
        </pc:cxnChg>
        <pc:cxnChg chg="add del mod">
          <ac:chgData name="frank coutelieris" userId="8970ab324dd09032" providerId="LiveId" clId="{EFFA7B6C-1738-48C2-8AC0-80E3F87F0289}" dt="2020-04-03T07:04:22.678" v="810" actId="478"/>
          <ac:cxnSpMkLst>
            <pc:docMk/>
            <pc:sldMk cId="1318407689" sldId="262"/>
            <ac:cxnSpMk id="40" creationId="{7EC01E26-A1B1-43A0-8499-0FE0D20FDDE3}"/>
          </ac:cxnSpMkLst>
        </pc:cxnChg>
        <pc:cxnChg chg="add del mod">
          <ac:chgData name="frank coutelieris" userId="8970ab324dd09032" providerId="LiveId" clId="{EFFA7B6C-1738-48C2-8AC0-80E3F87F0289}" dt="2020-04-03T07:04:16.146" v="807" actId="478"/>
          <ac:cxnSpMkLst>
            <pc:docMk/>
            <pc:sldMk cId="1318407689" sldId="262"/>
            <ac:cxnSpMk id="41" creationId="{35A3369A-23D1-4345-81EC-BB91F5A6A209}"/>
          </ac:cxnSpMkLst>
        </pc:cxnChg>
      </pc:sldChg>
    </pc:docChg>
  </pc:docChgLst>
  <pc:docChgLst>
    <pc:chgData name="frank coutelieris" userId="8970ab324dd09032" providerId="LiveId" clId="{8AA31C61-A4B0-4D51-AE7B-D35A0073B550}"/>
    <pc:docChg chg="custSel addSld modSld">
      <pc:chgData name="frank coutelieris" userId="8970ab324dd09032" providerId="LiveId" clId="{8AA31C61-A4B0-4D51-AE7B-D35A0073B550}" dt="2020-04-01T09:38:28.356" v="4" actId="27614"/>
      <pc:docMkLst>
        <pc:docMk/>
      </pc:docMkLst>
      <pc:sldChg chg="addSp delSp modSp add">
        <pc:chgData name="frank coutelieris" userId="8970ab324dd09032" providerId="LiveId" clId="{8AA31C61-A4B0-4D51-AE7B-D35A0073B550}" dt="2020-04-01T09:38:28.356" v="4" actId="27614"/>
        <pc:sldMkLst>
          <pc:docMk/>
          <pc:sldMk cId="3654434820" sldId="256"/>
        </pc:sldMkLst>
        <pc:spChg chg="del">
          <ac:chgData name="frank coutelieris" userId="8970ab324dd09032" providerId="LiveId" clId="{8AA31C61-A4B0-4D51-AE7B-D35A0073B550}" dt="2020-04-01T09:38:06.551" v="1" actId="478"/>
          <ac:spMkLst>
            <pc:docMk/>
            <pc:sldMk cId="3654434820" sldId="256"/>
            <ac:spMk id="2" creationId="{FEB9C800-05F8-48E7-A3C4-333A52C3D483}"/>
          </ac:spMkLst>
        </pc:spChg>
        <pc:spChg chg="del">
          <ac:chgData name="frank coutelieris" userId="8970ab324dd09032" providerId="LiveId" clId="{8AA31C61-A4B0-4D51-AE7B-D35A0073B550}" dt="2020-04-01T09:38:07.905" v="2" actId="478"/>
          <ac:spMkLst>
            <pc:docMk/>
            <pc:sldMk cId="3654434820" sldId="256"/>
            <ac:spMk id="3" creationId="{6C9DB5DE-C23A-4589-9F96-D5508600A3E8}"/>
          </ac:spMkLst>
        </pc:spChg>
        <pc:picChg chg="add mod">
          <ac:chgData name="frank coutelieris" userId="8970ab324dd09032" providerId="LiveId" clId="{8AA31C61-A4B0-4D51-AE7B-D35A0073B550}" dt="2020-04-01T09:38:28.356" v="4" actId="27614"/>
          <ac:picMkLst>
            <pc:docMk/>
            <pc:sldMk cId="3654434820" sldId="256"/>
            <ac:picMk id="5" creationId="{E21B830C-9AE6-4864-BC18-C6B39B9155F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7A5CC-D1B4-48CE-92B3-B682D8A2C3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B30B80-09CA-4F1F-88E0-AC8F89031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A51E3-50E3-4074-9EF4-C0BE0E9F5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BBD8-0EDA-4368-B9BF-7B52F90D36E0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58249-33F5-4705-AB27-7FEE2FF5B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583F93-5F35-443C-9A5A-D16E78B49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6BA8F-E26A-45A9-9C4C-F3BCCEA893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1368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3BC00-BA92-459F-BA57-F26FDC4A0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4F4CFD-AFB6-4771-B6F2-34A3406327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3D982-908C-4EB8-AF61-2A10A23B4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BBD8-0EDA-4368-B9BF-7B52F90D36E0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7095B-48B7-43F5-B6E0-E546D40E6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F8F3EA-1B4D-44C5-AE07-6E39AE790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6BA8F-E26A-45A9-9C4C-F3BCCEA893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5739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9E7C08-D9DB-44A8-8C48-B2AD6EE5DA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37B026-98AA-40F5-ADDA-4B27F6E8B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109B77-8641-44F4-8958-4E87D6697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BBD8-0EDA-4368-B9BF-7B52F90D36E0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404B0-4719-4E42-AA17-6B9CBF5E4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994F7B-61BD-4A4B-AD23-AD9B9A99F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6BA8F-E26A-45A9-9C4C-F3BCCEA893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8761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016C2-DBE7-4C54-B2D2-59593366F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AD08B-2A30-497C-A679-F7D03E8F5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164F3-514B-43D9-92F3-D70748AAA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BBD8-0EDA-4368-B9BF-7B52F90D36E0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B7A50-3C19-4096-914C-72DA7B46A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2BA30-3CDB-4837-BD74-F2DA2B31D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6BA8F-E26A-45A9-9C4C-F3BCCEA893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27447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4628B-A910-48FC-A327-BF1CCB0C4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D71AC4-D3C1-4AE6-B94C-B3983C76B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6718C-56A2-4BE9-99DD-30C436C0C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BBD8-0EDA-4368-B9BF-7B52F90D36E0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C96519-6533-4CC3-8A98-370BB968E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1DEDB-4D76-43C3-895C-60E1F4214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6BA8F-E26A-45A9-9C4C-F3BCCEA893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561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992DD-4E8C-4DA2-BB3E-8AA79DBFD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8547C-F8A9-4559-B7E6-2CBAD54B91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98BED8-2AC1-4B9A-B782-8BAD332971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A992BE-5C27-4AFF-99EF-1C4D6E180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BBD8-0EDA-4368-B9BF-7B52F90D36E0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FA756E-F261-4105-BF33-449871096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A0D6E-47C6-40BF-BAA9-F57141441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6BA8F-E26A-45A9-9C4C-F3BCCEA893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8104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BAE5A-0A13-4882-A4C6-F145A2D8D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FF6114-3C12-44EA-A58F-688429A88E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4A97EC-DBD4-4C71-8D58-202B94396E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918F17-7476-4DA9-9A40-0552FF32E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1D3D64-51C2-4A50-82FA-4C95EECE2B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F6E5F9-E475-4FBB-8F2E-EA99E00D6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BBD8-0EDA-4368-B9BF-7B52F90D36E0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DC4EDC-43ED-4C5D-B104-8B6A7C949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1840F-7658-45D6-8F90-A62CA1489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6BA8F-E26A-45A9-9C4C-F3BCCEA893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210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483EE-CE06-40E8-99EB-509FCC3E4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4B9B3C-6923-4FF2-B54B-E38DA563A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BBD8-0EDA-4368-B9BF-7B52F90D36E0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D1AA76-038F-427B-95EB-22171BCD6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87E18C-0847-441A-84D2-BC90E967F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6BA8F-E26A-45A9-9C4C-F3BCCEA893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4689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5CDF12-FEA6-4DF4-A253-14A5257D0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BBD8-0EDA-4368-B9BF-7B52F90D36E0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5E3110-5848-4003-B9E0-BC515FAF2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CF1309-481C-4605-859F-1D5944B64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6BA8F-E26A-45A9-9C4C-F3BCCEA893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7874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8A727-FD8C-441A-976E-D2F2AF5C6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D1A7B-615F-4D9D-8C48-72986EDF9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6268A7-1F8E-4108-A6C3-5AD06107F1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F4D510-99AC-4A33-99C1-D3A2F1F4C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BBD8-0EDA-4368-B9BF-7B52F90D36E0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FDBF40-F2D2-47C0-B138-936398460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86467D-B758-44C0-9E71-88FAAA7AC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6BA8F-E26A-45A9-9C4C-F3BCCEA893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5783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AC44E-363E-4CA0-A629-865F7AACE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015704-A722-4EAF-8A82-499F5A01B7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CB76E8-2973-4B33-8FCD-695762A947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A85EEB-E592-44AC-A291-0E14CFC74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BBD8-0EDA-4368-B9BF-7B52F90D36E0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8A1193-B787-4585-9236-5B4C68BEB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F1DD08-E77E-4CE8-BAAF-A6853B764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6BA8F-E26A-45A9-9C4C-F3BCCEA893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731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5A3474-AC9C-4AEE-A3C3-5F0ED89CE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37B53-279B-4C9F-8473-ECFC24988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BC95-5730-4364-914F-520DAEAE81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EBBD8-0EDA-4368-B9BF-7B52F90D36E0}" type="datetimeFigureOut">
              <a:rPr lang="el-GR" smtClean="0"/>
              <a:t>3/4/2020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3EBDD-7406-46F6-9EBC-02CBA624C8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A3AA03-BE1C-4AAB-8085-7FA9637ED0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6BA8F-E26A-45A9-9C4C-F3BCCEA893C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4947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06F6EE1-8450-4F3C-9DEA-052A69E668E0}"/>
              </a:ext>
            </a:extLst>
          </p:cNvPr>
          <p:cNvSpPr/>
          <p:nvPr/>
        </p:nvSpPr>
        <p:spPr>
          <a:xfrm>
            <a:off x="1202873" y="1393646"/>
            <a:ext cx="10227128" cy="1649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Με χρήσης διπλού ολοκληρώματος, να βρεθεί το εμβαδόν του </a:t>
            </a:r>
            <a:r>
              <a:rPr lang="el-GR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παραληλλογράμμου</a:t>
            </a:r>
            <a:r>
              <a:rPr lang="el-G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που ορίζεται από τα σημεία Α(1,1), Β(4,1), Γ(4,3) και Δ (1,3)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68F2BD1-8F1C-48BF-BF66-886721791443}"/>
              </a:ext>
            </a:extLst>
          </p:cNvPr>
          <p:cNvSpPr txBox="1"/>
          <p:nvPr/>
        </p:nvSpPr>
        <p:spPr>
          <a:xfrm>
            <a:off x="1111045" y="870426"/>
            <a:ext cx="2497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l-GR" sz="2800" b="1" dirty="0">
                <a:solidFill>
                  <a:srgbClr val="FF0000"/>
                </a:solidFill>
              </a:rPr>
              <a:t>ΑΣΚΗΣΗ 1</a:t>
            </a:r>
          </a:p>
        </p:txBody>
      </p:sp>
    </p:spTree>
    <p:extLst>
      <p:ext uri="{BB962C8B-B14F-4D97-AF65-F5344CB8AC3E}">
        <p14:creationId xmlns:p14="http://schemas.microsoft.com/office/powerpoint/2010/main" val="3654434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06F6EE1-8450-4F3C-9DEA-052A69E668E0}"/>
              </a:ext>
            </a:extLst>
          </p:cNvPr>
          <p:cNvSpPr/>
          <p:nvPr/>
        </p:nvSpPr>
        <p:spPr>
          <a:xfrm>
            <a:off x="1202873" y="1393646"/>
            <a:ext cx="10227128" cy="1649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Με χρήσης διπλού ολοκληρώματος, να βρεθεί το εμβαδόν του </a:t>
            </a:r>
            <a:r>
              <a:rPr lang="el-GR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τριγώνου</a:t>
            </a:r>
            <a:r>
              <a:rPr lang="el-G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που ορίζεται από τα σημεία Α(0,0), Β(3,0) και Γ (0,2)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7C9DD9D-8980-4B11-9C62-CB8BC374999A}"/>
              </a:ext>
            </a:extLst>
          </p:cNvPr>
          <p:cNvSpPr/>
          <p:nvPr/>
        </p:nvSpPr>
        <p:spPr>
          <a:xfrm>
            <a:off x="1202873" y="1024314"/>
            <a:ext cx="17059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l-GR" sz="2800" b="1" dirty="0">
                <a:solidFill>
                  <a:srgbClr val="FF0000"/>
                </a:solidFill>
              </a:rPr>
              <a:t>ΑΣΚΗΣΗ 2</a:t>
            </a:r>
          </a:p>
        </p:txBody>
      </p:sp>
    </p:spTree>
    <p:extLst>
      <p:ext uri="{BB962C8B-B14F-4D97-AF65-F5344CB8AC3E}">
        <p14:creationId xmlns:p14="http://schemas.microsoft.com/office/powerpoint/2010/main" val="1862592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06F6EE1-8450-4F3C-9DEA-052A69E668E0}"/>
              </a:ext>
            </a:extLst>
          </p:cNvPr>
          <p:cNvSpPr/>
          <p:nvPr/>
        </p:nvSpPr>
        <p:spPr>
          <a:xfrm>
            <a:off x="1202873" y="1393646"/>
            <a:ext cx="10227128" cy="1122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Με χρήσης διπλού ολοκληρώματος, να βρεθεί το εμβαδόν του </a:t>
            </a:r>
            <a:r>
              <a:rPr lang="el-GR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χωρίου </a:t>
            </a:r>
            <a:r>
              <a:rPr lang="el-G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που ορίζεται από τις καμπύλες y=x</a:t>
            </a:r>
            <a:r>
              <a:rPr lang="el-GR" sz="32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l-G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και y=x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7DD1DB-A279-45EA-B540-2E2A159E73B4}"/>
              </a:ext>
            </a:extLst>
          </p:cNvPr>
          <p:cNvSpPr/>
          <p:nvPr/>
        </p:nvSpPr>
        <p:spPr>
          <a:xfrm>
            <a:off x="1202873" y="1024314"/>
            <a:ext cx="17059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l-GR" sz="2800" b="1" dirty="0">
                <a:solidFill>
                  <a:srgbClr val="FF0000"/>
                </a:solidFill>
              </a:rPr>
              <a:t>ΑΣΚΗΣΗ 3</a:t>
            </a:r>
          </a:p>
        </p:txBody>
      </p:sp>
    </p:spTree>
    <p:extLst>
      <p:ext uri="{BB962C8B-B14F-4D97-AF65-F5344CB8AC3E}">
        <p14:creationId xmlns:p14="http://schemas.microsoft.com/office/powerpoint/2010/main" val="2146393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06F6EE1-8450-4F3C-9DEA-052A69E668E0}"/>
              </a:ext>
            </a:extLst>
          </p:cNvPr>
          <p:cNvSpPr/>
          <p:nvPr/>
        </p:nvSpPr>
        <p:spPr>
          <a:xfrm>
            <a:off x="1202873" y="1393646"/>
            <a:ext cx="10227128" cy="1122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Με χρήσης διπλού ολοκληρώματος, να βρεθεί το εμβαδόν του </a:t>
            </a:r>
            <a:r>
              <a:rPr lang="el-GR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χωρίου </a:t>
            </a:r>
            <a:r>
              <a:rPr lang="el-G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που ορίζεται από τις καμπύλες y=x</a:t>
            </a:r>
            <a:r>
              <a:rPr lang="el-GR" sz="32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l-G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και y=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l-G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-6</a:t>
            </a:r>
            <a:endParaRPr lang="el-GR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DCB8A7-035D-42D1-935B-5F2BE947B822}"/>
              </a:ext>
            </a:extLst>
          </p:cNvPr>
          <p:cNvSpPr/>
          <p:nvPr/>
        </p:nvSpPr>
        <p:spPr>
          <a:xfrm>
            <a:off x="1202873" y="1024314"/>
            <a:ext cx="17059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l-GR" sz="2800" b="1" dirty="0">
                <a:solidFill>
                  <a:srgbClr val="FF0000"/>
                </a:solidFill>
              </a:rPr>
              <a:t>ΑΣΚΗΣΗ 4</a:t>
            </a:r>
          </a:p>
        </p:txBody>
      </p:sp>
    </p:spTree>
    <p:extLst>
      <p:ext uri="{BB962C8B-B14F-4D97-AF65-F5344CB8AC3E}">
        <p14:creationId xmlns:p14="http://schemas.microsoft.com/office/powerpoint/2010/main" val="2185719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06F6EE1-8450-4F3C-9DEA-052A69E668E0}"/>
              </a:ext>
            </a:extLst>
          </p:cNvPr>
          <p:cNvSpPr/>
          <p:nvPr/>
        </p:nvSpPr>
        <p:spPr>
          <a:xfrm>
            <a:off x="1202873" y="1393646"/>
            <a:ext cx="10227128" cy="1122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Με χρήσης τριπλού ολοκληρώματος, να βρεθεί ο όγκος του παραλληλεπιπέδου που ορίζεται στο σχήμα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468EE20-813F-4D7C-B180-EDEEDD3D40AB}"/>
              </a:ext>
            </a:extLst>
          </p:cNvPr>
          <p:cNvGrpSpPr/>
          <p:nvPr/>
        </p:nvGrpSpPr>
        <p:grpSpPr>
          <a:xfrm>
            <a:off x="3538330" y="3249881"/>
            <a:ext cx="3836155" cy="2608000"/>
            <a:chOff x="3538330" y="3249881"/>
            <a:chExt cx="3836155" cy="2608000"/>
          </a:xfrm>
        </p:grpSpPr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36EB2A52-D0B5-4264-8F59-028F63227BBB}"/>
                </a:ext>
              </a:extLst>
            </p:cNvPr>
            <p:cNvCxnSpPr/>
            <p:nvPr/>
          </p:nvCxnSpPr>
          <p:spPr>
            <a:xfrm flipV="1">
              <a:off x="5093110" y="3249881"/>
              <a:ext cx="0" cy="134702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741D6797-5F11-4254-9D93-0F48453FA551}"/>
                </a:ext>
              </a:extLst>
            </p:cNvPr>
            <p:cNvCxnSpPr>
              <a:cxnSpLocks/>
            </p:cNvCxnSpPr>
            <p:nvPr/>
          </p:nvCxnSpPr>
          <p:spPr>
            <a:xfrm>
              <a:off x="5093110" y="4596901"/>
              <a:ext cx="1963673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D03ADDED-7D7B-4CAE-9300-3784FFF6816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38330" y="4596901"/>
              <a:ext cx="1554780" cy="1008769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CFCB559-9ADB-4585-A95E-534CBC242605}"/>
                </a:ext>
              </a:extLst>
            </p:cNvPr>
            <p:cNvSpPr txBox="1"/>
            <p:nvPr/>
          </p:nvSpPr>
          <p:spPr>
            <a:xfrm>
              <a:off x="5367130" y="45472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1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E6A0E78-635F-4E9B-BF1D-343547173079}"/>
                </a:ext>
              </a:extLst>
            </p:cNvPr>
            <p:cNvSpPr txBox="1"/>
            <p:nvPr/>
          </p:nvSpPr>
          <p:spPr>
            <a:xfrm>
              <a:off x="5668816" y="45472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138DC45-F1D3-425F-9561-7F792C4ED1AA}"/>
                </a:ext>
              </a:extLst>
            </p:cNvPr>
            <p:cNvSpPr txBox="1"/>
            <p:nvPr/>
          </p:nvSpPr>
          <p:spPr>
            <a:xfrm>
              <a:off x="5970502" y="45472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105D029-D7F1-4A73-A2D2-4F92BB56BAA5}"/>
                </a:ext>
              </a:extLst>
            </p:cNvPr>
            <p:cNvSpPr txBox="1"/>
            <p:nvPr/>
          </p:nvSpPr>
          <p:spPr>
            <a:xfrm>
              <a:off x="5105796" y="422756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1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9E77EBE-6981-49E0-92E7-EC3EABED3839}"/>
                </a:ext>
              </a:extLst>
            </p:cNvPr>
            <p:cNvSpPr txBox="1"/>
            <p:nvPr/>
          </p:nvSpPr>
          <p:spPr>
            <a:xfrm>
              <a:off x="5105796" y="387198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2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7369228-66DB-4F40-9BC8-43300347FEA9}"/>
                </a:ext>
              </a:extLst>
            </p:cNvPr>
            <p:cNvSpPr txBox="1"/>
            <p:nvPr/>
          </p:nvSpPr>
          <p:spPr>
            <a:xfrm>
              <a:off x="5101688" y="35321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3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6BDC333-6237-48F7-8986-72B315AD9DB2}"/>
                </a:ext>
              </a:extLst>
            </p:cNvPr>
            <p:cNvCxnSpPr>
              <a:cxnSpLocks/>
            </p:cNvCxnSpPr>
            <p:nvPr/>
          </p:nvCxnSpPr>
          <p:spPr>
            <a:xfrm>
              <a:off x="5044440" y="3716766"/>
              <a:ext cx="10296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B8F5CB9-E384-4D2C-AC97-AA2CFADE3859}"/>
                </a:ext>
              </a:extLst>
            </p:cNvPr>
            <p:cNvCxnSpPr>
              <a:cxnSpLocks/>
            </p:cNvCxnSpPr>
            <p:nvPr/>
          </p:nvCxnSpPr>
          <p:spPr>
            <a:xfrm>
              <a:off x="5048250" y="4082526"/>
              <a:ext cx="10296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DD7E907-F091-4800-91BA-DF303956CF55}"/>
                </a:ext>
              </a:extLst>
            </p:cNvPr>
            <p:cNvCxnSpPr>
              <a:cxnSpLocks/>
            </p:cNvCxnSpPr>
            <p:nvPr/>
          </p:nvCxnSpPr>
          <p:spPr>
            <a:xfrm>
              <a:off x="5052060" y="4402566"/>
              <a:ext cx="10296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ED2279D-27B2-457E-8893-2D430227A0A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059756" y="4591272"/>
              <a:ext cx="10296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AE78352A-32FB-489B-B5E1-365CE35E6CA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758815" y="4591161"/>
              <a:ext cx="10296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D9E5060-7704-4F74-B8FD-43F93156480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454015" y="4596876"/>
              <a:ext cx="10296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0403FAD-83FB-4F28-8D92-B9E12CCD8D08}"/>
                </a:ext>
              </a:extLst>
            </p:cNvPr>
            <p:cNvSpPr txBox="1"/>
            <p:nvPr/>
          </p:nvSpPr>
          <p:spPr>
            <a:xfrm>
              <a:off x="4553717" y="483288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2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5EBD30E-BF0D-4E21-A8A8-E5205CD1450B}"/>
                </a:ext>
              </a:extLst>
            </p:cNvPr>
            <p:cNvSpPr txBox="1"/>
            <p:nvPr/>
          </p:nvSpPr>
          <p:spPr>
            <a:xfrm>
              <a:off x="4302557" y="499452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3</a:t>
              </a: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913E25D-8057-409D-96F5-317281A23B6F}"/>
                </a:ext>
              </a:extLst>
            </p:cNvPr>
            <p:cNvCxnSpPr>
              <a:cxnSpLocks/>
            </p:cNvCxnSpPr>
            <p:nvPr/>
          </p:nvCxnSpPr>
          <p:spPr>
            <a:xfrm>
              <a:off x="4776086" y="4813381"/>
              <a:ext cx="10296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C3D35BE-4B81-4ACC-BC4B-A3241C9F3619}"/>
                </a:ext>
              </a:extLst>
            </p:cNvPr>
            <p:cNvCxnSpPr>
              <a:cxnSpLocks/>
            </p:cNvCxnSpPr>
            <p:nvPr/>
          </p:nvCxnSpPr>
          <p:spPr>
            <a:xfrm>
              <a:off x="4486526" y="4996261"/>
              <a:ext cx="10296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EB6CF5E-8C16-48D5-9255-C8AFD982A032}"/>
                </a:ext>
              </a:extLst>
            </p:cNvPr>
            <p:cNvCxnSpPr>
              <a:cxnSpLocks/>
            </p:cNvCxnSpPr>
            <p:nvPr/>
          </p:nvCxnSpPr>
          <p:spPr>
            <a:xfrm>
              <a:off x="4223636" y="5167711"/>
              <a:ext cx="10296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1A179540-EC79-4FB8-BB97-5506C57588D3}"/>
                </a:ext>
              </a:extLst>
            </p:cNvPr>
            <p:cNvSpPr txBox="1"/>
            <p:nvPr/>
          </p:nvSpPr>
          <p:spPr>
            <a:xfrm>
              <a:off x="4818822" y="464264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1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79E08A9-34D3-4FC4-80DE-9B6B108EA26F}"/>
                </a:ext>
              </a:extLst>
            </p:cNvPr>
            <p:cNvSpPr txBox="1"/>
            <p:nvPr/>
          </p:nvSpPr>
          <p:spPr>
            <a:xfrm>
              <a:off x="4007211" y="5174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4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2C5F4817-3446-4D2F-B52E-AF78D45153BA}"/>
                </a:ext>
              </a:extLst>
            </p:cNvPr>
            <p:cNvCxnSpPr>
              <a:cxnSpLocks/>
            </p:cNvCxnSpPr>
            <p:nvPr/>
          </p:nvCxnSpPr>
          <p:spPr>
            <a:xfrm>
              <a:off x="3941696" y="5350591"/>
              <a:ext cx="10296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3C09B474-2BAC-43FE-94A4-D7BF93A394F9}"/>
                </a:ext>
              </a:extLst>
            </p:cNvPr>
            <p:cNvSpPr txBox="1"/>
            <p:nvPr/>
          </p:nvSpPr>
          <p:spPr>
            <a:xfrm>
              <a:off x="7090433" y="4376381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  <a:endParaRPr lang="el-GR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310A341-4E70-424D-B4B1-4AF25166EB35}"/>
                </a:ext>
              </a:extLst>
            </p:cNvPr>
            <p:cNvSpPr txBox="1"/>
            <p:nvPr/>
          </p:nvSpPr>
          <p:spPr>
            <a:xfrm>
              <a:off x="3617960" y="5488549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</a:t>
              </a:r>
              <a:endParaRPr lang="el-GR" dirty="0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CB5789C7-472C-4247-94CB-8DEFDE28C131}"/>
              </a:ext>
            </a:extLst>
          </p:cNvPr>
          <p:cNvSpPr txBox="1"/>
          <p:nvPr/>
        </p:nvSpPr>
        <p:spPr>
          <a:xfrm>
            <a:off x="4969665" y="2856799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  <a:endParaRPr lang="el-GR" dirty="0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E1D0A67-2647-468A-BADD-D448B65E6ABF}"/>
              </a:ext>
            </a:extLst>
          </p:cNvPr>
          <p:cNvCxnSpPr>
            <a:cxnSpLocks/>
          </p:cNvCxnSpPr>
          <p:nvPr/>
        </p:nvCxnSpPr>
        <p:spPr>
          <a:xfrm flipH="1" flipV="1">
            <a:off x="5093111" y="4080732"/>
            <a:ext cx="717188" cy="179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8CFA9FF-1DE9-4428-ACF2-635FAE38178B}"/>
              </a:ext>
            </a:extLst>
          </p:cNvPr>
          <p:cNvCxnSpPr>
            <a:cxnSpLocks/>
            <a:stCxn id="10" idx="0"/>
          </p:cNvCxnSpPr>
          <p:nvPr/>
        </p:nvCxnSpPr>
        <p:spPr>
          <a:xfrm flipH="1" flipV="1">
            <a:off x="5810299" y="4080732"/>
            <a:ext cx="9360" cy="466556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20CB21F-ECA8-4625-92F6-22FA45328296}"/>
              </a:ext>
            </a:extLst>
          </p:cNvPr>
          <p:cNvCxnSpPr>
            <a:cxnSpLocks/>
            <a:endCxn id="10" idx="0"/>
          </p:cNvCxnSpPr>
          <p:nvPr/>
        </p:nvCxnSpPr>
        <p:spPr>
          <a:xfrm flipV="1">
            <a:off x="4701076" y="4547288"/>
            <a:ext cx="1118583" cy="810392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2D42709D-8A25-4871-8D91-027ED988A64F}"/>
              </a:ext>
            </a:extLst>
          </p:cNvPr>
          <p:cNvCxnSpPr>
            <a:cxnSpLocks/>
          </p:cNvCxnSpPr>
          <p:nvPr/>
        </p:nvCxnSpPr>
        <p:spPr>
          <a:xfrm flipH="1" flipV="1">
            <a:off x="3983888" y="5356783"/>
            <a:ext cx="717188" cy="179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51A77234-AC07-4974-BD49-676A0A33BF32}"/>
              </a:ext>
            </a:extLst>
          </p:cNvPr>
          <p:cNvCxnSpPr>
            <a:cxnSpLocks/>
          </p:cNvCxnSpPr>
          <p:nvPr/>
        </p:nvCxnSpPr>
        <p:spPr>
          <a:xfrm flipV="1">
            <a:off x="4007100" y="4060780"/>
            <a:ext cx="1118583" cy="810392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ED8CFC01-F147-4D90-83A0-E2A998CA217C}"/>
              </a:ext>
            </a:extLst>
          </p:cNvPr>
          <p:cNvCxnSpPr>
            <a:cxnSpLocks/>
          </p:cNvCxnSpPr>
          <p:nvPr/>
        </p:nvCxnSpPr>
        <p:spPr>
          <a:xfrm flipH="1" flipV="1">
            <a:off x="4678484" y="4905837"/>
            <a:ext cx="9360" cy="466556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9F063421-BD4B-4243-BBA9-6F72C41AD206}"/>
              </a:ext>
            </a:extLst>
          </p:cNvPr>
          <p:cNvCxnSpPr>
            <a:cxnSpLocks/>
          </p:cNvCxnSpPr>
          <p:nvPr/>
        </p:nvCxnSpPr>
        <p:spPr>
          <a:xfrm flipH="1" flipV="1">
            <a:off x="3985055" y="4870219"/>
            <a:ext cx="9360" cy="466556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D42366AC-D62A-4F5D-B808-C8117DD34A02}"/>
              </a:ext>
            </a:extLst>
          </p:cNvPr>
          <p:cNvCxnSpPr>
            <a:cxnSpLocks/>
          </p:cNvCxnSpPr>
          <p:nvPr/>
        </p:nvCxnSpPr>
        <p:spPr>
          <a:xfrm flipH="1" flipV="1">
            <a:off x="3975276" y="4895978"/>
            <a:ext cx="717188" cy="179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2486F817-B9C9-4BDD-85D0-9D5A612DFC78}"/>
              </a:ext>
            </a:extLst>
          </p:cNvPr>
          <p:cNvCxnSpPr>
            <a:cxnSpLocks/>
          </p:cNvCxnSpPr>
          <p:nvPr/>
        </p:nvCxnSpPr>
        <p:spPr>
          <a:xfrm flipV="1">
            <a:off x="4681177" y="4067916"/>
            <a:ext cx="1118583" cy="810392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61B7D892-B03D-492A-968B-1BCF227F06C0}"/>
              </a:ext>
            </a:extLst>
          </p:cNvPr>
          <p:cNvSpPr/>
          <p:nvPr/>
        </p:nvSpPr>
        <p:spPr>
          <a:xfrm>
            <a:off x="1202873" y="1024314"/>
            <a:ext cx="17059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l-GR" sz="2800" b="1" dirty="0">
                <a:solidFill>
                  <a:srgbClr val="FF0000"/>
                </a:solidFill>
              </a:rPr>
              <a:t>ΑΣΚΗΣΗ 5</a:t>
            </a:r>
          </a:p>
        </p:txBody>
      </p:sp>
    </p:spTree>
    <p:extLst>
      <p:ext uri="{BB962C8B-B14F-4D97-AF65-F5344CB8AC3E}">
        <p14:creationId xmlns:p14="http://schemas.microsoft.com/office/powerpoint/2010/main" val="1737983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06F6EE1-8450-4F3C-9DEA-052A69E668E0}"/>
              </a:ext>
            </a:extLst>
          </p:cNvPr>
          <p:cNvSpPr/>
          <p:nvPr/>
        </p:nvSpPr>
        <p:spPr>
          <a:xfrm>
            <a:off x="1202873" y="1393646"/>
            <a:ext cx="10227128" cy="1122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Με χρήσης τριπλού ολοκληρώματος, να βρεθεί ο όγκος του παραλληλεπιπέδου που ορίζεται στο σχήμα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468EE20-813F-4D7C-B180-EDEEDD3D40AB}"/>
              </a:ext>
            </a:extLst>
          </p:cNvPr>
          <p:cNvGrpSpPr/>
          <p:nvPr/>
        </p:nvGrpSpPr>
        <p:grpSpPr>
          <a:xfrm>
            <a:off x="3538330" y="3249881"/>
            <a:ext cx="3836155" cy="2608000"/>
            <a:chOff x="3538330" y="3249881"/>
            <a:chExt cx="3836155" cy="2608000"/>
          </a:xfrm>
        </p:grpSpPr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36EB2A52-D0B5-4264-8F59-028F63227BBB}"/>
                </a:ext>
              </a:extLst>
            </p:cNvPr>
            <p:cNvCxnSpPr/>
            <p:nvPr/>
          </p:nvCxnSpPr>
          <p:spPr>
            <a:xfrm flipV="1">
              <a:off x="5093110" y="3249881"/>
              <a:ext cx="0" cy="134702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741D6797-5F11-4254-9D93-0F48453FA551}"/>
                </a:ext>
              </a:extLst>
            </p:cNvPr>
            <p:cNvCxnSpPr>
              <a:cxnSpLocks/>
            </p:cNvCxnSpPr>
            <p:nvPr/>
          </p:nvCxnSpPr>
          <p:spPr>
            <a:xfrm>
              <a:off x="5093110" y="4596901"/>
              <a:ext cx="1963673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D03ADDED-7D7B-4CAE-9300-3784FFF6816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38330" y="4596901"/>
              <a:ext cx="1554780" cy="1008769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CFCB559-9ADB-4585-A95E-534CBC242605}"/>
                </a:ext>
              </a:extLst>
            </p:cNvPr>
            <p:cNvSpPr txBox="1"/>
            <p:nvPr/>
          </p:nvSpPr>
          <p:spPr>
            <a:xfrm>
              <a:off x="5367130" y="45472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1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E6A0E78-635F-4E9B-BF1D-343547173079}"/>
                </a:ext>
              </a:extLst>
            </p:cNvPr>
            <p:cNvSpPr txBox="1"/>
            <p:nvPr/>
          </p:nvSpPr>
          <p:spPr>
            <a:xfrm>
              <a:off x="5668816" y="45472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138DC45-F1D3-425F-9561-7F792C4ED1AA}"/>
                </a:ext>
              </a:extLst>
            </p:cNvPr>
            <p:cNvSpPr txBox="1"/>
            <p:nvPr/>
          </p:nvSpPr>
          <p:spPr>
            <a:xfrm>
              <a:off x="5970502" y="45472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105D029-D7F1-4A73-A2D2-4F92BB56BAA5}"/>
                </a:ext>
              </a:extLst>
            </p:cNvPr>
            <p:cNvSpPr txBox="1"/>
            <p:nvPr/>
          </p:nvSpPr>
          <p:spPr>
            <a:xfrm>
              <a:off x="5105796" y="422756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1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9E77EBE-6981-49E0-92E7-EC3EABED3839}"/>
                </a:ext>
              </a:extLst>
            </p:cNvPr>
            <p:cNvSpPr txBox="1"/>
            <p:nvPr/>
          </p:nvSpPr>
          <p:spPr>
            <a:xfrm>
              <a:off x="5105796" y="387198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2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7369228-66DB-4F40-9BC8-43300347FEA9}"/>
                </a:ext>
              </a:extLst>
            </p:cNvPr>
            <p:cNvSpPr txBox="1"/>
            <p:nvPr/>
          </p:nvSpPr>
          <p:spPr>
            <a:xfrm>
              <a:off x="5101688" y="35321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3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6BDC333-6237-48F7-8986-72B315AD9DB2}"/>
                </a:ext>
              </a:extLst>
            </p:cNvPr>
            <p:cNvCxnSpPr>
              <a:cxnSpLocks/>
            </p:cNvCxnSpPr>
            <p:nvPr/>
          </p:nvCxnSpPr>
          <p:spPr>
            <a:xfrm>
              <a:off x="5044440" y="3716766"/>
              <a:ext cx="10296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B8F5CB9-E384-4D2C-AC97-AA2CFADE3859}"/>
                </a:ext>
              </a:extLst>
            </p:cNvPr>
            <p:cNvCxnSpPr>
              <a:cxnSpLocks/>
            </p:cNvCxnSpPr>
            <p:nvPr/>
          </p:nvCxnSpPr>
          <p:spPr>
            <a:xfrm>
              <a:off x="5048250" y="4082526"/>
              <a:ext cx="10296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DD7E907-F091-4800-91BA-DF303956CF55}"/>
                </a:ext>
              </a:extLst>
            </p:cNvPr>
            <p:cNvCxnSpPr>
              <a:cxnSpLocks/>
            </p:cNvCxnSpPr>
            <p:nvPr/>
          </p:nvCxnSpPr>
          <p:spPr>
            <a:xfrm>
              <a:off x="5052060" y="4402566"/>
              <a:ext cx="10296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ED2279D-27B2-457E-8893-2D430227A0A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059756" y="4591272"/>
              <a:ext cx="10296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AE78352A-32FB-489B-B5E1-365CE35E6CA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758815" y="4591161"/>
              <a:ext cx="10296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D9E5060-7704-4F74-B8FD-43F93156480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454015" y="4596876"/>
              <a:ext cx="10296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0403FAD-83FB-4F28-8D92-B9E12CCD8D08}"/>
                </a:ext>
              </a:extLst>
            </p:cNvPr>
            <p:cNvSpPr txBox="1"/>
            <p:nvPr/>
          </p:nvSpPr>
          <p:spPr>
            <a:xfrm>
              <a:off x="4553717" y="483288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2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5EBD30E-BF0D-4E21-A8A8-E5205CD1450B}"/>
                </a:ext>
              </a:extLst>
            </p:cNvPr>
            <p:cNvSpPr txBox="1"/>
            <p:nvPr/>
          </p:nvSpPr>
          <p:spPr>
            <a:xfrm>
              <a:off x="4302557" y="499452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3</a:t>
              </a: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913E25D-8057-409D-96F5-317281A23B6F}"/>
                </a:ext>
              </a:extLst>
            </p:cNvPr>
            <p:cNvCxnSpPr>
              <a:cxnSpLocks/>
            </p:cNvCxnSpPr>
            <p:nvPr/>
          </p:nvCxnSpPr>
          <p:spPr>
            <a:xfrm>
              <a:off x="4776086" y="4813381"/>
              <a:ext cx="10296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C3D35BE-4B81-4ACC-BC4B-A3241C9F3619}"/>
                </a:ext>
              </a:extLst>
            </p:cNvPr>
            <p:cNvCxnSpPr>
              <a:cxnSpLocks/>
            </p:cNvCxnSpPr>
            <p:nvPr/>
          </p:nvCxnSpPr>
          <p:spPr>
            <a:xfrm>
              <a:off x="4486526" y="4996261"/>
              <a:ext cx="10296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EB6CF5E-8C16-48D5-9255-C8AFD982A032}"/>
                </a:ext>
              </a:extLst>
            </p:cNvPr>
            <p:cNvCxnSpPr>
              <a:cxnSpLocks/>
            </p:cNvCxnSpPr>
            <p:nvPr/>
          </p:nvCxnSpPr>
          <p:spPr>
            <a:xfrm>
              <a:off x="4223636" y="5167711"/>
              <a:ext cx="10296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1A179540-EC79-4FB8-BB97-5506C57588D3}"/>
                </a:ext>
              </a:extLst>
            </p:cNvPr>
            <p:cNvSpPr txBox="1"/>
            <p:nvPr/>
          </p:nvSpPr>
          <p:spPr>
            <a:xfrm>
              <a:off x="4818822" y="464264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1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79E08A9-34D3-4FC4-80DE-9B6B108EA26F}"/>
                </a:ext>
              </a:extLst>
            </p:cNvPr>
            <p:cNvSpPr txBox="1"/>
            <p:nvPr/>
          </p:nvSpPr>
          <p:spPr>
            <a:xfrm>
              <a:off x="4007211" y="5174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4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2C5F4817-3446-4D2F-B52E-AF78D45153BA}"/>
                </a:ext>
              </a:extLst>
            </p:cNvPr>
            <p:cNvCxnSpPr>
              <a:cxnSpLocks/>
            </p:cNvCxnSpPr>
            <p:nvPr/>
          </p:nvCxnSpPr>
          <p:spPr>
            <a:xfrm>
              <a:off x="3941696" y="5350591"/>
              <a:ext cx="10296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3C09B474-2BAC-43FE-94A4-D7BF93A394F9}"/>
                </a:ext>
              </a:extLst>
            </p:cNvPr>
            <p:cNvSpPr txBox="1"/>
            <p:nvPr/>
          </p:nvSpPr>
          <p:spPr>
            <a:xfrm>
              <a:off x="7090433" y="4376381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  <a:endParaRPr lang="el-GR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310A341-4E70-424D-B4B1-4AF25166EB35}"/>
                </a:ext>
              </a:extLst>
            </p:cNvPr>
            <p:cNvSpPr txBox="1"/>
            <p:nvPr/>
          </p:nvSpPr>
          <p:spPr>
            <a:xfrm>
              <a:off x="3617960" y="5488549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</a:t>
              </a:r>
              <a:endParaRPr lang="el-GR" dirty="0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CB5789C7-472C-4247-94CB-8DEFDE28C131}"/>
              </a:ext>
            </a:extLst>
          </p:cNvPr>
          <p:cNvSpPr txBox="1"/>
          <p:nvPr/>
        </p:nvSpPr>
        <p:spPr>
          <a:xfrm>
            <a:off x="4969665" y="2856799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  <a:endParaRPr lang="el-GR" dirty="0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E25E64E-DCF3-4165-B8D2-525D257067F6}"/>
              </a:ext>
            </a:extLst>
          </p:cNvPr>
          <p:cNvCxnSpPr>
            <a:cxnSpLocks/>
            <a:stCxn id="10" idx="0"/>
          </p:cNvCxnSpPr>
          <p:nvPr/>
        </p:nvCxnSpPr>
        <p:spPr>
          <a:xfrm flipH="1" flipV="1">
            <a:off x="5093111" y="4080732"/>
            <a:ext cx="726548" cy="466556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DC6DC3F-F23B-4550-B130-34E14CA1CAA1}"/>
              </a:ext>
            </a:extLst>
          </p:cNvPr>
          <p:cNvCxnSpPr>
            <a:cxnSpLocks/>
          </p:cNvCxnSpPr>
          <p:nvPr/>
        </p:nvCxnSpPr>
        <p:spPr>
          <a:xfrm flipV="1">
            <a:off x="4701076" y="4547288"/>
            <a:ext cx="1118583" cy="810392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FABEF43-18D4-48FA-83E1-1EE676CE49F5}"/>
              </a:ext>
            </a:extLst>
          </p:cNvPr>
          <p:cNvCxnSpPr>
            <a:cxnSpLocks/>
          </p:cNvCxnSpPr>
          <p:nvPr/>
        </p:nvCxnSpPr>
        <p:spPr>
          <a:xfrm flipH="1" flipV="1">
            <a:off x="3983888" y="5356783"/>
            <a:ext cx="717188" cy="1794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5265612-CE1E-4995-BC2A-8B38CDF0F753}"/>
              </a:ext>
            </a:extLst>
          </p:cNvPr>
          <p:cNvCxnSpPr>
            <a:cxnSpLocks/>
          </p:cNvCxnSpPr>
          <p:nvPr/>
        </p:nvCxnSpPr>
        <p:spPr>
          <a:xfrm flipV="1">
            <a:off x="4007100" y="4060780"/>
            <a:ext cx="1118583" cy="810392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6D0AB246-417C-4C74-A70E-A3F723133882}"/>
              </a:ext>
            </a:extLst>
          </p:cNvPr>
          <p:cNvCxnSpPr>
            <a:cxnSpLocks/>
          </p:cNvCxnSpPr>
          <p:nvPr/>
        </p:nvCxnSpPr>
        <p:spPr>
          <a:xfrm flipH="1" flipV="1">
            <a:off x="3985055" y="4870219"/>
            <a:ext cx="9360" cy="466556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37EF84AB-0F32-4C87-91EE-7F38CF84E15A}"/>
              </a:ext>
            </a:extLst>
          </p:cNvPr>
          <p:cNvCxnSpPr>
            <a:cxnSpLocks/>
          </p:cNvCxnSpPr>
          <p:nvPr/>
        </p:nvCxnSpPr>
        <p:spPr>
          <a:xfrm flipH="1" flipV="1">
            <a:off x="3983888" y="4878260"/>
            <a:ext cx="725800" cy="461702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F5F27BF4-1F7C-452A-9C83-4005D59FF6C8}"/>
              </a:ext>
            </a:extLst>
          </p:cNvPr>
          <p:cNvSpPr/>
          <p:nvPr/>
        </p:nvSpPr>
        <p:spPr>
          <a:xfrm>
            <a:off x="1202873" y="1024314"/>
            <a:ext cx="17059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l-GR" sz="2800" b="1" dirty="0">
                <a:solidFill>
                  <a:srgbClr val="FF0000"/>
                </a:solidFill>
              </a:rPr>
              <a:t>ΑΣΚΗΣΗ 6</a:t>
            </a:r>
          </a:p>
        </p:txBody>
      </p:sp>
    </p:spTree>
    <p:extLst>
      <p:ext uri="{BB962C8B-B14F-4D97-AF65-F5344CB8AC3E}">
        <p14:creationId xmlns:p14="http://schemas.microsoft.com/office/powerpoint/2010/main" val="3621397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06F6EE1-8450-4F3C-9DEA-052A69E668E0}"/>
              </a:ext>
            </a:extLst>
          </p:cNvPr>
          <p:cNvSpPr/>
          <p:nvPr/>
        </p:nvSpPr>
        <p:spPr>
          <a:xfrm>
            <a:off x="1202873" y="1393646"/>
            <a:ext cx="10227128" cy="1122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Με χρήσης τριπλού ολοκληρώματος, να βρεθεί ο όγκος του παραλληλεπιπέδου που ορίζεται στο σχήμα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468EE20-813F-4D7C-B180-EDEEDD3D40AB}"/>
              </a:ext>
            </a:extLst>
          </p:cNvPr>
          <p:cNvGrpSpPr/>
          <p:nvPr/>
        </p:nvGrpSpPr>
        <p:grpSpPr>
          <a:xfrm>
            <a:off x="3538330" y="3249881"/>
            <a:ext cx="3836155" cy="2608000"/>
            <a:chOff x="3538330" y="3249881"/>
            <a:chExt cx="3836155" cy="2608000"/>
          </a:xfrm>
        </p:grpSpPr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36EB2A52-D0B5-4264-8F59-028F63227BBB}"/>
                </a:ext>
              </a:extLst>
            </p:cNvPr>
            <p:cNvCxnSpPr/>
            <p:nvPr/>
          </p:nvCxnSpPr>
          <p:spPr>
            <a:xfrm flipV="1">
              <a:off x="5093110" y="3249881"/>
              <a:ext cx="0" cy="134702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741D6797-5F11-4254-9D93-0F48453FA551}"/>
                </a:ext>
              </a:extLst>
            </p:cNvPr>
            <p:cNvCxnSpPr>
              <a:cxnSpLocks/>
            </p:cNvCxnSpPr>
            <p:nvPr/>
          </p:nvCxnSpPr>
          <p:spPr>
            <a:xfrm>
              <a:off x="5093110" y="4596901"/>
              <a:ext cx="1963673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D03ADDED-7D7B-4CAE-9300-3784FFF6816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38330" y="4596901"/>
              <a:ext cx="1554780" cy="1008769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CFCB559-9ADB-4585-A95E-534CBC242605}"/>
                </a:ext>
              </a:extLst>
            </p:cNvPr>
            <p:cNvSpPr txBox="1"/>
            <p:nvPr/>
          </p:nvSpPr>
          <p:spPr>
            <a:xfrm>
              <a:off x="5367130" y="45472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1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E6A0E78-635F-4E9B-BF1D-343547173079}"/>
                </a:ext>
              </a:extLst>
            </p:cNvPr>
            <p:cNvSpPr txBox="1"/>
            <p:nvPr/>
          </p:nvSpPr>
          <p:spPr>
            <a:xfrm>
              <a:off x="5668816" y="45472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138DC45-F1D3-425F-9561-7F792C4ED1AA}"/>
                </a:ext>
              </a:extLst>
            </p:cNvPr>
            <p:cNvSpPr txBox="1"/>
            <p:nvPr/>
          </p:nvSpPr>
          <p:spPr>
            <a:xfrm>
              <a:off x="5970502" y="45472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105D029-D7F1-4A73-A2D2-4F92BB56BAA5}"/>
                </a:ext>
              </a:extLst>
            </p:cNvPr>
            <p:cNvSpPr txBox="1"/>
            <p:nvPr/>
          </p:nvSpPr>
          <p:spPr>
            <a:xfrm>
              <a:off x="5105796" y="422756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1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9E77EBE-6981-49E0-92E7-EC3EABED3839}"/>
                </a:ext>
              </a:extLst>
            </p:cNvPr>
            <p:cNvSpPr txBox="1"/>
            <p:nvPr/>
          </p:nvSpPr>
          <p:spPr>
            <a:xfrm>
              <a:off x="5105796" y="387198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2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7369228-66DB-4F40-9BC8-43300347FEA9}"/>
                </a:ext>
              </a:extLst>
            </p:cNvPr>
            <p:cNvSpPr txBox="1"/>
            <p:nvPr/>
          </p:nvSpPr>
          <p:spPr>
            <a:xfrm>
              <a:off x="5101688" y="35321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3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6BDC333-6237-48F7-8986-72B315AD9DB2}"/>
                </a:ext>
              </a:extLst>
            </p:cNvPr>
            <p:cNvCxnSpPr>
              <a:cxnSpLocks/>
            </p:cNvCxnSpPr>
            <p:nvPr/>
          </p:nvCxnSpPr>
          <p:spPr>
            <a:xfrm>
              <a:off x="5044440" y="3716766"/>
              <a:ext cx="10296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B8F5CB9-E384-4D2C-AC97-AA2CFADE3859}"/>
                </a:ext>
              </a:extLst>
            </p:cNvPr>
            <p:cNvCxnSpPr>
              <a:cxnSpLocks/>
            </p:cNvCxnSpPr>
            <p:nvPr/>
          </p:nvCxnSpPr>
          <p:spPr>
            <a:xfrm>
              <a:off x="5048250" y="4082526"/>
              <a:ext cx="10296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DD7E907-F091-4800-91BA-DF303956CF55}"/>
                </a:ext>
              </a:extLst>
            </p:cNvPr>
            <p:cNvCxnSpPr>
              <a:cxnSpLocks/>
            </p:cNvCxnSpPr>
            <p:nvPr/>
          </p:nvCxnSpPr>
          <p:spPr>
            <a:xfrm>
              <a:off x="5052060" y="4402566"/>
              <a:ext cx="10296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ED2279D-27B2-457E-8893-2D430227A0A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059756" y="4591272"/>
              <a:ext cx="10296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AE78352A-32FB-489B-B5E1-365CE35E6CA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758815" y="4591161"/>
              <a:ext cx="10296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D9E5060-7704-4F74-B8FD-43F93156480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454015" y="4596876"/>
              <a:ext cx="10296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0403FAD-83FB-4F28-8D92-B9E12CCD8D08}"/>
                </a:ext>
              </a:extLst>
            </p:cNvPr>
            <p:cNvSpPr txBox="1"/>
            <p:nvPr/>
          </p:nvSpPr>
          <p:spPr>
            <a:xfrm>
              <a:off x="4553717" y="483288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2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5EBD30E-BF0D-4E21-A8A8-E5205CD1450B}"/>
                </a:ext>
              </a:extLst>
            </p:cNvPr>
            <p:cNvSpPr txBox="1"/>
            <p:nvPr/>
          </p:nvSpPr>
          <p:spPr>
            <a:xfrm>
              <a:off x="4302557" y="499452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3</a:t>
              </a: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913E25D-8057-409D-96F5-317281A23B6F}"/>
                </a:ext>
              </a:extLst>
            </p:cNvPr>
            <p:cNvCxnSpPr>
              <a:cxnSpLocks/>
            </p:cNvCxnSpPr>
            <p:nvPr/>
          </p:nvCxnSpPr>
          <p:spPr>
            <a:xfrm>
              <a:off x="4776086" y="4813381"/>
              <a:ext cx="10296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C3D35BE-4B81-4ACC-BC4B-A3241C9F3619}"/>
                </a:ext>
              </a:extLst>
            </p:cNvPr>
            <p:cNvCxnSpPr>
              <a:cxnSpLocks/>
            </p:cNvCxnSpPr>
            <p:nvPr/>
          </p:nvCxnSpPr>
          <p:spPr>
            <a:xfrm>
              <a:off x="4486526" y="4996261"/>
              <a:ext cx="10296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EB6CF5E-8C16-48D5-9255-C8AFD982A032}"/>
                </a:ext>
              </a:extLst>
            </p:cNvPr>
            <p:cNvCxnSpPr>
              <a:cxnSpLocks/>
            </p:cNvCxnSpPr>
            <p:nvPr/>
          </p:nvCxnSpPr>
          <p:spPr>
            <a:xfrm>
              <a:off x="4223636" y="5167711"/>
              <a:ext cx="10296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1A179540-EC79-4FB8-BB97-5506C57588D3}"/>
                </a:ext>
              </a:extLst>
            </p:cNvPr>
            <p:cNvSpPr txBox="1"/>
            <p:nvPr/>
          </p:nvSpPr>
          <p:spPr>
            <a:xfrm>
              <a:off x="4818822" y="464264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1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79E08A9-34D3-4FC4-80DE-9B6B108EA26F}"/>
                </a:ext>
              </a:extLst>
            </p:cNvPr>
            <p:cNvSpPr txBox="1"/>
            <p:nvPr/>
          </p:nvSpPr>
          <p:spPr>
            <a:xfrm>
              <a:off x="4007211" y="5174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4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2C5F4817-3446-4D2F-B52E-AF78D45153BA}"/>
                </a:ext>
              </a:extLst>
            </p:cNvPr>
            <p:cNvCxnSpPr>
              <a:cxnSpLocks/>
            </p:cNvCxnSpPr>
            <p:nvPr/>
          </p:nvCxnSpPr>
          <p:spPr>
            <a:xfrm>
              <a:off x="3941696" y="5350591"/>
              <a:ext cx="10296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3C09B474-2BAC-43FE-94A4-D7BF93A394F9}"/>
                </a:ext>
              </a:extLst>
            </p:cNvPr>
            <p:cNvSpPr txBox="1"/>
            <p:nvPr/>
          </p:nvSpPr>
          <p:spPr>
            <a:xfrm>
              <a:off x="7090433" y="4376381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  <a:endParaRPr lang="el-GR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310A341-4E70-424D-B4B1-4AF25166EB35}"/>
                </a:ext>
              </a:extLst>
            </p:cNvPr>
            <p:cNvSpPr txBox="1"/>
            <p:nvPr/>
          </p:nvSpPr>
          <p:spPr>
            <a:xfrm>
              <a:off x="3617960" y="5488549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</a:t>
              </a:r>
              <a:endParaRPr lang="el-GR" dirty="0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CB5789C7-472C-4247-94CB-8DEFDE28C131}"/>
              </a:ext>
            </a:extLst>
          </p:cNvPr>
          <p:cNvSpPr txBox="1"/>
          <p:nvPr/>
        </p:nvSpPr>
        <p:spPr>
          <a:xfrm>
            <a:off x="4969665" y="2856799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  <a:endParaRPr lang="el-GR" dirty="0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9E7191F-7E8E-4C87-90B5-F0D00A9076CE}"/>
              </a:ext>
            </a:extLst>
          </p:cNvPr>
          <p:cNvCxnSpPr>
            <a:cxnSpLocks/>
          </p:cNvCxnSpPr>
          <p:nvPr/>
        </p:nvCxnSpPr>
        <p:spPr>
          <a:xfrm flipH="1" flipV="1">
            <a:off x="5093111" y="4080732"/>
            <a:ext cx="726548" cy="466556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AA1F456-DE73-491C-9964-CC8EC1F3DD33}"/>
              </a:ext>
            </a:extLst>
          </p:cNvPr>
          <p:cNvCxnSpPr>
            <a:cxnSpLocks/>
            <a:stCxn id="30" idx="1"/>
          </p:cNvCxnSpPr>
          <p:nvPr/>
        </p:nvCxnSpPr>
        <p:spPr>
          <a:xfrm flipV="1">
            <a:off x="4007211" y="4547288"/>
            <a:ext cx="1812448" cy="812178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F6BE1C5-18DE-482F-AAB7-7E824F0B73A4}"/>
              </a:ext>
            </a:extLst>
          </p:cNvPr>
          <p:cNvCxnSpPr>
            <a:cxnSpLocks/>
            <a:stCxn id="30" idx="1"/>
          </p:cNvCxnSpPr>
          <p:nvPr/>
        </p:nvCxnSpPr>
        <p:spPr>
          <a:xfrm flipV="1">
            <a:off x="4007211" y="4060780"/>
            <a:ext cx="1118472" cy="1298686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FE85F725-FD73-439E-AFF9-D73DA1856FD8}"/>
              </a:ext>
            </a:extLst>
          </p:cNvPr>
          <p:cNvSpPr/>
          <p:nvPr/>
        </p:nvSpPr>
        <p:spPr>
          <a:xfrm>
            <a:off x="1202873" y="1024314"/>
            <a:ext cx="17059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l-GR" sz="2800" b="1">
                <a:solidFill>
                  <a:srgbClr val="FF0000"/>
                </a:solidFill>
              </a:rPr>
              <a:t>ΑΣΚΗΣΗ 7</a:t>
            </a:r>
            <a:endParaRPr lang="el-GR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407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215</Words>
  <Application>Microsoft Office PowerPoint</Application>
  <PresentationFormat>Widescreen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frank coutelieris</dc:creator>
  <cp:lastModifiedBy>frank coutelieris</cp:lastModifiedBy>
  <cp:revision>1</cp:revision>
  <dcterms:created xsi:type="dcterms:W3CDTF">2020-04-01T09:37:41Z</dcterms:created>
  <dcterms:modified xsi:type="dcterms:W3CDTF">2020-04-03T07:11:08Z</dcterms:modified>
</cp:coreProperties>
</file>