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94" r:id="rId4"/>
    <p:sldId id="310" r:id="rId5"/>
    <p:sldId id="311" r:id="rId6"/>
    <p:sldId id="293" r:id="rId7"/>
    <p:sldId id="330" r:id="rId8"/>
    <p:sldId id="335" r:id="rId9"/>
    <p:sldId id="309" r:id="rId10"/>
    <p:sldId id="295" r:id="rId11"/>
    <p:sldId id="33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F6BFAE-3D3F-41C0-9F24-688AB96BB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CB3AB1D-1DEB-40A1-85C1-0D493F61D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0C3E72-BA03-47EA-88A6-33459908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634D-7859-43AB-B6F7-F6A28DE42F16}" type="datetimeFigureOut">
              <a:rPr lang="el-GR" smtClean="0"/>
              <a:t>8/12/2020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35A878A-8BA0-4493-886D-2ECF3B37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069012-6E06-461D-8D32-69C3E326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5C85-CEDC-41AF-B665-C306471E63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05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B563E1-D8C5-4E94-9066-5AF346FD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EE48926-597D-49F5-8C33-266A445FE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8022181-A78D-47A6-8562-ED9E5D19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634D-7859-43AB-B6F7-F6A28DE42F16}" type="datetimeFigureOut">
              <a:rPr lang="el-GR" smtClean="0"/>
              <a:t>8/12/2020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8145D7-BA41-418D-834E-1C60B46C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79F7C0-7E67-43D3-8469-CBC2C02A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5C85-CEDC-41AF-B665-C306471E63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98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C7CF001-B5CD-481B-A7D3-5A54E1E15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120ADA3-97EF-472B-A2A8-D31011AF4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A4A9E4-015A-4B15-8F76-E91E637A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634D-7859-43AB-B6F7-F6A28DE42F16}" type="datetimeFigureOut">
              <a:rPr lang="el-GR" smtClean="0"/>
              <a:t>8/12/2020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328661-3105-4549-9284-EAF5D4FB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13AAF36-ECAB-4030-A469-96CAE929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5C85-CEDC-41AF-B665-C306471E63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99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07F845-F180-49E9-8C50-86C2D21F84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7868F4-B2AE-4131-ABE0-52638E08B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DEA29-3CEB-45A7-A844-D6774C2EA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CC60-BDB4-42D5-AAF0-5B8AF962EFA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5526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752155-AC59-4DB3-927C-E91D4EBD8D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4C613-983D-4FC5-AF99-A5953F658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685351-5CE0-4A94-A76D-D7B14CC29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9F5F2-B92B-4E41-A66C-01641B18686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4455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C7D508-D729-48F5-82E5-9A7FD53D8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AF23F8-032E-4B43-8837-DE66F0BF4F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B99300-4112-4C31-A417-6F59B745E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FFBA-53E4-4FF7-A400-83B417FCC55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14169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243D98-44EA-4A60-942E-70C66A66B3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09050-B608-4685-B1A1-B56205D883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9EBF0-E51A-4A2B-91CF-E609E5EE3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4A5E-4526-4E5C-B151-A4213878BB5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8864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AB3D0E-8663-4FDD-9A0C-3D7C1DFA5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8C3787-384A-4E4D-999E-1920F6656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4FBAA8-4C92-4E74-AB31-4F46D92217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080E-9C17-46E3-8B63-9CBC8CDFE61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6867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4126AE-66F1-434F-9984-AAF8EF98C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7F6602-EC4E-47E7-AF99-53BA62FE4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4D7002-A641-44EE-A049-9EDCEE69A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8D9BD-7491-4CE3-966F-DF273F012A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8388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216E30-1DED-448F-BB75-E2801A504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A4BF6E-9D7F-4DC5-89EA-F2A3277E0D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03ACF4-A01B-4B06-BDC0-D5441D4ABB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8373E-14B4-4B01-9F0E-66488589655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87523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AA47F-6E5C-4F86-AE6C-D890EF1A1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02A72-5F22-4F48-85A3-8291B4622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AD8301-5E0D-47D6-971D-F93054E6D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FF296-8600-4340-A967-1D5125B7CF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1607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0FCE62-B974-46A7-9CA7-AAA45B97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9CA448-86CF-453B-81F0-838193E4C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4D305D9-BB46-4FC4-BC02-4515CB5B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634D-7859-43AB-B6F7-F6A28DE42F16}" type="datetimeFigureOut">
              <a:rPr lang="el-GR" smtClean="0"/>
              <a:t>8/12/2020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AFA6F1-1F34-4454-8FB0-5AE89F02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59571E-40B4-43FE-B24F-6D872AD7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5C85-CEDC-41AF-B665-C306471E63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60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92B304-5CF1-4017-AD6E-4175A43DD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90DEB-65D0-4E0E-9E70-5658BFC95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3EBAD3-DB86-4B25-8170-CF023598A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F90BD-52C4-429C-875A-23429F8CAD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65338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E345EA-62F4-4A7F-97C0-6F7F091B8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C4E8BB-F627-427C-A867-D7DC53EBE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91E571-0E3E-418A-B5F0-CC31DAA23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5C75-0150-495B-BF56-6A96B65CF45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0191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3E0742-C59F-4BD9-9CDE-1F1373D6F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651646-377E-4D37-BFFE-2C2E36617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5A07E3-F9E9-44FA-8AA8-34DACF977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9AD4D-96AE-4C53-BE53-510C225C849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30022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794C1B-8AA8-4EA3-9039-EBFF03D04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453561-2E76-4549-B079-9FD1B3BFF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5453CA-6BAE-4441-A6C0-42172A0BF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0269B-0E7C-4251-A4DF-7551EB5043E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96023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4AFD3C-4D19-4131-9C6E-C72EF2DA7B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68325F-82CD-4D5B-921D-6055A170C0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967F16-70D3-4C09-91FE-CF16515E8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3E57D-E0BE-40B0-BD7E-E84029DFB93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48719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8E0399-7FB9-4044-9EB1-7A7ED6E6B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2FB96-C5E7-45FB-9970-FE94EF344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37398D-4F41-483B-9420-BBF0A759D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A40C4-2AA0-48B6-B9D5-9FDD931E3D9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55922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97809F-80A9-4073-93A5-413C2F48C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C9706-8FAE-43D4-AD06-213CFB61D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62BAA-39DD-40BD-8856-9F481C18B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2678E-CF70-4659-9283-2F5FF83498B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64857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4180DC-B4E1-464F-A403-13F1A34FF6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0D1B2F-6EE9-4C31-ABDF-E432EABB03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543DA2-56A2-4052-AC65-127E1B2D9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EAA96-64A3-41F5-844F-0EE80243EB2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1779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2E59-6BC3-438B-8DF7-03777CA89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CE0B8-8CD6-43F3-903E-5FA97EB2C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2B2A30-6B46-4FB2-820A-A16E7D582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1C525-B062-4C5F-A822-AD7E814E517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28754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1C9659-67B7-4BA1-ACC0-BBAF23ACD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DB9459-2E8B-4E9F-A8EA-2D6803829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DADE54-B046-4414-A60E-8A384990F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66495-49CA-4555-B36C-9CC099EC9A7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1315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640DAA-4A01-45FC-A926-6ADE240F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7E7D315-7A9C-4F97-8785-1E15B20BA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0FCA67-D021-4B76-B4A5-DAEB5E1D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634D-7859-43AB-B6F7-F6A28DE42F16}" type="datetimeFigureOut">
              <a:rPr lang="el-GR" smtClean="0"/>
              <a:t>8/12/2020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525153-AA59-4FB9-9D80-822EAD3E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65B9535-6A09-4048-821F-9AF67AE5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5C85-CEDC-41AF-B665-C306471E63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2618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CBEBF4-DA53-4153-9BF9-D3814F75F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AC3B9-0CD2-4FB4-8CB4-6EA35746A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62E00-1E8B-42D7-A28F-D6A4362DF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A7952-2D16-49DF-9743-6A7B170834A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59576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91B7B3-8A88-434D-B5D3-AD6E70BC9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7FD997-FE89-4DA3-8944-BAA5C0597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2C5DE-BCB3-4E7D-A734-25B37B162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12AFF-25A8-4F39-BC52-2D39C97C42B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9839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276B08-38BC-4535-831C-929457A939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73FF06-4C86-45CE-9BBC-FF392731D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6B9350-C5E1-45C2-AB9F-5B8F21CCE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CBBD1-F3B0-4D91-B0B3-3CC8378F939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5175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D652C1-C129-4729-8608-315E1FF83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F3E668-013A-41F2-A004-81F8E3D8B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FDA20A-AF58-4D1C-937B-D29BEECFF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FDB0E-4F1E-4AEE-80D1-30435F3A70B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594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9EB594-5A23-457A-82DF-DF6329D9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DB1E1C-B3DA-4080-BF07-0871F63E2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D587094-7D90-416A-AEF7-D3B8F9E3B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3D16601-4614-4953-9336-0CFD557A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634D-7859-43AB-B6F7-F6A28DE42F16}" type="datetimeFigureOut">
              <a:rPr lang="el-GR" smtClean="0"/>
              <a:t>8/12/2020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F676DBD-06EB-4DCC-9400-2DD512C4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3986104-52D8-4CA1-A3C7-BA5AF203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5C85-CEDC-41AF-B665-C306471E63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61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8B8FB9-CE4B-448B-9DF5-FCC973CA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76689BA-197A-4710-80F2-244CC0B9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465C499-FE56-45E8-8C9C-4CD7DDFAA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D099100-9F5B-46C0-A63B-983204207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2E41DE7-B918-4394-B6C2-F1E5EF88F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6FE1ED5-4AB6-49C0-8024-780CEC1E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634D-7859-43AB-B6F7-F6A28DE42F16}" type="datetimeFigureOut">
              <a:rPr lang="el-GR" smtClean="0"/>
              <a:t>8/12/2020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51BBD29-1B96-4D08-A989-EFD379E3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40F2BFB-37FB-4701-ACFA-884AB6C3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5C85-CEDC-41AF-B665-C306471E63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2371C4-1C76-4DF8-A5EF-87EAE2A2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E3F5D53-41B9-4FE2-AC3D-AEBC23BD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634D-7859-43AB-B6F7-F6A28DE42F16}" type="datetimeFigureOut">
              <a:rPr lang="el-GR" smtClean="0"/>
              <a:t>8/12/2020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5C1FF74-798E-4184-A629-72ECE5F3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0BF6F5A-92EB-46B7-A462-3B144CDD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5C85-CEDC-41AF-B665-C306471E63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1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DF983B1-8351-485F-BA7E-DA8F6AD1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634D-7859-43AB-B6F7-F6A28DE42F16}" type="datetimeFigureOut">
              <a:rPr lang="el-GR" smtClean="0"/>
              <a:t>8/12/2020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EFB004E-FD61-42C6-99C8-3CD77B7D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1E5CB40-EB60-45AF-A168-954322FF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5C85-CEDC-41AF-B665-C306471E63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317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202240-A1BD-4B33-8855-39F1F9DA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463D4A-F74E-4F97-8F2F-5CAE14B78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7F02DE7-DB4F-4D4D-BC2E-8865D4177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ED5385B-A6F1-4811-A588-16578383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634D-7859-43AB-B6F7-F6A28DE42F16}" type="datetimeFigureOut">
              <a:rPr lang="el-GR" smtClean="0"/>
              <a:t>8/12/2020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751EF83-0B26-49B6-812B-A330A1A5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30B7117-4DBF-429C-A272-4A742B9D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5C85-CEDC-41AF-B665-C306471E63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32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93E4AD-0A12-48BB-A64E-9A02BE21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F1E1F70-3DC1-48A4-A468-E82F827AF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8B58B2B-827E-404F-9D7C-9514295C9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8B0209D-3A62-4E07-97B3-91891F060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634D-7859-43AB-B6F7-F6A28DE42F16}" type="datetimeFigureOut">
              <a:rPr lang="el-GR" smtClean="0"/>
              <a:t>8/12/2020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76A3BF5-980D-43C0-9DFB-0EB02426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3A7281-ED86-41A7-8F53-864DA37D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5C85-CEDC-41AF-B665-C306471E63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369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97DF174-1EEC-4063-8EDB-2E97C11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2FC7995-EF51-4D49-B2AD-42FDC2A4B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FD24358-B87C-4A33-8E78-F649DF6A1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2634D-7859-43AB-B6F7-F6A28DE42F16}" type="datetimeFigureOut">
              <a:rPr lang="el-GR" smtClean="0"/>
              <a:t>8/12/2020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7D7474-92CA-4E8A-A9AB-ECAF1BC6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209A4E-4288-4951-A841-DFD48396F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F5C85-CEDC-41AF-B665-C306471E63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83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08535C2-7561-47FF-A567-CB825C8E0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8CFCB7-59F8-4372-9967-C2442FDC8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6F424A-FAF6-490E-83C9-09C44B6F17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u="none">
                <a:effectLst/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D6F97A-4EE1-4760-A5BF-52F4816CD8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u="none">
                <a:effectLst/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2A27F9-73FE-4FDB-A433-2B90365A51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EC28E8C-6078-4037-9C32-797EFBBB59E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0608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052C4C3-A77A-487A-BF76-1DC78B415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83BDF3-E67B-43E9-870C-E2ECA592C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6577C2-C2B5-4925-855E-786407249E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effectLst/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C327E3-D619-45AE-956F-CE19CDAE3B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effectLst/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0FD0FAB-D4A0-4A1E-AD48-338D84B72C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latin typeface="Times New Roman" panose="02020603050405020304" pitchFamily="18" charset="0"/>
              </a:defRPr>
            </a:lvl1pPr>
          </a:lstStyle>
          <a:p>
            <a:fld id="{19A3E545-E65B-4143-AFAE-B7C0EEAC539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2600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7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30.bin"/><Relationship Id="rId39" Type="http://schemas.openxmlformats.org/officeDocument/2006/relationships/image" Target="../media/image36.wmf"/><Relationship Id="rId21" Type="http://schemas.openxmlformats.org/officeDocument/2006/relationships/image" Target="../media/image27.wmf"/><Relationship Id="rId34" Type="http://schemas.openxmlformats.org/officeDocument/2006/relationships/oleObject" Target="../embeddings/oleObject34.bin"/><Relationship Id="rId42" Type="http://schemas.openxmlformats.org/officeDocument/2006/relationships/oleObject" Target="../embeddings/oleObject38.bin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8.bin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31.wmf"/><Relationship Id="rId41" Type="http://schemas.openxmlformats.org/officeDocument/2006/relationships/image" Target="../media/image37.wmf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9.bin"/><Relationship Id="rId32" Type="http://schemas.openxmlformats.org/officeDocument/2006/relationships/oleObject" Target="../embeddings/oleObject33.bin"/><Relationship Id="rId37" Type="http://schemas.openxmlformats.org/officeDocument/2006/relationships/image" Target="../media/image35.wmf"/><Relationship Id="rId40" Type="http://schemas.openxmlformats.org/officeDocument/2006/relationships/oleObject" Target="../embeddings/oleObject37.bin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31.bin"/><Relationship Id="rId36" Type="http://schemas.openxmlformats.org/officeDocument/2006/relationships/oleObject" Target="../embeddings/oleObject35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6.wmf"/><Relationship Id="rId31" Type="http://schemas.openxmlformats.org/officeDocument/2006/relationships/image" Target="../media/image32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30.wmf"/><Relationship Id="rId30" Type="http://schemas.openxmlformats.org/officeDocument/2006/relationships/oleObject" Target="../embeddings/oleObject32.bin"/><Relationship Id="rId35" Type="http://schemas.openxmlformats.org/officeDocument/2006/relationships/image" Target="../media/image34.wmf"/><Relationship Id="rId43" Type="http://schemas.openxmlformats.org/officeDocument/2006/relationships/image" Target="../media/image38.wmf"/><Relationship Id="rId8" Type="http://schemas.openxmlformats.org/officeDocument/2006/relationships/oleObject" Target="../embeddings/oleObject21.bin"/><Relationship Id="rId3" Type="http://schemas.openxmlformats.org/officeDocument/2006/relationships/image" Target="../media/image18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33" Type="http://schemas.openxmlformats.org/officeDocument/2006/relationships/image" Target="../media/image33.wmf"/><Relationship Id="rId38" Type="http://schemas.openxmlformats.org/officeDocument/2006/relationships/oleObject" Target="../embeddings/oleObject3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4.emf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39.wmf"/><Relationship Id="rId21" Type="http://schemas.openxmlformats.org/officeDocument/2006/relationships/image" Target="../media/image48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6.emf"/><Relationship Id="rId25" Type="http://schemas.openxmlformats.org/officeDocument/2006/relationships/image" Target="../media/image50.wmf"/><Relationship Id="rId2" Type="http://schemas.openxmlformats.org/officeDocument/2006/relationships/oleObject" Target="../embeddings/oleObject39.bin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3.emf"/><Relationship Id="rId24" Type="http://schemas.openxmlformats.org/officeDocument/2006/relationships/oleObject" Target="../embeddings/oleObject50.bin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47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2.e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6.e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58.emf"/><Relationship Id="rId2" Type="http://schemas.openxmlformats.org/officeDocument/2006/relationships/oleObject" Target="../embeddings/oleObject51.bin"/><Relationship Id="rId16" Type="http://schemas.openxmlformats.org/officeDocument/2006/relationships/oleObject" Target="../embeddings/oleObject58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5.emf"/><Relationship Id="rId5" Type="http://schemas.openxmlformats.org/officeDocument/2006/relationships/image" Target="../media/image52.wmf"/><Relationship Id="rId15" Type="http://schemas.openxmlformats.org/officeDocument/2006/relationships/image" Target="../media/image57.e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4.emf"/><Relationship Id="rId14" Type="http://schemas.openxmlformats.org/officeDocument/2006/relationships/oleObject" Target="../embeddings/oleObject57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8.bin"/><Relationship Id="rId26" Type="http://schemas.openxmlformats.org/officeDocument/2006/relationships/oleObject" Target="../embeddings/oleObject72.bin"/><Relationship Id="rId39" Type="http://schemas.openxmlformats.org/officeDocument/2006/relationships/image" Target="../media/image78.wmf"/><Relationship Id="rId21" Type="http://schemas.openxmlformats.org/officeDocument/2006/relationships/image" Target="../media/image69.wmf"/><Relationship Id="rId34" Type="http://schemas.openxmlformats.org/officeDocument/2006/relationships/oleObject" Target="../embeddings/oleObject76.bin"/><Relationship Id="rId42" Type="http://schemas.openxmlformats.org/officeDocument/2006/relationships/oleObject" Target="../embeddings/oleObject80.bin"/><Relationship Id="rId7" Type="http://schemas.openxmlformats.org/officeDocument/2006/relationships/image" Target="../media/image62.emf"/><Relationship Id="rId2" Type="http://schemas.openxmlformats.org/officeDocument/2006/relationships/oleObject" Target="../embeddings/oleObject60.bin"/><Relationship Id="rId16" Type="http://schemas.openxmlformats.org/officeDocument/2006/relationships/oleObject" Target="../embeddings/oleObject67.bin"/><Relationship Id="rId29" Type="http://schemas.openxmlformats.org/officeDocument/2006/relationships/image" Target="../media/image73.wmf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71.bin"/><Relationship Id="rId32" Type="http://schemas.openxmlformats.org/officeDocument/2006/relationships/oleObject" Target="../embeddings/oleObject75.bin"/><Relationship Id="rId37" Type="http://schemas.openxmlformats.org/officeDocument/2006/relationships/image" Target="../media/image77.wmf"/><Relationship Id="rId40" Type="http://schemas.openxmlformats.org/officeDocument/2006/relationships/oleObject" Target="../embeddings/oleObject79.bin"/><Relationship Id="rId45" Type="http://schemas.openxmlformats.org/officeDocument/2006/relationships/image" Target="../media/image81.wmf"/><Relationship Id="rId5" Type="http://schemas.openxmlformats.org/officeDocument/2006/relationships/image" Target="../media/image61.e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28" Type="http://schemas.openxmlformats.org/officeDocument/2006/relationships/oleObject" Target="../embeddings/oleObject73.bin"/><Relationship Id="rId36" Type="http://schemas.openxmlformats.org/officeDocument/2006/relationships/oleObject" Target="../embeddings/oleObject77.bin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68.wmf"/><Relationship Id="rId31" Type="http://schemas.openxmlformats.org/officeDocument/2006/relationships/image" Target="../media/image74.wmf"/><Relationship Id="rId44" Type="http://schemas.openxmlformats.org/officeDocument/2006/relationships/oleObject" Target="../embeddings/oleObject81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Relationship Id="rId27" Type="http://schemas.openxmlformats.org/officeDocument/2006/relationships/image" Target="../media/image72.wmf"/><Relationship Id="rId30" Type="http://schemas.openxmlformats.org/officeDocument/2006/relationships/oleObject" Target="../embeddings/oleObject74.bin"/><Relationship Id="rId35" Type="http://schemas.openxmlformats.org/officeDocument/2006/relationships/image" Target="../media/image76.wmf"/><Relationship Id="rId43" Type="http://schemas.openxmlformats.org/officeDocument/2006/relationships/image" Target="../media/image80.emf"/><Relationship Id="rId8" Type="http://schemas.openxmlformats.org/officeDocument/2006/relationships/oleObject" Target="../embeddings/oleObject63.bin"/><Relationship Id="rId3" Type="http://schemas.openxmlformats.org/officeDocument/2006/relationships/image" Target="../media/image60.e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33" Type="http://schemas.openxmlformats.org/officeDocument/2006/relationships/image" Target="../media/image75.wmf"/><Relationship Id="rId38" Type="http://schemas.openxmlformats.org/officeDocument/2006/relationships/oleObject" Target="../embeddings/oleObject78.bin"/><Relationship Id="rId20" Type="http://schemas.openxmlformats.org/officeDocument/2006/relationships/oleObject" Target="../embeddings/oleObject69.bin"/><Relationship Id="rId41" Type="http://schemas.openxmlformats.org/officeDocument/2006/relationships/image" Target="../media/image7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F1506EA8-6D8D-416A-B01D-F1203D7E0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IKANOTHTA  </a:t>
            </a:r>
            <a:r>
              <a:rPr lang="el-GR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ΦΟΡΤΙΣΗΣ</a:t>
            </a:r>
            <a:r>
              <a:rPr lang="en-US" sz="140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B52CB970-8A02-42EE-9D9D-A11D5B22C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"/>
            <a:ext cx="5430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l-GR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ΓPAMMΩN   METAΦOPAΣ</a:t>
            </a:r>
            <a:r>
              <a:rPr lang="el-GR" sz="30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018FB3CD-BA23-432F-ABB7-D8FDB51D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1397001"/>
            <a:ext cx="6018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800" b="1" i="1" u="sng">
                <a:solidFill>
                  <a:srgbClr val="FFFF00"/>
                </a:solidFill>
                <a:latin typeface="Arial" panose="020B0604020202020204" pitchFamily="34" charset="0"/>
              </a:rPr>
              <a:t>1. </a:t>
            </a:r>
            <a:r>
              <a:rPr lang="el-GR" altLang="el-GR" sz="2800" b="1" i="1" u="sng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Θερμικό όριο μεταφοράς</a:t>
            </a:r>
            <a:r>
              <a:rPr lang="el-GR" altLang="el-GR" sz="2800" b="1" i="1" u="sng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800" b="1" i="1" u="sng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ισχύος</a:t>
            </a:r>
          </a:p>
        </p:txBody>
      </p:sp>
      <p:graphicFrame>
        <p:nvGraphicFramePr>
          <p:cNvPr id="73733" name="Object 5">
            <a:extLst>
              <a:ext uri="{FF2B5EF4-FFF2-40B4-BE49-F238E27FC236}">
                <a16:creationId xmlns:a16="http://schemas.microsoft.com/office/drawing/2014/main" id="{099C57B0-9CAE-4EA2-BEE2-9D4E3D4FE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7738" y="4276725"/>
          <a:ext cx="512286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63800" imgH="292100" progId="Equation.DSMT4">
                  <p:embed/>
                </p:oleObj>
              </mc:Choice>
              <mc:Fallback>
                <p:oleObj name="Equation" r:id="rId2" imgW="2463800" imgH="292100" progId="Equation.DSMT4">
                  <p:embed/>
                  <p:pic>
                    <p:nvPicPr>
                      <p:cNvPr id="73733" name="Object 5">
                        <a:extLst>
                          <a:ext uri="{FF2B5EF4-FFF2-40B4-BE49-F238E27FC236}">
                            <a16:creationId xmlns:a16="http://schemas.microsoft.com/office/drawing/2014/main" id="{099C57B0-9CAE-4EA2-BEE2-9D4E3D4FE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78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8" y="4276725"/>
                        <a:ext cx="5122862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Rectangle 6">
            <a:extLst>
              <a:ext uri="{FF2B5EF4-FFF2-40B4-BE49-F238E27FC236}">
                <a16:creationId xmlns:a16="http://schemas.microsoft.com/office/drawing/2014/main" id="{084F14A7-F73C-4C88-AA56-29C6F7903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324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29 από 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73735" name="Line 7">
            <a:extLst>
              <a:ext uri="{FF2B5EF4-FFF2-40B4-BE49-F238E27FC236}">
                <a16:creationId xmlns:a16="http://schemas.microsoft.com/office/drawing/2014/main" id="{FC9D8568-6A7D-4B6F-BABF-6E44EA830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2484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7521F753-9F16-4593-883A-306B68E0E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00289"/>
            <a:ext cx="853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800" i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 i="1">
                <a:solidFill>
                  <a:srgbClr val="FFFFFF"/>
                </a:solidFill>
                <a:latin typeface="Arial" panose="020B0604020202020204" pitchFamily="34" charset="0"/>
              </a:rPr>
              <a:t>Ενεργός τιμή μέγιστου επιτρεπόμενου πολικού ρεύματος</a:t>
            </a:r>
            <a:r>
              <a:rPr lang="en-US" altLang="el-GR" sz="2000" b="1" i="1">
                <a:solidFill>
                  <a:srgbClr val="FFFFFF"/>
                </a:solidFill>
                <a:latin typeface="Arial" panose="020B0604020202020204" pitchFamily="34" charset="0"/>
              </a:rPr>
              <a:t>: |I</a:t>
            </a:r>
            <a:r>
              <a:rPr lang="en-US" altLang="el-GR" sz="2000" b="1" i="1" baseline="-25000">
                <a:solidFill>
                  <a:srgbClr val="FFFFFF"/>
                </a:solidFill>
                <a:latin typeface="Arial" panose="020B0604020202020204" pitchFamily="34" charset="0"/>
              </a:rPr>
              <a:t>L</a:t>
            </a:r>
            <a:r>
              <a:rPr lang="en-US" altLang="el-GR" sz="2000" b="1" i="1">
                <a:solidFill>
                  <a:srgbClr val="FFFFFF"/>
                </a:solidFill>
                <a:latin typeface="Arial" panose="020B0604020202020204" pitchFamily="34" charset="0"/>
              </a:rPr>
              <a:t>|</a:t>
            </a:r>
            <a:r>
              <a:rPr lang="en-US" altLang="el-GR" sz="2000" b="1" i="1" baseline="-25000">
                <a:solidFill>
                  <a:srgbClr val="FFFFFF"/>
                </a:solidFill>
                <a:latin typeface="Arial" panose="020B0604020202020204" pitchFamily="34" charset="0"/>
              </a:rPr>
              <a:t>rated  </a:t>
            </a:r>
            <a:r>
              <a:rPr lang="en-US" altLang="el-GR" sz="2000" b="1">
                <a:solidFill>
                  <a:srgbClr val="FFFFFF"/>
                </a:solidFill>
                <a:latin typeface="Arial" panose="020B0604020202020204" pitchFamily="34" charset="0"/>
              </a:rPr>
              <a:t>kA</a:t>
            </a:r>
            <a:endParaRPr lang="el-GR" altLang="el-GR" sz="2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B4261CE6-331C-47EE-A356-0243A40C7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55926"/>
            <a:ext cx="853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800" i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 i="1">
                <a:solidFill>
                  <a:srgbClr val="FFFFFF"/>
                </a:solidFill>
                <a:latin typeface="Arial" panose="020B0604020202020204" pitchFamily="34" charset="0"/>
              </a:rPr>
              <a:t>Ενεργός τιμή  πολικής τάσης λειτουργίας</a:t>
            </a:r>
            <a:r>
              <a:rPr lang="en-US" altLang="el-GR" sz="2000" b="1" i="1">
                <a:solidFill>
                  <a:srgbClr val="FFFFFF"/>
                </a:solidFill>
                <a:latin typeface="Arial" panose="020B0604020202020204" pitchFamily="34" charset="0"/>
              </a:rPr>
              <a:t>: |V</a:t>
            </a:r>
            <a:r>
              <a:rPr lang="en-US" altLang="el-GR" sz="2000" b="1" i="1" baseline="-25000">
                <a:solidFill>
                  <a:srgbClr val="FFFFFF"/>
                </a:solidFill>
                <a:latin typeface="Arial" panose="020B0604020202020204" pitchFamily="34" charset="0"/>
              </a:rPr>
              <a:t>L</a:t>
            </a:r>
            <a:r>
              <a:rPr lang="en-US" altLang="el-GR" sz="2000" b="1" i="1">
                <a:solidFill>
                  <a:srgbClr val="FFFFFF"/>
                </a:solidFill>
                <a:latin typeface="Arial" panose="020B0604020202020204" pitchFamily="34" charset="0"/>
              </a:rPr>
              <a:t>|</a:t>
            </a:r>
            <a:r>
              <a:rPr lang="en-US" altLang="el-GR" sz="2000" b="1" i="1" baseline="-25000">
                <a:solidFill>
                  <a:srgbClr val="FFFFFF"/>
                </a:solidFill>
                <a:latin typeface="Arial" panose="020B0604020202020204" pitchFamily="34" charset="0"/>
              </a:rPr>
              <a:t>rated  </a:t>
            </a:r>
            <a:r>
              <a:rPr lang="en-US" altLang="el-GR" sz="2000" b="1">
                <a:solidFill>
                  <a:srgbClr val="FFFFFF"/>
                </a:solidFill>
                <a:latin typeface="Arial" panose="020B0604020202020204" pitchFamily="34" charset="0"/>
              </a:rPr>
              <a:t>kV</a:t>
            </a:r>
            <a:endParaRPr lang="el-GR" altLang="el-GR" sz="2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3738" name="Rectangle 10">
            <a:extLst>
              <a:ext uri="{FF2B5EF4-FFF2-40B4-BE49-F238E27FC236}">
                <a16:creationId xmlns:a16="http://schemas.microsoft.com/office/drawing/2014/main" id="{4CEB3B23-AE72-4156-B16F-7AE207416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5257800" cy="838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3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3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autoUpdateAnimBg="0"/>
      <p:bldP spid="73732" grpId="0" autoUpdateAnimBg="0"/>
      <p:bldP spid="73734" grpId="0" autoUpdateAnimBg="0"/>
      <p:bldP spid="73736" grpId="0" autoUpdateAnimBg="0"/>
      <p:bldP spid="73737" grpId="0" autoUpdateAnimBg="0"/>
      <p:bldP spid="737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>
            <a:extLst>
              <a:ext uri="{FF2B5EF4-FFF2-40B4-BE49-F238E27FC236}">
                <a16:creationId xmlns:a16="http://schemas.microsoft.com/office/drawing/2014/main" id="{1BABFE12-83F4-4561-8DAE-C3577D362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324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30 από </a:t>
            </a:r>
            <a:r>
              <a:rPr lang="el-GR" altLang="el-GR" sz="1400">
                <a:solidFill>
                  <a:srgbClr val="B2B2B2"/>
                </a:solidFill>
              </a:rPr>
              <a:t>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90117" name="Line 5">
            <a:extLst>
              <a:ext uri="{FF2B5EF4-FFF2-40B4-BE49-F238E27FC236}">
                <a16:creationId xmlns:a16="http://schemas.microsoft.com/office/drawing/2014/main" id="{A538C1BF-BC5B-4834-B822-0FD50D871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2484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E33FB4C6-D543-4605-A500-B22E4B7B8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228601"/>
            <a:ext cx="808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800" b="1" i="1" u="sng">
                <a:solidFill>
                  <a:srgbClr val="FFFF00"/>
                </a:solidFill>
                <a:latin typeface="Arial" panose="020B0604020202020204" pitchFamily="34" charset="0"/>
              </a:rPr>
              <a:t>2. Στατικό</a:t>
            </a:r>
            <a:r>
              <a:rPr lang="el-GR" altLang="el-GR" sz="2800" b="1" i="1" u="sng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όριο </a:t>
            </a:r>
            <a:r>
              <a:rPr lang="el-GR" altLang="el-GR" sz="2800" b="1" i="1" u="sng">
                <a:solidFill>
                  <a:srgbClr val="FFFF00"/>
                </a:solidFill>
                <a:latin typeface="Arial" panose="020B0604020202020204" pitchFamily="34" charset="0"/>
              </a:rPr>
              <a:t>ευστάθειας- Καμπύλη φόρτισης</a:t>
            </a:r>
          </a:p>
        </p:txBody>
      </p:sp>
      <p:graphicFrame>
        <p:nvGraphicFramePr>
          <p:cNvPr id="90120" name="Object 8">
            <a:extLst>
              <a:ext uri="{FF2B5EF4-FFF2-40B4-BE49-F238E27FC236}">
                <a16:creationId xmlns:a16="http://schemas.microsoft.com/office/drawing/2014/main" id="{B386F41C-33CA-4FC5-B37F-72A0F9FD2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740163"/>
              </p:ext>
            </p:extLst>
          </p:nvPr>
        </p:nvGraphicFramePr>
        <p:xfrm>
          <a:off x="6504676" y="838201"/>
          <a:ext cx="212566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5055" imgH="343059" progId="Equation.DSMT4">
                  <p:embed/>
                </p:oleObj>
              </mc:Choice>
              <mc:Fallback>
                <p:oleObj name="Equation" r:id="rId2" imgW="1305055" imgH="343059" progId="Equation.DSMT4">
                  <p:embed/>
                  <p:pic>
                    <p:nvPicPr>
                      <p:cNvPr id="90120" name="Object 8">
                        <a:extLst>
                          <a:ext uri="{FF2B5EF4-FFF2-40B4-BE49-F238E27FC236}">
                            <a16:creationId xmlns:a16="http://schemas.microsoft.com/office/drawing/2014/main" id="{B386F41C-33CA-4FC5-B37F-72A0F9FD2E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676" y="838201"/>
                        <a:ext cx="2125663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1" name="Object 9">
            <a:extLst>
              <a:ext uri="{FF2B5EF4-FFF2-40B4-BE49-F238E27FC236}">
                <a16:creationId xmlns:a16="http://schemas.microsoft.com/office/drawing/2014/main" id="{692871B6-DD93-408E-9CEA-DFD1249CA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227861"/>
              </p:ext>
            </p:extLst>
          </p:nvPr>
        </p:nvGraphicFramePr>
        <p:xfrm>
          <a:off x="2438400" y="2260600"/>
          <a:ext cx="2084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2875" imgH="390428" progId="Equation.DSMT4">
                  <p:embed/>
                </p:oleObj>
              </mc:Choice>
              <mc:Fallback>
                <p:oleObj name="Equation" r:id="rId4" imgW="1342875" imgH="390428" progId="Equation.DSMT4">
                  <p:embed/>
                  <p:pic>
                    <p:nvPicPr>
                      <p:cNvPr id="90121" name="Object 9">
                        <a:extLst>
                          <a:ext uri="{FF2B5EF4-FFF2-40B4-BE49-F238E27FC236}">
                            <a16:creationId xmlns:a16="http://schemas.microsoft.com/office/drawing/2014/main" id="{692871B6-DD93-408E-9CEA-DFD1249CA7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60600"/>
                        <a:ext cx="20843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5" name="Object 13">
            <a:extLst>
              <a:ext uri="{FF2B5EF4-FFF2-40B4-BE49-F238E27FC236}">
                <a16:creationId xmlns:a16="http://schemas.microsoft.com/office/drawing/2014/main" id="{C3B461A6-6E35-4E62-B482-3C2FE0E5E0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18737"/>
              </p:ext>
            </p:extLst>
          </p:nvPr>
        </p:nvGraphicFramePr>
        <p:xfrm>
          <a:off x="4778325" y="1839044"/>
          <a:ext cx="4757737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19665" imgH="962193" progId="Equation.DSMT4">
                  <p:embed/>
                </p:oleObj>
              </mc:Choice>
              <mc:Fallback>
                <p:oleObj name="Equation" r:id="rId6" imgW="3419665" imgH="962193" progId="Equation.DSMT4">
                  <p:embed/>
                  <p:pic>
                    <p:nvPicPr>
                      <p:cNvPr id="90125" name="Object 13">
                        <a:extLst>
                          <a:ext uri="{FF2B5EF4-FFF2-40B4-BE49-F238E27FC236}">
                            <a16:creationId xmlns:a16="http://schemas.microsoft.com/office/drawing/2014/main" id="{C3B461A6-6E35-4E62-B482-3C2FE0E5E0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25" y="1839044"/>
                        <a:ext cx="4757737" cy="15113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8" name="Object 16">
            <a:extLst>
              <a:ext uri="{FF2B5EF4-FFF2-40B4-BE49-F238E27FC236}">
                <a16:creationId xmlns:a16="http://schemas.microsoft.com/office/drawing/2014/main" id="{812E6B45-3FBB-4E73-9A9D-09F515388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920090"/>
              </p:ext>
            </p:extLst>
          </p:nvPr>
        </p:nvGraphicFramePr>
        <p:xfrm>
          <a:off x="3192463" y="3354707"/>
          <a:ext cx="5507038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8" imgW="4867385" imgH="2505243" progId="Visio.Drawing.6">
                  <p:embed/>
                </p:oleObj>
              </mc:Choice>
              <mc:Fallback>
                <p:oleObj name="VISIO" r:id="rId8" imgW="4867385" imgH="2505243" progId="Visio.Drawing.6">
                  <p:embed/>
                  <p:pic>
                    <p:nvPicPr>
                      <p:cNvPr id="90128" name="Object 16">
                        <a:extLst>
                          <a:ext uri="{FF2B5EF4-FFF2-40B4-BE49-F238E27FC236}">
                            <a16:creationId xmlns:a16="http://schemas.microsoft.com/office/drawing/2014/main" id="{812E6B45-3FBB-4E73-9A9D-09F5153881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3354707"/>
                        <a:ext cx="5507038" cy="289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9" name="Object 17">
            <a:extLst>
              <a:ext uri="{FF2B5EF4-FFF2-40B4-BE49-F238E27FC236}">
                <a16:creationId xmlns:a16="http://schemas.microsoft.com/office/drawing/2014/main" id="{805A005A-F27E-4F7C-A2A9-DAD0D28E5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45634"/>
              </p:ext>
            </p:extLst>
          </p:nvPr>
        </p:nvGraphicFramePr>
        <p:xfrm>
          <a:off x="3192463" y="3373406"/>
          <a:ext cx="5507038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0" imgW="4867385" imgH="2505243" progId="Visio.Drawing.6">
                  <p:embed/>
                </p:oleObj>
              </mc:Choice>
              <mc:Fallback>
                <p:oleObj name="VISIO" r:id="rId10" imgW="4867385" imgH="2505243" progId="Visio.Drawing.6">
                  <p:embed/>
                  <p:pic>
                    <p:nvPicPr>
                      <p:cNvPr id="90129" name="Object 17">
                        <a:extLst>
                          <a:ext uri="{FF2B5EF4-FFF2-40B4-BE49-F238E27FC236}">
                            <a16:creationId xmlns:a16="http://schemas.microsoft.com/office/drawing/2014/main" id="{805A005A-F27E-4F7C-A2A9-DAD0D28E5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3373406"/>
                        <a:ext cx="5507038" cy="289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0" name="Object 18">
            <a:extLst>
              <a:ext uri="{FF2B5EF4-FFF2-40B4-BE49-F238E27FC236}">
                <a16:creationId xmlns:a16="http://schemas.microsoft.com/office/drawing/2014/main" id="{03A90792-835F-4992-8A09-4D0A3B6F8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215069"/>
              </p:ext>
            </p:extLst>
          </p:nvPr>
        </p:nvGraphicFramePr>
        <p:xfrm>
          <a:off x="3192463" y="3357512"/>
          <a:ext cx="5507038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2" imgW="4867385" imgH="2505243" progId="Visio.Drawing.6">
                  <p:embed/>
                </p:oleObj>
              </mc:Choice>
              <mc:Fallback>
                <p:oleObj name="VISIO" r:id="rId12" imgW="4867385" imgH="2505243" progId="Visio.Drawing.6">
                  <p:embed/>
                  <p:pic>
                    <p:nvPicPr>
                      <p:cNvPr id="90130" name="Object 18">
                        <a:extLst>
                          <a:ext uri="{FF2B5EF4-FFF2-40B4-BE49-F238E27FC236}">
                            <a16:creationId xmlns:a16="http://schemas.microsoft.com/office/drawing/2014/main" id="{03A90792-835F-4992-8A09-4D0A3B6F8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-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3357512"/>
                        <a:ext cx="5507038" cy="289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31" name="Text Box 19">
            <a:extLst>
              <a:ext uri="{FF2B5EF4-FFF2-40B4-BE49-F238E27FC236}">
                <a16:creationId xmlns:a16="http://schemas.microsoft.com/office/drawing/2014/main" id="{F7DB144D-19A3-4EA6-8986-3278C4CFC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990" y="990601"/>
            <a:ext cx="52532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2000" b="1" i="1" dirty="0">
                <a:solidFill>
                  <a:srgbClr val="FFFFFF"/>
                </a:solidFill>
                <a:latin typeface="Arial" charset="0"/>
              </a:rPr>
              <a:t>Γραμμή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2000" b="1" i="1" dirty="0">
                <a:solidFill>
                  <a:srgbClr val="FFFFFF"/>
                </a:solidFill>
                <a:latin typeface="Arial" charset="0"/>
              </a:rPr>
              <a:t>μικρού μήκους</a:t>
            </a:r>
            <a:r>
              <a:rPr lang="en-US" sz="2000" b="1" i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l-GR" sz="2000" b="1" i="1" dirty="0">
                <a:solidFill>
                  <a:srgbClr val="FFFFFF"/>
                </a:solidFill>
                <a:latin typeface="Arial" charset="0"/>
              </a:rPr>
              <a:t>χωρίς απώλειες</a:t>
            </a:r>
            <a:r>
              <a:rPr lang="en-US" sz="2000" b="1" i="1" dirty="0">
                <a:solidFill>
                  <a:srgbClr val="FFFFFF"/>
                </a:solidFill>
                <a:latin typeface="Arial" charset="0"/>
              </a:rPr>
              <a:t>:</a:t>
            </a:r>
            <a:endParaRPr lang="el-GR" sz="2000" b="1" i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0132" name="Text Box 20">
            <a:extLst>
              <a:ext uri="{FF2B5EF4-FFF2-40B4-BE49-F238E27FC236}">
                <a16:creationId xmlns:a16="http://schemas.microsoft.com/office/drawing/2014/main" id="{BADF4DE1-5B50-43DC-B15C-EC0BE0B92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625" y="1600201"/>
            <a:ext cx="5764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2000" b="1" i="1" dirty="0">
                <a:solidFill>
                  <a:srgbClr val="FFFFFF"/>
                </a:solidFill>
                <a:latin typeface="Arial" charset="0"/>
              </a:rPr>
              <a:t>Γραμμή</a:t>
            </a:r>
            <a:r>
              <a:rPr lang="el-GR" sz="20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l-GR" sz="2000" b="1" i="1" dirty="0">
                <a:solidFill>
                  <a:srgbClr val="FFFFFF"/>
                </a:solidFill>
                <a:latin typeface="Arial" charset="0"/>
              </a:rPr>
              <a:t>μεγάλου μήκους</a:t>
            </a:r>
            <a:r>
              <a:rPr lang="en-US" sz="2000" b="1" i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l-GR" sz="2000" b="1" i="1" dirty="0">
                <a:solidFill>
                  <a:srgbClr val="FFFFFF"/>
                </a:solidFill>
                <a:latin typeface="Arial" charset="0"/>
              </a:rPr>
              <a:t>χωρίς απώλειες</a:t>
            </a:r>
            <a:r>
              <a:rPr lang="en-US" sz="2000" b="1" i="1" dirty="0">
                <a:solidFill>
                  <a:srgbClr val="FFFFFF"/>
                </a:solidFill>
                <a:latin typeface="Arial" charset="0"/>
              </a:rPr>
              <a:t>:</a:t>
            </a:r>
            <a:endParaRPr lang="el-GR" sz="2000" b="1" i="1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90135" name="Object 23">
            <a:extLst>
              <a:ext uri="{FF2B5EF4-FFF2-40B4-BE49-F238E27FC236}">
                <a16:creationId xmlns:a16="http://schemas.microsoft.com/office/drawing/2014/main" id="{6F0FF4D0-0548-4577-96BA-C2F4608A2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847062"/>
              </p:ext>
            </p:extLst>
          </p:nvPr>
        </p:nvGraphicFramePr>
        <p:xfrm>
          <a:off x="3192463" y="3361875"/>
          <a:ext cx="5507038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4" imgW="4867385" imgH="2505243" progId="Visio.Drawing.6">
                  <p:embed/>
                </p:oleObj>
              </mc:Choice>
              <mc:Fallback>
                <p:oleObj name="VISIO" r:id="rId14" imgW="4867385" imgH="2505243" progId="Visio.Drawing.6">
                  <p:embed/>
                  <p:pic>
                    <p:nvPicPr>
                      <p:cNvPr id="90135" name="Object 23">
                        <a:extLst>
                          <a:ext uri="{FF2B5EF4-FFF2-40B4-BE49-F238E27FC236}">
                            <a16:creationId xmlns:a16="http://schemas.microsoft.com/office/drawing/2014/main" id="{6F0FF4D0-0548-4577-96BA-C2F4608A2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-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3361875"/>
                        <a:ext cx="5507038" cy="289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Αντικείμενο 1">
            <a:extLst>
              <a:ext uri="{FF2B5EF4-FFF2-40B4-BE49-F238E27FC236}">
                <a16:creationId xmlns:a16="http://schemas.microsoft.com/office/drawing/2014/main" id="{C95AB6FC-0477-4DF5-B1FE-7CE1F6994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979944"/>
              </p:ext>
            </p:extLst>
          </p:nvPr>
        </p:nvGraphicFramePr>
        <p:xfrm>
          <a:off x="4585726" y="2173920"/>
          <a:ext cx="3898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98800" imgH="888840" progId="Equation.DSMT4">
                  <p:embed/>
                </p:oleObj>
              </mc:Choice>
              <mc:Fallback>
                <p:oleObj name="Equation" r:id="rId16" imgW="38988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>
                        <a:lum bright="98000"/>
                      </a:blip>
                      <a:stretch>
                        <a:fillRect/>
                      </a:stretch>
                    </p:blipFill>
                    <p:spPr>
                      <a:xfrm>
                        <a:off x="4585726" y="2173920"/>
                        <a:ext cx="38989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Αντικείμενο 2">
            <a:extLst>
              <a:ext uri="{FF2B5EF4-FFF2-40B4-BE49-F238E27FC236}">
                <a16:creationId xmlns:a16="http://schemas.microsoft.com/office/drawing/2014/main" id="{2F677CE0-BD22-4C7C-8261-21C669DCA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10361"/>
              </p:ext>
            </p:extLst>
          </p:nvPr>
        </p:nvGraphicFramePr>
        <p:xfrm>
          <a:off x="8685461" y="843757"/>
          <a:ext cx="1104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04840" imgH="660240" progId="Equation.DSMT4">
                  <p:embed/>
                </p:oleObj>
              </mc:Choice>
              <mc:Fallback>
                <p:oleObj name="Equation" r:id="rId18" imgW="11048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>
                        <a:lum bright="99000"/>
                      </a:blip>
                      <a:stretch>
                        <a:fillRect/>
                      </a:stretch>
                    </p:blipFill>
                    <p:spPr>
                      <a:xfrm>
                        <a:off x="8685461" y="843757"/>
                        <a:ext cx="11049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utoUpdateAnimBg="0"/>
      <p:bldP spid="90118" grpId="0" autoUpdateAnimBg="0"/>
      <p:bldP spid="90131" grpId="0" autoUpdateAnimBg="0"/>
      <p:bldP spid="9013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FC38BFB0-8154-4F1F-B81F-87340E53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6" y="242888"/>
            <a:ext cx="8937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ΤΡΟΠΟΙ ΑΥΞΗΣΗΣ ΣΤΑΤΙΚΟΥ ΟΡΙΟΥ ΕΥΣΤΑΘΕΙΑΣ  </a:t>
            </a:r>
            <a:r>
              <a:rPr lang="el-GR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91139" name="Object 3">
            <a:extLst>
              <a:ext uri="{FF2B5EF4-FFF2-40B4-BE49-F238E27FC236}">
                <a16:creationId xmlns:a16="http://schemas.microsoft.com/office/drawing/2014/main" id="{10859581-69B9-41EB-9013-B48953709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6989" y="1243014"/>
          <a:ext cx="188118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31800" progId="Equation.DSMT4">
                  <p:embed/>
                </p:oleObj>
              </mc:Choice>
              <mc:Fallback>
                <p:oleObj name="Equation" r:id="rId2" imgW="965200" imgH="431800" progId="Equation.DSMT4">
                  <p:embed/>
                  <p:pic>
                    <p:nvPicPr>
                      <p:cNvPr id="91139" name="Object 3">
                        <a:extLst>
                          <a:ext uri="{FF2B5EF4-FFF2-40B4-BE49-F238E27FC236}">
                            <a16:creationId xmlns:a16="http://schemas.microsoft.com/office/drawing/2014/main" id="{10859581-69B9-41EB-9013-B48953709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70000" contrast="-7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989" y="1243014"/>
                        <a:ext cx="188118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Rectangle 4">
            <a:extLst>
              <a:ext uri="{FF2B5EF4-FFF2-40B4-BE49-F238E27FC236}">
                <a16:creationId xmlns:a16="http://schemas.microsoft.com/office/drawing/2014/main" id="{DB97242C-F153-4D76-B5C0-BA70E7B9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143000"/>
            <a:ext cx="1905000" cy="106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A6CC210D-39C7-4E11-B0B5-06167CB99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324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31 από </a:t>
            </a:r>
            <a:r>
              <a:rPr lang="el-GR" altLang="el-GR" sz="1400">
                <a:solidFill>
                  <a:srgbClr val="B2B2B2"/>
                </a:solidFill>
              </a:rPr>
              <a:t>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91142" name="Line 6">
            <a:extLst>
              <a:ext uri="{FF2B5EF4-FFF2-40B4-BE49-F238E27FC236}">
                <a16:creationId xmlns:a16="http://schemas.microsoft.com/office/drawing/2014/main" id="{E9D8229D-846C-4754-AFF0-35746D732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2484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1143" name="Text Box 7">
            <a:extLst>
              <a:ext uri="{FF2B5EF4-FFF2-40B4-BE49-F238E27FC236}">
                <a16:creationId xmlns:a16="http://schemas.microsoft.com/office/drawing/2014/main" id="{1F861024-4B4A-4853-8011-6DC8E7F06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2376488"/>
            <a:ext cx="5378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800" b="1" i="1">
                <a:solidFill>
                  <a:srgbClr val="FFFFFF"/>
                </a:solidFill>
                <a:latin typeface="Arial" panose="020B0604020202020204" pitchFamily="34" charset="0"/>
              </a:rPr>
              <a:t>- Με αύξηση τάσης</a:t>
            </a:r>
            <a:r>
              <a:rPr lang="el-GR" altLang="el-GR" sz="28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μεταφοράς</a:t>
            </a:r>
            <a:r>
              <a:rPr lang="el-GR" altLang="el-GR" sz="2800" b="1" i="1" u="sng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l-GR" altLang="el-GR" sz="2800" b="1" i="1" u="sng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4" name="Text Box 8">
            <a:extLst>
              <a:ext uri="{FF2B5EF4-FFF2-40B4-BE49-F238E27FC236}">
                <a16:creationId xmlns:a16="http://schemas.microsoft.com/office/drawing/2014/main" id="{BDE0746B-33FC-4AED-8180-BCB56D069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138488"/>
            <a:ext cx="6948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800" b="1" i="1">
                <a:solidFill>
                  <a:srgbClr val="FFFFFF"/>
                </a:solidFill>
                <a:latin typeface="Arial" panose="020B0604020202020204" pitchFamily="34" charset="0"/>
              </a:rPr>
              <a:t>- Με μείωση της εν σειρά αντίδρασης Χ</a:t>
            </a:r>
            <a:r>
              <a:rPr lang="el-GR" altLang="el-GR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800" b="1" i="1" u="sng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l-GR" altLang="el-GR" sz="2800" b="1" i="1" u="sng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5" name="Text Box 9">
            <a:extLst>
              <a:ext uri="{FF2B5EF4-FFF2-40B4-BE49-F238E27FC236}">
                <a16:creationId xmlns:a16="http://schemas.microsoft.com/office/drawing/2014/main" id="{A3BB173D-D923-4357-A927-E7BB5BD71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588" y="3824288"/>
            <a:ext cx="6234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2800" b="1" i="1">
                <a:solidFill>
                  <a:srgbClr val="FFFFFF"/>
                </a:solidFill>
                <a:latin typeface="Arial" panose="020B0604020202020204" pitchFamily="34" charset="0"/>
              </a:rPr>
              <a:t> Με χρήση παράλληλων γραμμών</a:t>
            </a:r>
            <a:r>
              <a:rPr lang="el-GR" altLang="el-GR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800" b="1" i="1" u="sng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l-GR" altLang="el-GR" sz="2800" b="1" i="1" u="sng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6" name="Text Box 10">
            <a:extLst>
              <a:ext uri="{FF2B5EF4-FFF2-40B4-BE49-F238E27FC236}">
                <a16:creationId xmlns:a16="http://schemas.microsoft.com/office/drawing/2014/main" id="{C346E3F7-7D1E-462E-BBED-429D9BA6E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95801"/>
            <a:ext cx="5111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2800" b="1" i="1">
                <a:solidFill>
                  <a:srgbClr val="FFFFFF"/>
                </a:solidFill>
                <a:latin typeface="Arial" panose="020B0604020202020204" pitchFamily="34" charset="0"/>
              </a:rPr>
              <a:t> Με χρήση αγωγών δέσμης</a:t>
            </a:r>
            <a:r>
              <a:rPr lang="el-GR" altLang="el-GR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800" b="1" i="1" u="sng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l-GR" altLang="el-GR" sz="2800" b="1" i="1" u="sng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AD3F9EE8-F62C-4864-A748-1CAB2984F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19688"/>
            <a:ext cx="665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2800" b="1" i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Με σειριακή χωρητική αντιστάθμιση </a:t>
            </a:r>
            <a:r>
              <a:rPr lang="el-GR" altLang="el-GR" sz="2800" b="1" i="1" u="sng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l-GR" altLang="el-GR" sz="2800" b="1" i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40" grpId="0" animBg="1"/>
      <p:bldP spid="91141" grpId="0" autoUpdateAnimBg="0"/>
      <p:bldP spid="91143" grpId="0" autoUpdateAnimBg="0"/>
      <p:bldP spid="91144" grpId="0" autoUpdateAnimBg="0"/>
      <p:bldP spid="91145" grpId="0" autoUpdateAnimBg="0"/>
      <p:bldP spid="91146" grpId="0" autoUpdateAnimBg="0"/>
      <p:bldP spid="911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>
            <a:extLst>
              <a:ext uri="{FF2B5EF4-FFF2-40B4-BE49-F238E27FC236}">
                <a16:creationId xmlns:a16="http://schemas.microsoft.com/office/drawing/2014/main" id="{5BEB7C95-67BE-47A0-B468-CE2546C173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270000"/>
          <a:ext cx="32766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876647" imgH="619341" progId="Visio.Drawing.6">
                  <p:embed/>
                </p:oleObj>
              </mc:Choice>
              <mc:Fallback>
                <p:oleObj name="VISIO" r:id="rId2" imgW="1876647" imgH="619341" progId="Visio.Drawing.6">
                  <p:embed/>
                  <p:pic>
                    <p:nvPicPr>
                      <p:cNvPr id="72706" name="Object 2">
                        <a:extLst>
                          <a:ext uri="{FF2B5EF4-FFF2-40B4-BE49-F238E27FC236}">
                            <a16:creationId xmlns:a16="http://schemas.microsoft.com/office/drawing/2014/main" id="{5BEB7C95-67BE-47A0-B468-CE2546C173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70000"/>
                        <a:ext cx="32766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Text Box 3">
            <a:extLst>
              <a:ext uri="{FF2B5EF4-FFF2-40B4-BE49-F238E27FC236}">
                <a16:creationId xmlns:a16="http://schemas.microsoft.com/office/drawing/2014/main" id="{9AEF8C68-2C34-4890-84A0-83CEFAECB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1"/>
            <a:ext cx="855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ΣΕΙΡΙΑΚΗ ΧΩΡΗΤΙΚΗ </a:t>
            </a: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ANTIΣΤΑΘΜΙΣΗ ΓΡΑΜΜΩΝ</a:t>
            </a:r>
            <a:r>
              <a:rPr lang="el-GR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72708" name="Object 4">
            <a:extLst>
              <a:ext uri="{FF2B5EF4-FFF2-40B4-BE49-F238E27FC236}">
                <a16:creationId xmlns:a16="http://schemas.microsoft.com/office/drawing/2014/main" id="{544CC768-6436-4753-851B-1E4D84C16F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4191001"/>
          <a:ext cx="7620000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685168" imgH="1914808" progId="Visio.Drawing.6">
                  <p:embed/>
                </p:oleObj>
              </mc:Choice>
              <mc:Fallback>
                <p:oleObj name="VISIO" r:id="rId4" imgW="4685168" imgH="1914808" progId="Visio.Drawing.6">
                  <p:embed/>
                  <p:pic>
                    <p:nvPicPr>
                      <p:cNvPr id="72708" name="Object 4">
                        <a:extLst>
                          <a:ext uri="{FF2B5EF4-FFF2-40B4-BE49-F238E27FC236}">
                            <a16:creationId xmlns:a16="http://schemas.microsoft.com/office/drawing/2014/main" id="{544CC768-6436-4753-851B-1E4D84C16F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1"/>
                        <a:ext cx="7620000" cy="323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>
            <a:extLst>
              <a:ext uri="{FF2B5EF4-FFF2-40B4-BE49-F238E27FC236}">
                <a16:creationId xmlns:a16="http://schemas.microsoft.com/office/drawing/2014/main" id="{AADD880A-D75F-4A48-9D38-10405130BE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2497138"/>
          <a:ext cx="3352800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1876647" imgH="733346" progId="Visio.Drawing.6">
                  <p:embed/>
                </p:oleObj>
              </mc:Choice>
              <mc:Fallback>
                <p:oleObj name="VISIO" r:id="rId6" imgW="1876647" imgH="733346" progId="Visio.Drawing.6">
                  <p:embed/>
                  <p:pic>
                    <p:nvPicPr>
                      <p:cNvPr id="72709" name="Object 5">
                        <a:extLst>
                          <a:ext uri="{FF2B5EF4-FFF2-40B4-BE49-F238E27FC236}">
                            <a16:creationId xmlns:a16="http://schemas.microsoft.com/office/drawing/2014/main" id="{AADD880A-D75F-4A48-9D38-10405130BE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97138"/>
                        <a:ext cx="3352800" cy="146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Line 6">
            <a:extLst>
              <a:ext uri="{FF2B5EF4-FFF2-40B4-BE49-F238E27FC236}">
                <a16:creationId xmlns:a16="http://schemas.microsoft.com/office/drawing/2014/main" id="{B0627B43-2F2A-40CF-8E1C-4DE924B7B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800600"/>
            <a:ext cx="685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72711" name="Object 7">
            <a:extLst>
              <a:ext uri="{FF2B5EF4-FFF2-40B4-BE49-F238E27FC236}">
                <a16:creationId xmlns:a16="http://schemas.microsoft.com/office/drawing/2014/main" id="{66984D7F-65C9-4048-9F8A-5441D9C0E0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4376738"/>
          <a:ext cx="2819400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8" imgW="2060812" imgH="1369325" progId="Visio.Drawing.6">
                  <p:embed/>
                </p:oleObj>
              </mc:Choice>
              <mc:Fallback>
                <p:oleObj name="VISIO" r:id="rId8" imgW="2060812" imgH="1369325" progId="Visio.Drawing.6">
                  <p:embed/>
                  <p:pic>
                    <p:nvPicPr>
                      <p:cNvPr id="72711" name="Object 7">
                        <a:extLst>
                          <a:ext uri="{FF2B5EF4-FFF2-40B4-BE49-F238E27FC236}">
                            <a16:creationId xmlns:a16="http://schemas.microsoft.com/office/drawing/2014/main" id="{66984D7F-65C9-4048-9F8A-5441D9C0E0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376738"/>
                        <a:ext cx="2819400" cy="194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2" name="Rectangle 8">
            <a:extLst>
              <a:ext uri="{FF2B5EF4-FFF2-40B4-BE49-F238E27FC236}">
                <a16:creationId xmlns:a16="http://schemas.microsoft.com/office/drawing/2014/main" id="{9D436018-D053-4DC3-84D7-6191B8627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324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32 από </a:t>
            </a:r>
            <a:r>
              <a:rPr lang="el-GR" altLang="el-GR" sz="1400">
                <a:solidFill>
                  <a:srgbClr val="B2B2B2"/>
                </a:solidFill>
              </a:rPr>
              <a:t>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72713" name="Line 9">
            <a:extLst>
              <a:ext uri="{FF2B5EF4-FFF2-40B4-BE49-F238E27FC236}">
                <a16:creationId xmlns:a16="http://schemas.microsoft.com/office/drawing/2014/main" id="{7E920171-EC0B-4534-9105-C97A24188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2484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72715" name="Object 11">
            <a:extLst>
              <a:ext uri="{FF2B5EF4-FFF2-40B4-BE49-F238E27FC236}">
                <a16:creationId xmlns:a16="http://schemas.microsoft.com/office/drawing/2014/main" id="{F0BC4C18-28DD-4135-A0A2-C362704BF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05900" y="1981201"/>
          <a:ext cx="4953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90" imgH="431613" progId="Equation.DSMT4">
                  <p:embed/>
                </p:oleObj>
              </mc:Choice>
              <mc:Fallback>
                <p:oleObj name="Equation" r:id="rId10" imgW="253890" imgH="431613" progId="Equation.DSMT4">
                  <p:embed/>
                  <p:pic>
                    <p:nvPicPr>
                      <p:cNvPr id="72715" name="Object 11">
                        <a:extLst>
                          <a:ext uri="{FF2B5EF4-FFF2-40B4-BE49-F238E27FC236}">
                            <a16:creationId xmlns:a16="http://schemas.microsoft.com/office/drawing/2014/main" id="{F0BC4C18-28DD-4135-A0A2-C362704BFD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70000" contrast="-7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5900" y="1981201"/>
                        <a:ext cx="4953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3">
            <a:extLst>
              <a:ext uri="{FF2B5EF4-FFF2-40B4-BE49-F238E27FC236}">
                <a16:creationId xmlns:a16="http://schemas.microsoft.com/office/drawing/2014/main" id="{68841F44-744A-4238-A2A3-31EBF273E4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3657601"/>
          <a:ext cx="28956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14492" imgH="409359" progId="Equation.DSMT4">
                  <p:embed/>
                </p:oleObj>
              </mc:Choice>
              <mc:Fallback>
                <p:oleObj name="Equation" r:id="rId12" imgW="2714492" imgH="409359" progId="Equation.DSMT4">
                  <p:embed/>
                  <p:pic>
                    <p:nvPicPr>
                      <p:cNvPr id="72717" name="Object 13">
                        <a:extLst>
                          <a:ext uri="{FF2B5EF4-FFF2-40B4-BE49-F238E27FC236}">
                            <a16:creationId xmlns:a16="http://schemas.microsoft.com/office/drawing/2014/main" id="{68841F44-744A-4238-A2A3-31EBF273E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657601"/>
                        <a:ext cx="28956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0" name="Text Box 16">
            <a:extLst>
              <a:ext uri="{FF2B5EF4-FFF2-40B4-BE49-F238E27FC236}">
                <a16:creationId xmlns:a16="http://schemas.microsoft.com/office/drawing/2014/main" id="{E9770D45-55F8-43FE-BA93-8036A226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81201"/>
            <a:ext cx="3246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b="1" i="1">
                <a:solidFill>
                  <a:srgbClr val="FFFFFF"/>
                </a:solidFill>
                <a:latin typeface="Arial" panose="020B0604020202020204" pitchFamily="34" charset="0"/>
              </a:rPr>
              <a:t>Βαθμός αντιστάθμισης</a:t>
            </a:r>
            <a:r>
              <a:rPr lang="en-US" altLang="el-GR" sz="2000" b="1" i="1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800" b="1" i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800" b="1" i="1" u="sng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l-GR" altLang="el-GR" sz="2800" b="1" i="1" u="sng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  <p:bldP spid="72712" grpId="0" autoUpdateAnimBg="0"/>
      <p:bldP spid="727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Ορθογώνιο 1">
            <a:extLst>
              <a:ext uri="{FF2B5EF4-FFF2-40B4-BE49-F238E27FC236}">
                <a16:creationId xmlns:a16="http://schemas.microsoft.com/office/drawing/2014/main" id="{5CBA6160-A3C8-4FF2-B4DC-1950DED07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60350"/>
            <a:ext cx="3600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Παράδειγμα </a:t>
            </a:r>
            <a:r>
              <a:rPr lang="en-US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3(I)</a:t>
            </a:r>
            <a:endParaRPr lang="el-GR" altLang="el-GR" b="1" i="1" u="sng">
              <a:solidFill>
                <a:srgbClr val="66CC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B84F9-BECC-45EB-8830-DA4F1FE37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1412876"/>
            <a:ext cx="8612188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Γραμμή μεταφοράς  50</a:t>
            </a:r>
            <a:r>
              <a:rPr lang="en-US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Hz,</a:t>
            </a: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έχει εν σειρά αντίδραση 30 Ω/φάση.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να αυξήσουμε την ικανότητα φόρτισης της γραμμής κατά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66.66% ελαττώνουμε αυτήν την αντίδραση εισάγοντας σε κάθε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φάση πυκνωτές σε σειρά.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μέγιστο μέτρο του ρεύματος που αναμένεται να ρεύσει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γραμμή είναι 1</a:t>
            </a:r>
            <a:r>
              <a:rPr lang="en-US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kA/</a:t>
            </a: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φάση.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α) Να βρεθεί η χωρητικότητα ανά φάση που πρέπει να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εγκατασταθεί για να επιτευχθεί η επιθυμητή αντιστάθμιση.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β) Οι εμπορικά διαθέσιμοι πυκνωτές έχουν ονομαστικές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τιμές τάσης και ρεύματος 2 </a:t>
            </a:r>
            <a:r>
              <a:rPr lang="en-US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 </a:t>
            </a: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50 Α ανά μονάδα.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Πως πρέπει να συνδυαστούν τέτοιες μονάδες για να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επιτευχθεί η αντιστάθμιση. Ποια πρέπει να είναι η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χωρητικότητα κάθε μονάδα;</a:t>
            </a:r>
          </a:p>
        </p:txBody>
      </p:sp>
      <p:sp>
        <p:nvSpPr>
          <p:cNvPr id="4" name="Line 9">
            <a:extLst>
              <a:ext uri="{FF2B5EF4-FFF2-40B4-BE49-F238E27FC236}">
                <a16:creationId xmlns:a16="http://schemas.microsoft.com/office/drawing/2014/main" id="{99EE26FA-863A-4164-AB65-5B7FEE5D72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2484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7CF0B76-B99C-4AFD-BDD3-A4DCDCE3A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324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3</a:t>
            </a:r>
            <a:r>
              <a:rPr lang="el-GR" altLang="el-GR" sz="1400">
                <a:solidFill>
                  <a:srgbClr val="B2B2B2"/>
                </a:solidFill>
              </a:rPr>
              <a:t>3</a:t>
            </a:r>
            <a:r>
              <a:rPr lang="en-US" altLang="el-GR" sz="1400">
                <a:solidFill>
                  <a:srgbClr val="B2B2B2"/>
                </a:solidFill>
              </a:rPr>
              <a:t> από </a:t>
            </a:r>
            <a:r>
              <a:rPr lang="el-GR" altLang="el-GR" sz="1400">
                <a:solidFill>
                  <a:srgbClr val="B2B2B2"/>
                </a:solidFill>
              </a:rPr>
              <a:t>44</a:t>
            </a:r>
            <a:endParaRPr lang="en-US" altLang="el-G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" grpId="0"/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05B25D2-4E33-4F66-89C2-5077E5167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44450"/>
            <a:ext cx="3600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Παράδειγμα </a:t>
            </a:r>
            <a:r>
              <a:rPr lang="en-US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3(II)</a:t>
            </a:r>
            <a:endParaRPr lang="el-GR" altLang="el-GR" b="1" i="1" u="sng">
              <a:solidFill>
                <a:srgbClr val="66CCFF"/>
              </a:solidFill>
              <a:latin typeface="Arial" panose="020B0604020202020204" pitchFamily="34" charset="0"/>
            </a:endParaRP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ACC5C46B-FE43-4853-A8BE-A95FC09CD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2484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DB1CA35-9FDA-4A36-91DE-1B52A5B20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324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3</a:t>
            </a:r>
            <a:r>
              <a:rPr lang="el-GR" altLang="el-GR" sz="1400">
                <a:solidFill>
                  <a:srgbClr val="B2B2B2"/>
                </a:solidFill>
              </a:rPr>
              <a:t>3</a:t>
            </a:r>
            <a:r>
              <a:rPr lang="en-US" altLang="el-GR" sz="1400">
                <a:solidFill>
                  <a:srgbClr val="B2B2B2"/>
                </a:solidFill>
              </a:rPr>
              <a:t> από </a:t>
            </a:r>
            <a:r>
              <a:rPr lang="el-GR" altLang="el-GR" sz="1400">
                <a:solidFill>
                  <a:srgbClr val="B2B2B2"/>
                </a:solidFill>
              </a:rPr>
              <a:t>44</a:t>
            </a:r>
            <a:endParaRPr lang="en-US" altLang="el-GR" sz="2400">
              <a:solidFill>
                <a:srgbClr val="000000"/>
              </a:solidFill>
            </a:endParaRPr>
          </a:p>
        </p:txBody>
      </p:sp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025D4804-1203-4CCC-8656-5F34AA5B90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9288" y="701675"/>
          <a:ext cx="4279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79900" imgH="711200" progId="Equation.DSMT4">
                  <p:embed/>
                </p:oleObj>
              </mc:Choice>
              <mc:Fallback>
                <p:oleObj name="Equation" r:id="rId2" imgW="4279900" imgH="711200" progId="Equation.DSMT4">
                  <p:embed/>
                  <p:pic>
                    <p:nvPicPr>
                      <p:cNvPr id="5" name="Αντικείμενο 4">
                        <a:extLst>
                          <a:ext uri="{FF2B5EF4-FFF2-40B4-BE49-F238E27FC236}">
                            <a16:creationId xmlns:a16="http://schemas.microsoft.com/office/drawing/2014/main" id="{025D4804-1203-4CCC-8656-5F34AA5B90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701675"/>
                        <a:ext cx="42799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513EB59E-49EC-449E-A7A6-78E3527214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9288" y="1341438"/>
          <a:ext cx="5461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61000" imgH="711200" progId="Equation.DSMT4">
                  <p:embed/>
                </p:oleObj>
              </mc:Choice>
              <mc:Fallback>
                <p:oleObj name="Equation" r:id="rId4" imgW="5461000" imgH="711200" progId="Equation.DSMT4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513EB59E-49EC-449E-A7A6-78E3527214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1341438"/>
                        <a:ext cx="5461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32">
            <a:extLst>
              <a:ext uri="{FF2B5EF4-FFF2-40B4-BE49-F238E27FC236}">
                <a16:creationId xmlns:a16="http://schemas.microsoft.com/office/drawing/2014/main" id="{63CF5318-F8B9-4EED-8722-3C34F35DE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9688" y="1700213"/>
            <a:ext cx="381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9" name="Αντικείμενο 8">
            <a:extLst>
              <a:ext uri="{FF2B5EF4-FFF2-40B4-BE49-F238E27FC236}">
                <a16:creationId xmlns:a16="http://schemas.microsoft.com/office/drawing/2014/main" id="{EF580880-89E5-4571-A33E-DE216A09C4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1238" y="2133600"/>
          <a:ext cx="2501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01900" imgH="711200" progId="Equation.DSMT4">
                  <p:embed/>
                </p:oleObj>
              </mc:Choice>
              <mc:Fallback>
                <p:oleObj name="Equation" r:id="rId6" imgW="2501900" imgH="711200" progId="Equation.DSMT4">
                  <p:embed/>
                  <p:pic>
                    <p:nvPicPr>
                      <p:cNvPr id="9" name="Αντικείμενο 8">
                        <a:extLst>
                          <a:ext uri="{FF2B5EF4-FFF2-40B4-BE49-F238E27FC236}">
                            <a16:creationId xmlns:a16="http://schemas.microsoft.com/office/drawing/2014/main" id="{EF580880-89E5-4571-A33E-DE216A09C4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2133600"/>
                        <a:ext cx="25019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>
            <a:extLst>
              <a:ext uri="{FF2B5EF4-FFF2-40B4-BE49-F238E27FC236}">
                <a16:creationId xmlns:a16="http://schemas.microsoft.com/office/drawing/2014/main" id="{7068A13E-5041-41B7-B888-36A02423FC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0600" y="2171700"/>
          <a:ext cx="1104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900" imgH="609600" progId="Equation.DSMT4">
                  <p:embed/>
                </p:oleObj>
              </mc:Choice>
              <mc:Fallback>
                <p:oleObj name="Equation" r:id="rId8" imgW="1104900" imgH="609600" progId="Equation.DSMT4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7068A13E-5041-41B7-B888-36A02423FC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2171700"/>
                        <a:ext cx="1104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Αντικείμενο 10">
            <a:extLst>
              <a:ext uri="{FF2B5EF4-FFF2-40B4-BE49-F238E27FC236}">
                <a16:creationId xmlns:a16="http://schemas.microsoft.com/office/drawing/2014/main" id="{B610926B-B2FF-4D05-81B5-81B599957F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7725" y="2306638"/>
          <a:ext cx="914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330200" progId="Equation.DSMT4">
                  <p:embed/>
                </p:oleObj>
              </mc:Choice>
              <mc:Fallback>
                <p:oleObj name="Equation" r:id="rId10" imgW="914400" imgH="330200" progId="Equation.DSMT4">
                  <p:embed/>
                  <p:pic>
                    <p:nvPicPr>
                      <p:cNvPr id="11" name="Αντικείμενο 10">
                        <a:extLst>
                          <a:ext uri="{FF2B5EF4-FFF2-40B4-BE49-F238E27FC236}">
                            <a16:creationId xmlns:a16="http://schemas.microsoft.com/office/drawing/2014/main" id="{B610926B-B2FF-4D05-81B5-81B599957F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725" y="2306638"/>
                        <a:ext cx="914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Αντικείμενο 11">
            <a:extLst>
              <a:ext uri="{FF2B5EF4-FFF2-40B4-BE49-F238E27FC236}">
                <a16:creationId xmlns:a16="http://schemas.microsoft.com/office/drawing/2014/main" id="{B04D8DE0-79B2-4C9E-8A8D-328AA55469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4100" y="2997200"/>
          <a:ext cx="1854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53396" imgH="355446" progId="Equation.DSMT4">
                  <p:embed/>
                </p:oleObj>
              </mc:Choice>
              <mc:Fallback>
                <p:oleObj name="Equation" r:id="rId12" imgW="1853396" imgH="355446" progId="Equation.DSMT4">
                  <p:embed/>
                  <p:pic>
                    <p:nvPicPr>
                      <p:cNvPr id="12" name="Αντικείμενο 11">
                        <a:extLst>
                          <a:ext uri="{FF2B5EF4-FFF2-40B4-BE49-F238E27FC236}">
                            <a16:creationId xmlns:a16="http://schemas.microsoft.com/office/drawing/2014/main" id="{B04D8DE0-79B2-4C9E-8A8D-328AA5546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997200"/>
                        <a:ext cx="1854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Αντικείμενο 12">
            <a:extLst>
              <a:ext uri="{FF2B5EF4-FFF2-40B4-BE49-F238E27FC236}">
                <a16:creationId xmlns:a16="http://schemas.microsoft.com/office/drawing/2014/main" id="{7FED3AB3-B053-4C98-954C-4C48BB0A3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4650" y="2997200"/>
          <a:ext cx="1155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55700" imgH="254000" progId="Equation.DSMT4">
                  <p:embed/>
                </p:oleObj>
              </mc:Choice>
              <mc:Fallback>
                <p:oleObj name="Equation" r:id="rId14" imgW="1155700" imgH="254000" progId="Equation.DSMT4">
                  <p:embed/>
                  <p:pic>
                    <p:nvPicPr>
                      <p:cNvPr id="13" name="Αντικείμενο 12">
                        <a:extLst>
                          <a:ext uri="{FF2B5EF4-FFF2-40B4-BE49-F238E27FC236}">
                            <a16:creationId xmlns:a16="http://schemas.microsoft.com/office/drawing/2014/main" id="{7FED3AB3-B053-4C98-954C-4C48BB0A3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2997200"/>
                        <a:ext cx="1155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Αντικείμενο 13">
            <a:extLst>
              <a:ext uri="{FF2B5EF4-FFF2-40B4-BE49-F238E27FC236}">
                <a16:creationId xmlns:a16="http://schemas.microsoft.com/office/drawing/2014/main" id="{EFADD0F7-8221-4851-93D5-66071B7EAC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3525" y="2997200"/>
          <a:ext cx="1714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14500" imgH="330200" progId="Equation.DSMT4">
                  <p:embed/>
                </p:oleObj>
              </mc:Choice>
              <mc:Fallback>
                <p:oleObj name="Equation" r:id="rId16" imgW="1714500" imgH="330200" progId="Equation.DSMT4">
                  <p:embed/>
                  <p:pic>
                    <p:nvPicPr>
                      <p:cNvPr id="14" name="Αντικείμενο 13">
                        <a:extLst>
                          <a:ext uri="{FF2B5EF4-FFF2-40B4-BE49-F238E27FC236}">
                            <a16:creationId xmlns:a16="http://schemas.microsoft.com/office/drawing/2014/main" id="{EFADD0F7-8221-4851-93D5-66071B7EAC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2997200"/>
                        <a:ext cx="1714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Αντικείμενο 14">
            <a:extLst>
              <a:ext uri="{FF2B5EF4-FFF2-40B4-BE49-F238E27FC236}">
                <a16:creationId xmlns:a16="http://schemas.microsoft.com/office/drawing/2014/main" id="{7D3FCB7D-3228-4D5E-9625-A8CAB1A8C8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5050" y="3429000"/>
          <a:ext cx="1295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95400" imgH="673100" progId="Equation.DSMT4">
                  <p:embed/>
                </p:oleObj>
              </mc:Choice>
              <mc:Fallback>
                <p:oleObj name="Equation" r:id="rId18" imgW="1295400" imgH="673100" progId="Equation.DSMT4">
                  <p:embed/>
                  <p:pic>
                    <p:nvPicPr>
                      <p:cNvPr id="15" name="Αντικείμενο 14">
                        <a:extLst>
                          <a:ext uri="{FF2B5EF4-FFF2-40B4-BE49-F238E27FC236}">
                            <a16:creationId xmlns:a16="http://schemas.microsoft.com/office/drawing/2014/main" id="{7D3FCB7D-3228-4D5E-9625-A8CAB1A8C8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3429000"/>
                        <a:ext cx="1295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Αντικείμενο 15">
            <a:extLst>
              <a:ext uri="{FF2B5EF4-FFF2-40B4-BE49-F238E27FC236}">
                <a16:creationId xmlns:a16="http://schemas.microsoft.com/office/drawing/2014/main" id="{6F0D97F6-E818-4D52-BB15-59E4788871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8700" y="3429000"/>
          <a:ext cx="1257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57300" imgH="609600" progId="Equation.DSMT4">
                  <p:embed/>
                </p:oleObj>
              </mc:Choice>
              <mc:Fallback>
                <p:oleObj name="Equation" r:id="rId20" imgW="1257300" imgH="609600" progId="Equation.DSMT4">
                  <p:embed/>
                  <p:pic>
                    <p:nvPicPr>
                      <p:cNvPr id="16" name="Αντικείμενο 15">
                        <a:extLst>
                          <a:ext uri="{FF2B5EF4-FFF2-40B4-BE49-F238E27FC236}">
                            <a16:creationId xmlns:a16="http://schemas.microsoft.com/office/drawing/2014/main" id="{6F0D97F6-E818-4D52-BB15-59E4788871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429000"/>
                        <a:ext cx="1257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Αντικείμενο 16">
            <a:extLst>
              <a:ext uri="{FF2B5EF4-FFF2-40B4-BE49-F238E27FC236}">
                <a16:creationId xmlns:a16="http://schemas.microsoft.com/office/drawing/2014/main" id="{96D6DDD8-A0A9-4469-95E1-2F26B9A091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0600" y="3573463"/>
          <a:ext cx="1320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20227" imgH="330057" progId="Equation.DSMT4">
                  <p:embed/>
                </p:oleObj>
              </mc:Choice>
              <mc:Fallback>
                <p:oleObj name="Equation" r:id="rId22" imgW="1320227" imgH="330057" progId="Equation.DSMT4">
                  <p:embed/>
                  <p:pic>
                    <p:nvPicPr>
                      <p:cNvPr id="17" name="Αντικείμενο 16">
                        <a:extLst>
                          <a:ext uri="{FF2B5EF4-FFF2-40B4-BE49-F238E27FC236}">
                            <a16:creationId xmlns:a16="http://schemas.microsoft.com/office/drawing/2014/main" id="{96D6DDD8-A0A9-4469-95E1-2F26B9A091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573463"/>
                        <a:ext cx="1320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32">
            <a:extLst>
              <a:ext uri="{FF2B5EF4-FFF2-40B4-BE49-F238E27FC236}">
                <a16:creationId xmlns:a16="http://schemas.microsoft.com/office/drawing/2014/main" id="{8E88E087-F542-4553-9379-FA5E2C0CE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850" y="1052513"/>
            <a:ext cx="381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9" name="Αντικείμενο 18">
            <a:extLst>
              <a:ext uri="{FF2B5EF4-FFF2-40B4-BE49-F238E27FC236}">
                <a16:creationId xmlns:a16="http://schemas.microsoft.com/office/drawing/2014/main" id="{C54A1671-7D9B-49B8-8E4B-BC664BB2F8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7063" y="701675"/>
          <a:ext cx="1206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06500" imgH="711200" progId="Equation.DSMT4">
                  <p:embed/>
                </p:oleObj>
              </mc:Choice>
              <mc:Fallback>
                <p:oleObj name="Equation" r:id="rId24" imgW="1206500" imgH="711200" progId="Equation.DSMT4">
                  <p:embed/>
                  <p:pic>
                    <p:nvPicPr>
                      <p:cNvPr id="19" name="Αντικείμενο 18">
                        <a:extLst>
                          <a:ext uri="{FF2B5EF4-FFF2-40B4-BE49-F238E27FC236}">
                            <a16:creationId xmlns:a16="http://schemas.microsoft.com/office/drawing/2014/main" id="{C54A1671-7D9B-49B8-8E4B-BC664BB2F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063" y="701675"/>
                        <a:ext cx="1206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Αντικείμενο 19">
            <a:extLst>
              <a:ext uri="{FF2B5EF4-FFF2-40B4-BE49-F238E27FC236}">
                <a16:creationId xmlns:a16="http://schemas.microsoft.com/office/drawing/2014/main" id="{197F024B-0BFB-4581-9125-BA4BC8BDB5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0" y="4221163"/>
          <a:ext cx="3733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733800" imgH="355600" progId="Equation.DSMT4">
                  <p:embed/>
                </p:oleObj>
              </mc:Choice>
              <mc:Fallback>
                <p:oleObj name="Equation" r:id="rId26" imgW="3733800" imgH="355600" progId="Equation.DSMT4">
                  <p:embed/>
                  <p:pic>
                    <p:nvPicPr>
                      <p:cNvPr id="20" name="Αντικείμενο 19">
                        <a:extLst>
                          <a:ext uri="{FF2B5EF4-FFF2-40B4-BE49-F238E27FC236}">
                            <a16:creationId xmlns:a16="http://schemas.microsoft.com/office/drawing/2014/main" id="{197F024B-0BFB-4581-9125-BA4BC8BDB5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4221163"/>
                        <a:ext cx="3733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Αντικείμενο 20">
            <a:extLst>
              <a:ext uri="{FF2B5EF4-FFF2-40B4-BE49-F238E27FC236}">
                <a16:creationId xmlns:a16="http://schemas.microsoft.com/office/drawing/2014/main" id="{C807A89D-2A4A-4A22-ACF6-E0F7045E83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22925" y="4221163"/>
          <a:ext cx="162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25600" imgH="279400" progId="Equation.DSMT4">
                  <p:embed/>
                </p:oleObj>
              </mc:Choice>
              <mc:Fallback>
                <p:oleObj name="Equation" r:id="rId28" imgW="1625600" imgH="279400" progId="Equation.DSMT4">
                  <p:embed/>
                  <p:pic>
                    <p:nvPicPr>
                      <p:cNvPr id="21" name="Αντικείμενο 20">
                        <a:extLst>
                          <a:ext uri="{FF2B5EF4-FFF2-40B4-BE49-F238E27FC236}">
                            <a16:creationId xmlns:a16="http://schemas.microsoft.com/office/drawing/2014/main" id="{C807A89D-2A4A-4A22-ACF6-E0F7045E83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25" y="4221163"/>
                        <a:ext cx="1625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Αντικείμενο 21">
            <a:extLst>
              <a:ext uri="{FF2B5EF4-FFF2-40B4-BE49-F238E27FC236}">
                <a16:creationId xmlns:a16="http://schemas.microsoft.com/office/drawing/2014/main" id="{8900F1D9-D426-47E3-9E39-EB8BBFAEE0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5663" y="4221163"/>
          <a:ext cx="977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77900" imgH="279400" progId="Equation.DSMT4">
                  <p:embed/>
                </p:oleObj>
              </mc:Choice>
              <mc:Fallback>
                <p:oleObj name="Equation" r:id="rId30" imgW="977900" imgH="279400" progId="Equation.DSMT4">
                  <p:embed/>
                  <p:pic>
                    <p:nvPicPr>
                      <p:cNvPr id="22" name="Αντικείμενο 21">
                        <a:extLst>
                          <a:ext uri="{FF2B5EF4-FFF2-40B4-BE49-F238E27FC236}">
                            <a16:creationId xmlns:a16="http://schemas.microsoft.com/office/drawing/2014/main" id="{8900F1D9-D426-47E3-9E39-EB8BBFAEE0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663" y="4221163"/>
                        <a:ext cx="977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Αντικείμενο 22">
            <a:extLst>
              <a:ext uri="{FF2B5EF4-FFF2-40B4-BE49-F238E27FC236}">
                <a16:creationId xmlns:a16="http://schemas.microsoft.com/office/drawing/2014/main" id="{0FC1AF75-1CD9-4399-9D78-0833B7571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4838" y="4724400"/>
          <a:ext cx="4076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076700" imgH="609600" progId="Equation.DSMT4">
                  <p:embed/>
                </p:oleObj>
              </mc:Choice>
              <mc:Fallback>
                <p:oleObj name="Equation" r:id="rId32" imgW="4076700" imgH="609600" progId="Equation.DSMT4">
                  <p:embed/>
                  <p:pic>
                    <p:nvPicPr>
                      <p:cNvPr id="23" name="Αντικείμενο 22">
                        <a:extLst>
                          <a:ext uri="{FF2B5EF4-FFF2-40B4-BE49-F238E27FC236}">
                            <a16:creationId xmlns:a16="http://schemas.microsoft.com/office/drawing/2014/main" id="{0FC1AF75-1CD9-4399-9D78-0833B7571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4724400"/>
                        <a:ext cx="4076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Αντικείμενο 23">
            <a:extLst>
              <a:ext uri="{FF2B5EF4-FFF2-40B4-BE49-F238E27FC236}">
                <a16:creationId xmlns:a16="http://schemas.microsoft.com/office/drawing/2014/main" id="{700A213D-6019-4CD1-9518-95BE75A3AE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0" y="5445125"/>
          <a:ext cx="414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4140200" imgH="609600" progId="Equation.DSMT4">
                  <p:embed/>
                </p:oleObj>
              </mc:Choice>
              <mc:Fallback>
                <p:oleObj name="Equation" r:id="rId34" imgW="4140200" imgH="609600" progId="Equation.DSMT4">
                  <p:embed/>
                  <p:pic>
                    <p:nvPicPr>
                      <p:cNvPr id="24" name="Αντικείμενο 23">
                        <a:extLst>
                          <a:ext uri="{FF2B5EF4-FFF2-40B4-BE49-F238E27FC236}">
                            <a16:creationId xmlns:a16="http://schemas.microsoft.com/office/drawing/2014/main" id="{700A213D-6019-4CD1-9518-95BE75A3AE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5445125"/>
                        <a:ext cx="4140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55">
            <a:extLst>
              <a:ext uri="{FF2B5EF4-FFF2-40B4-BE49-F238E27FC236}">
                <a16:creationId xmlns:a16="http://schemas.microsoft.com/office/drawing/2014/main" id="{638AFD28-45BC-4C64-87EB-4FCF97D2FE62}"/>
              </a:ext>
            </a:extLst>
          </p:cNvPr>
          <p:cNvSpPr>
            <a:spLocks/>
          </p:cNvSpPr>
          <p:nvPr/>
        </p:nvSpPr>
        <p:spPr bwMode="auto">
          <a:xfrm>
            <a:off x="6024563" y="496252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800" b="1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6" name="Αντικείμενο 25">
            <a:extLst>
              <a:ext uri="{FF2B5EF4-FFF2-40B4-BE49-F238E27FC236}">
                <a16:creationId xmlns:a16="http://schemas.microsoft.com/office/drawing/2014/main" id="{9E5AE309-432A-4CDA-B798-50DA253A99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3338" y="4708525"/>
          <a:ext cx="2667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667000" imgH="736600" progId="Equation.DSMT4">
                  <p:embed/>
                </p:oleObj>
              </mc:Choice>
              <mc:Fallback>
                <p:oleObj name="Equation" r:id="rId36" imgW="2667000" imgH="736600" progId="Equation.DSMT4">
                  <p:embed/>
                  <p:pic>
                    <p:nvPicPr>
                      <p:cNvPr id="26" name="Αντικείμενο 25">
                        <a:extLst>
                          <a:ext uri="{FF2B5EF4-FFF2-40B4-BE49-F238E27FC236}">
                            <a16:creationId xmlns:a16="http://schemas.microsoft.com/office/drawing/2014/main" id="{9E5AE309-432A-4CDA-B798-50DA253A99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4708525"/>
                        <a:ext cx="2667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32">
            <a:extLst>
              <a:ext uri="{FF2B5EF4-FFF2-40B4-BE49-F238E27FC236}">
                <a16:creationId xmlns:a16="http://schemas.microsoft.com/office/drawing/2014/main" id="{7E10D372-47BB-411F-8052-FFB36850C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6088" y="5084763"/>
            <a:ext cx="381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28" name="Αντικείμενο 27">
            <a:extLst>
              <a:ext uri="{FF2B5EF4-FFF2-40B4-BE49-F238E27FC236}">
                <a16:creationId xmlns:a16="http://schemas.microsoft.com/office/drawing/2014/main" id="{65234890-DCA4-4AD1-971B-9986802DB2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3338" y="5505450"/>
          <a:ext cx="134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346200" imgH="609600" progId="Equation.DSMT4">
                  <p:embed/>
                </p:oleObj>
              </mc:Choice>
              <mc:Fallback>
                <p:oleObj name="Equation" r:id="rId38" imgW="1346200" imgH="609600" progId="Equation.DSMT4">
                  <p:embed/>
                  <p:pic>
                    <p:nvPicPr>
                      <p:cNvPr id="28" name="Αντικείμενο 27">
                        <a:extLst>
                          <a:ext uri="{FF2B5EF4-FFF2-40B4-BE49-F238E27FC236}">
                            <a16:creationId xmlns:a16="http://schemas.microsoft.com/office/drawing/2014/main" id="{65234890-DCA4-4AD1-971B-9986802DB2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5505450"/>
                        <a:ext cx="1346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Αντικείμενο 28">
            <a:extLst>
              <a:ext uri="{FF2B5EF4-FFF2-40B4-BE49-F238E27FC236}">
                <a16:creationId xmlns:a16="http://schemas.microsoft.com/office/drawing/2014/main" id="{494F735B-8951-4655-80A4-131047940C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51763" y="5516563"/>
          <a:ext cx="133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333500" imgH="609600" progId="Equation.DSMT4">
                  <p:embed/>
                </p:oleObj>
              </mc:Choice>
              <mc:Fallback>
                <p:oleObj name="Equation" r:id="rId40" imgW="1333500" imgH="609600" progId="Equation.DSMT4">
                  <p:embed/>
                  <p:pic>
                    <p:nvPicPr>
                      <p:cNvPr id="29" name="Αντικείμενο 28">
                        <a:extLst>
                          <a:ext uri="{FF2B5EF4-FFF2-40B4-BE49-F238E27FC236}">
                            <a16:creationId xmlns:a16="http://schemas.microsoft.com/office/drawing/2014/main" id="{494F735B-8951-4655-80A4-131047940C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763" y="5516563"/>
                        <a:ext cx="133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Αντικείμενο 29">
            <a:extLst>
              <a:ext uri="{FF2B5EF4-FFF2-40B4-BE49-F238E27FC236}">
                <a16:creationId xmlns:a16="http://schemas.microsoft.com/office/drawing/2014/main" id="{0BDBD3E7-BAC8-463A-AC6F-FF0EA228A4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6375" y="5661025"/>
          <a:ext cx="1320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320227" imgH="342751" progId="Equation.DSMT4">
                  <p:embed/>
                </p:oleObj>
              </mc:Choice>
              <mc:Fallback>
                <p:oleObj name="Equation" r:id="rId42" imgW="1320227" imgH="342751" progId="Equation.DSMT4">
                  <p:embed/>
                  <p:pic>
                    <p:nvPicPr>
                      <p:cNvPr id="30" name="Αντικείμενο 29">
                        <a:extLst>
                          <a:ext uri="{FF2B5EF4-FFF2-40B4-BE49-F238E27FC236}">
                            <a16:creationId xmlns:a16="http://schemas.microsoft.com/office/drawing/2014/main" id="{0BDBD3E7-BAC8-463A-AC6F-FF0EA228A4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75" y="5661025"/>
                        <a:ext cx="1320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utoUpdateAnimBg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>
            <a:extLst>
              <a:ext uri="{FF2B5EF4-FFF2-40B4-BE49-F238E27FC236}">
                <a16:creationId xmlns:a16="http://schemas.microsoft.com/office/drawing/2014/main" id="{80373063-7114-4670-9905-C96A942C0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964" y="1"/>
            <a:ext cx="58816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ΙΣΧΥΣ ΜΕΣΩ ΑΚΤΙΝΙΚΗΣ ΓΡΑΜΜΗΣ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ΜΙΚΡΟΥ ΜΗΚΟΥΣ ΧΩΡΙΣ ΑΠΩΛΕΙΕΣ</a:t>
            </a:r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055D21C8-4006-41C3-B7E7-091922D6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324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(C) Copyright  Γαβριήλ  Γιαννακόπουλος    Πανεπιστήμιο Πατρών        Διαφάνεια  34 από 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89094" name="Line 6">
            <a:extLst>
              <a:ext uri="{FF2B5EF4-FFF2-40B4-BE49-F238E27FC236}">
                <a16:creationId xmlns:a16="http://schemas.microsoft.com/office/drawing/2014/main" id="{9D754BF9-88B7-4BC1-8755-C1CCDB70A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2484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89095" name="Object 7">
            <a:extLst>
              <a:ext uri="{FF2B5EF4-FFF2-40B4-BE49-F238E27FC236}">
                <a16:creationId xmlns:a16="http://schemas.microsoft.com/office/drawing/2014/main" id="{3D29E3D9-07D0-4430-A601-41DBEB87F7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2773364"/>
          <a:ext cx="522128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70400" imgH="495300" progId="Equation.DSMT4">
                  <p:embed/>
                </p:oleObj>
              </mc:Choice>
              <mc:Fallback>
                <p:oleObj name="Equation" r:id="rId2" imgW="4470400" imgH="495300" progId="Equation.DSMT4">
                  <p:embed/>
                  <p:pic>
                    <p:nvPicPr>
                      <p:cNvPr id="89095" name="Object 7">
                        <a:extLst>
                          <a:ext uri="{FF2B5EF4-FFF2-40B4-BE49-F238E27FC236}">
                            <a16:creationId xmlns:a16="http://schemas.microsoft.com/office/drawing/2014/main" id="{3D29E3D9-07D0-4430-A601-41DBEB87F7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9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773364"/>
                        <a:ext cx="522128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8" name="Object 10">
            <a:extLst>
              <a:ext uri="{FF2B5EF4-FFF2-40B4-BE49-F238E27FC236}">
                <a16:creationId xmlns:a16="http://schemas.microsoft.com/office/drawing/2014/main" id="{73A27F37-42DE-4C3B-A7E1-A3FFB93013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1" y="3429001"/>
          <a:ext cx="25622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340" imgH="343059" progId="Equation.DSMT4">
                  <p:embed/>
                </p:oleObj>
              </mc:Choice>
              <mc:Fallback>
                <p:oleObj name="Equation" r:id="rId4" imgW="2019340" imgH="343059" progId="Equation.DSMT4">
                  <p:embed/>
                  <p:pic>
                    <p:nvPicPr>
                      <p:cNvPr id="89098" name="Object 10">
                        <a:extLst>
                          <a:ext uri="{FF2B5EF4-FFF2-40B4-BE49-F238E27FC236}">
                            <a16:creationId xmlns:a16="http://schemas.microsoft.com/office/drawing/2014/main" id="{73A27F37-42DE-4C3B-A7E1-A3FFB93013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3429001"/>
                        <a:ext cx="256222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9" name="Object 11">
            <a:extLst>
              <a:ext uri="{FF2B5EF4-FFF2-40B4-BE49-F238E27FC236}">
                <a16:creationId xmlns:a16="http://schemas.microsoft.com/office/drawing/2014/main" id="{13D5F3A4-B398-4703-9EE6-82D323EEEC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038601"/>
          <a:ext cx="35814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24200" imgH="482600" progId="Equation.DSMT4">
                  <p:embed/>
                </p:oleObj>
              </mc:Choice>
              <mc:Fallback>
                <p:oleObj name="Equation" r:id="rId6" imgW="3124200" imgH="482600" progId="Equation.DSMT4">
                  <p:embed/>
                  <p:pic>
                    <p:nvPicPr>
                      <p:cNvPr id="89099" name="Object 11">
                        <a:extLst>
                          <a:ext uri="{FF2B5EF4-FFF2-40B4-BE49-F238E27FC236}">
                            <a16:creationId xmlns:a16="http://schemas.microsoft.com/office/drawing/2014/main" id="{13D5F3A4-B398-4703-9EE6-82D323EEE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9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38601"/>
                        <a:ext cx="35814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1" name="Object 13">
            <a:extLst>
              <a:ext uri="{FF2B5EF4-FFF2-40B4-BE49-F238E27FC236}">
                <a16:creationId xmlns:a16="http://schemas.microsoft.com/office/drawing/2014/main" id="{B970A66C-AC36-42E9-BF95-182AF0809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838627"/>
              </p:ext>
            </p:extLst>
          </p:nvPr>
        </p:nvGraphicFramePr>
        <p:xfrm>
          <a:off x="5410200" y="4745037"/>
          <a:ext cx="4495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62330" imgH="314352" progId="Equation.DSMT4">
                  <p:embed/>
                </p:oleObj>
              </mc:Choice>
              <mc:Fallback>
                <p:oleObj name="Equation" r:id="rId8" imgW="3562330" imgH="314352" progId="Equation.DSMT4">
                  <p:embed/>
                  <p:pic>
                    <p:nvPicPr>
                      <p:cNvPr id="89101" name="Object 13">
                        <a:extLst>
                          <a:ext uri="{FF2B5EF4-FFF2-40B4-BE49-F238E27FC236}">
                            <a16:creationId xmlns:a16="http://schemas.microsoft.com/office/drawing/2014/main" id="{B970A66C-AC36-42E9-BF95-182AF08090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745037"/>
                        <a:ext cx="44958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3" name="Object 15">
            <a:extLst>
              <a:ext uri="{FF2B5EF4-FFF2-40B4-BE49-F238E27FC236}">
                <a16:creationId xmlns:a16="http://schemas.microsoft.com/office/drawing/2014/main" id="{933D683D-46D2-4FA5-B022-14FFAF774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5410200"/>
          <a:ext cx="4029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24260" imgH="466503" progId="Equation.DSMT4">
                  <p:embed/>
                </p:oleObj>
              </mc:Choice>
              <mc:Fallback>
                <p:oleObj name="Equation" r:id="rId10" imgW="3924260" imgH="466503" progId="Equation.DSMT4">
                  <p:embed/>
                  <p:pic>
                    <p:nvPicPr>
                      <p:cNvPr id="89103" name="Object 15">
                        <a:extLst>
                          <a:ext uri="{FF2B5EF4-FFF2-40B4-BE49-F238E27FC236}">
                            <a16:creationId xmlns:a16="http://schemas.microsoft.com/office/drawing/2014/main" id="{933D683D-46D2-4FA5-B022-14FFAF7749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5410200"/>
                        <a:ext cx="40290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5" name="Object 17">
            <a:extLst>
              <a:ext uri="{FF2B5EF4-FFF2-40B4-BE49-F238E27FC236}">
                <a16:creationId xmlns:a16="http://schemas.microsoft.com/office/drawing/2014/main" id="{5E9CCAA1-0C6F-42C6-81BD-911AAACBA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148467"/>
              </p:ext>
            </p:extLst>
          </p:nvPr>
        </p:nvGraphicFramePr>
        <p:xfrm>
          <a:off x="7950200" y="5481435"/>
          <a:ext cx="2717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09631" imgH="390428" progId="Equation.DSMT4">
                  <p:embed/>
                </p:oleObj>
              </mc:Choice>
              <mc:Fallback>
                <p:oleObj name="Equation" r:id="rId12" imgW="2609631" imgH="390428" progId="Equation.DSMT4">
                  <p:embed/>
                  <p:pic>
                    <p:nvPicPr>
                      <p:cNvPr id="89105" name="Object 17">
                        <a:extLst>
                          <a:ext uri="{FF2B5EF4-FFF2-40B4-BE49-F238E27FC236}">
                            <a16:creationId xmlns:a16="http://schemas.microsoft.com/office/drawing/2014/main" id="{5E9CCAA1-0C6F-42C6-81BD-911AAACBA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200" y="5481435"/>
                        <a:ext cx="2717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7" name="Line 19">
            <a:extLst>
              <a:ext uri="{FF2B5EF4-FFF2-40B4-BE49-F238E27FC236}">
                <a16:creationId xmlns:a16="http://schemas.microsoft.com/office/drawing/2014/main" id="{3CECC9A5-C365-4956-A97F-7628C92D7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6576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89110" name="Object 22">
            <a:extLst>
              <a:ext uri="{FF2B5EF4-FFF2-40B4-BE49-F238E27FC236}">
                <a16:creationId xmlns:a16="http://schemas.microsoft.com/office/drawing/2014/main" id="{B9C0D327-AB1A-4386-9B3E-733AC3FAE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1" y="3429001"/>
          <a:ext cx="15906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33301" imgH="390428" progId="Equation.DSMT4">
                  <p:embed/>
                </p:oleObj>
              </mc:Choice>
              <mc:Fallback>
                <p:oleObj name="Equation" r:id="rId14" imgW="1333301" imgH="390428" progId="Equation.DSMT4">
                  <p:embed/>
                  <p:pic>
                    <p:nvPicPr>
                      <p:cNvPr id="89110" name="Object 22">
                        <a:extLst>
                          <a:ext uri="{FF2B5EF4-FFF2-40B4-BE49-F238E27FC236}">
                            <a16:creationId xmlns:a16="http://schemas.microsoft.com/office/drawing/2014/main" id="{B9C0D327-AB1A-4386-9B3E-733AC3FAE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3429001"/>
                        <a:ext cx="15906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11" name="Line 23">
            <a:extLst>
              <a:ext uri="{FF2B5EF4-FFF2-40B4-BE49-F238E27FC236}">
                <a16:creationId xmlns:a16="http://schemas.microsoft.com/office/drawing/2014/main" id="{82FF28AA-F3FF-4D51-BEFB-829652FB0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4343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89112" name="Object 24">
            <a:extLst>
              <a:ext uri="{FF2B5EF4-FFF2-40B4-BE49-F238E27FC236}">
                <a16:creationId xmlns:a16="http://schemas.microsoft.com/office/drawing/2014/main" id="{2B143A23-8553-4CED-AA87-A24C11E1CF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5738" y="4038601"/>
          <a:ext cx="352266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857620" imgH="428705" progId="Equation.DSMT4">
                  <p:embed/>
                </p:oleObj>
              </mc:Choice>
              <mc:Fallback>
                <p:oleObj name="Equation" r:id="rId16" imgW="2857620" imgH="428705" progId="Equation.DSMT4">
                  <p:embed/>
                  <p:pic>
                    <p:nvPicPr>
                      <p:cNvPr id="89112" name="Object 24">
                        <a:extLst>
                          <a:ext uri="{FF2B5EF4-FFF2-40B4-BE49-F238E27FC236}">
                            <a16:creationId xmlns:a16="http://schemas.microsoft.com/office/drawing/2014/main" id="{2B143A23-8553-4CED-AA87-A24C11E1CF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8" y="4038601"/>
                        <a:ext cx="3522662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3" name="Object 25">
            <a:extLst>
              <a:ext uri="{FF2B5EF4-FFF2-40B4-BE49-F238E27FC236}">
                <a16:creationId xmlns:a16="http://schemas.microsoft.com/office/drawing/2014/main" id="{DE27E394-23E3-4158-9B2F-8CD0D4BCD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9975" y="688976"/>
          <a:ext cx="5291138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8" imgW="5076596" imgH="2000463" progId="Visio.Drawing.11">
                  <p:embed/>
                </p:oleObj>
              </mc:Choice>
              <mc:Fallback>
                <p:oleObj name="Visio" r:id="rId18" imgW="5076596" imgH="2000463" progId="Visio.Drawing.11">
                  <p:embed/>
                  <p:pic>
                    <p:nvPicPr>
                      <p:cNvPr id="89113" name="Object 25">
                        <a:extLst>
                          <a:ext uri="{FF2B5EF4-FFF2-40B4-BE49-F238E27FC236}">
                            <a16:creationId xmlns:a16="http://schemas.microsoft.com/office/drawing/2014/main" id="{DE27E394-23E3-4158-9B2F-8CD0D4BCD8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688976"/>
                        <a:ext cx="5291138" cy="225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15" name="Line 27">
            <a:extLst>
              <a:ext uri="{FF2B5EF4-FFF2-40B4-BE49-F238E27FC236}">
                <a16:creationId xmlns:a16="http://schemas.microsoft.com/office/drawing/2014/main" id="{37CF47D5-D038-41B3-B45A-354145C8DF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5714084"/>
            <a:ext cx="1371600" cy="91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9116" name="Rectangle 28">
            <a:extLst>
              <a:ext uri="{FF2B5EF4-FFF2-40B4-BE49-F238E27FC236}">
                <a16:creationId xmlns:a16="http://schemas.microsoft.com/office/drawing/2014/main" id="{A99448AF-0B80-44B9-B6DC-5D69BCEB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5448300"/>
            <a:ext cx="29718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" name="Αντικείμενο 1">
            <a:extLst>
              <a:ext uri="{FF2B5EF4-FFF2-40B4-BE49-F238E27FC236}">
                <a16:creationId xmlns:a16="http://schemas.microsoft.com/office/drawing/2014/main" id="{0CB6B227-C433-4D31-A13C-C3DEDAE84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698696"/>
              </p:ext>
            </p:extLst>
          </p:nvPr>
        </p:nvGraphicFramePr>
        <p:xfrm>
          <a:off x="2230757" y="4834351"/>
          <a:ext cx="2120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20760" imgH="304560" progId="Equation.DSMT4">
                  <p:embed/>
                </p:oleObj>
              </mc:Choice>
              <mc:Fallback>
                <p:oleObj name="Equation" r:id="rId20" imgW="2120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>
                        <a:lum bright="97000"/>
                      </a:blip>
                      <a:stretch>
                        <a:fillRect/>
                      </a:stretch>
                    </p:blipFill>
                    <p:spPr>
                      <a:xfrm>
                        <a:off x="2230757" y="4834351"/>
                        <a:ext cx="2120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19">
            <a:extLst>
              <a:ext uri="{FF2B5EF4-FFF2-40B4-BE49-F238E27FC236}">
                <a16:creationId xmlns:a16="http://schemas.microsoft.com/office/drawing/2014/main" id="{B02F24C1-EB52-417A-8B05-E5556C91A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6927" y="5007198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0" name="Αντικείμενο 19">
            <a:extLst>
              <a:ext uri="{FF2B5EF4-FFF2-40B4-BE49-F238E27FC236}">
                <a16:creationId xmlns:a16="http://schemas.microsoft.com/office/drawing/2014/main" id="{E212C37C-203B-44A0-872D-BF8A3D420B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973226"/>
              </p:ext>
            </p:extLst>
          </p:nvPr>
        </p:nvGraphicFramePr>
        <p:xfrm>
          <a:off x="6523190" y="5395736"/>
          <a:ext cx="974419" cy="29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06360" imgH="368280" progId="Equation.DSMT4">
                  <p:embed/>
                </p:oleObj>
              </mc:Choice>
              <mc:Fallback>
                <p:oleObj name="Equation" r:id="rId22" imgW="1206360" imgH="368280" progId="Equation.DSMT4">
                  <p:embed/>
                  <p:pic>
                    <p:nvPicPr>
                      <p:cNvPr id="2" name="Αντικείμενο 1">
                        <a:extLst>
                          <a:ext uri="{FF2B5EF4-FFF2-40B4-BE49-F238E27FC236}">
                            <a16:creationId xmlns:a16="http://schemas.microsoft.com/office/drawing/2014/main" id="{0CB6B227-C433-4D31-A13C-C3DEDAE84E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>
                        <a:lum bright="97000"/>
                      </a:blip>
                      <a:stretch>
                        <a:fillRect/>
                      </a:stretch>
                    </p:blipFill>
                    <p:spPr>
                      <a:xfrm>
                        <a:off x="6523190" y="5395736"/>
                        <a:ext cx="974419" cy="297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Αντικείμενο 20">
            <a:extLst>
              <a:ext uri="{FF2B5EF4-FFF2-40B4-BE49-F238E27FC236}">
                <a16:creationId xmlns:a16="http://schemas.microsoft.com/office/drawing/2014/main" id="{B47606F5-68DB-46B2-ADAF-E4FB97ADE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945022"/>
              </p:ext>
            </p:extLst>
          </p:nvPr>
        </p:nvGraphicFramePr>
        <p:xfrm>
          <a:off x="6541371" y="5764212"/>
          <a:ext cx="10350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82680" imgH="342720" progId="Equation.DSMT4">
                  <p:embed/>
                </p:oleObj>
              </mc:Choice>
              <mc:Fallback>
                <p:oleObj name="Equation" r:id="rId24" imgW="1282680" imgH="342720" progId="Equation.DSMT4">
                  <p:embed/>
                  <p:pic>
                    <p:nvPicPr>
                      <p:cNvPr id="20" name="Αντικείμενο 19">
                        <a:extLst>
                          <a:ext uri="{FF2B5EF4-FFF2-40B4-BE49-F238E27FC236}">
                            <a16:creationId xmlns:a16="http://schemas.microsoft.com/office/drawing/2014/main" id="{E212C37C-203B-44A0-872D-BF8A3D420B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>
                        <a:lum bright="97000"/>
                      </a:blip>
                      <a:stretch>
                        <a:fillRect/>
                      </a:stretch>
                    </p:blipFill>
                    <p:spPr>
                      <a:xfrm>
                        <a:off x="6541371" y="5764212"/>
                        <a:ext cx="1035050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9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4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1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5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utoUpdateAnimBg="0"/>
      <p:bldP spid="89093" grpId="0" autoUpdateAnimBg="0"/>
      <p:bldP spid="89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68FDE8C8-3ADA-4DA8-B9B9-21559ED8A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52401"/>
            <a:ext cx="77708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ΕΞΑΡΤΗΣΗ</a:t>
            </a: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ΤΑΣΗ</a:t>
            </a: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</a:t>
            </a: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ΖΥΓΟΥ </a:t>
            </a: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ΑΠΟ </a:t>
            </a:r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</a:t>
            </a: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ΦΟΡΤΙΟ</a:t>
            </a:r>
            <a:r>
              <a:rPr lang="el-GR" sz="3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B4466920-8FB9-47F7-BA29-816FA895D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609600"/>
            <a:ext cx="285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>
                <a:solidFill>
                  <a:srgbClr val="000000"/>
                </a:solidFill>
              </a:rPr>
              <a:t> </a:t>
            </a:r>
            <a:endParaRPr lang="el-GR" altLang="el-GR" sz="2800">
              <a:solidFill>
                <a:srgbClr val="000000"/>
              </a:solidFill>
            </a:endParaRPr>
          </a:p>
        </p:txBody>
      </p:sp>
      <p:graphicFrame>
        <p:nvGraphicFramePr>
          <p:cNvPr id="74756" name="Object 4">
            <a:extLst>
              <a:ext uri="{FF2B5EF4-FFF2-40B4-BE49-F238E27FC236}">
                <a16:creationId xmlns:a16="http://schemas.microsoft.com/office/drawing/2014/main" id="{E0F6640F-F419-431F-BD4C-45249C8C7E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779588"/>
          <a:ext cx="49530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730752" imgH="3300984" progId="Visio.Drawing.6">
                  <p:embed/>
                </p:oleObj>
              </mc:Choice>
              <mc:Fallback>
                <p:oleObj name="VISIO" r:id="rId2" imgW="3730752" imgH="3300984" progId="Visio.Drawing.6">
                  <p:embed/>
                  <p:pic>
                    <p:nvPicPr>
                      <p:cNvPr id="74756" name="Object 4">
                        <a:extLst>
                          <a:ext uri="{FF2B5EF4-FFF2-40B4-BE49-F238E27FC236}">
                            <a16:creationId xmlns:a16="http://schemas.microsoft.com/office/drawing/2014/main" id="{E0F6640F-F419-431F-BD4C-45249C8C7E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79588"/>
                        <a:ext cx="495300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Rectangle 5">
            <a:extLst>
              <a:ext uri="{FF2B5EF4-FFF2-40B4-BE49-F238E27FC236}">
                <a16:creationId xmlns:a16="http://schemas.microsoft.com/office/drawing/2014/main" id="{0C9D6B5F-BFD3-41CC-BCE5-841E4FCA5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324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35 από </a:t>
            </a:r>
            <a:r>
              <a:rPr lang="el-GR" altLang="el-GR" sz="1400">
                <a:solidFill>
                  <a:srgbClr val="B2B2B2"/>
                </a:solidFill>
              </a:rPr>
              <a:t>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74758" name="Line 6">
            <a:extLst>
              <a:ext uri="{FF2B5EF4-FFF2-40B4-BE49-F238E27FC236}">
                <a16:creationId xmlns:a16="http://schemas.microsoft.com/office/drawing/2014/main" id="{201AC916-7809-4F84-963F-CF4D4D614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2484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74759" name="Object 7">
            <a:extLst>
              <a:ext uri="{FF2B5EF4-FFF2-40B4-BE49-F238E27FC236}">
                <a16:creationId xmlns:a16="http://schemas.microsoft.com/office/drawing/2014/main" id="{A9DC7E06-2A24-4452-A977-681959F0E5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790700"/>
          <a:ext cx="49530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3730752" imgH="3300984" progId="Visio.Drawing.6">
                  <p:embed/>
                </p:oleObj>
              </mc:Choice>
              <mc:Fallback>
                <p:oleObj name="VISIO" r:id="rId4" imgW="3730752" imgH="3300984" progId="Visio.Drawing.6">
                  <p:embed/>
                  <p:pic>
                    <p:nvPicPr>
                      <p:cNvPr id="74759" name="Object 7">
                        <a:extLst>
                          <a:ext uri="{FF2B5EF4-FFF2-40B4-BE49-F238E27FC236}">
                            <a16:creationId xmlns:a16="http://schemas.microsoft.com/office/drawing/2014/main" id="{A9DC7E06-2A24-4452-A977-681959F0E5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90700"/>
                        <a:ext cx="495300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8">
            <a:extLst>
              <a:ext uri="{FF2B5EF4-FFF2-40B4-BE49-F238E27FC236}">
                <a16:creationId xmlns:a16="http://schemas.microsoft.com/office/drawing/2014/main" id="{B85C613D-93A6-4F45-B813-30E6315876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790700"/>
          <a:ext cx="49530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3730752" imgH="3300984" progId="Visio.Drawing.6">
                  <p:embed/>
                </p:oleObj>
              </mc:Choice>
              <mc:Fallback>
                <p:oleObj name="VISIO" r:id="rId6" imgW="3730752" imgH="3300984" progId="Visio.Drawing.6">
                  <p:embed/>
                  <p:pic>
                    <p:nvPicPr>
                      <p:cNvPr id="74760" name="Object 8">
                        <a:extLst>
                          <a:ext uri="{FF2B5EF4-FFF2-40B4-BE49-F238E27FC236}">
                            <a16:creationId xmlns:a16="http://schemas.microsoft.com/office/drawing/2014/main" id="{B85C613D-93A6-4F45-B813-30E6315876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90700"/>
                        <a:ext cx="495300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3" name="Rectangle 11">
            <a:extLst>
              <a:ext uri="{FF2B5EF4-FFF2-40B4-BE49-F238E27FC236}">
                <a16:creationId xmlns:a16="http://schemas.microsoft.com/office/drawing/2014/main" id="{771EF592-2D7E-47A8-A0B5-4D255C2D3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38" y="333851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74765" name="Rectangle 13">
            <a:extLst>
              <a:ext uri="{FF2B5EF4-FFF2-40B4-BE49-F238E27FC236}">
                <a16:creationId xmlns:a16="http://schemas.microsoft.com/office/drawing/2014/main" id="{AB2ADDC2-ACDC-44CE-90FE-3FFFF205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888" y="330993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74767" name="Rectangle 15">
            <a:extLst>
              <a:ext uri="{FF2B5EF4-FFF2-40B4-BE49-F238E27FC236}">
                <a16:creationId xmlns:a16="http://schemas.microsoft.com/office/drawing/2014/main" id="{CF1550E4-967F-4337-B8E8-9B87A78A1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33375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74768" name="Object 16">
            <a:extLst>
              <a:ext uri="{FF2B5EF4-FFF2-40B4-BE49-F238E27FC236}">
                <a16:creationId xmlns:a16="http://schemas.microsoft.com/office/drawing/2014/main" id="{D6ABEADC-8379-495C-B0A5-F4C4AD032F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26" y="1066801"/>
          <a:ext cx="32162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62447" imgH="343077" progId="Equation.DSMT4">
                  <p:embed/>
                </p:oleObj>
              </mc:Choice>
              <mc:Fallback>
                <p:oleObj name="Equation" r:id="rId8" imgW="2562447" imgH="343077" progId="Equation.DSMT4">
                  <p:embed/>
                  <p:pic>
                    <p:nvPicPr>
                      <p:cNvPr id="74768" name="Object 16">
                        <a:extLst>
                          <a:ext uri="{FF2B5EF4-FFF2-40B4-BE49-F238E27FC236}">
                            <a16:creationId xmlns:a16="http://schemas.microsoft.com/office/drawing/2014/main" id="{D6ABEADC-8379-495C-B0A5-F4C4AD032F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6" y="1066801"/>
                        <a:ext cx="32162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7" name="Object 25">
            <a:extLst>
              <a:ext uri="{FF2B5EF4-FFF2-40B4-BE49-F238E27FC236}">
                <a16:creationId xmlns:a16="http://schemas.microsoft.com/office/drawing/2014/main" id="{26D439B3-0C8F-4A12-A87D-79352586FE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18364" y="1635125"/>
          <a:ext cx="26320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43100" imgH="209452" progId="Equation.DSMT4">
                  <p:embed/>
                </p:oleObj>
              </mc:Choice>
              <mc:Fallback>
                <p:oleObj name="Equation" r:id="rId10" imgW="1943100" imgH="209452" progId="Equation.DSMT4">
                  <p:embed/>
                  <p:pic>
                    <p:nvPicPr>
                      <p:cNvPr id="74777" name="Object 25">
                        <a:extLst>
                          <a:ext uri="{FF2B5EF4-FFF2-40B4-BE49-F238E27FC236}">
                            <a16:creationId xmlns:a16="http://schemas.microsoft.com/office/drawing/2014/main" id="{26D439B3-0C8F-4A12-A87D-79352586FE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364" y="1635125"/>
                        <a:ext cx="26320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8" name="Object 26">
            <a:extLst>
              <a:ext uri="{FF2B5EF4-FFF2-40B4-BE49-F238E27FC236}">
                <a16:creationId xmlns:a16="http://schemas.microsoft.com/office/drawing/2014/main" id="{9258D44A-4D9D-4FFB-8BF9-3F28749EA2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0" y="2460625"/>
          <a:ext cx="15128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76439" imgH="152184" progId="Equation.DSMT4">
                  <p:embed/>
                </p:oleObj>
              </mc:Choice>
              <mc:Fallback>
                <p:oleObj name="Equation" r:id="rId12" imgW="1276439" imgH="152184" progId="Equation.DSMT4">
                  <p:embed/>
                  <p:pic>
                    <p:nvPicPr>
                      <p:cNvPr id="74778" name="Object 26">
                        <a:extLst>
                          <a:ext uri="{FF2B5EF4-FFF2-40B4-BE49-F238E27FC236}">
                            <a16:creationId xmlns:a16="http://schemas.microsoft.com/office/drawing/2014/main" id="{9258D44A-4D9D-4FFB-8BF9-3F28749EA2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460625"/>
                        <a:ext cx="151288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9" name="Object 27">
            <a:extLst>
              <a:ext uri="{FF2B5EF4-FFF2-40B4-BE49-F238E27FC236}">
                <a16:creationId xmlns:a16="http://schemas.microsoft.com/office/drawing/2014/main" id="{FE3B1A17-16F7-4A14-B724-8A306307CC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0" y="3302001"/>
          <a:ext cx="30162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38577" imgH="152184" progId="Equation.DSMT4">
                  <p:embed/>
                </p:oleObj>
              </mc:Choice>
              <mc:Fallback>
                <p:oleObj name="Equation" r:id="rId14" imgW="2438577" imgH="152184" progId="Equation.DSMT4">
                  <p:embed/>
                  <p:pic>
                    <p:nvPicPr>
                      <p:cNvPr id="74779" name="Object 27">
                        <a:extLst>
                          <a:ext uri="{FF2B5EF4-FFF2-40B4-BE49-F238E27FC236}">
                            <a16:creationId xmlns:a16="http://schemas.microsoft.com/office/drawing/2014/main" id="{FE3B1A17-16F7-4A14-B724-8A306307CC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302001"/>
                        <a:ext cx="30162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0" name="Object 28">
            <a:extLst>
              <a:ext uri="{FF2B5EF4-FFF2-40B4-BE49-F238E27FC236}">
                <a16:creationId xmlns:a16="http://schemas.microsoft.com/office/drawing/2014/main" id="{B3AD5C69-7451-49EF-8B63-773D1F844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0" y="2897188"/>
          <a:ext cx="25923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76431" imgH="152184" progId="Equation.DSMT4">
                  <p:embed/>
                </p:oleObj>
              </mc:Choice>
              <mc:Fallback>
                <p:oleObj name="Equation" r:id="rId16" imgW="2276431" imgH="152184" progId="Equation.DSMT4">
                  <p:embed/>
                  <p:pic>
                    <p:nvPicPr>
                      <p:cNvPr id="74780" name="Object 28">
                        <a:extLst>
                          <a:ext uri="{FF2B5EF4-FFF2-40B4-BE49-F238E27FC236}">
                            <a16:creationId xmlns:a16="http://schemas.microsoft.com/office/drawing/2014/main" id="{B3AD5C69-7451-49EF-8B63-773D1F8445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897188"/>
                        <a:ext cx="25923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2" name="Object 30">
            <a:extLst>
              <a:ext uri="{FF2B5EF4-FFF2-40B4-BE49-F238E27FC236}">
                <a16:creationId xmlns:a16="http://schemas.microsoft.com/office/drawing/2014/main" id="{5FE28DFB-E2F2-4E1A-B797-EDD802CA28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790700"/>
          <a:ext cx="49530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8" imgW="3730752" imgH="3300984" progId="Visio.Drawing.6">
                  <p:embed/>
                </p:oleObj>
              </mc:Choice>
              <mc:Fallback>
                <p:oleObj name="VISIO" r:id="rId18" imgW="3730752" imgH="3300984" progId="Visio.Drawing.6">
                  <p:embed/>
                  <p:pic>
                    <p:nvPicPr>
                      <p:cNvPr id="74782" name="Object 30">
                        <a:extLst>
                          <a:ext uri="{FF2B5EF4-FFF2-40B4-BE49-F238E27FC236}">
                            <a16:creationId xmlns:a16="http://schemas.microsoft.com/office/drawing/2014/main" id="{5FE28DFB-E2F2-4E1A-B797-EDD802CA28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90700"/>
                        <a:ext cx="495300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autoUpdateAnimBg="0"/>
      <p:bldP spid="7475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>
            <a:extLst>
              <a:ext uri="{FF2B5EF4-FFF2-40B4-BE49-F238E27FC236}">
                <a16:creationId xmlns:a16="http://schemas.microsoft.com/office/drawing/2014/main" id="{E123519A-6751-4E44-A639-59198872FA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76200"/>
          <a:ext cx="5545138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096031" imgH="4133939" progId="Visio.Drawing.6">
                  <p:embed/>
                </p:oleObj>
              </mc:Choice>
              <mc:Fallback>
                <p:oleObj name="VISIO" r:id="rId2" imgW="8096031" imgH="4133939" progId="Visio.Drawing.6">
                  <p:embed/>
                  <p:pic>
                    <p:nvPicPr>
                      <p:cNvPr id="75778" name="Object 2">
                        <a:extLst>
                          <a:ext uri="{FF2B5EF4-FFF2-40B4-BE49-F238E27FC236}">
                            <a16:creationId xmlns:a16="http://schemas.microsoft.com/office/drawing/2014/main" id="{E123519A-6751-4E44-A639-59198872F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6200"/>
                        <a:ext cx="5545138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>
            <a:extLst>
              <a:ext uri="{FF2B5EF4-FFF2-40B4-BE49-F238E27FC236}">
                <a16:creationId xmlns:a16="http://schemas.microsoft.com/office/drawing/2014/main" id="{2A0C31A5-D2AC-41F2-BE93-EFBE0153E3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1" y="76200"/>
          <a:ext cx="5872163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8667650" imgH="4133939" progId="Visio.Drawing.6">
                  <p:embed/>
                </p:oleObj>
              </mc:Choice>
              <mc:Fallback>
                <p:oleObj name="VISIO" r:id="rId4" imgW="8667650" imgH="4133939" progId="Visio.Drawing.6">
                  <p:embed/>
                  <p:pic>
                    <p:nvPicPr>
                      <p:cNvPr id="75779" name="Object 3">
                        <a:extLst>
                          <a:ext uri="{FF2B5EF4-FFF2-40B4-BE49-F238E27FC236}">
                            <a16:creationId xmlns:a16="http://schemas.microsoft.com/office/drawing/2014/main" id="{2A0C31A5-D2AC-41F2-BE93-EFBE0153E3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76200"/>
                        <a:ext cx="5872163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>
            <a:extLst>
              <a:ext uri="{FF2B5EF4-FFF2-40B4-BE49-F238E27FC236}">
                <a16:creationId xmlns:a16="http://schemas.microsoft.com/office/drawing/2014/main" id="{16CD055B-626F-435B-A36F-896D6B36A5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82550"/>
          <a:ext cx="5545138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8096031" imgH="4133939" progId="Visio.Drawing.6">
                  <p:embed/>
                </p:oleObj>
              </mc:Choice>
              <mc:Fallback>
                <p:oleObj name="VISIO" r:id="rId6" imgW="8096031" imgH="4133939" progId="Visio.Drawing.6">
                  <p:embed/>
                  <p:pic>
                    <p:nvPicPr>
                      <p:cNvPr id="75780" name="Object 4">
                        <a:extLst>
                          <a:ext uri="{FF2B5EF4-FFF2-40B4-BE49-F238E27FC236}">
                            <a16:creationId xmlns:a16="http://schemas.microsoft.com/office/drawing/2014/main" id="{16CD055B-626F-435B-A36F-896D6B36A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82550"/>
                        <a:ext cx="5545138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>
            <a:extLst>
              <a:ext uri="{FF2B5EF4-FFF2-40B4-BE49-F238E27FC236}">
                <a16:creationId xmlns:a16="http://schemas.microsoft.com/office/drawing/2014/main" id="{DE169D54-A9D1-4F58-8BB8-BE32B29BC5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7350" y="3124200"/>
          <a:ext cx="26606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1000" imgH="584200" progId="Equation.DSMT4">
                  <p:embed/>
                </p:oleObj>
              </mc:Choice>
              <mc:Fallback>
                <p:oleObj name="Equation" r:id="rId8" imgW="1651000" imgH="584200" progId="Equation.DSMT4">
                  <p:embed/>
                  <p:pic>
                    <p:nvPicPr>
                      <p:cNvPr id="75781" name="Object 5">
                        <a:extLst>
                          <a:ext uri="{FF2B5EF4-FFF2-40B4-BE49-F238E27FC236}">
                            <a16:creationId xmlns:a16="http://schemas.microsoft.com/office/drawing/2014/main" id="{DE169D54-A9D1-4F58-8BB8-BE32B29BC5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7350" y="3124200"/>
                        <a:ext cx="26606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>
            <a:extLst>
              <a:ext uri="{FF2B5EF4-FFF2-40B4-BE49-F238E27FC236}">
                <a16:creationId xmlns:a16="http://schemas.microsoft.com/office/drawing/2014/main" id="{C18338F6-7E64-475F-BE61-EDFE50D77F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4114801"/>
          <a:ext cx="25146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73200" imgH="584200" progId="Equation.DSMT4">
                  <p:embed/>
                </p:oleObj>
              </mc:Choice>
              <mc:Fallback>
                <p:oleObj name="Equation" r:id="rId10" imgW="1473200" imgH="584200" progId="Equation.DSMT4">
                  <p:embed/>
                  <p:pic>
                    <p:nvPicPr>
                      <p:cNvPr id="75782" name="Object 6">
                        <a:extLst>
                          <a:ext uri="{FF2B5EF4-FFF2-40B4-BE49-F238E27FC236}">
                            <a16:creationId xmlns:a16="http://schemas.microsoft.com/office/drawing/2014/main" id="{C18338F6-7E64-475F-BE61-EDFE50D77F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114801"/>
                        <a:ext cx="25146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7">
            <a:extLst>
              <a:ext uri="{FF2B5EF4-FFF2-40B4-BE49-F238E27FC236}">
                <a16:creationId xmlns:a16="http://schemas.microsoft.com/office/drawing/2014/main" id="{06B18C8F-FCD2-4226-80E7-AC565FB38E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5105401"/>
          <a:ext cx="24066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9088" imgH="215806" progId="Equation.DSMT4">
                  <p:embed/>
                </p:oleObj>
              </mc:Choice>
              <mc:Fallback>
                <p:oleObj name="Equation" r:id="rId12" imgW="1409088" imgH="215806" progId="Equation.DSMT4">
                  <p:embed/>
                  <p:pic>
                    <p:nvPicPr>
                      <p:cNvPr id="75783" name="Object 7">
                        <a:extLst>
                          <a:ext uri="{FF2B5EF4-FFF2-40B4-BE49-F238E27FC236}">
                            <a16:creationId xmlns:a16="http://schemas.microsoft.com/office/drawing/2014/main" id="{06B18C8F-FCD2-4226-80E7-AC565FB38E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105401"/>
                        <a:ext cx="24066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8">
            <a:extLst>
              <a:ext uri="{FF2B5EF4-FFF2-40B4-BE49-F238E27FC236}">
                <a16:creationId xmlns:a16="http://schemas.microsoft.com/office/drawing/2014/main" id="{2A34311B-219A-4D23-B827-F5AC71D243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1" y="5638801"/>
          <a:ext cx="21685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9449" imgH="215806" progId="Equation.DSMT4">
                  <p:embed/>
                </p:oleObj>
              </mc:Choice>
              <mc:Fallback>
                <p:oleObj name="Equation" r:id="rId14" imgW="1269449" imgH="215806" progId="Equation.DSMT4">
                  <p:embed/>
                  <p:pic>
                    <p:nvPicPr>
                      <p:cNvPr id="75784" name="Object 8">
                        <a:extLst>
                          <a:ext uri="{FF2B5EF4-FFF2-40B4-BE49-F238E27FC236}">
                            <a16:creationId xmlns:a16="http://schemas.microsoft.com/office/drawing/2014/main" id="{2A34311B-219A-4D23-B827-F5AC71D243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5638801"/>
                        <a:ext cx="21685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5" name="Object 9">
            <a:extLst>
              <a:ext uri="{FF2B5EF4-FFF2-40B4-BE49-F238E27FC236}">
                <a16:creationId xmlns:a16="http://schemas.microsoft.com/office/drawing/2014/main" id="{4AA7999D-48B1-454A-BE99-17624E5679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674939"/>
          <a:ext cx="5767388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6" imgW="5971794" imgH="3758946" progId="Visio.Drawing.6">
                  <p:embed/>
                </p:oleObj>
              </mc:Choice>
              <mc:Fallback>
                <p:oleObj name="VISIO" r:id="rId16" imgW="5971794" imgH="3758946" progId="Visio.Drawing.6">
                  <p:embed/>
                  <p:pic>
                    <p:nvPicPr>
                      <p:cNvPr id="75785" name="Object 9">
                        <a:extLst>
                          <a:ext uri="{FF2B5EF4-FFF2-40B4-BE49-F238E27FC236}">
                            <a16:creationId xmlns:a16="http://schemas.microsoft.com/office/drawing/2014/main" id="{4AA7999D-48B1-454A-BE99-17624E5679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74939"/>
                        <a:ext cx="5767388" cy="371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6" name="Object 10">
            <a:extLst>
              <a:ext uri="{FF2B5EF4-FFF2-40B4-BE49-F238E27FC236}">
                <a16:creationId xmlns:a16="http://schemas.microsoft.com/office/drawing/2014/main" id="{9DC425FC-B036-4876-A589-26D442FC2F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667001"/>
          <a:ext cx="5767388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8" imgW="5971794" imgH="3758946" progId="Visio.Drawing.6">
                  <p:embed/>
                </p:oleObj>
              </mc:Choice>
              <mc:Fallback>
                <p:oleObj name="VISIO" r:id="rId18" imgW="5971794" imgH="3758946" progId="Visio.Drawing.6">
                  <p:embed/>
                  <p:pic>
                    <p:nvPicPr>
                      <p:cNvPr id="75786" name="Object 10">
                        <a:extLst>
                          <a:ext uri="{FF2B5EF4-FFF2-40B4-BE49-F238E27FC236}">
                            <a16:creationId xmlns:a16="http://schemas.microsoft.com/office/drawing/2014/main" id="{9DC425FC-B036-4876-A589-26D442FC2F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67001"/>
                        <a:ext cx="5767388" cy="371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7" name="Object 11">
            <a:extLst>
              <a:ext uri="{FF2B5EF4-FFF2-40B4-BE49-F238E27FC236}">
                <a16:creationId xmlns:a16="http://schemas.microsoft.com/office/drawing/2014/main" id="{D3CA1A32-5FC0-4D9A-934B-30322DB874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667001"/>
          <a:ext cx="5767388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0" imgW="5971794" imgH="3758946" progId="Visio.Drawing.6">
                  <p:embed/>
                </p:oleObj>
              </mc:Choice>
              <mc:Fallback>
                <p:oleObj name="VISIO" r:id="rId20" imgW="5971794" imgH="3758946" progId="Visio.Drawing.6">
                  <p:embed/>
                  <p:pic>
                    <p:nvPicPr>
                      <p:cNvPr id="75787" name="Object 11">
                        <a:extLst>
                          <a:ext uri="{FF2B5EF4-FFF2-40B4-BE49-F238E27FC236}">
                            <a16:creationId xmlns:a16="http://schemas.microsoft.com/office/drawing/2014/main" id="{D3CA1A32-5FC0-4D9A-934B-30322DB87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67001"/>
                        <a:ext cx="5767388" cy="371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12">
            <a:extLst>
              <a:ext uri="{FF2B5EF4-FFF2-40B4-BE49-F238E27FC236}">
                <a16:creationId xmlns:a16="http://schemas.microsoft.com/office/drawing/2014/main" id="{F2304311-06CC-48F1-B05D-1410FB891F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667001"/>
          <a:ext cx="5767388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2" imgW="5971794" imgH="3758946" progId="Visio.Drawing.6">
                  <p:embed/>
                </p:oleObj>
              </mc:Choice>
              <mc:Fallback>
                <p:oleObj name="VISIO" r:id="rId22" imgW="5971794" imgH="3758946" progId="Visio.Drawing.6">
                  <p:embed/>
                  <p:pic>
                    <p:nvPicPr>
                      <p:cNvPr id="75788" name="Object 12">
                        <a:extLst>
                          <a:ext uri="{FF2B5EF4-FFF2-40B4-BE49-F238E27FC236}">
                            <a16:creationId xmlns:a16="http://schemas.microsoft.com/office/drawing/2014/main" id="{F2304311-06CC-48F1-B05D-1410FB891F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67001"/>
                        <a:ext cx="5767388" cy="371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9" name="Rectangle 13">
            <a:extLst>
              <a:ext uri="{FF2B5EF4-FFF2-40B4-BE49-F238E27FC236}">
                <a16:creationId xmlns:a16="http://schemas.microsoft.com/office/drawing/2014/main" id="{0D84E4D7-16AF-4252-AB3D-3D6F52519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895600"/>
            <a:ext cx="2819400" cy="3200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75790" name="Object 14">
            <a:extLst>
              <a:ext uri="{FF2B5EF4-FFF2-40B4-BE49-F238E27FC236}">
                <a16:creationId xmlns:a16="http://schemas.microsoft.com/office/drawing/2014/main" id="{6766DBFA-9BC1-4699-BEC7-C6BFD308B6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1" y="3963988"/>
          <a:ext cx="297021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39900" imgH="584200" progId="Equation.DSMT4">
                  <p:embed/>
                </p:oleObj>
              </mc:Choice>
              <mc:Fallback>
                <p:oleObj name="Equation" r:id="rId24" imgW="1739900" imgH="584200" progId="Equation.DSMT4">
                  <p:embed/>
                  <p:pic>
                    <p:nvPicPr>
                      <p:cNvPr id="75790" name="Object 14">
                        <a:extLst>
                          <a:ext uri="{FF2B5EF4-FFF2-40B4-BE49-F238E27FC236}">
                            <a16:creationId xmlns:a16="http://schemas.microsoft.com/office/drawing/2014/main" id="{6766DBFA-9BC1-4699-BEC7-C6BFD308B6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3963988"/>
                        <a:ext cx="2970213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1" name="Object 15">
            <a:extLst>
              <a:ext uri="{FF2B5EF4-FFF2-40B4-BE49-F238E27FC236}">
                <a16:creationId xmlns:a16="http://schemas.microsoft.com/office/drawing/2014/main" id="{E6016980-06FB-4222-8FBB-4BF78B8CA1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16864" y="5043488"/>
          <a:ext cx="30559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90700" imgH="215900" progId="Equation.DSMT4">
                  <p:embed/>
                </p:oleObj>
              </mc:Choice>
              <mc:Fallback>
                <p:oleObj name="Equation" r:id="rId26" imgW="1790700" imgH="215900" progId="Equation.DSMT4">
                  <p:embed/>
                  <p:pic>
                    <p:nvPicPr>
                      <p:cNvPr id="75791" name="Object 15">
                        <a:extLst>
                          <a:ext uri="{FF2B5EF4-FFF2-40B4-BE49-F238E27FC236}">
                            <a16:creationId xmlns:a16="http://schemas.microsoft.com/office/drawing/2014/main" id="{E6016980-06FB-4222-8FBB-4BF78B8CA1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4" y="5043488"/>
                        <a:ext cx="30559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2" name="Object 16">
            <a:extLst>
              <a:ext uri="{FF2B5EF4-FFF2-40B4-BE49-F238E27FC236}">
                <a16:creationId xmlns:a16="http://schemas.microsoft.com/office/drawing/2014/main" id="{6F42281A-9941-4CCA-88B6-263B9D370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4164" y="5576888"/>
          <a:ext cx="28400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63700" imgH="215900" progId="Equation.DSMT4">
                  <p:embed/>
                </p:oleObj>
              </mc:Choice>
              <mc:Fallback>
                <p:oleObj name="Equation" r:id="rId28" imgW="1663700" imgH="215900" progId="Equation.DSMT4">
                  <p:embed/>
                  <p:pic>
                    <p:nvPicPr>
                      <p:cNvPr id="75792" name="Object 16">
                        <a:extLst>
                          <a:ext uri="{FF2B5EF4-FFF2-40B4-BE49-F238E27FC236}">
                            <a16:creationId xmlns:a16="http://schemas.microsoft.com/office/drawing/2014/main" id="{6F42281A-9941-4CCA-88B6-263B9D370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4164" y="5576888"/>
                        <a:ext cx="28400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17">
            <a:extLst>
              <a:ext uri="{FF2B5EF4-FFF2-40B4-BE49-F238E27FC236}">
                <a16:creationId xmlns:a16="http://schemas.microsoft.com/office/drawing/2014/main" id="{1A66342E-FFA7-4261-B291-8CEDF76076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667001"/>
          <a:ext cx="5767388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0" imgW="5971794" imgH="3758946" progId="Visio.Drawing.6">
                  <p:embed/>
                </p:oleObj>
              </mc:Choice>
              <mc:Fallback>
                <p:oleObj name="VISIO" r:id="rId30" imgW="5971794" imgH="3758946" progId="Visio.Drawing.6">
                  <p:embed/>
                  <p:pic>
                    <p:nvPicPr>
                      <p:cNvPr id="75793" name="Object 17">
                        <a:extLst>
                          <a:ext uri="{FF2B5EF4-FFF2-40B4-BE49-F238E27FC236}">
                            <a16:creationId xmlns:a16="http://schemas.microsoft.com/office/drawing/2014/main" id="{1A66342E-FFA7-4261-B291-8CEDF7607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67001"/>
                        <a:ext cx="5767388" cy="371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18">
            <a:extLst>
              <a:ext uri="{FF2B5EF4-FFF2-40B4-BE49-F238E27FC236}">
                <a16:creationId xmlns:a16="http://schemas.microsoft.com/office/drawing/2014/main" id="{0E628174-50A0-49D7-8874-B9DFC70E22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1" y="3048000"/>
          <a:ext cx="22510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96394" imgH="583947" progId="Equation.DSMT4">
                  <p:embed/>
                </p:oleObj>
              </mc:Choice>
              <mc:Fallback>
                <p:oleObj name="Equation" r:id="rId32" imgW="1396394" imgH="583947" progId="Equation.DSMT4">
                  <p:embed/>
                  <p:pic>
                    <p:nvPicPr>
                      <p:cNvPr id="75794" name="Object 18">
                        <a:extLst>
                          <a:ext uri="{FF2B5EF4-FFF2-40B4-BE49-F238E27FC236}">
                            <a16:creationId xmlns:a16="http://schemas.microsoft.com/office/drawing/2014/main" id="{0E628174-50A0-49D7-8874-B9DFC70E22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3048000"/>
                        <a:ext cx="225107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5" name="Rectangle 19">
            <a:extLst>
              <a:ext uri="{FF2B5EF4-FFF2-40B4-BE49-F238E27FC236}">
                <a16:creationId xmlns:a16="http://schemas.microsoft.com/office/drawing/2014/main" id="{E812C96D-FB59-4183-8514-299A94272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895600"/>
            <a:ext cx="2819400" cy="3200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75796" name="Object 20">
            <a:extLst>
              <a:ext uri="{FF2B5EF4-FFF2-40B4-BE49-F238E27FC236}">
                <a16:creationId xmlns:a16="http://schemas.microsoft.com/office/drawing/2014/main" id="{FBF847DB-3CB9-43DA-BE6D-6359AB185F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15288" y="3048000"/>
          <a:ext cx="227171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409088" imgH="583947" progId="Equation.DSMT4">
                  <p:embed/>
                </p:oleObj>
              </mc:Choice>
              <mc:Fallback>
                <p:oleObj name="Equation" r:id="rId34" imgW="1409088" imgH="583947" progId="Equation.DSMT4">
                  <p:embed/>
                  <p:pic>
                    <p:nvPicPr>
                      <p:cNvPr id="75796" name="Object 20">
                        <a:extLst>
                          <a:ext uri="{FF2B5EF4-FFF2-40B4-BE49-F238E27FC236}">
                            <a16:creationId xmlns:a16="http://schemas.microsoft.com/office/drawing/2014/main" id="{FBF847DB-3CB9-43DA-BE6D-6359AB185F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5288" y="3048000"/>
                        <a:ext cx="227171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7" name="Object 21">
            <a:extLst>
              <a:ext uri="{FF2B5EF4-FFF2-40B4-BE49-F238E27FC236}">
                <a16:creationId xmlns:a16="http://schemas.microsoft.com/office/drawing/2014/main" id="{8B5FC802-A3FC-458E-AD33-B8956679D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1" y="4038601"/>
          <a:ext cx="28606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675673" imgH="583947" progId="Equation.DSMT4">
                  <p:embed/>
                </p:oleObj>
              </mc:Choice>
              <mc:Fallback>
                <p:oleObj name="Equation" r:id="rId36" imgW="1675673" imgH="583947" progId="Equation.DSMT4">
                  <p:embed/>
                  <p:pic>
                    <p:nvPicPr>
                      <p:cNvPr id="75797" name="Object 21">
                        <a:extLst>
                          <a:ext uri="{FF2B5EF4-FFF2-40B4-BE49-F238E27FC236}">
                            <a16:creationId xmlns:a16="http://schemas.microsoft.com/office/drawing/2014/main" id="{8B5FC802-A3FC-458E-AD33-B8956679D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4038601"/>
                        <a:ext cx="28606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8" name="Object 22">
            <a:extLst>
              <a:ext uri="{FF2B5EF4-FFF2-40B4-BE49-F238E27FC236}">
                <a16:creationId xmlns:a16="http://schemas.microsoft.com/office/drawing/2014/main" id="{3ED1983D-973A-4889-BA12-B2C42B59D1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9250" y="5195888"/>
          <a:ext cx="29273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713756" imgH="215806" progId="Equation.DSMT4">
                  <p:embed/>
                </p:oleObj>
              </mc:Choice>
              <mc:Fallback>
                <p:oleObj name="Equation" r:id="rId38" imgW="1713756" imgH="215806" progId="Equation.DSMT4">
                  <p:embed/>
                  <p:pic>
                    <p:nvPicPr>
                      <p:cNvPr id="75798" name="Object 22">
                        <a:extLst>
                          <a:ext uri="{FF2B5EF4-FFF2-40B4-BE49-F238E27FC236}">
                            <a16:creationId xmlns:a16="http://schemas.microsoft.com/office/drawing/2014/main" id="{3ED1983D-973A-4889-BA12-B2C42B59D1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5195888"/>
                        <a:ext cx="29273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9" name="Object 23">
            <a:extLst>
              <a:ext uri="{FF2B5EF4-FFF2-40B4-BE49-F238E27FC236}">
                <a16:creationId xmlns:a16="http://schemas.microsoft.com/office/drawing/2014/main" id="{D2B2EA95-EFF4-4265-987A-A14B8BDD7B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13688" y="5653088"/>
          <a:ext cx="27543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612900" imgH="215900" progId="Equation.DSMT4">
                  <p:embed/>
                </p:oleObj>
              </mc:Choice>
              <mc:Fallback>
                <p:oleObj name="Equation" r:id="rId40" imgW="1612900" imgH="215900" progId="Equation.DSMT4">
                  <p:embed/>
                  <p:pic>
                    <p:nvPicPr>
                      <p:cNvPr id="75799" name="Object 23">
                        <a:extLst>
                          <a:ext uri="{FF2B5EF4-FFF2-40B4-BE49-F238E27FC236}">
                            <a16:creationId xmlns:a16="http://schemas.microsoft.com/office/drawing/2014/main" id="{D2B2EA95-EFF4-4265-987A-A14B8BDD7B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3688" y="5653088"/>
                        <a:ext cx="275431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0" name="Object 24">
            <a:extLst>
              <a:ext uri="{FF2B5EF4-FFF2-40B4-BE49-F238E27FC236}">
                <a16:creationId xmlns:a16="http://schemas.microsoft.com/office/drawing/2014/main" id="{4472DE19-1626-4833-9C11-A6C49AAE6A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6438" y="76200"/>
          <a:ext cx="5872162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2" imgW="8667650" imgH="4133939" progId="Visio.Drawing.6">
                  <p:embed/>
                </p:oleObj>
              </mc:Choice>
              <mc:Fallback>
                <p:oleObj name="VISIO" r:id="rId42" imgW="8667650" imgH="4133939" progId="Visio.Drawing.6">
                  <p:embed/>
                  <p:pic>
                    <p:nvPicPr>
                      <p:cNvPr id="75800" name="Object 24">
                        <a:extLst>
                          <a:ext uri="{FF2B5EF4-FFF2-40B4-BE49-F238E27FC236}">
                            <a16:creationId xmlns:a16="http://schemas.microsoft.com/office/drawing/2014/main" id="{4472DE19-1626-4833-9C11-A6C49AAE6A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76200"/>
                        <a:ext cx="5872162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1" name="Rectangle 25">
            <a:extLst>
              <a:ext uri="{FF2B5EF4-FFF2-40B4-BE49-F238E27FC236}">
                <a16:creationId xmlns:a16="http://schemas.microsoft.com/office/drawing/2014/main" id="{5E4B54DC-099D-4E67-87FB-BCE6940A6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048000"/>
            <a:ext cx="2819400" cy="3200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75802" name="Object 26">
            <a:extLst>
              <a:ext uri="{FF2B5EF4-FFF2-40B4-BE49-F238E27FC236}">
                <a16:creationId xmlns:a16="http://schemas.microsoft.com/office/drawing/2014/main" id="{03C5E1C3-175E-464E-81A9-ECE7471C4E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914401"/>
          <a:ext cx="5715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571252" imgH="393529" progId="Equation.DSMT4">
                  <p:embed/>
                </p:oleObj>
              </mc:Choice>
              <mc:Fallback>
                <p:oleObj name="Equation" r:id="rId44" imgW="571252" imgH="393529" progId="Equation.DSMT4">
                  <p:embed/>
                  <p:pic>
                    <p:nvPicPr>
                      <p:cNvPr id="75802" name="Object 26">
                        <a:extLst>
                          <a:ext uri="{FF2B5EF4-FFF2-40B4-BE49-F238E27FC236}">
                            <a16:creationId xmlns:a16="http://schemas.microsoft.com/office/drawing/2014/main" id="{03C5E1C3-175E-464E-81A9-ECE7471C4E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14401"/>
                        <a:ext cx="5715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3" name="Rectangle 27">
            <a:extLst>
              <a:ext uri="{FF2B5EF4-FFF2-40B4-BE49-F238E27FC236}">
                <a16:creationId xmlns:a16="http://schemas.microsoft.com/office/drawing/2014/main" id="{D3D06E48-18D7-4A8A-942F-C05F3C957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324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36 από </a:t>
            </a:r>
            <a:r>
              <a:rPr lang="el-GR" altLang="el-GR" sz="1400">
                <a:solidFill>
                  <a:srgbClr val="B2B2B2"/>
                </a:solidFill>
              </a:rPr>
              <a:t>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75804" name="Line 28">
            <a:extLst>
              <a:ext uri="{FF2B5EF4-FFF2-40B4-BE49-F238E27FC236}">
                <a16:creationId xmlns:a16="http://schemas.microsoft.com/office/drawing/2014/main" id="{4655D635-B87F-439F-8FD7-48B6C7D48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2484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1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8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3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8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3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9" grpId="0" animBg="1"/>
      <p:bldP spid="75795" grpId="0" animBg="1"/>
      <p:bldP spid="75801" grpId="0" animBg="1"/>
      <p:bldP spid="75803" grpId="0" autoUpdateAnimBg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Προεπιλεγμένη σχεδίαση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Προεπιλεγμένη σχεδίαση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372</Words>
  <Application>Microsoft Office PowerPoint</Application>
  <PresentationFormat>Ευρεία οθόνη</PresentationFormat>
  <Paragraphs>44</Paragraphs>
  <Slides>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Century</vt:lpstr>
      <vt:lpstr>Times New Roman</vt:lpstr>
      <vt:lpstr>Θέμα του Office</vt:lpstr>
      <vt:lpstr>Προεπιλεγμένη σχεδίαση</vt:lpstr>
      <vt:lpstr>1_Προεπιλεγμένη σχεδίαση</vt:lpstr>
      <vt:lpstr>Equation</vt:lpstr>
      <vt:lpstr>VISIO</vt:lpstr>
      <vt:lpstr>MathType 7.0 Equation</vt:lpstr>
      <vt:lpstr>Visio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Γιαννακόπουλος Γαβριήλ</dc:creator>
  <cp:lastModifiedBy>Γιαννακόπουλος Γαβριήλ</cp:lastModifiedBy>
  <cp:revision>14</cp:revision>
  <dcterms:created xsi:type="dcterms:W3CDTF">2020-12-07T17:49:06Z</dcterms:created>
  <dcterms:modified xsi:type="dcterms:W3CDTF">2020-12-08T09:48:31Z</dcterms:modified>
</cp:coreProperties>
</file>