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6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4916-C54C-427A-982E-6B2FCC90D18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3A14-B41D-4E1F-9466-65AE0E28BF8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 8 (PART A)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>
                <a:solidFill>
                  <a:srgbClr val="002060"/>
                </a:solidFill>
              </a:rPr>
              <a:t>Εταιρική Κοινωνική Ευθύνη </a:t>
            </a:r>
            <a:r>
              <a:rPr lang="el-GR" sz="2800" b="1" dirty="0" smtClean="0">
                <a:solidFill>
                  <a:srgbClr val="002060"/>
                </a:solidFill>
              </a:rPr>
              <a:t>και</a:t>
            </a:r>
            <a:r>
              <a:rPr lang="en-US" sz="2800" b="1" dirty="0" smtClean="0">
                <a:solidFill>
                  <a:srgbClr val="002060"/>
                </a:solidFill>
              </a:rPr>
              <a:t>   </a:t>
            </a:r>
            <a:r>
              <a:rPr lang="el-GR" sz="2800" b="1" dirty="0" err="1" smtClean="0">
                <a:solidFill>
                  <a:srgbClr val="002060"/>
                </a:solidFill>
              </a:rPr>
              <a:t>Επιχειρείν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Εταιρική Κοινωνική Ευθύνη και</a:t>
            </a:r>
            <a:r>
              <a:rPr lang="en-US" dirty="0" smtClean="0"/>
              <a:t>   </a:t>
            </a:r>
            <a:r>
              <a:rPr lang="el-GR" dirty="0" err="1" smtClean="0"/>
              <a:t>Επιχειρείν</a:t>
            </a:r>
            <a:r>
              <a:rPr lang="en-US" dirty="0" smtClean="0"/>
              <a:t> (PART A)</a:t>
            </a:r>
            <a:r>
              <a:rPr lang="el-GR" dirty="0" smtClean="0"/>
              <a:t>». Έκδοση: 1.0. Πάτρα 2015. Διαθέσιμο από τη δικτυακή διεύθυνση: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Σύντομη </a:t>
            </a:r>
            <a:r>
              <a:rPr lang="el-GR" dirty="0"/>
              <a:t>επανάληψη των όσων έχουν ειπωθεί μέχρι τώρα για την </a:t>
            </a:r>
            <a:r>
              <a:rPr lang="el-GR" dirty="0" smtClean="0"/>
              <a:t>Βιοηθική</a:t>
            </a:r>
            <a:endParaRPr lang="en-US" dirty="0" smtClean="0"/>
          </a:p>
          <a:p>
            <a:pPr>
              <a:buNone/>
            </a:pPr>
            <a:endParaRPr lang="el-GR" dirty="0"/>
          </a:p>
          <a:p>
            <a:pPr lvl="0"/>
            <a:r>
              <a:rPr lang="el-GR" dirty="0"/>
              <a:t>Εταιρική Κοινωνική Ευθύνη (ΕΚΕ)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1. Βιοηθική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και </a:t>
            </a:r>
            <a:r>
              <a:rPr lang="el-GR" dirty="0">
                <a:solidFill>
                  <a:srgbClr val="FF0000"/>
                </a:solidFill>
              </a:rPr>
              <a:t>Ιατρική δυνατότητα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ctr">
              <a:buNone/>
            </a:pPr>
            <a:r>
              <a:rPr lang="el-GR" dirty="0" smtClean="0"/>
              <a:t>Παρένθετη </a:t>
            </a:r>
            <a:r>
              <a:rPr lang="el-GR" dirty="0"/>
              <a:t>μητρότητα </a:t>
            </a:r>
            <a:endParaRPr lang="el-GR" dirty="0" smtClean="0"/>
          </a:p>
          <a:p>
            <a:pPr algn="ctr">
              <a:buNone/>
            </a:pPr>
            <a:r>
              <a:rPr lang="el-GR" dirty="0" smtClean="0"/>
              <a:t>↓</a:t>
            </a:r>
          </a:p>
          <a:p>
            <a:pPr algn="ctr">
              <a:buNone/>
            </a:pPr>
            <a:r>
              <a:rPr lang="el-GR" dirty="0" smtClean="0"/>
              <a:t> </a:t>
            </a:r>
            <a:r>
              <a:rPr lang="el-GR" dirty="0"/>
              <a:t>η </a:t>
            </a:r>
            <a:r>
              <a:rPr lang="el-GR" dirty="0" smtClean="0"/>
              <a:t>ευκολία</a:t>
            </a:r>
          </a:p>
          <a:p>
            <a:pPr algn="ctr">
              <a:buNone/>
            </a:pPr>
            <a:r>
              <a:rPr lang="el-GR" dirty="0" smtClean="0"/>
              <a:t>↓ </a:t>
            </a:r>
          </a:p>
          <a:p>
            <a:pPr algn="ctr">
              <a:buNone/>
            </a:pPr>
            <a:r>
              <a:rPr lang="el-GR" dirty="0" smtClean="0"/>
              <a:t>εμπορικό περιεχόμενο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2. Βιοηθική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l-GR" sz="4000" dirty="0" smtClean="0">
                <a:solidFill>
                  <a:srgbClr val="FF0000"/>
                </a:solidFill>
              </a:rPr>
              <a:t>και </a:t>
            </a:r>
            <a:r>
              <a:rPr lang="el-GR" sz="4000" dirty="0">
                <a:solidFill>
                  <a:srgbClr val="FF0000"/>
                </a:solidFill>
              </a:rPr>
              <a:t>Μεταμόσχευση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ctr">
              <a:buNone/>
            </a:pPr>
            <a:r>
              <a:rPr lang="el-GR" dirty="0" smtClean="0"/>
              <a:t>Μεταμόσχευση</a:t>
            </a:r>
          </a:p>
          <a:p>
            <a:pPr algn="ctr">
              <a:buNone/>
            </a:pPr>
            <a:r>
              <a:rPr lang="el-GR" dirty="0" smtClean="0"/>
              <a:t>↓</a:t>
            </a:r>
          </a:p>
          <a:p>
            <a:pPr algn="ctr">
              <a:buNone/>
            </a:pPr>
            <a:r>
              <a:rPr lang="el-GR" dirty="0" smtClean="0"/>
              <a:t> </a:t>
            </a:r>
            <a:r>
              <a:rPr lang="el-GR" dirty="0"/>
              <a:t>Έχουμε ηθικά ζητήματα </a:t>
            </a:r>
            <a:endParaRPr lang="el-GR" dirty="0" smtClean="0"/>
          </a:p>
          <a:p>
            <a:pPr algn="ctr">
              <a:buNone/>
            </a:pPr>
            <a:r>
              <a:rPr lang="el-GR" dirty="0" smtClean="0"/>
              <a:t>↓                     </a:t>
            </a:r>
          </a:p>
          <a:p>
            <a:pPr algn="ctr">
              <a:buNone/>
            </a:pPr>
            <a:r>
              <a:rPr lang="el-GR" dirty="0" smtClean="0"/>
              <a:t>εμπόριο </a:t>
            </a:r>
            <a:r>
              <a:rPr lang="el-GR" dirty="0"/>
              <a:t>οργάνων, οικειοθελώς ή μη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 Βιοηθική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και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Θεραπευτική κλωνοποίηση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ctr">
              <a:buNone/>
            </a:pPr>
            <a:r>
              <a:rPr lang="el-GR" dirty="0" smtClean="0"/>
              <a:t>Θεραπευτική κλωνοποίηση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↓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 </a:t>
            </a:r>
            <a:r>
              <a:rPr lang="el-GR" dirty="0"/>
              <a:t>Κατά πόσο ο κλώνος έχει προσωπικότητα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4. </a:t>
            </a:r>
            <a:r>
              <a:rPr lang="el-GR" dirty="0" smtClean="0">
                <a:solidFill>
                  <a:srgbClr val="FF0000"/>
                </a:solidFill>
              </a:rPr>
              <a:t>Βιοηθική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και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Ιατρική ηθική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Μοντέλο </a:t>
            </a:r>
            <a:r>
              <a:rPr lang="el-GR" dirty="0"/>
              <a:t>γιατρού- </a:t>
            </a:r>
            <a:r>
              <a:rPr lang="el-GR" dirty="0" smtClean="0"/>
              <a:t>ασθενούς</a:t>
            </a:r>
          </a:p>
          <a:p>
            <a:r>
              <a:rPr lang="el-GR" dirty="0" smtClean="0"/>
              <a:t> </a:t>
            </a:r>
            <a:r>
              <a:rPr lang="el-GR" dirty="0"/>
              <a:t>Ο </a:t>
            </a:r>
            <a:r>
              <a:rPr lang="el-GR" dirty="0" smtClean="0"/>
              <a:t>ασθενής: αποφασίζει και επιλέγει για την υγεία του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όρια των </a:t>
            </a:r>
            <a:r>
              <a:rPr lang="el-GR" dirty="0" smtClean="0"/>
              <a:t>πειραμάτων</a:t>
            </a:r>
          </a:p>
          <a:p>
            <a:r>
              <a:rPr lang="el-GR" dirty="0" smtClean="0"/>
              <a:t> Περιορισμός  </a:t>
            </a:r>
            <a:r>
              <a:rPr lang="el-GR" dirty="0"/>
              <a:t>χρήσης ζώων και ανθρώπων σε ιατρικά </a:t>
            </a:r>
            <a:r>
              <a:rPr lang="el-GR" dirty="0" smtClean="0"/>
              <a:t>πειράματα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321</Words>
  <Application>Microsoft Office PowerPoint</Application>
  <PresentationFormat>Προβολή στην οθόνη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Σκοποί ενότητας</vt:lpstr>
      <vt:lpstr> 1. Βιοηθική και Ιατρική δυνατότητα </vt:lpstr>
      <vt:lpstr>2. Βιοηθική και Μεταμόσχευση</vt:lpstr>
      <vt:lpstr>3. Βιοηθική και Θεραπευτική κλωνοποίηση</vt:lpstr>
      <vt:lpstr>4. Βιοηθική και Ιατρική ηθική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Thomas</dc:creator>
  <cp:lastModifiedBy>ttt</cp:lastModifiedBy>
  <cp:revision>12</cp:revision>
  <dcterms:created xsi:type="dcterms:W3CDTF">2015-07-18T10:07:48Z</dcterms:created>
  <dcterms:modified xsi:type="dcterms:W3CDTF">2015-07-24T12:21:31Z</dcterms:modified>
</cp:coreProperties>
</file>