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ΘΑΝΟΠΟΥΛΟΣ ΙΩΑΚΕΙΜ" initials="ΘΙ" lastIdx="1" clrIdx="0">
    <p:extLst>
      <p:ext uri="{19B8F6BF-5375-455C-9EA6-DF929625EA0E}">
        <p15:presenceInfo xmlns:p15="http://schemas.microsoft.com/office/powerpoint/2012/main" userId="ΘΑΝΟΠΟΥΛΟΣ ΙΩΑΚΕΙΜ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251BB-F51F-493E-8FFB-13251688EC8D}" v="402" dt="2020-05-24T19:21:2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Ιωακειμ Θανοπουλος" userId="3fed5f25e695766e" providerId="LiveId" clId="{D65251BB-F51F-493E-8FFB-13251688EC8D}"/>
    <pc:docChg chg="undo custSel addSld delSld modSld sldOrd">
      <pc:chgData name="Ιωακειμ Θανοπουλος" userId="3fed5f25e695766e" providerId="LiveId" clId="{D65251BB-F51F-493E-8FFB-13251688EC8D}" dt="2020-05-24T19:21:29.445" v="1605"/>
      <pc:docMkLst>
        <pc:docMk/>
      </pc:docMkLst>
      <pc:sldChg chg="modSp mod">
        <pc:chgData name="Ιωακειμ Θανοπουλος" userId="3fed5f25e695766e" providerId="LiveId" clId="{D65251BB-F51F-493E-8FFB-13251688EC8D}" dt="2020-05-22T09:51:26.921" v="2" actId="20577"/>
        <pc:sldMkLst>
          <pc:docMk/>
          <pc:sldMk cId="363920370" sldId="256"/>
        </pc:sldMkLst>
        <pc:spChg chg="mod">
          <ac:chgData name="Ιωακειμ Θανοπουλος" userId="3fed5f25e695766e" providerId="LiveId" clId="{D65251BB-F51F-493E-8FFB-13251688EC8D}" dt="2020-05-22T09:51:26.921" v="2" actId="20577"/>
          <ac:spMkLst>
            <pc:docMk/>
            <pc:sldMk cId="363920370" sldId="256"/>
            <ac:spMk id="2" creationId="{00000000-0000-0000-0000-000000000000}"/>
          </ac:spMkLst>
        </pc:spChg>
      </pc:sldChg>
      <pc:sldChg chg="addSp modSp mod modAnim">
        <pc:chgData name="Ιωακειμ Θανοπουλος" userId="3fed5f25e695766e" providerId="LiveId" clId="{D65251BB-F51F-493E-8FFB-13251688EC8D}" dt="2020-05-22T10:15:47.104" v="57"/>
        <pc:sldMkLst>
          <pc:docMk/>
          <pc:sldMk cId="4103309497" sldId="257"/>
        </pc:sldMkLst>
        <pc:picChg chg="add mod">
          <ac:chgData name="Ιωακειμ Θανοπουλος" userId="3fed5f25e695766e" providerId="LiveId" clId="{D65251BB-F51F-493E-8FFB-13251688EC8D}" dt="2020-05-22T10:11:13.204" v="39" actId="1076"/>
          <ac:picMkLst>
            <pc:docMk/>
            <pc:sldMk cId="4103309497" sldId="257"/>
            <ac:picMk id="4" creationId="{1FE407EF-7E01-4EF3-978E-0585FAAF4EBE}"/>
          </ac:picMkLst>
        </pc:picChg>
        <pc:picChg chg="mod">
          <ac:chgData name="Ιωακειμ Θανοπουλος" userId="3fed5f25e695766e" providerId="LiveId" clId="{D65251BB-F51F-493E-8FFB-13251688EC8D}" dt="2020-05-22T10:03:22.931" v="35" actId="1076"/>
          <ac:picMkLst>
            <pc:docMk/>
            <pc:sldMk cId="4103309497" sldId="257"/>
            <ac:picMk id="35" creationId="{E0FDF672-8D2E-4E6D-9AD0-57E300077C97}"/>
          </ac:picMkLst>
        </pc:picChg>
      </pc:sldChg>
      <pc:sldChg chg="addSp delSp modSp mod ord modAnim">
        <pc:chgData name="Ιωακειμ Θανοπουλος" userId="3fed5f25e695766e" providerId="LiveId" clId="{D65251BB-F51F-493E-8FFB-13251688EC8D}" dt="2020-05-24T18:34:53.470" v="823" actId="14100"/>
        <pc:sldMkLst>
          <pc:docMk/>
          <pc:sldMk cId="4170783713" sldId="258"/>
        </pc:sldMkLst>
        <pc:spChg chg="add del mod">
          <ac:chgData name="Ιωακειμ Θανοπουλος" userId="3fed5f25e695766e" providerId="LiveId" clId="{D65251BB-F51F-493E-8FFB-13251688EC8D}" dt="2020-05-24T17:52:12.280" v="661" actId="21"/>
          <ac:spMkLst>
            <pc:docMk/>
            <pc:sldMk cId="4170783713" sldId="258"/>
            <ac:spMk id="3" creationId="{306DC4B0-40B7-4512-9CAE-40702A93E620}"/>
          </ac:spMkLst>
        </pc:spChg>
        <pc:spChg chg="mod">
          <ac:chgData name="Ιωακειμ Θανοπουλος" userId="3fed5f25e695766e" providerId="LiveId" clId="{D65251BB-F51F-493E-8FFB-13251688EC8D}" dt="2020-05-24T18:34:53.470" v="823" actId="14100"/>
          <ac:spMkLst>
            <pc:docMk/>
            <pc:sldMk cId="4170783713" sldId="258"/>
            <ac:spMk id="4" creationId="{00000000-0000-0000-0000-000000000000}"/>
          </ac:spMkLst>
        </pc:spChg>
        <pc:spChg chg="del mod">
          <ac:chgData name="Ιωακειμ Θανοπουλος" userId="3fed5f25e695766e" providerId="LiveId" clId="{D65251BB-F51F-493E-8FFB-13251688EC8D}" dt="2020-05-22T13:07:53.649" v="607" actId="21"/>
          <ac:spMkLst>
            <pc:docMk/>
            <pc:sldMk cId="4170783713" sldId="258"/>
            <ac:spMk id="5" creationId="{00000000-0000-0000-0000-000000000000}"/>
          </ac:spMkLst>
        </pc:spChg>
        <pc:spChg chg="del mod">
          <ac:chgData name="Ιωακειμ Θανοπουλος" userId="3fed5f25e695766e" providerId="LiveId" clId="{D65251BB-F51F-493E-8FFB-13251688EC8D}" dt="2020-05-24T17:52:06.151" v="660" actId="21"/>
          <ac:spMkLst>
            <pc:docMk/>
            <pc:sldMk cId="4170783713" sldId="258"/>
            <ac:spMk id="6" creationId="{00000000-0000-0000-0000-000000000000}"/>
          </ac:spMkLst>
        </pc:spChg>
        <pc:spChg chg="del mod">
          <ac:chgData name="Ιωακειμ Θανοπουλος" userId="3fed5f25e695766e" providerId="LiveId" clId="{D65251BB-F51F-493E-8FFB-13251688EC8D}" dt="2020-05-24T17:52:19.221" v="663" actId="21"/>
          <ac:spMkLst>
            <pc:docMk/>
            <pc:sldMk cId="4170783713" sldId="258"/>
            <ac:spMk id="7" creationId="{00000000-0000-0000-0000-000000000000}"/>
          </ac:spMkLst>
        </pc:spChg>
        <pc:spChg chg="del">
          <ac:chgData name="Ιωακειμ Θανοπουλος" userId="3fed5f25e695766e" providerId="LiveId" clId="{D65251BB-F51F-493E-8FFB-13251688EC8D}" dt="2020-05-22T13:07:45.785" v="605" actId="21"/>
          <ac:spMkLst>
            <pc:docMk/>
            <pc:sldMk cId="4170783713" sldId="258"/>
            <ac:spMk id="8" creationId="{00000000-0000-0000-0000-000000000000}"/>
          </ac:spMkLst>
        </pc:spChg>
        <pc:spChg chg="add del mod">
          <ac:chgData name="Ιωακειμ Θανοπουλος" userId="3fed5f25e695766e" providerId="LiveId" clId="{D65251BB-F51F-493E-8FFB-13251688EC8D}" dt="2020-05-24T17:52:16.201" v="662" actId="21"/>
          <ac:spMkLst>
            <pc:docMk/>
            <pc:sldMk cId="4170783713" sldId="258"/>
            <ac:spMk id="10" creationId="{12039884-37A8-4DA5-8A97-8EC9A16BB7D2}"/>
          </ac:spMkLst>
        </pc:spChg>
        <pc:picChg chg="add del mod">
          <ac:chgData name="Ιωακειμ Θανοπουλος" userId="3fed5f25e695766e" providerId="LiveId" clId="{D65251BB-F51F-493E-8FFB-13251688EC8D}" dt="2020-05-24T18:32:16.957" v="769" actId="21"/>
          <ac:picMkLst>
            <pc:docMk/>
            <pc:sldMk cId="4170783713" sldId="258"/>
            <ac:picMk id="8" creationId="{9BFDAFD5-4CCD-4A65-9EBE-DAD3DDB6D25C}"/>
          </ac:picMkLst>
        </pc:picChg>
        <pc:picChg chg="add mod">
          <ac:chgData name="Ιωακειμ Θανοπουλος" userId="3fed5f25e695766e" providerId="LiveId" clId="{D65251BB-F51F-493E-8FFB-13251688EC8D}" dt="2020-05-24T18:32:43.855" v="774" actId="14100"/>
          <ac:picMkLst>
            <pc:docMk/>
            <pc:sldMk cId="4170783713" sldId="258"/>
            <ac:picMk id="9" creationId="{06ED3A84-60FB-42DF-9D6A-B897A0AA9C5C}"/>
          </ac:picMkLst>
        </pc:picChg>
        <pc:picChg chg="add mod">
          <ac:chgData name="Ιωακειμ Θανοπουλος" userId="3fed5f25e695766e" providerId="LiveId" clId="{D65251BB-F51F-493E-8FFB-13251688EC8D}" dt="2020-05-24T18:33:12.531" v="779" actId="14100"/>
          <ac:picMkLst>
            <pc:docMk/>
            <pc:sldMk cId="4170783713" sldId="258"/>
            <ac:picMk id="11" creationId="{D2C4C22C-EACC-4F02-A17A-A3EC66ED3B38}"/>
          </ac:picMkLst>
        </pc:picChg>
        <pc:picChg chg="add mod">
          <ac:chgData name="Ιωακειμ Θανοπουλος" userId="3fed5f25e695766e" providerId="LiveId" clId="{D65251BB-F51F-493E-8FFB-13251688EC8D}" dt="2020-05-24T18:33:41.034" v="783" actId="14100"/>
          <ac:picMkLst>
            <pc:docMk/>
            <pc:sldMk cId="4170783713" sldId="258"/>
            <ac:picMk id="12" creationId="{BA06BB47-9DEA-458D-9CA4-8356B6896DE3}"/>
          </ac:picMkLst>
        </pc:picChg>
      </pc:sldChg>
      <pc:sldChg chg="addSp delSp modSp mod ord delAnim modAnim">
        <pc:chgData name="Ιωακειμ Θανοπουλος" userId="3fed5f25e695766e" providerId="LiveId" clId="{D65251BB-F51F-493E-8FFB-13251688EC8D}" dt="2020-05-24T18:08:09.065" v="677" actId="21"/>
        <pc:sldMkLst>
          <pc:docMk/>
          <pc:sldMk cId="1101633878" sldId="259"/>
        </pc:sldMkLst>
        <pc:spChg chg="mod">
          <ac:chgData name="Ιωακειμ Θανοπουλος" userId="3fed5f25e695766e" providerId="LiveId" clId="{D65251BB-F51F-493E-8FFB-13251688EC8D}" dt="2020-05-22T11:28:55.505" v="515" actId="1076"/>
          <ac:spMkLst>
            <pc:docMk/>
            <pc:sldMk cId="1101633878" sldId="259"/>
            <ac:spMk id="4" creationId="{00000000-0000-0000-0000-000000000000}"/>
          </ac:spMkLst>
        </pc:spChg>
        <pc:spChg chg="del mod">
          <ac:chgData name="Ιωακειμ Θανοπουλος" userId="3fed5f25e695766e" providerId="LiveId" clId="{D65251BB-F51F-493E-8FFB-13251688EC8D}" dt="2020-05-22T10:50:03.045" v="191" actId="21"/>
          <ac:spMkLst>
            <pc:docMk/>
            <pc:sldMk cId="1101633878" sldId="259"/>
            <ac:spMk id="5" creationId="{00000000-0000-0000-0000-000000000000}"/>
          </ac:spMkLst>
        </pc:spChg>
        <pc:spChg chg="add del mod">
          <ac:chgData name="Ιωακειμ Θανοπουλος" userId="3fed5f25e695766e" providerId="LiveId" clId="{D65251BB-F51F-493E-8FFB-13251688EC8D}" dt="2020-05-22T10:56:37.936" v="252" actId="21"/>
          <ac:spMkLst>
            <pc:docMk/>
            <pc:sldMk cId="1101633878" sldId="259"/>
            <ac:spMk id="9" creationId="{0B10F8AF-F025-4497-8FB8-75DBD277A98D}"/>
          </ac:spMkLst>
        </pc:spChg>
        <pc:picChg chg="add del mod">
          <ac:chgData name="Ιωακειμ Θανοπουλος" userId="3fed5f25e695766e" providerId="LiveId" clId="{D65251BB-F51F-493E-8FFB-13251688EC8D}" dt="2020-05-22T10:55:24.489" v="246" actId="21"/>
          <ac:picMkLst>
            <pc:docMk/>
            <pc:sldMk cId="1101633878" sldId="259"/>
            <ac:picMk id="2" creationId="{44B76CE2-C099-4AD0-9FB9-50757A1CD71B}"/>
          </ac:picMkLst>
        </pc:picChg>
        <pc:picChg chg="add del mod">
          <ac:chgData name="Ιωακειμ Θανοπουλος" userId="3fed5f25e695766e" providerId="LiveId" clId="{D65251BB-F51F-493E-8FFB-13251688EC8D}" dt="2020-05-24T18:08:09.065" v="677" actId="21"/>
          <ac:picMkLst>
            <pc:docMk/>
            <pc:sldMk cId="1101633878" sldId="259"/>
            <ac:picMk id="2" creationId="{4DD9DCA1-889D-483B-A79F-ECDAC1CAFEF4}"/>
          </ac:picMkLst>
        </pc:picChg>
        <pc:picChg chg="add del">
          <ac:chgData name="Ιωακειμ Θανοπουλος" userId="3fed5f25e695766e" providerId="LiveId" clId="{D65251BB-F51F-493E-8FFB-13251688EC8D}" dt="2020-05-22T10:50:33.468" v="193"/>
          <ac:picMkLst>
            <pc:docMk/>
            <pc:sldMk cId="1101633878" sldId="259"/>
            <ac:picMk id="10" creationId="{4FCD9014-14BB-477A-87BA-F48AB3D6147C}"/>
          </ac:picMkLst>
        </pc:picChg>
        <pc:picChg chg="add del mod">
          <ac:chgData name="Ιωακειμ Θανοπουλος" userId="3fed5f25e695766e" providerId="LiveId" clId="{D65251BB-F51F-493E-8FFB-13251688EC8D}" dt="2020-05-22T12:18:57.049" v="527" actId="21"/>
          <ac:picMkLst>
            <pc:docMk/>
            <pc:sldMk cId="1101633878" sldId="259"/>
            <ac:picMk id="11" creationId="{E56D7A91-F483-4DB8-BC06-4D391887CB56}"/>
          </ac:picMkLst>
        </pc:picChg>
        <pc:picChg chg="add del mod">
          <ac:chgData name="Ιωακειμ Θανοπουλος" userId="3fed5f25e695766e" providerId="LiveId" clId="{D65251BB-F51F-493E-8FFB-13251688EC8D}" dt="2020-05-22T12:37:11.703" v="535" actId="21"/>
          <ac:picMkLst>
            <pc:docMk/>
            <pc:sldMk cId="1101633878" sldId="259"/>
            <ac:picMk id="12" creationId="{32D6C6E8-9DF5-428F-9867-1BA56434094E}"/>
          </ac:picMkLst>
        </pc:picChg>
        <pc:picChg chg="add mod">
          <ac:chgData name="Ιωακειμ Θανοπουλος" userId="3fed5f25e695766e" providerId="LiveId" clId="{D65251BB-F51F-493E-8FFB-13251688EC8D}" dt="2020-05-22T12:40:18.157" v="540" actId="1076"/>
          <ac:picMkLst>
            <pc:docMk/>
            <pc:sldMk cId="1101633878" sldId="259"/>
            <ac:picMk id="13" creationId="{9CD3A7CF-D4C3-4088-B37E-C84A411AE358}"/>
          </ac:picMkLst>
        </pc:picChg>
        <pc:picChg chg="add del mod">
          <ac:chgData name="Ιωακειμ Θανοπουλος" userId="3fed5f25e695766e" providerId="LiveId" clId="{D65251BB-F51F-493E-8FFB-13251688EC8D}" dt="2020-05-22T12:49:48.947" v="582" actId="21"/>
          <ac:picMkLst>
            <pc:docMk/>
            <pc:sldMk cId="1101633878" sldId="259"/>
            <ac:picMk id="14" creationId="{F436AF3B-0898-47E0-9BA6-40497944E349}"/>
          </ac:picMkLst>
        </pc:picChg>
        <pc:picChg chg="add mod">
          <ac:chgData name="Ιωακειμ Θανοπουλος" userId="3fed5f25e695766e" providerId="LiveId" clId="{D65251BB-F51F-493E-8FFB-13251688EC8D}" dt="2020-05-22T12:49:11.114" v="575"/>
          <ac:picMkLst>
            <pc:docMk/>
            <pc:sldMk cId="1101633878" sldId="259"/>
            <ac:picMk id="15" creationId="{7EB6793F-D689-49DB-839B-7C32851846C8}"/>
          </ac:picMkLst>
        </pc:picChg>
        <pc:picChg chg="add mod">
          <ac:chgData name="Ιωακειμ Θανοπουλος" userId="3fed5f25e695766e" providerId="LiveId" clId="{D65251BB-F51F-493E-8FFB-13251688EC8D}" dt="2020-05-22T12:57:40.643" v="586" actId="14100"/>
          <ac:picMkLst>
            <pc:docMk/>
            <pc:sldMk cId="1101633878" sldId="259"/>
            <ac:picMk id="16" creationId="{929DF5D1-29A3-4923-B8A5-050950F5EE6E}"/>
          </ac:picMkLst>
        </pc:picChg>
        <pc:picChg chg="add mod">
          <ac:chgData name="Ιωακειμ Θανοπουλος" userId="3fed5f25e695766e" providerId="LiveId" clId="{D65251BB-F51F-493E-8FFB-13251688EC8D}" dt="2020-05-22T13:06:23.958" v="599" actId="1076"/>
          <ac:picMkLst>
            <pc:docMk/>
            <pc:sldMk cId="1101633878" sldId="259"/>
            <ac:picMk id="17" creationId="{2EF123E1-8810-47D3-8CBE-99B3247AE9E8}"/>
          </ac:picMkLst>
        </pc:picChg>
        <pc:picChg chg="add mod">
          <ac:chgData name="Ιωακειμ Θανοπουλος" userId="3fed5f25e695766e" providerId="LiveId" clId="{D65251BB-F51F-493E-8FFB-13251688EC8D}" dt="2020-05-22T13:06:40.238" v="603" actId="14100"/>
          <ac:picMkLst>
            <pc:docMk/>
            <pc:sldMk cId="1101633878" sldId="259"/>
            <ac:picMk id="18" creationId="{B9CD50F7-C075-4542-8B3F-F2CE2EB02DB5}"/>
          </ac:picMkLst>
        </pc:picChg>
        <pc:cxnChg chg="add del">
          <ac:chgData name="Ιωακειμ Θανοπουλος" userId="3fed5f25e695766e" providerId="LiveId" clId="{D65251BB-F51F-493E-8FFB-13251688EC8D}" dt="2020-05-22T10:31:46.126" v="136" actId="21"/>
          <ac:cxnSpMkLst>
            <pc:docMk/>
            <pc:sldMk cId="1101633878" sldId="259"/>
            <ac:cxnSpMk id="6" creationId="{A6E70B49-EF83-4FA9-B551-8133BDF1E9DF}"/>
          </ac:cxnSpMkLst>
        </pc:cxnChg>
        <pc:cxnChg chg="add del mod">
          <ac:chgData name="Ιωακειμ Θανοπουλος" userId="3fed5f25e695766e" providerId="LiveId" clId="{D65251BB-F51F-493E-8FFB-13251688EC8D}" dt="2020-05-22T10:32:51.909" v="149" actId="21"/>
          <ac:cxnSpMkLst>
            <pc:docMk/>
            <pc:sldMk cId="1101633878" sldId="259"/>
            <ac:cxnSpMk id="8" creationId="{F9415386-BB10-4B8D-A24F-0E9F80B4BCDF}"/>
          </ac:cxnSpMkLst>
        </pc:cxnChg>
      </pc:sldChg>
      <pc:sldChg chg="addSp delSp modSp mod ord modTransition modAnim">
        <pc:chgData name="Ιωακειμ Θανοπουλος" userId="3fed5f25e695766e" providerId="LiveId" clId="{D65251BB-F51F-493E-8FFB-13251688EC8D}" dt="2020-05-22T11:06:02.992" v="436"/>
        <pc:sldMkLst>
          <pc:docMk/>
          <pc:sldMk cId="2005345069" sldId="260"/>
        </pc:sldMkLst>
        <pc:spChg chg="mod">
          <ac:chgData name="Ιωακειμ Θανοπουλος" userId="3fed5f25e695766e" providerId="LiveId" clId="{D65251BB-F51F-493E-8FFB-13251688EC8D}" dt="2020-05-22T10:55:12.515" v="245" actId="20577"/>
          <ac:spMkLst>
            <pc:docMk/>
            <pc:sldMk cId="2005345069" sldId="260"/>
            <ac:spMk id="4" creationId="{00000000-0000-0000-0000-000000000000}"/>
          </ac:spMkLst>
        </pc:spChg>
        <pc:spChg chg="del mod">
          <ac:chgData name="Ιωακειμ Θανοπουλος" userId="3fed5f25e695766e" providerId="LiveId" clId="{D65251BB-F51F-493E-8FFB-13251688EC8D}" dt="2020-05-22T10:50:52.650" v="201" actId="21"/>
          <ac:spMkLst>
            <pc:docMk/>
            <pc:sldMk cId="2005345069" sldId="260"/>
            <ac:spMk id="5" creationId="{00000000-0000-0000-0000-000000000000}"/>
          </ac:spMkLst>
        </pc:spChg>
        <pc:spChg chg="add mod">
          <ac:chgData name="Ιωακειμ Θανοπουλος" userId="3fed5f25e695766e" providerId="LiveId" clId="{D65251BB-F51F-493E-8FFB-13251688EC8D}" dt="2020-05-22T11:04:05.004" v="431" actId="1076"/>
          <ac:spMkLst>
            <pc:docMk/>
            <pc:sldMk cId="2005345069" sldId="260"/>
            <ac:spMk id="7" creationId="{47062E66-CC9F-49A7-BCB8-6CBA2B938B25}"/>
          </ac:spMkLst>
        </pc:spChg>
        <pc:spChg chg="add mod">
          <ac:chgData name="Ιωακειμ Θανοπουλος" userId="3fed5f25e695766e" providerId="LiveId" clId="{D65251BB-F51F-493E-8FFB-13251688EC8D}" dt="2020-05-22T11:04:02.099" v="430" actId="1076"/>
          <ac:spMkLst>
            <pc:docMk/>
            <pc:sldMk cId="2005345069" sldId="260"/>
            <ac:spMk id="8" creationId="{A39CA326-D4E6-4E5F-8969-A5F337DF02F6}"/>
          </ac:spMkLst>
        </pc:spChg>
        <pc:spChg chg="add del mod">
          <ac:chgData name="Ιωακειμ Θανοπουλος" userId="3fed5f25e695766e" providerId="LiveId" clId="{D65251BB-F51F-493E-8FFB-13251688EC8D}" dt="2020-05-22T11:01:45.132" v="369"/>
          <ac:spMkLst>
            <pc:docMk/>
            <pc:sldMk cId="2005345069" sldId="260"/>
            <ac:spMk id="9" creationId="{2A5A6716-C282-405A-804D-1EFE8D19B400}"/>
          </ac:spMkLst>
        </pc:spChg>
        <pc:spChg chg="add mod">
          <ac:chgData name="Ιωακειμ Θανοπουλος" userId="3fed5f25e695766e" providerId="LiveId" clId="{D65251BB-F51F-493E-8FFB-13251688EC8D}" dt="2020-05-22T11:03:58.006" v="429" actId="1076"/>
          <ac:spMkLst>
            <pc:docMk/>
            <pc:sldMk cId="2005345069" sldId="260"/>
            <ac:spMk id="10" creationId="{7FB54BEF-2B94-43A5-8452-11CEE79A26FE}"/>
          </ac:spMkLst>
        </pc:spChg>
        <pc:spChg chg="add mod">
          <ac:chgData name="Ιωακειμ Θανοπουλος" userId="3fed5f25e695766e" providerId="LiveId" clId="{D65251BB-F51F-493E-8FFB-13251688EC8D}" dt="2020-05-22T11:04:19.776" v="432" actId="207"/>
          <ac:spMkLst>
            <pc:docMk/>
            <pc:sldMk cId="2005345069" sldId="260"/>
            <ac:spMk id="11" creationId="{19B811CE-F7E6-45F6-B343-1FF7F3AAFB82}"/>
          </ac:spMkLst>
        </pc:spChg>
        <pc:picChg chg="add mod">
          <ac:chgData name="Ιωακειμ Θανοπουλος" userId="3fed5f25e695766e" providerId="LiveId" clId="{D65251BB-F51F-493E-8FFB-13251688EC8D}" dt="2020-05-22T10:52:12.452" v="204" actId="1076"/>
          <ac:picMkLst>
            <pc:docMk/>
            <pc:sldMk cId="2005345069" sldId="260"/>
            <ac:picMk id="2" creationId="{C7E3E326-6A33-48BB-A027-BCCCC870EB8D}"/>
          </ac:picMkLst>
        </pc:picChg>
        <pc:picChg chg="add mod">
          <ac:chgData name="Ιωακειμ Θανοπουλος" userId="3fed5f25e695766e" providerId="LiveId" clId="{D65251BB-F51F-493E-8FFB-13251688EC8D}" dt="2020-05-22T10:57:05.702" v="257" actId="14100"/>
          <ac:picMkLst>
            <pc:docMk/>
            <pc:sldMk cId="2005345069" sldId="260"/>
            <ac:picMk id="3" creationId="{81E0D693-D586-4CCE-A06E-502847D2EC93}"/>
          </ac:picMkLst>
        </pc:picChg>
        <pc:picChg chg="add mod">
          <ac:chgData name="Ιωακειμ Θανοπουλος" userId="3fed5f25e695766e" providerId="LiveId" clId="{D65251BB-F51F-493E-8FFB-13251688EC8D}" dt="2020-05-22T11:03:49.936" v="428" actId="14100"/>
          <ac:picMkLst>
            <pc:docMk/>
            <pc:sldMk cId="2005345069" sldId="260"/>
            <ac:picMk id="6" creationId="{0B06375E-6F5F-412B-B3C7-BBEF75A07C26}"/>
          </ac:picMkLst>
        </pc:picChg>
      </pc:sldChg>
      <pc:sldChg chg="addSp delSp modSp new del mod ord modAnim">
        <pc:chgData name="Ιωακειμ Θανοπουλος" userId="3fed5f25e695766e" providerId="LiveId" clId="{D65251BB-F51F-493E-8FFB-13251688EC8D}" dt="2020-05-24T18:34:25.941" v="785" actId="2696"/>
        <pc:sldMkLst>
          <pc:docMk/>
          <pc:sldMk cId="3368282634" sldId="261"/>
        </pc:sldMkLst>
        <pc:spChg chg="mod">
          <ac:chgData name="Ιωακειμ Θανοπουλος" userId="3fed5f25e695766e" providerId="LiveId" clId="{D65251BB-F51F-493E-8FFB-13251688EC8D}" dt="2020-05-24T18:09:08.819" v="715" actId="14100"/>
          <ac:spMkLst>
            <pc:docMk/>
            <pc:sldMk cId="3368282634" sldId="261"/>
            <ac:spMk id="2" creationId="{2A6139CB-9D59-4D64-AFCE-07A69AB4982C}"/>
          </ac:spMkLst>
        </pc:spChg>
        <pc:spChg chg="del">
          <ac:chgData name="Ιωακειμ Θανοπουλος" userId="3fed5f25e695766e" providerId="LiveId" clId="{D65251BB-F51F-493E-8FFB-13251688EC8D}" dt="2020-05-24T18:09:18.928" v="717" actId="21"/>
          <ac:spMkLst>
            <pc:docMk/>
            <pc:sldMk cId="3368282634" sldId="261"/>
            <ac:spMk id="3" creationId="{F83624E9-58AC-4FF5-8700-C1CEDD2C1BBB}"/>
          </ac:spMkLst>
        </pc:spChg>
        <pc:spChg chg="del">
          <ac:chgData name="Ιωακειμ Θανοπουλος" userId="3fed5f25e695766e" providerId="LiveId" clId="{D65251BB-F51F-493E-8FFB-13251688EC8D}" dt="2020-05-24T18:09:15.371" v="716" actId="21"/>
          <ac:spMkLst>
            <pc:docMk/>
            <pc:sldMk cId="3368282634" sldId="261"/>
            <ac:spMk id="4" creationId="{5E9EA499-C592-44D8-B1FF-FEC057FE9F2E}"/>
          </ac:spMkLst>
        </pc:spChg>
        <pc:spChg chg="del">
          <ac:chgData name="Ιωακειμ Θανοπουλος" userId="3fed5f25e695766e" providerId="LiveId" clId="{D65251BB-F51F-493E-8FFB-13251688EC8D}" dt="2020-05-24T18:09:28.940" v="719" actId="21"/>
          <ac:spMkLst>
            <pc:docMk/>
            <pc:sldMk cId="3368282634" sldId="261"/>
            <ac:spMk id="5" creationId="{7C3DAD26-0189-4A0D-A776-2C44A9E7B44B}"/>
          </ac:spMkLst>
        </pc:spChg>
        <pc:spChg chg="del">
          <ac:chgData name="Ιωακειμ Θανοπουλος" userId="3fed5f25e695766e" providerId="LiveId" clId="{D65251BB-F51F-493E-8FFB-13251688EC8D}" dt="2020-05-24T18:09:23.469" v="718" actId="21"/>
          <ac:spMkLst>
            <pc:docMk/>
            <pc:sldMk cId="3368282634" sldId="261"/>
            <ac:spMk id="6" creationId="{00AEF4A1-AE3C-48F0-878F-C1F414E76161}"/>
          </ac:spMkLst>
        </pc:spChg>
        <pc:spChg chg="add del mod">
          <ac:chgData name="Ιωακειμ Θανοπουλος" userId="3fed5f25e695766e" providerId="LiveId" clId="{D65251BB-F51F-493E-8FFB-13251688EC8D}" dt="2020-05-24T18:23:58.632" v="738"/>
          <ac:spMkLst>
            <pc:docMk/>
            <pc:sldMk cId="3368282634" sldId="261"/>
            <ac:spMk id="9" creationId="{E2324DB8-593C-4441-8F20-AAE7C6DED80F}"/>
          </ac:spMkLst>
        </pc:spChg>
        <pc:picChg chg="add mod">
          <ac:chgData name="Ιωακειμ Θανοπουλος" userId="3fed5f25e695766e" providerId="LiveId" clId="{D65251BB-F51F-493E-8FFB-13251688EC8D}" dt="2020-05-24T18:19:53.029" v="728" actId="14100"/>
          <ac:picMkLst>
            <pc:docMk/>
            <pc:sldMk cId="3368282634" sldId="261"/>
            <ac:picMk id="7" creationId="{958E6914-693B-4AC7-915D-D6283A8BDF64}"/>
          </ac:picMkLst>
        </pc:picChg>
        <pc:picChg chg="add mod">
          <ac:chgData name="Ιωακειμ Θανοπουλος" userId="3fed5f25e695766e" providerId="LiveId" clId="{D65251BB-F51F-493E-8FFB-13251688EC8D}" dt="2020-05-24T18:32:55.153" v="776" actId="1076"/>
          <ac:picMkLst>
            <pc:docMk/>
            <pc:sldMk cId="3368282634" sldId="261"/>
            <ac:picMk id="8" creationId="{97C34438-B866-41DB-815E-B9369CDDA054}"/>
          </ac:picMkLst>
        </pc:picChg>
        <pc:picChg chg="add mod">
          <ac:chgData name="Ιωακειμ Θανοπουλος" userId="3fed5f25e695766e" providerId="LiveId" clId="{D65251BB-F51F-493E-8FFB-13251688EC8D}" dt="2020-05-24T18:31:00.513" v="756" actId="1076"/>
          <ac:picMkLst>
            <pc:docMk/>
            <pc:sldMk cId="3368282634" sldId="261"/>
            <ac:picMk id="10" creationId="{0D9A1FAD-E602-409C-AA83-DABEAE9A3B52}"/>
          </ac:picMkLst>
        </pc:picChg>
      </pc:sldChg>
      <pc:sldChg chg="addSp delSp modSp new mod modAnim">
        <pc:chgData name="Ιωακειμ Θανοπουλος" userId="3fed5f25e695766e" providerId="LiveId" clId="{D65251BB-F51F-493E-8FFB-13251688EC8D}" dt="2020-05-24T18:44:57.063" v="1060"/>
        <pc:sldMkLst>
          <pc:docMk/>
          <pc:sldMk cId="4067445698" sldId="261"/>
        </pc:sldMkLst>
        <pc:spChg chg="mod">
          <ac:chgData name="Ιωακειμ Θανοπουλος" userId="3fed5f25e695766e" providerId="LiveId" clId="{D65251BB-F51F-493E-8FFB-13251688EC8D}" dt="2020-05-24T18:43:35.524" v="1050" actId="1076"/>
          <ac:spMkLst>
            <pc:docMk/>
            <pc:sldMk cId="4067445698" sldId="261"/>
            <ac:spMk id="2" creationId="{CAAC6E85-1309-43E6-B987-64179C1CCBC3}"/>
          </ac:spMkLst>
        </pc:spChg>
        <pc:spChg chg="del">
          <ac:chgData name="Ιωακειμ Θανοπουλος" userId="3fed5f25e695766e" providerId="LiveId" clId="{D65251BB-F51F-493E-8FFB-13251688EC8D}" dt="2020-05-24T18:37:15.013" v="825" actId="21"/>
          <ac:spMkLst>
            <pc:docMk/>
            <pc:sldMk cId="4067445698" sldId="261"/>
            <ac:spMk id="3" creationId="{5FE68E10-0A81-41E2-BD52-03DB30F7F42C}"/>
          </ac:spMkLst>
        </pc:spChg>
        <pc:spChg chg="add mod">
          <ac:chgData name="Ιωακειμ Θανοπουλος" userId="3fed5f25e695766e" providerId="LiveId" clId="{D65251BB-F51F-493E-8FFB-13251688EC8D}" dt="2020-05-24T18:40:27.951" v="890" actId="207"/>
          <ac:spMkLst>
            <pc:docMk/>
            <pc:sldMk cId="4067445698" sldId="261"/>
            <ac:spMk id="6" creationId="{279E3D82-CAF9-4164-A5C3-53B4B042A799}"/>
          </ac:spMkLst>
        </pc:spChg>
        <pc:spChg chg="add mod">
          <ac:chgData name="Ιωακειμ Θανοπουλος" userId="3fed5f25e695766e" providerId="LiveId" clId="{D65251BB-F51F-493E-8FFB-13251688EC8D}" dt="2020-05-24T18:42:59.435" v="1009" actId="20577"/>
          <ac:spMkLst>
            <pc:docMk/>
            <pc:sldMk cId="4067445698" sldId="261"/>
            <ac:spMk id="7" creationId="{82F8EB80-9760-466D-B614-5A6A066FB58E}"/>
          </ac:spMkLst>
        </pc:spChg>
        <pc:picChg chg="add mod">
          <ac:chgData name="Ιωακειμ Θανοπουλος" userId="3fed5f25e695766e" providerId="LiveId" clId="{D65251BB-F51F-493E-8FFB-13251688EC8D}" dt="2020-05-24T18:39:08.554" v="838" actId="1076"/>
          <ac:picMkLst>
            <pc:docMk/>
            <pc:sldMk cId="4067445698" sldId="261"/>
            <ac:picMk id="4" creationId="{75FD39D5-847D-4C95-97ED-7A7CE786B2A4}"/>
          </ac:picMkLst>
        </pc:picChg>
        <pc:picChg chg="add mod">
          <ac:chgData name="Ιωακειμ Θανοπουλος" userId="3fed5f25e695766e" providerId="LiveId" clId="{D65251BB-F51F-493E-8FFB-13251688EC8D}" dt="2020-05-24T18:37:51.758" v="832" actId="1076"/>
          <ac:picMkLst>
            <pc:docMk/>
            <pc:sldMk cId="4067445698" sldId="261"/>
            <ac:picMk id="5" creationId="{40102145-D8CD-4F79-810B-D3356593466F}"/>
          </ac:picMkLst>
        </pc:picChg>
        <pc:picChg chg="add mod">
          <ac:chgData name="Ιωακειμ Θανοπουλος" userId="3fed5f25e695766e" providerId="LiveId" clId="{D65251BB-F51F-493E-8FFB-13251688EC8D}" dt="2020-05-24T18:44:46.648" v="1059" actId="14100"/>
          <ac:picMkLst>
            <pc:docMk/>
            <pc:sldMk cId="4067445698" sldId="261"/>
            <ac:picMk id="8" creationId="{3D53F017-10B5-4812-9695-ED1B6BEF5083}"/>
          </ac:picMkLst>
        </pc:picChg>
      </pc:sldChg>
      <pc:sldChg chg="addSp delSp modSp new mod modAnim">
        <pc:chgData name="Ιωακειμ Θανοπουλος" userId="3fed5f25e695766e" providerId="LiveId" clId="{D65251BB-F51F-493E-8FFB-13251688EC8D}" dt="2020-05-24T18:53:22.438" v="1137"/>
        <pc:sldMkLst>
          <pc:docMk/>
          <pc:sldMk cId="764849985" sldId="262"/>
        </pc:sldMkLst>
        <pc:spChg chg="mod">
          <ac:chgData name="Ιωακειμ Θανοπουλος" userId="3fed5f25e695766e" providerId="LiveId" clId="{D65251BB-F51F-493E-8FFB-13251688EC8D}" dt="2020-05-24T18:52:11.317" v="1130" actId="1076"/>
          <ac:spMkLst>
            <pc:docMk/>
            <pc:sldMk cId="764849985" sldId="262"/>
            <ac:spMk id="2" creationId="{371DDB4E-E409-44FA-9AE4-52A795B968BC}"/>
          </ac:spMkLst>
        </pc:spChg>
        <pc:spChg chg="add del">
          <ac:chgData name="Ιωακειμ Θανοπουλος" userId="3fed5f25e695766e" providerId="LiveId" clId="{D65251BB-F51F-493E-8FFB-13251688EC8D}" dt="2020-05-24T18:49:44.903" v="1103" actId="21"/>
          <ac:spMkLst>
            <pc:docMk/>
            <pc:sldMk cId="764849985" sldId="262"/>
            <ac:spMk id="3" creationId="{AFD9E5B4-57FF-4017-A3E8-8E36DC6728EC}"/>
          </ac:spMkLst>
        </pc:spChg>
        <pc:picChg chg="add del mod">
          <ac:chgData name="Ιωακειμ Θανοπουλος" userId="3fed5f25e695766e" providerId="LiveId" clId="{D65251BB-F51F-493E-8FFB-13251688EC8D}" dt="2020-05-24T18:49:33.045" v="1102"/>
          <ac:picMkLst>
            <pc:docMk/>
            <pc:sldMk cId="764849985" sldId="262"/>
            <ac:picMk id="4" creationId="{A9C10A9B-EBA6-46B2-8205-10B957D4B64E}"/>
          </ac:picMkLst>
        </pc:picChg>
        <pc:picChg chg="add mod">
          <ac:chgData name="Ιωακειμ Θανοπουλος" userId="3fed5f25e695766e" providerId="LiveId" clId="{D65251BB-F51F-493E-8FFB-13251688EC8D}" dt="2020-05-24T18:51:46.662" v="1113" actId="1076"/>
          <ac:picMkLst>
            <pc:docMk/>
            <pc:sldMk cId="764849985" sldId="262"/>
            <ac:picMk id="5" creationId="{F82C910A-1B15-488A-8BE1-6F9C6E58AF16}"/>
          </ac:picMkLst>
        </pc:picChg>
        <pc:picChg chg="add mod">
          <ac:chgData name="Ιωακειμ Θανοπουλος" userId="3fed5f25e695766e" providerId="LiveId" clId="{D65251BB-F51F-493E-8FFB-13251688EC8D}" dt="2020-05-24T18:51:54.213" v="1114" actId="1076"/>
          <ac:picMkLst>
            <pc:docMk/>
            <pc:sldMk cId="764849985" sldId="262"/>
            <ac:picMk id="6" creationId="{89A6B599-60AF-4024-8419-2B864BA231F4}"/>
          </ac:picMkLst>
        </pc:picChg>
        <pc:picChg chg="add mod">
          <ac:chgData name="Ιωακειμ Θανοπουλος" userId="3fed5f25e695766e" providerId="LiveId" clId="{D65251BB-F51F-493E-8FFB-13251688EC8D}" dt="2020-05-24T18:53:15.147" v="1136" actId="1076"/>
          <ac:picMkLst>
            <pc:docMk/>
            <pc:sldMk cId="764849985" sldId="262"/>
            <ac:picMk id="7" creationId="{82203C2D-1857-488B-AAC0-943B779FFC53}"/>
          </ac:picMkLst>
        </pc:picChg>
      </pc:sldChg>
      <pc:sldChg chg="addSp delSp modSp new mod modAnim">
        <pc:chgData name="Ιωακειμ Θανοπουλος" userId="3fed5f25e695766e" providerId="LiveId" clId="{D65251BB-F51F-493E-8FFB-13251688EC8D}" dt="2020-05-24T19:07:15.388" v="1439"/>
        <pc:sldMkLst>
          <pc:docMk/>
          <pc:sldMk cId="1375466754" sldId="263"/>
        </pc:sldMkLst>
        <pc:spChg chg="mod">
          <ac:chgData name="Ιωακειμ Θανοπουλος" userId="3fed5f25e695766e" providerId="LiveId" clId="{D65251BB-F51F-493E-8FFB-13251688EC8D}" dt="2020-05-24T19:01:49.346" v="1184" actId="1076"/>
          <ac:spMkLst>
            <pc:docMk/>
            <pc:sldMk cId="1375466754" sldId="263"/>
            <ac:spMk id="2" creationId="{30119AD3-AF76-4E69-ACC7-E6147583C6D8}"/>
          </ac:spMkLst>
        </pc:spChg>
        <pc:spChg chg="del">
          <ac:chgData name="Ιωακειμ Θανοπουλος" userId="3fed5f25e695766e" providerId="LiveId" clId="{D65251BB-F51F-493E-8FFB-13251688EC8D}" dt="2020-05-24T19:01:14.705" v="1138"/>
          <ac:spMkLst>
            <pc:docMk/>
            <pc:sldMk cId="1375466754" sldId="263"/>
            <ac:spMk id="3" creationId="{C3F3D5C0-5F16-4DAA-8BE9-51B8B90C7642}"/>
          </ac:spMkLst>
        </pc:spChg>
        <pc:spChg chg="add mod">
          <ac:chgData name="Ιωακειμ Θανοπουλος" userId="3fed5f25e695766e" providerId="LiveId" clId="{D65251BB-F51F-493E-8FFB-13251688EC8D}" dt="2020-05-24T19:06:47.288" v="1437" actId="403"/>
          <ac:spMkLst>
            <pc:docMk/>
            <pc:sldMk cId="1375466754" sldId="263"/>
            <ac:spMk id="5" creationId="{708D00C2-0C01-44A5-866A-34D6FB744537}"/>
          </ac:spMkLst>
        </pc:spChg>
        <pc:picChg chg="add mod">
          <ac:chgData name="Ιωακειμ Θανοπουλος" userId="3fed5f25e695766e" providerId="LiveId" clId="{D65251BB-F51F-493E-8FFB-13251688EC8D}" dt="2020-05-24T19:01:23.358" v="1142" actId="1076"/>
          <ac:picMkLst>
            <pc:docMk/>
            <pc:sldMk cId="1375466754" sldId="263"/>
            <ac:picMk id="4" creationId="{5AA84DEE-5986-4700-A05C-86778B91E717}"/>
          </ac:picMkLst>
        </pc:picChg>
      </pc:sldChg>
      <pc:sldChg chg="addSp delSp modSp new mod modAnim">
        <pc:chgData name="Ιωακειμ Θανοπουλος" userId="3fed5f25e695766e" providerId="LiveId" clId="{D65251BB-F51F-493E-8FFB-13251688EC8D}" dt="2020-05-24T19:21:29.445" v="1605"/>
        <pc:sldMkLst>
          <pc:docMk/>
          <pc:sldMk cId="1840647265" sldId="264"/>
        </pc:sldMkLst>
        <pc:spChg chg="mod">
          <ac:chgData name="Ιωακειμ Θανοπουλος" userId="3fed5f25e695766e" providerId="LiveId" clId="{D65251BB-F51F-493E-8FFB-13251688EC8D}" dt="2020-05-24T19:08:46.415" v="1482" actId="14100"/>
          <ac:spMkLst>
            <pc:docMk/>
            <pc:sldMk cId="1840647265" sldId="264"/>
            <ac:spMk id="2" creationId="{18411B31-508A-4627-AC54-A34208E99B30}"/>
          </ac:spMkLst>
        </pc:spChg>
        <pc:spChg chg="del">
          <ac:chgData name="Ιωακειμ Θανοπουλος" userId="3fed5f25e695766e" providerId="LiveId" clId="{D65251BB-F51F-493E-8FFB-13251688EC8D}" dt="2020-05-24T19:08:55.631" v="1483" actId="21"/>
          <ac:spMkLst>
            <pc:docMk/>
            <pc:sldMk cId="1840647265" sldId="264"/>
            <ac:spMk id="3" creationId="{040C7A33-D2BD-4BEE-A24C-CD622B468FAD}"/>
          </ac:spMkLst>
        </pc:spChg>
        <pc:spChg chg="add mod">
          <ac:chgData name="Ιωακειμ Θανοπουλος" userId="3fed5f25e695766e" providerId="LiveId" clId="{D65251BB-F51F-493E-8FFB-13251688EC8D}" dt="2020-05-24T19:10:40.007" v="1512" actId="207"/>
          <ac:spMkLst>
            <pc:docMk/>
            <pc:sldMk cId="1840647265" sldId="264"/>
            <ac:spMk id="4" creationId="{45453C04-F1D1-4F57-8F73-7161B5EABAC7}"/>
          </ac:spMkLst>
        </pc:spChg>
        <pc:spChg chg="add mod">
          <ac:chgData name="Ιωακειμ Θανοπουλος" userId="3fed5f25e695766e" providerId="LiveId" clId="{D65251BB-F51F-493E-8FFB-13251688EC8D}" dt="2020-05-24T19:18:10.530" v="1546" actId="1076"/>
          <ac:spMkLst>
            <pc:docMk/>
            <pc:sldMk cId="1840647265" sldId="264"/>
            <ac:spMk id="6" creationId="{3E542FC4-6363-4E8A-AE70-CF5CED3FA99B}"/>
          </ac:spMkLst>
        </pc:spChg>
        <pc:spChg chg="add mod">
          <ac:chgData name="Ιωακειμ Θανοπουλος" userId="3fed5f25e695766e" providerId="LiveId" clId="{D65251BB-F51F-493E-8FFB-13251688EC8D}" dt="2020-05-24T19:19:38.502" v="1592" actId="1076"/>
          <ac:spMkLst>
            <pc:docMk/>
            <pc:sldMk cId="1840647265" sldId="264"/>
            <ac:spMk id="8" creationId="{405A645C-D069-4453-A588-B329EF6ACA60}"/>
          </ac:spMkLst>
        </pc:spChg>
        <pc:picChg chg="add mod">
          <ac:chgData name="Ιωακειμ Θανοπουλος" userId="3fed5f25e695766e" providerId="LiveId" clId="{D65251BB-F51F-493E-8FFB-13251688EC8D}" dt="2020-05-24T19:21:07.884" v="1602" actId="1076"/>
          <ac:picMkLst>
            <pc:docMk/>
            <pc:sldMk cId="1840647265" sldId="264"/>
            <ac:picMk id="5" creationId="{85563190-00D4-40C5-B3AA-868CDD6D7B99}"/>
          </ac:picMkLst>
        </pc:picChg>
        <pc:picChg chg="add mod">
          <ac:chgData name="Ιωακειμ Θανοπουλος" userId="3fed5f25e695766e" providerId="LiveId" clId="{D65251BB-F51F-493E-8FFB-13251688EC8D}" dt="2020-05-24T19:21:15.591" v="1603" actId="1076"/>
          <ac:picMkLst>
            <pc:docMk/>
            <pc:sldMk cId="1840647265" sldId="264"/>
            <ac:picMk id="7" creationId="{C392B912-71C3-41E5-B8D7-6C3E5AFD3FBE}"/>
          </ac:picMkLst>
        </pc:picChg>
        <pc:picChg chg="add mod">
          <ac:chgData name="Ιωακειμ Θανοπουλος" userId="3fed5f25e695766e" providerId="LiveId" clId="{D65251BB-F51F-493E-8FFB-13251688EC8D}" dt="2020-05-24T19:21:18.916" v="1604" actId="1076"/>
          <ac:picMkLst>
            <pc:docMk/>
            <pc:sldMk cId="1840647265" sldId="264"/>
            <ac:picMk id="9" creationId="{F1757036-AFD3-4371-A9A7-88CFA2240163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21:23:22.832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82CE5-E3B8-462B-8AEE-131A67D2618F}" type="datetimeFigureOut">
              <a:rPr lang="el-GR" smtClean="0"/>
              <a:t>25/5/2020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6B126-10B4-4DFA-9FFD-D0D70832D46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7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3123590"/>
            <a:ext cx="7329840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490" y="1596540"/>
            <a:ext cx="7482545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6"/>
            <a:ext cx="748254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489" y="1648067"/>
            <a:ext cx="7466075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83301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596540"/>
            <a:ext cx="6413610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833015"/>
            <a:ext cx="59554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784" y="1730202"/>
            <a:ext cx="358207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9784" y="2360065"/>
            <a:ext cx="3582073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790" y="1730202"/>
            <a:ext cx="35834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7790" y="2360065"/>
            <a:ext cx="3583480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Ιόνια λεκάνη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l-GR" dirty="0">
                <a:solidFill>
                  <a:srgbClr val="FFFF00"/>
                </a:solidFill>
              </a:rPr>
              <a:t>Η στρωματογραφική εξέλιξη και η πιθανή παρουσία υδρογονανθράκων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222195"/>
            <a:ext cx="8246070" cy="1068935"/>
          </a:xfrm>
        </p:spPr>
        <p:txBody>
          <a:bodyPr>
            <a:normAutofit/>
          </a:bodyPr>
          <a:lstStyle/>
          <a:p>
            <a:r>
              <a:rPr lang="el-GR" dirty="0"/>
              <a:t>  </a:t>
            </a:r>
          </a:p>
          <a:p>
            <a:r>
              <a:rPr lang="el-GR" dirty="0">
                <a:solidFill>
                  <a:srgbClr val="FFFF00"/>
                </a:solidFill>
              </a:rPr>
              <a:t>Ιωακείμ </a:t>
            </a:r>
            <a:r>
              <a:rPr lang="el-GR" dirty="0" err="1">
                <a:solidFill>
                  <a:srgbClr val="FFFF00"/>
                </a:solidFill>
              </a:rPr>
              <a:t>Θανόπουλος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Λογότυπος | Πανεπιστήμιο Πατρών">
            <a:extLst>
              <a:ext uri="{FF2B5EF4-FFF2-40B4-BE49-F238E27FC236}">
                <a16:creationId xmlns:a16="http://schemas.microsoft.com/office/drawing/2014/main" id="{C2026633-C41E-4F8B-979C-A8425EB2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2460" cy="1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795338"/>
            <a:ext cx="748254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Γένεση υδρογονανθράκων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805" y="1648067"/>
            <a:ext cx="899759" cy="3918803"/>
          </a:xfrm>
        </p:spPr>
        <p:txBody>
          <a:bodyPr/>
          <a:lstStyle/>
          <a:p>
            <a:endParaRPr lang="en-US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E9FCF-BB7A-4B4C-B077-68FF6D32B058}"/>
              </a:ext>
            </a:extLst>
          </p:cNvPr>
          <p:cNvSpPr txBox="1"/>
          <p:nvPr/>
        </p:nvSpPr>
        <p:spPr>
          <a:xfrm>
            <a:off x="143555" y="1622303"/>
            <a:ext cx="2019917" cy="437042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Το πετρελαϊκό σύστημα φόρτισης αποτελείται από 4 κύριους παράγοντες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rgbClr val="FFFF00"/>
                </a:solidFill>
              </a:rPr>
              <a:t>Μητρικό πέτρωμα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rgbClr val="FFFF00"/>
                </a:solidFill>
              </a:rPr>
              <a:t>Ταμιευτήρας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rgbClr val="FFFF00"/>
                </a:solidFill>
              </a:rPr>
              <a:t>Πέτρωμα κάλυμμα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b="1" dirty="0">
                <a:solidFill>
                  <a:srgbClr val="FFFF00"/>
                </a:solidFill>
              </a:rPr>
              <a:t>Σχηματισμός </a:t>
            </a:r>
            <a:r>
              <a:rPr lang="el-GR" sz="2000" b="1" dirty="0" smtClean="0">
                <a:solidFill>
                  <a:srgbClr val="FFFF00"/>
                </a:solidFill>
              </a:rPr>
              <a:t>παγίδας</a:t>
            </a:r>
            <a:endParaRPr lang="el-GR" sz="2000" b="1" dirty="0">
              <a:solidFill>
                <a:srgbClr val="FFFF00"/>
              </a:solidFill>
            </a:endParaRP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FF68DC8-03C4-4AD6-82F0-E24A48EC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26" y="1648067"/>
            <a:ext cx="6543418" cy="4529623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E0FDF672-8D2E-4E6D-9AD0-57E300077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00" y="1648067"/>
            <a:ext cx="6543418" cy="470652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E407EF-7E01-4EF3-978E-0585FAAF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597" y="1675001"/>
            <a:ext cx="6566024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/>
              <a:t>Οργανικό υλικό και ωρίμανση</a:t>
            </a:r>
            <a:endParaRPr lang="en-US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7E3E326-6A33-48BB-A027-BCCCC870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9245"/>
            <a:ext cx="6810375" cy="195262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1E0D693-D586-4CCE-A06E-502847D2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007281"/>
            <a:ext cx="7320689" cy="2099334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B06375E-6F5F-412B-B3C7-BBEF75A0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195" y="707594"/>
            <a:ext cx="5955495" cy="5631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62E66-CC9F-49A7-BCB8-6CBA2B938B25}"/>
              </a:ext>
            </a:extLst>
          </p:cNvPr>
          <p:cNvSpPr txBox="1"/>
          <p:nvPr/>
        </p:nvSpPr>
        <p:spPr>
          <a:xfrm>
            <a:off x="7397504" y="1342389"/>
            <a:ext cx="1602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3"/>
                </a:solidFill>
              </a:rPr>
              <a:t>Ανώριμο υλικό με μικρές </a:t>
            </a:r>
            <a:r>
              <a:rPr lang="el-GR" dirty="0" smtClean="0">
                <a:solidFill>
                  <a:schemeClr val="accent3"/>
                </a:solidFill>
              </a:rPr>
              <a:t>ποσότητες βιοαερίου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CA326-D4E6-4E5F-8969-A5F337DF02F6}"/>
              </a:ext>
            </a:extLst>
          </p:cNvPr>
          <p:cNvSpPr txBox="1"/>
          <p:nvPr/>
        </p:nvSpPr>
        <p:spPr>
          <a:xfrm>
            <a:off x="7562689" y="3114905"/>
            <a:ext cx="1437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Ωριμότητα -</a:t>
            </a:r>
            <a:endParaRPr lang="el-GR" dirty="0">
              <a:solidFill>
                <a:schemeClr val="accent3"/>
              </a:solidFill>
            </a:endParaRPr>
          </a:p>
          <a:p>
            <a:r>
              <a:rPr lang="el-GR" dirty="0" smtClean="0">
                <a:solidFill>
                  <a:schemeClr val="accent3"/>
                </a:solidFill>
              </a:rPr>
              <a:t>Πετρελαϊκό παράθυρο</a:t>
            </a:r>
            <a:endParaRPr lang="el-GR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B54BEF-2B94-43A5-8452-11CEE79A26FE}"/>
              </a:ext>
            </a:extLst>
          </p:cNvPr>
          <p:cNvSpPr txBox="1"/>
          <p:nvPr/>
        </p:nvSpPr>
        <p:spPr>
          <a:xfrm>
            <a:off x="7397504" y="5137118"/>
            <a:ext cx="183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3"/>
                </a:solidFill>
              </a:rPr>
              <a:t>Συμπυκνώματα, </a:t>
            </a:r>
            <a:r>
              <a:rPr lang="el-GR" dirty="0">
                <a:solidFill>
                  <a:schemeClr val="accent3"/>
                </a:solidFill>
              </a:rPr>
              <a:t>φυσικό αέριο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811CE-F7E6-45F6-B343-1FF7F3AAFB82}"/>
              </a:ext>
            </a:extLst>
          </p:cNvPr>
          <p:cNvSpPr txBox="1"/>
          <p:nvPr/>
        </p:nvSpPr>
        <p:spPr>
          <a:xfrm>
            <a:off x="7473395" y="5783449"/>
            <a:ext cx="15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3"/>
                </a:solidFill>
              </a:rPr>
              <a:t>Μεταμορφικό κλάσμα</a:t>
            </a:r>
          </a:p>
        </p:txBody>
      </p:sp>
    </p:spTree>
    <p:extLst>
      <p:ext uri="{BB962C8B-B14F-4D97-AF65-F5344CB8AC3E}">
        <p14:creationId xmlns:p14="http://schemas.microsoft.com/office/powerpoint/2010/main" val="20053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1" y="833015"/>
            <a:ext cx="671902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err="1"/>
              <a:t>Τεκτονο</a:t>
            </a:r>
            <a:r>
              <a:rPr lang="el-GR" dirty="0"/>
              <a:t>-στρωματογραφική διάρθρωση</a:t>
            </a:r>
            <a:endParaRPr lang="en-US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6ED3A84-60FB-42DF-9D6A-B897A0AA9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540"/>
            <a:ext cx="6404461" cy="52614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2C4C22C-EACC-4F02-A17A-A3EC66ED3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6539"/>
            <a:ext cx="4428445" cy="535000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A06BB47-9DEA-458D-9CA4-8356B6896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578" y="1596538"/>
            <a:ext cx="4787324" cy="52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83301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err="1"/>
              <a:t>Τεκτονο</a:t>
            </a:r>
            <a:r>
              <a:rPr lang="el-GR" dirty="0"/>
              <a:t>-στρωματογραφική διάρθρωση</a:t>
            </a:r>
            <a:endParaRPr lang="en-US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CD3A7CF-D4C3-4088-B37E-C84A411A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443835"/>
            <a:ext cx="7096125" cy="54095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29DF5D1-29A3-4923-B8A5-050950F5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1443834"/>
            <a:ext cx="7096125" cy="541416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2EF123E1-8810-47D3-8CBE-99B3247AE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" y="1438229"/>
            <a:ext cx="7096125" cy="54095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B9CD50F7-C075-4542-8B3F-F2CE2EB02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60" y="1439260"/>
            <a:ext cx="7096125" cy="541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C6E85-1309-43E6-B987-64179C1C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804707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Τεκτονο</a:t>
            </a:r>
            <a:r>
              <a:rPr lang="el-GR" dirty="0"/>
              <a:t>-στρωματογραφική διάρθρωση</a:t>
            </a:r>
          </a:p>
        </p:txBody>
      </p:sp>
      <p:pic>
        <p:nvPicPr>
          <p:cNvPr id="4" name="14 - Εικόνα">
            <a:extLst>
              <a:ext uri="{FF2B5EF4-FFF2-40B4-BE49-F238E27FC236}">
                <a16:creationId xmlns:a16="http://schemas.microsoft.com/office/drawing/2014/main" id="{75FD39D5-847D-4C95-97ED-7A7CE786B2A4}"/>
              </a:ext>
            </a:extLst>
          </p:cNvPr>
          <p:cNvPicPr/>
          <p:nvPr/>
        </p:nvPicPr>
        <p:blipFill rotWithShape="1">
          <a:blip r:embed="rId2"/>
          <a:srcRect l="898" r="2154"/>
          <a:stretch/>
        </p:blipFill>
        <p:spPr bwMode="auto">
          <a:xfrm>
            <a:off x="52020" y="1322170"/>
            <a:ext cx="5572125" cy="3512215"/>
          </a:xfrm>
          <a:prstGeom prst="rect">
            <a:avLst/>
          </a:prstGeom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13 - Εικόνα">
            <a:extLst>
              <a:ext uri="{FF2B5EF4-FFF2-40B4-BE49-F238E27FC236}">
                <a16:creationId xmlns:a16="http://schemas.microsoft.com/office/drawing/2014/main" id="{40102145-D8CD-4F79-810B-D335659346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98520" y="3594636"/>
            <a:ext cx="5745480" cy="322897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E3D82-CAF9-4164-A5C3-53B4B042A799}"/>
              </a:ext>
            </a:extLst>
          </p:cNvPr>
          <p:cNvSpPr txBox="1"/>
          <p:nvPr/>
        </p:nvSpPr>
        <p:spPr>
          <a:xfrm>
            <a:off x="6361515" y="1785679"/>
            <a:ext cx="2638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FF00"/>
                </a:solidFill>
              </a:rPr>
              <a:t>Μέσο </a:t>
            </a:r>
            <a:r>
              <a:rPr lang="el-GR" dirty="0">
                <a:solidFill>
                  <a:srgbClr val="FFFF00"/>
                </a:solidFill>
              </a:rPr>
              <a:t>Ηώκαινο ξεκινάει η </a:t>
            </a:r>
            <a:r>
              <a:rPr lang="el-GR" dirty="0" smtClean="0">
                <a:solidFill>
                  <a:srgbClr val="FFFF00"/>
                </a:solidFill>
              </a:rPr>
              <a:t>τεκτονική της πίεσης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8EB80-9760-466D-B614-5A6A066FB58E}"/>
              </a:ext>
            </a:extLst>
          </p:cNvPr>
          <p:cNvSpPr txBox="1"/>
          <p:nvPr/>
        </p:nvSpPr>
        <p:spPr>
          <a:xfrm>
            <a:off x="52020" y="4885913"/>
            <a:ext cx="2428647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Μέχρι το Μέσο  Μειόκαινο </a:t>
            </a:r>
            <a:r>
              <a:rPr lang="el-GR" dirty="0" smtClean="0">
                <a:solidFill>
                  <a:srgbClr val="FFFF00"/>
                </a:solidFill>
              </a:rPr>
              <a:t>τ</a:t>
            </a:r>
            <a:r>
              <a:rPr lang="el-GR" dirty="0" smtClean="0">
                <a:solidFill>
                  <a:srgbClr val="FFFF00"/>
                </a:solidFill>
              </a:rPr>
              <a:t>α κανονικά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ρήγματα με </a:t>
            </a:r>
            <a:r>
              <a:rPr lang="el-GR" dirty="0" smtClean="0">
                <a:solidFill>
                  <a:srgbClr val="FFFF00"/>
                </a:solidFill>
              </a:rPr>
              <a:t>ανατολική </a:t>
            </a:r>
            <a:r>
              <a:rPr lang="el-GR" dirty="0">
                <a:solidFill>
                  <a:srgbClr val="FFFF00"/>
                </a:solidFill>
              </a:rPr>
              <a:t>κλίση είχαν </a:t>
            </a:r>
            <a:r>
              <a:rPr lang="el-GR" dirty="0" smtClean="0">
                <a:solidFill>
                  <a:srgbClr val="FFFF00"/>
                </a:solidFill>
              </a:rPr>
              <a:t>πλέον </a:t>
            </a:r>
            <a:r>
              <a:rPr lang="el-GR" dirty="0">
                <a:solidFill>
                  <a:srgbClr val="FFFF00"/>
                </a:solidFill>
              </a:rPr>
              <a:t>μετατραπεί σε επωθήσεις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D53F017-10B5-4812-9695-ED1B6BEF508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83" y="1443836"/>
            <a:ext cx="4766310" cy="5405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74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1DDB4E-E409-44FA-9AE4-52A795B9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60" y="853911"/>
            <a:ext cx="7016195" cy="61082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Πετρελαϊκό σύστημα γένεσης-Μητρικά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2C910A-1B15-488A-8BE1-6F9C6E58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04749"/>
            <a:ext cx="7086600" cy="256222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9A6B599-60AF-4024-8419-2B864BA231F4}"/>
              </a:ext>
            </a:extLst>
          </p:cNvPr>
          <p:cNvPicPr/>
          <p:nvPr/>
        </p:nvPicPr>
        <p:blipFill rotWithShape="1">
          <a:blip r:embed="rId3"/>
          <a:srcRect l="44507" t="23527" r="26705" b="24710"/>
          <a:stretch/>
        </p:blipFill>
        <p:spPr bwMode="auto">
          <a:xfrm>
            <a:off x="3197655" y="1464731"/>
            <a:ext cx="3378835" cy="5261459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82203C2D-1857-488B-AAC0-943B779F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26" y="1449630"/>
            <a:ext cx="7077075" cy="37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119AD3-AF76-4E69-ACC7-E6147583C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833015"/>
            <a:ext cx="8085130" cy="610820"/>
          </a:xfrm>
        </p:spPr>
        <p:txBody>
          <a:bodyPr>
            <a:normAutofit fontScale="90000"/>
          </a:bodyPr>
          <a:lstStyle/>
          <a:p>
            <a:r>
              <a:rPr lang="el-GR" dirty="0"/>
              <a:t>Πετρελαϊκό σύστημα γένεσης-Ταμιευτήρες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AA84DEE-5986-4700-A05C-86778B91E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29" y="1596540"/>
            <a:ext cx="4123035" cy="5186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8D00C2-0C01-44A5-866A-34D6FB744537}"/>
              </a:ext>
            </a:extLst>
          </p:cNvPr>
          <p:cNvSpPr txBox="1"/>
          <p:nvPr/>
        </p:nvSpPr>
        <p:spPr>
          <a:xfrm>
            <a:off x="4877410" y="1901950"/>
            <a:ext cx="4123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FF00"/>
                </a:solidFill>
              </a:rPr>
              <a:t>Ρηχές ανθρακικές </a:t>
            </a:r>
            <a:r>
              <a:rPr lang="el-GR" sz="2000" dirty="0" smtClean="0">
                <a:solidFill>
                  <a:srgbClr val="FFFF00"/>
                </a:solidFill>
              </a:rPr>
              <a:t>δομές (ύφαλοι)</a:t>
            </a:r>
            <a:endParaRPr lang="el-GR" sz="2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FFFF00"/>
                </a:solidFill>
              </a:rPr>
              <a:t>Δεβριτικές</a:t>
            </a:r>
            <a:r>
              <a:rPr lang="el-GR" sz="2000" dirty="0">
                <a:solidFill>
                  <a:srgbClr val="FFFF00"/>
                </a:solidFill>
              </a:rPr>
              <a:t> ροές </a:t>
            </a:r>
            <a:r>
              <a:rPr lang="el-GR" sz="2000" dirty="0" err="1">
                <a:solidFill>
                  <a:srgbClr val="FFFF00"/>
                </a:solidFill>
              </a:rPr>
              <a:t>απολιθωματοφόρων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smtClean="0">
                <a:solidFill>
                  <a:srgbClr val="FFFF00"/>
                </a:solidFill>
              </a:rPr>
              <a:t>ασβεστολίθων (</a:t>
            </a:r>
            <a:r>
              <a:rPr lang="en-US" sz="2000" dirty="0" smtClean="0">
                <a:solidFill>
                  <a:srgbClr val="FFFF00"/>
                </a:solidFill>
              </a:rPr>
              <a:t>calciturbidites)</a:t>
            </a:r>
            <a:endParaRPr lang="el-GR" sz="2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FFFF00"/>
                </a:solidFill>
              </a:rPr>
              <a:t>Ψηφιδοπαγή</a:t>
            </a:r>
            <a:r>
              <a:rPr lang="el-GR" sz="2000" dirty="0">
                <a:solidFill>
                  <a:srgbClr val="FFFF00"/>
                </a:solidFill>
              </a:rPr>
              <a:t> ασβεστολίθων και </a:t>
            </a:r>
            <a:r>
              <a:rPr lang="el-GR" sz="2000" dirty="0" err="1">
                <a:solidFill>
                  <a:srgbClr val="FFFF00"/>
                </a:solidFill>
              </a:rPr>
              <a:t>ασβεστιτικες</a:t>
            </a:r>
            <a:r>
              <a:rPr lang="el-GR" sz="2000" dirty="0">
                <a:solidFill>
                  <a:srgbClr val="FFFF00"/>
                </a:solidFill>
              </a:rPr>
              <a:t> </a:t>
            </a:r>
            <a:r>
              <a:rPr lang="el-GR" sz="2000" dirty="0" err="1">
                <a:solidFill>
                  <a:srgbClr val="FFFF00"/>
                </a:solidFill>
              </a:rPr>
              <a:t>βαρυτικές</a:t>
            </a:r>
            <a:r>
              <a:rPr lang="el-GR" sz="2000" dirty="0">
                <a:solidFill>
                  <a:srgbClr val="FFFF00"/>
                </a:solidFill>
              </a:rPr>
              <a:t> αποθέσεις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err="1">
                <a:solidFill>
                  <a:srgbClr val="FFFF00"/>
                </a:solidFill>
              </a:rPr>
              <a:t>Καρστικοποιημένες</a:t>
            </a:r>
            <a:r>
              <a:rPr lang="el-GR" sz="2000" dirty="0">
                <a:solidFill>
                  <a:srgbClr val="FFFF00"/>
                </a:solidFill>
              </a:rPr>
              <a:t> πλατφόρμες Κάτω </a:t>
            </a:r>
            <a:r>
              <a:rPr lang="el-GR" sz="2000" dirty="0" err="1" smtClean="0">
                <a:solidFill>
                  <a:srgbClr val="FFFF00"/>
                </a:solidFill>
              </a:rPr>
              <a:t>Ιουρασικού</a:t>
            </a:r>
            <a:r>
              <a:rPr lang="en-US" sz="2000" dirty="0" smtClean="0">
                <a:solidFill>
                  <a:srgbClr val="FFFF00"/>
                </a:solidFill>
              </a:rPr>
              <a:t> (</a:t>
            </a:r>
            <a:r>
              <a:rPr lang="el-GR" sz="2000" dirty="0" smtClean="0">
                <a:solidFill>
                  <a:srgbClr val="FFFF00"/>
                </a:solidFill>
              </a:rPr>
              <a:t>Παντοκράτορας)</a:t>
            </a:r>
            <a:endParaRPr lang="el-G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411B31-508A-4627-AC54-A34208E9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6" y="833015"/>
            <a:ext cx="8085130" cy="6108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Πετρελάϊκό</a:t>
            </a:r>
            <a:r>
              <a:rPr lang="el-GR" dirty="0"/>
              <a:t> σύστημα γένεσης-Καλύμματα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53C04-F1D1-4F57-8F73-7161B5EABAC7}"/>
              </a:ext>
            </a:extLst>
          </p:cNvPr>
          <p:cNvSpPr txBox="1"/>
          <p:nvPr/>
        </p:nvSpPr>
        <p:spPr>
          <a:xfrm>
            <a:off x="425149" y="1749245"/>
            <a:ext cx="381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FF00"/>
                </a:solidFill>
              </a:rPr>
              <a:t>Ολιγοκαινικός φλύσχης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5563190-00D4-40C5-B3AA-868CDD6D7B9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8310" y="1933911"/>
            <a:ext cx="4910376" cy="27486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42FC4-6363-4E8A-AE70-CF5CED3FA99B}"/>
              </a:ext>
            </a:extLst>
          </p:cNvPr>
          <p:cNvSpPr txBox="1"/>
          <p:nvPr/>
        </p:nvSpPr>
        <p:spPr>
          <a:xfrm>
            <a:off x="425149" y="3429000"/>
            <a:ext cx="27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FF00"/>
                </a:solidFill>
              </a:rPr>
              <a:t>Τριαδικοί εβαπορίτες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392B912-71C3-41E5-B8D7-6C3E5AFD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557" y="1933911"/>
            <a:ext cx="5004528" cy="3292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5A645C-D069-4453-A588-B329EF6ACA60}"/>
              </a:ext>
            </a:extLst>
          </p:cNvPr>
          <p:cNvSpPr txBox="1"/>
          <p:nvPr/>
        </p:nvSpPr>
        <p:spPr>
          <a:xfrm>
            <a:off x="425149" y="4924089"/>
            <a:ext cx="238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FFFF00"/>
                </a:solidFill>
              </a:rPr>
              <a:t>Τα ίδια τα μητρικά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1757036-AFD3-4371-A9A7-88CFA2240163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459926" y="1672893"/>
            <a:ext cx="2514722" cy="35122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6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TM10001106[[fn=Eμβλημα]]</Template>
  <TotalTime>528</TotalTime>
  <Words>123</Words>
  <Application>Microsoft Office PowerPoint</Application>
  <PresentationFormat>Προβολή στην οθόνη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Ιόνια λεκάνη:Η στρωματογραφική εξέλιξη και η πιθανή παρουσία υδρογονανθράκων</vt:lpstr>
      <vt:lpstr>Γένεση υδρογονανθράκων</vt:lpstr>
      <vt:lpstr>Οργανικό υλικό και ωρίμανση</vt:lpstr>
      <vt:lpstr>Τεκτονο-στρωματογραφική διάρθρωση</vt:lpstr>
      <vt:lpstr>Τεκτονο-στρωματογραφική διάρθρωση</vt:lpstr>
      <vt:lpstr>Τεκτονο-στρωματογραφική διάρθρωση</vt:lpstr>
      <vt:lpstr>Πετρελαϊκό σύστημα γένεσης-Μητρικά</vt:lpstr>
      <vt:lpstr>Πετρελαϊκό σύστημα γένεσης-Ταμιευτήρες</vt:lpstr>
      <vt:lpstr>Πετρελάϊκό σύστημα γένεσης-Καλύμματα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makis</cp:lastModifiedBy>
  <cp:revision>36</cp:revision>
  <dcterms:created xsi:type="dcterms:W3CDTF">2013-08-21T19:17:07Z</dcterms:created>
  <dcterms:modified xsi:type="dcterms:W3CDTF">2020-05-25T11:39:40Z</dcterms:modified>
</cp:coreProperties>
</file>