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67" r:id="rId27"/>
    <p:sldId id="336" r:id="rId28"/>
    <p:sldId id="337" r:id="rId29"/>
    <p:sldId id="338" r:id="rId30"/>
    <p:sldId id="368" r:id="rId31"/>
    <p:sldId id="369" r:id="rId32"/>
    <p:sldId id="281" r:id="rId33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6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Δεν δίνουμε κάποια παράμετρο οπότε η εντολή αυτή</a:t>
            </a:r>
            <a:r>
              <a:rPr lang="el-GR" baseline="0" dirty="0" smtClean="0"/>
              <a:t> θα κάνει το ίδιο πράγμα κάθε φορά που εκτελείται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EBE7-64E2-44C8-A0E9-1ABD990EC55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34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</a:t>
            </a:r>
            <a:r>
              <a:rPr lang="el-GR" baseline="0" dirty="0" smtClean="0"/>
              <a:t> πάμε στην αναπήδηση για να βάλουμε μία παράμετρο. Για παράδειγμα το πόσο ψηλά θα αναπηδήσει το αντικείμενο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EBE7-64E2-44C8-A0E9-1ABD990EC55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46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EBE7-64E2-44C8-A0E9-1ABD990EC55A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83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50485544/" TargetMode="External"/><Relationship Id="rId2" Type="http://schemas.openxmlformats.org/officeDocument/2006/relationships/hyperlink" Target="https://scratch.mit.edu/projects/50487432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6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6ο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</a:t>
            </a:r>
            <a:endParaRPr lang="el-GR" dirty="0"/>
          </a:p>
        </p:txBody>
      </p:sp>
      <p:pic>
        <p:nvPicPr>
          <p:cNvPr id="2050" name="Picture 2" descr="https://lh6.googleusercontent.com/iHhtRvcImVzqMJ17qF633Ysg_Z2rAwssV9ITh6hfK2FYzpAgun50us090zNBjBCrkbHsK7yu4Zqgmw4c2m_666gu6LeBwSYlGsMaB1bTKhX4po1lBeWM7XYBxuvhiVucvUrelO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3384"/>
            <a:ext cx="6884677" cy="45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1043608" y="3356992"/>
            <a:ext cx="688467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281765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Χρησιμοποιεί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674" y="351533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Προγραμματίζει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Αναπήδηση (δεν υπάρχει έτοιμη εντολή)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6" name="Picture 4" descr="https://lh5.googleusercontent.com/InRp0h_0CZrQuUEPXeOLwLTrCJuK28bohpw5_28m4ig8RwgCJD6bmM2y0pKKAeIN3r_8yRgaitYoS1S3hGaExx8fbW9Wn59lCoKVgsH5XM05gVKAvWh28peSojjI03vyHe8uS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65263"/>
            <a:ext cx="3600400" cy="34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https://lh4.googleusercontent.com/Jwl33SJnFR77XglNKOVZLNx_NgPJLAVSPhL_E_Nh60XKs2WTcInGMp9uhTpvWWnVXzuX5LRCGRfFMDoDnbQ9mA8BZuiGrOFGOTI0V6lftfL1d5-pJwdtlG_lnqiQFYjMKp-ik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348880"/>
            <a:ext cx="402172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Όνομα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r>
              <a:rPr lang="el-GR" dirty="0" smtClean="0"/>
              <a:t>Δίνουμε όνομα αναπήδηση</a:t>
            </a:r>
            <a:endParaRPr lang="el-GR" dirty="0"/>
          </a:p>
        </p:txBody>
      </p:sp>
      <p:pic>
        <p:nvPicPr>
          <p:cNvPr id="4" name="Picture 4" descr="https://lh6.googleusercontent.com/I1UfG5UQfqpfwB86BSSwi8J-3aQcDtaYnxnZOzXzgB17zztIaUndSyLm0zl718yMDySLpBrKevnuNHn9dkghgmaoNPtiJP1AYv6jpDU2idwXCt37psnOHuzmWEAGoFHHo-8mko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800"/>
            <a:ext cx="60228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https://lh4.googleusercontent.com/p2OFZjZaqLpJFqlElxZH0oA2AyO3X9kGDaE7Qelw5GW1vMI8MtuDaQIjsFFjz0W7VxJf2vIwca_ulX2UUePmZ6D3sMCMXJBGJp6WBZnIcmtwV2RqPuedV35uIUYiyErM9Vdhd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63430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502832"/>
            <a:ext cx="8229600" cy="62333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Όπως όλες οι εντολές</a:t>
            </a:r>
            <a:endParaRPr lang="el-GR" dirty="0"/>
          </a:p>
        </p:txBody>
      </p:sp>
      <p:pic>
        <p:nvPicPr>
          <p:cNvPr id="7170" name="Picture 2" descr="https://lh6.googleusercontent.com/UUxEGOd8aWIe3p44u_WI9fAr6EA-wzvm_nObP-_4d1X8QYrxReqoaTEpK9h8Zpz90XI3tfOTvIgSLAcJ-VKGBzZpBtkFbVhph37yK3qCNkYQbYwuCgUmuYOrQf7hVafuzuhHT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56784" cy="42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Δημιουργήστε τη δική σας διαδικασία που τοποθετεί το αντικείμενο σε μια τυχαία θέση στην οθόνη</a:t>
            </a:r>
          </a:p>
          <a:p>
            <a:r>
              <a:rPr lang="el-GR" dirty="0" smtClean="0"/>
              <a:t>Θα χρειαστείτε τις παρακάτω εντολές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05064"/>
            <a:ext cx="772885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</a:t>
            </a:r>
            <a:endParaRPr lang="el-GR" dirty="0"/>
          </a:p>
        </p:txBody>
      </p:sp>
      <p:pic>
        <p:nvPicPr>
          <p:cNvPr id="9218" name="Picture 2" descr="https://lh4.googleusercontent.com/sXEJeW0y_dDTZOl9sVaN9T0zi9eFhwhhCaH8uMIK-YAVLM7utYHFWEU3fazoLSLANDxs-5sr4hxfkzhD-CUGjzKnGfVzJNB-lnNTp06MOtlsJ38VXOBQd4XPG4dxFxdttZLZn1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8392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6.googleusercontent.com/NWdWGs7Zqk3GGrqZRNmBSDDkfJf5AFsmkM2hjDKJgxiE7KraH2S60unOampvXd9UGCIwFO6cO1KaNsVIoWieUtK0M_5aZFrGEXbeLtH7hs5pZbaiic24Hb6TR9PxfFNVlc5gJ3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503075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Όνομα παραμέτρου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Αντιπροσωπευτικό: Πόσες φορές ή πόσο ψηλά;</a:t>
            </a:r>
            <a:endParaRPr lang="el-GR" dirty="0"/>
          </a:p>
        </p:txBody>
      </p:sp>
      <p:pic>
        <p:nvPicPr>
          <p:cNvPr id="10242" name="Picture 2" descr="https://lh6.googleusercontent.com/CNDEvx5-jMuNvq6PYECSfqlqrObY0f6UMFVxWBfh89j_n-k-UuabRLKqIAjxvp_woutLBoAg17vcJQKadKGvX-FrfSpW_MBKEt2VxH2Ml8TmUIxGnXVLuVPjdl5Bzu4tL3dZt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824536" cy="3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παράμετρος πρέπει να χρησιμοποιηθεί μέσα στην υλοποίηση</a:t>
            </a:r>
            <a:endParaRPr lang="el-GR" dirty="0"/>
          </a:p>
        </p:txBody>
      </p:sp>
      <p:pic>
        <p:nvPicPr>
          <p:cNvPr id="11266" name="Picture 2" descr="https://lh6.googleusercontent.com/iOY2tkjY__3pX5C6gCYhgu90BlpUZS1WWPtalbExGNMYKwnyx7PmLnpZUFMsWW6wwH6bA04nFWsFI40Vp7rbUzj4qqXgCOSOvNcZRZLWJGiZvVJqCxXpoeIuVZq5WPsm5E6ZI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2"/>
            <a:ext cx="4876229" cy="31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pic>
        <p:nvPicPr>
          <p:cNvPr id="12290" name="Picture 2" descr="https://lh3.googleusercontent.com/9DwIEt-hoi9XpnYantl-uWu-GhuO5f5fSGgRi-ORCmZgaKfK6WDK9W681h87SDwTRbwLX8o4MjEj_bIx-ivtpU83uqkN6ZIw_2f64iTggCxoQCeBg07BxOPWwZAah5N7sLx9zi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832648" cy="40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Όταν εκτελείται η διαδικασία η παράμετρος παίρνει τιμή</a:t>
            </a:r>
            <a:endParaRPr lang="el-GR" dirty="0"/>
          </a:p>
        </p:txBody>
      </p:sp>
      <p:pic>
        <p:nvPicPr>
          <p:cNvPr id="13314" name="Picture 2" descr="https://lh6.googleusercontent.com/G6spJp93U1R-MovUKQKY9l4_IBQ7FIxbNuIb5WyE4lJhtXNABWsAyv1LWi3kfIe5XWbqWN9b6JQJh0fpCnPU3UV86d_iTbyVZn8K40JXtIrGVCfBjARFZCZPSPvDoWqJ50yzO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50153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Εκτελέστε το!</a:t>
            </a:r>
            <a:endParaRPr lang="el-GR" dirty="0"/>
          </a:p>
        </p:txBody>
      </p:sp>
      <p:pic>
        <p:nvPicPr>
          <p:cNvPr id="14338" name="Picture 2" descr="https://lh6.googleusercontent.com/nVRxsNg8QiyqNz0g1R00s52t1fO89qvqsLeFrnvfoDixYK8sRLaFoVdIPAbFxDz4HR-dSvXBGpyVDeWFAoTFgsiajZDg211g8zO80uROrgE-_s1C248f5hUZOMMxkPf4mw-9_z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4653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Πένα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r>
              <a:rPr lang="el-GR" dirty="0" smtClean="0"/>
              <a:t>Κάθε αντικείμενο μπορεί να αφήνει αποτύπωμα της κίνησής του.</a:t>
            </a:r>
            <a:endParaRPr lang="el-G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" y="1125452"/>
            <a:ext cx="4505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50" y="1704778"/>
            <a:ext cx="491094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Τετράγωνο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824955"/>
          </a:xfrm>
        </p:spPr>
        <p:txBody>
          <a:bodyPr/>
          <a:lstStyle/>
          <a:p>
            <a:r>
              <a:rPr lang="el-GR" dirty="0" smtClean="0"/>
              <a:t>Δοκιμάστε το! Αφού κατεβάσετε την πένα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1600"/>
            <a:ext cx="4536504" cy="349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10200"/>
            <a:ext cx="3422140" cy="8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για το σπίτι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Δημιουργήστε την δική σας ζωγραφιά με τις εντολές της πένας</a:t>
            </a:r>
          </a:p>
          <a:p>
            <a:r>
              <a:rPr lang="el-GR" dirty="0" smtClean="0"/>
              <a:t>Οι δικές σας υλοποιήσεις θα πρέπει να έχουν </a:t>
            </a:r>
            <a:r>
              <a:rPr lang="el-GR" smtClean="0"/>
              <a:t>και διαδικασίες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https://scratch.mit.edu/projects/50487432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https://scratch.mit.edu/projects/50485544</a:t>
            </a:r>
            <a:r>
              <a:rPr lang="en-US" dirty="0" smtClean="0">
                <a:hlinkClick r:id="rId3"/>
              </a:rPr>
              <a:t>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06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6ο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6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Remix – </a:t>
            </a:r>
            <a:r>
              <a:rPr lang="el-GR" dirty="0"/>
              <a:t>Βασικό στοιχείο της κοινότητας της </a:t>
            </a:r>
            <a:r>
              <a:rPr lang="en-US" dirty="0"/>
              <a:t>Scratch</a:t>
            </a:r>
          </a:p>
          <a:p>
            <a:r>
              <a:rPr lang="el-GR" dirty="0"/>
              <a:t>Εισαγωγή στις Διαδικασίες (Έννοια και παραδείγματα)</a:t>
            </a:r>
          </a:p>
          <a:p>
            <a:r>
              <a:rPr lang="el-GR" dirty="0"/>
              <a:t>Εισαγωγή και εξοικείωση με την έννοια των Παραμέτρων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</a:t>
            </a:r>
            <a:r>
              <a:rPr lang="en-US" dirty="0"/>
              <a:t>x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n-US" dirty="0" smtClean="0"/>
              <a:t>remix </a:t>
            </a:r>
            <a:r>
              <a:rPr lang="el-GR" dirty="0" smtClean="0"/>
              <a:t>είναι βασικό στοιχείο της κοινότητας της </a:t>
            </a:r>
            <a:r>
              <a:rPr lang="en-US" dirty="0" smtClean="0"/>
              <a:t>Scratch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304799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79191"/>
            <a:ext cx="4183633" cy="41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σας φάνηκε;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2976" y="3280296"/>
            <a:ext cx="7543824" cy="2845867"/>
          </a:xfrm>
        </p:spPr>
        <p:txBody>
          <a:bodyPr/>
          <a:lstStyle/>
          <a:p>
            <a:r>
              <a:rPr lang="el-GR" dirty="0" smtClean="0"/>
              <a:t>Μπορεί να ξεκαθαρίζουν τη δομή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Μπορεί να κάνουν τον κώδικα κατανοητό.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99118" y="6356351"/>
            <a:ext cx="287682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4112"/>
            <a:ext cx="706747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2494"/>
            <a:ext cx="7632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σας φάνηκε;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56350"/>
            <a:ext cx="298376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44816" cy="41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1152352" y="5589241"/>
            <a:ext cx="7543824" cy="76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Εξηγούν τη λογική του προγραμματιστή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8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22164" y="3971925"/>
            <a:ext cx="7772400" cy="136207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l-GR" dirty="0" smtClean="0"/>
              <a:t>ΔΙΑΔΙΚΑΣΙΕΣ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1"/>
            <a:ext cx="3810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1026" name="Picture 2" descr="κ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16" y="1772816"/>
            <a:ext cx="4896544" cy="5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J44iHGhT9wbelBW741qGpxNpn54fUr44lZvJ4lzXk1lrTPjYhTM4fkZa4KxqgIhRdjlf125udJ-7MQO3jTZFGjTL_1LFCuSpnOXs_UeqhK9flEPA8GE2kFXjqgSaz6SZcAUP2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6975345" cy="29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323</TotalTime>
  <Words>680</Words>
  <Application>Microsoft Office PowerPoint</Application>
  <PresentationFormat>On-screen Show (4:3)</PresentationFormat>
  <Paragraphs>116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Remix</vt:lpstr>
      <vt:lpstr>Πώς σας φάνηκε;</vt:lpstr>
      <vt:lpstr>Πώς σας φάνηκε;</vt:lpstr>
      <vt:lpstr>ΔΙΑΔΙΚΑΣΙΕΣ</vt:lpstr>
      <vt:lpstr>Παράδειγμα</vt:lpstr>
      <vt:lpstr>Διαδικασία</vt:lpstr>
      <vt:lpstr>Παράδειγμα</vt:lpstr>
      <vt:lpstr>Δημιουργία</vt:lpstr>
      <vt:lpstr>Όνομα</vt:lpstr>
      <vt:lpstr>Υλοποίηση</vt:lpstr>
      <vt:lpstr>Χρήση</vt:lpstr>
      <vt:lpstr>Εξάσκηση</vt:lpstr>
      <vt:lpstr>Παράμετροι</vt:lpstr>
      <vt:lpstr>Όνομα παραμέτρου</vt:lpstr>
      <vt:lpstr>Υλοποίηση</vt:lpstr>
      <vt:lpstr>Υλοποίηση</vt:lpstr>
      <vt:lpstr>Χρήση</vt:lpstr>
      <vt:lpstr>Εκτελέστε το!</vt:lpstr>
      <vt:lpstr>Πένα</vt:lpstr>
      <vt:lpstr>Τετράγωνο</vt:lpstr>
      <vt:lpstr>Άσκηση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6ου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82</cp:revision>
  <dcterms:created xsi:type="dcterms:W3CDTF">2014-12-10T08:52:23Z</dcterms:created>
  <dcterms:modified xsi:type="dcterms:W3CDTF">2015-12-01T10:25:55Z</dcterms:modified>
</cp:coreProperties>
</file>