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B403A-C9B4-4BCE-915C-040B815F91B9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BC13D-C50B-4FA7-985F-C6C6955C0D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911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379B-5557-4321-94C5-7FFFDE709B0C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783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71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797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626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596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368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885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44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9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497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76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742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AAFA8-DF37-4521-A5F2-12AE79AA60DF}" type="datetimeFigureOut">
              <a:rPr lang="el-GR" smtClean="0"/>
              <a:t>10/4/2017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4CFC0-3990-47E9-B15C-834D574B2F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15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Ασκήσεις με την Συγκριτική Μέθοδο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657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Άσκηση </a:t>
            </a:r>
            <a:r>
              <a:rPr lang="el-GR" dirty="0" smtClean="0"/>
              <a:t>Ι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296250"/>
              </p:ext>
            </p:extLst>
          </p:nvPr>
        </p:nvGraphicFramePr>
        <p:xfrm>
          <a:off x="1435100" y="1447800"/>
          <a:ext cx="749935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Bhar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Fero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Phero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Madhya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Medius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Mesos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Fores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Thura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Door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Dhuma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Fumus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Thumos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Bhratar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Frater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Phrater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Brother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Nabh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Nebula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Nephele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Flos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Blossom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Edha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Aedes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Aitho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Dha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Facio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feci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Tithemi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Do, deed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Bhra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Ophrus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Brow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Rudhira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Ruber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Eruthros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Bhu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Phuomai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86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Άσκηση </a:t>
            </a:r>
            <a:r>
              <a:rPr lang="el-GR" dirty="0" smtClean="0"/>
              <a:t>Ι</a:t>
            </a:r>
            <a:r>
              <a:rPr lang="en-US" dirty="0"/>
              <a:t>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088794"/>
              </p:ext>
            </p:extLst>
          </p:nvPr>
        </p:nvGraphicFramePr>
        <p:xfrm>
          <a:off x="1862138" y="1917700"/>
          <a:ext cx="6839544" cy="381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5431842" imgH="3253066" progId="Word.Document.12">
                  <p:embed/>
                </p:oleObj>
              </mc:Choice>
              <mc:Fallback>
                <p:oleObj name="Document" r:id="rId4" imgW="5431842" imgH="32530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2138" y="1917700"/>
                        <a:ext cx="6839544" cy="381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120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On-screen Show (4:3)</PresentationFormat>
  <Paragraphs>45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Document</vt:lpstr>
      <vt:lpstr>Ασκήσεις με την Συγκριτική Μέθοδο</vt:lpstr>
      <vt:lpstr>Άσκηση Ι </vt:lpstr>
      <vt:lpstr>Άσκηση ΙI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Ασκήσεις με την Συγκριτική Μέθοδο</dc:title>
  <dc:creator>User</dc:creator>
  <cp:lastModifiedBy>User</cp:lastModifiedBy>
  <cp:revision>3</cp:revision>
  <dcterms:created xsi:type="dcterms:W3CDTF">2017-04-10T10:16:10Z</dcterms:created>
  <dcterms:modified xsi:type="dcterms:W3CDTF">2017-04-10T10:17:50Z</dcterms:modified>
</cp:coreProperties>
</file>