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sldIdLst>
    <p:sldId id="256" r:id="rId2"/>
    <p:sldId id="263" r:id="rId3"/>
    <p:sldId id="257" r:id="rId4"/>
    <p:sldId id="260" r:id="rId5"/>
    <p:sldId id="258" r:id="rId6"/>
    <p:sldId id="261" r:id="rId7"/>
    <p:sldId id="259" r:id="rId8"/>
    <p:sldId id="262" r:id="rId9"/>
    <p:sldId id="264" r:id="rId1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225" y="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309D42-07E9-44D8-BDBE-ECD948E5ED6F}"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462F0F20-2520-4251-9F5E-E1E2CE5A4236}">
      <dgm:prSet/>
      <dgm:spPr/>
      <dgm:t>
        <a:bodyPr/>
        <a:lstStyle/>
        <a:p>
          <a:r>
            <a:rPr lang="el-GR"/>
            <a:t>Η διάκριση καλών και κακών αγωγών της θερμότητας </a:t>
          </a:r>
          <a:endParaRPr lang="en-US"/>
        </a:p>
      </dgm:t>
    </dgm:pt>
    <dgm:pt modelId="{A8E54D88-1F9F-4C05-BB51-25DF9631C7A0}" type="parTrans" cxnId="{B11E80A8-200D-4ACC-8DA8-72FDAF202D51}">
      <dgm:prSet/>
      <dgm:spPr/>
      <dgm:t>
        <a:bodyPr/>
        <a:lstStyle/>
        <a:p>
          <a:endParaRPr lang="en-US"/>
        </a:p>
      </dgm:t>
    </dgm:pt>
    <dgm:pt modelId="{2F8B7A6A-5578-4F9A-89BC-1880EC7E3462}" type="sibTrans" cxnId="{B11E80A8-200D-4ACC-8DA8-72FDAF202D51}">
      <dgm:prSet/>
      <dgm:spPr/>
      <dgm:t>
        <a:bodyPr/>
        <a:lstStyle/>
        <a:p>
          <a:endParaRPr lang="en-US"/>
        </a:p>
      </dgm:t>
    </dgm:pt>
    <dgm:pt modelId="{59EEE867-8797-4222-B19A-919340AA7567}">
      <dgm:prSet/>
      <dgm:spPr/>
      <dgm:t>
        <a:bodyPr/>
        <a:lstStyle/>
        <a:p>
          <a:r>
            <a:rPr lang="el-GR"/>
            <a:t>Διάκριση υλικών σε αυτά που θερμαίνονται σε όλη τη μάζα τους ή μόνο στο σημείο επαφής τους με την πηγή</a:t>
          </a:r>
          <a:endParaRPr lang="en-US"/>
        </a:p>
      </dgm:t>
    </dgm:pt>
    <dgm:pt modelId="{9837F93F-56C1-4D0F-BE0E-41133DD7285E}" type="parTrans" cxnId="{8566B541-2A3E-4E45-98A6-C1047601DB19}">
      <dgm:prSet/>
      <dgm:spPr/>
      <dgm:t>
        <a:bodyPr/>
        <a:lstStyle/>
        <a:p>
          <a:endParaRPr lang="en-US"/>
        </a:p>
      </dgm:t>
    </dgm:pt>
    <dgm:pt modelId="{57B19C06-B0CD-41F6-ABBE-DCCD3D72375D}" type="sibTrans" cxnId="{8566B541-2A3E-4E45-98A6-C1047601DB19}">
      <dgm:prSet/>
      <dgm:spPr/>
      <dgm:t>
        <a:bodyPr/>
        <a:lstStyle/>
        <a:p>
          <a:endParaRPr lang="en-US"/>
        </a:p>
      </dgm:t>
    </dgm:pt>
    <dgm:pt modelId="{50DA2DE6-0BB1-4A83-9321-2864974903A3}" type="pres">
      <dgm:prSet presAssocID="{2E309D42-07E9-44D8-BDBE-ECD948E5ED6F}" presName="hierChild1" presStyleCnt="0">
        <dgm:presLayoutVars>
          <dgm:chPref val="1"/>
          <dgm:dir/>
          <dgm:animOne val="branch"/>
          <dgm:animLvl val="lvl"/>
          <dgm:resizeHandles/>
        </dgm:presLayoutVars>
      </dgm:prSet>
      <dgm:spPr/>
    </dgm:pt>
    <dgm:pt modelId="{935D3002-0432-40A4-8F85-F1D40DF7F926}" type="pres">
      <dgm:prSet presAssocID="{462F0F20-2520-4251-9F5E-E1E2CE5A4236}" presName="hierRoot1" presStyleCnt="0"/>
      <dgm:spPr/>
    </dgm:pt>
    <dgm:pt modelId="{FB2236DF-CADC-444E-806C-9DFA02D860B2}" type="pres">
      <dgm:prSet presAssocID="{462F0F20-2520-4251-9F5E-E1E2CE5A4236}" presName="composite" presStyleCnt="0"/>
      <dgm:spPr/>
    </dgm:pt>
    <dgm:pt modelId="{1B4D0E8D-467A-4BF0-A666-C49668D95385}" type="pres">
      <dgm:prSet presAssocID="{462F0F20-2520-4251-9F5E-E1E2CE5A4236}" presName="background" presStyleLbl="node0" presStyleIdx="0" presStyleCnt="2"/>
      <dgm:spPr/>
    </dgm:pt>
    <dgm:pt modelId="{7ABF584A-8EC4-45F2-AB9A-AD2AB8D545F0}" type="pres">
      <dgm:prSet presAssocID="{462F0F20-2520-4251-9F5E-E1E2CE5A4236}" presName="text" presStyleLbl="fgAcc0" presStyleIdx="0" presStyleCnt="2">
        <dgm:presLayoutVars>
          <dgm:chPref val="3"/>
        </dgm:presLayoutVars>
      </dgm:prSet>
      <dgm:spPr/>
    </dgm:pt>
    <dgm:pt modelId="{F17142CA-953F-47A3-9273-34E8306F06E6}" type="pres">
      <dgm:prSet presAssocID="{462F0F20-2520-4251-9F5E-E1E2CE5A4236}" presName="hierChild2" presStyleCnt="0"/>
      <dgm:spPr/>
    </dgm:pt>
    <dgm:pt modelId="{924E91AB-F271-49C8-A0A2-9F8C2F6B8E0B}" type="pres">
      <dgm:prSet presAssocID="{59EEE867-8797-4222-B19A-919340AA7567}" presName="hierRoot1" presStyleCnt="0"/>
      <dgm:spPr/>
    </dgm:pt>
    <dgm:pt modelId="{3794355A-FA43-44C7-87B9-4B2C95D21FA5}" type="pres">
      <dgm:prSet presAssocID="{59EEE867-8797-4222-B19A-919340AA7567}" presName="composite" presStyleCnt="0"/>
      <dgm:spPr/>
    </dgm:pt>
    <dgm:pt modelId="{28F6D329-18BC-415A-9C8C-AD8BB4CA0FC3}" type="pres">
      <dgm:prSet presAssocID="{59EEE867-8797-4222-B19A-919340AA7567}" presName="background" presStyleLbl="node0" presStyleIdx="1" presStyleCnt="2"/>
      <dgm:spPr/>
    </dgm:pt>
    <dgm:pt modelId="{047E8813-DD4E-4EA7-A7CF-F0EB5BAC1AF9}" type="pres">
      <dgm:prSet presAssocID="{59EEE867-8797-4222-B19A-919340AA7567}" presName="text" presStyleLbl="fgAcc0" presStyleIdx="1" presStyleCnt="2">
        <dgm:presLayoutVars>
          <dgm:chPref val="3"/>
        </dgm:presLayoutVars>
      </dgm:prSet>
      <dgm:spPr/>
    </dgm:pt>
    <dgm:pt modelId="{C69F488F-1D1E-437E-9E13-6624DE997B93}" type="pres">
      <dgm:prSet presAssocID="{59EEE867-8797-4222-B19A-919340AA7567}" presName="hierChild2" presStyleCnt="0"/>
      <dgm:spPr/>
    </dgm:pt>
  </dgm:ptLst>
  <dgm:cxnLst>
    <dgm:cxn modelId="{8566B541-2A3E-4E45-98A6-C1047601DB19}" srcId="{2E309D42-07E9-44D8-BDBE-ECD948E5ED6F}" destId="{59EEE867-8797-4222-B19A-919340AA7567}" srcOrd="1" destOrd="0" parTransId="{9837F93F-56C1-4D0F-BE0E-41133DD7285E}" sibTransId="{57B19C06-B0CD-41F6-ABBE-DCCD3D72375D}"/>
    <dgm:cxn modelId="{4D473362-5EB2-478E-8251-66A880536AF4}" type="presOf" srcId="{59EEE867-8797-4222-B19A-919340AA7567}" destId="{047E8813-DD4E-4EA7-A7CF-F0EB5BAC1AF9}" srcOrd="0" destOrd="0" presId="urn:microsoft.com/office/officeart/2005/8/layout/hierarchy1"/>
    <dgm:cxn modelId="{B11E80A8-200D-4ACC-8DA8-72FDAF202D51}" srcId="{2E309D42-07E9-44D8-BDBE-ECD948E5ED6F}" destId="{462F0F20-2520-4251-9F5E-E1E2CE5A4236}" srcOrd="0" destOrd="0" parTransId="{A8E54D88-1F9F-4C05-BB51-25DF9631C7A0}" sibTransId="{2F8B7A6A-5578-4F9A-89BC-1880EC7E3462}"/>
    <dgm:cxn modelId="{6DB212B0-02D4-449D-A031-664E0666E4B7}" type="presOf" srcId="{462F0F20-2520-4251-9F5E-E1E2CE5A4236}" destId="{7ABF584A-8EC4-45F2-AB9A-AD2AB8D545F0}" srcOrd="0" destOrd="0" presId="urn:microsoft.com/office/officeart/2005/8/layout/hierarchy1"/>
    <dgm:cxn modelId="{0D94EAE0-4A78-42D2-8DBF-38498812BE6C}" type="presOf" srcId="{2E309D42-07E9-44D8-BDBE-ECD948E5ED6F}" destId="{50DA2DE6-0BB1-4A83-9321-2864974903A3}" srcOrd="0" destOrd="0" presId="urn:microsoft.com/office/officeart/2005/8/layout/hierarchy1"/>
    <dgm:cxn modelId="{A8175F2B-FED8-4660-AB8E-55243A8B110F}" type="presParOf" srcId="{50DA2DE6-0BB1-4A83-9321-2864974903A3}" destId="{935D3002-0432-40A4-8F85-F1D40DF7F926}" srcOrd="0" destOrd="0" presId="urn:microsoft.com/office/officeart/2005/8/layout/hierarchy1"/>
    <dgm:cxn modelId="{ADB109EE-BE4C-4A65-AD19-8981B62E2B4F}" type="presParOf" srcId="{935D3002-0432-40A4-8F85-F1D40DF7F926}" destId="{FB2236DF-CADC-444E-806C-9DFA02D860B2}" srcOrd="0" destOrd="0" presId="urn:microsoft.com/office/officeart/2005/8/layout/hierarchy1"/>
    <dgm:cxn modelId="{727E13E0-957B-4517-B972-F2CA578CFC8F}" type="presParOf" srcId="{FB2236DF-CADC-444E-806C-9DFA02D860B2}" destId="{1B4D0E8D-467A-4BF0-A666-C49668D95385}" srcOrd="0" destOrd="0" presId="urn:microsoft.com/office/officeart/2005/8/layout/hierarchy1"/>
    <dgm:cxn modelId="{B31CC5E1-9E4A-4CBB-88DF-9C354386A6C0}" type="presParOf" srcId="{FB2236DF-CADC-444E-806C-9DFA02D860B2}" destId="{7ABF584A-8EC4-45F2-AB9A-AD2AB8D545F0}" srcOrd="1" destOrd="0" presId="urn:microsoft.com/office/officeart/2005/8/layout/hierarchy1"/>
    <dgm:cxn modelId="{E5BBBF71-226E-4EA3-B07F-203137A08BB5}" type="presParOf" srcId="{935D3002-0432-40A4-8F85-F1D40DF7F926}" destId="{F17142CA-953F-47A3-9273-34E8306F06E6}" srcOrd="1" destOrd="0" presId="urn:microsoft.com/office/officeart/2005/8/layout/hierarchy1"/>
    <dgm:cxn modelId="{F9877499-19BE-45FA-887B-E063B60712FF}" type="presParOf" srcId="{50DA2DE6-0BB1-4A83-9321-2864974903A3}" destId="{924E91AB-F271-49C8-A0A2-9F8C2F6B8E0B}" srcOrd="1" destOrd="0" presId="urn:microsoft.com/office/officeart/2005/8/layout/hierarchy1"/>
    <dgm:cxn modelId="{EF7D73A0-9878-40D1-B3E0-26E76B609B9D}" type="presParOf" srcId="{924E91AB-F271-49C8-A0A2-9F8C2F6B8E0B}" destId="{3794355A-FA43-44C7-87B9-4B2C95D21FA5}" srcOrd="0" destOrd="0" presId="urn:microsoft.com/office/officeart/2005/8/layout/hierarchy1"/>
    <dgm:cxn modelId="{159151A8-23BE-4066-B70F-4FEAE8A9440F}" type="presParOf" srcId="{3794355A-FA43-44C7-87B9-4B2C95D21FA5}" destId="{28F6D329-18BC-415A-9C8C-AD8BB4CA0FC3}" srcOrd="0" destOrd="0" presId="urn:microsoft.com/office/officeart/2005/8/layout/hierarchy1"/>
    <dgm:cxn modelId="{B73C2AF7-0312-4E49-BDFC-9DC7F8CEAAF0}" type="presParOf" srcId="{3794355A-FA43-44C7-87B9-4B2C95D21FA5}" destId="{047E8813-DD4E-4EA7-A7CF-F0EB5BAC1AF9}" srcOrd="1" destOrd="0" presId="urn:microsoft.com/office/officeart/2005/8/layout/hierarchy1"/>
    <dgm:cxn modelId="{E7508892-0913-4600-AED3-1D93161D3B7D}" type="presParOf" srcId="{924E91AB-F271-49C8-A0A2-9F8C2F6B8E0B}" destId="{C69F488F-1D1E-437E-9E13-6624DE997B9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4D0E8D-467A-4BF0-A666-C49668D95385}">
      <dsp:nvSpPr>
        <dsp:cNvPr id="0" name=""/>
        <dsp:cNvSpPr/>
      </dsp:nvSpPr>
      <dsp:spPr>
        <a:xfrm>
          <a:off x="1260" y="262069"/>
          <a:ext cx="4423962" cy="28092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ABF584A-8EC4-45F2-AB9A-AD2AB8D545F0}">
      <dsp:nvSpPr>
        <dsp:cNvPr id="0" name=""/>
        <dsp:cNvSpPr/>
      </dsp:nvSpPr>
      <dsp:spPr>
        <a:xfrm>
          <a:off x="492811" y="729043"/>
          <a:ext cx="4423962" cy="280921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l-GR" sz="2900" kern="1200"/>
            <a:t>Η διάκριση καλών και κακών αγωγών της θερμότητας </a:t>
          </a:r>
          <a:endParaRPr lang="en-US" sz="2900" kern="1200"/>
        </a:p>
      </dsp:txBody>
      <dsp:txXfrm>
        <a:off x="575090" y="811322"/>
        <a:ext cx="4259404" cy="2644658"/>
      </dsp:txXfrm>
    </dsp:sp>
    <dsp:sp modelId="{28F6D329-18BC-415A-9C8C-AD8BB4CA0FC3}">
      <dsp:nvSpPr>
        <dsp:cNvPr id="0" name=""/>
        <dsp:cNvSpPr/>
      </dsp:nvSpPr>
      <dsp:spPr>
        <a:xfrm>
          <a:off x="5408325" y="262069"/>
          <a:ext cx="4423962" cy="28092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7E8813-DD4E-4EA7-A7CF-F0EB5BAC1AF9}">
      <dsp:nvSpPr>
        <dsp:cNvPr id="0" name=""/>
        <dsp:cNvSpPr/>
      </dsp:nvSpPr>
      <dsp:spPr>
        <a:xfrm>
          <a:off x="5899877" y="729043"/>
          <a:ext cx="4423962" cy="280921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l-GR" sz="2900" kern="1200"/>
            <a:t>Διάκριση υλικών σε αυτά που θερμαίνονται σε όλη τη μάζα τους ή μόνο στο σημείο επαφής τους με την πηγή</a:t>
          </a:r>
          <a:endParaRPr lang="en-US" sz="2900" kern="1200"/>
        </a:p>
      </dsp:txBody>
      <dsp:txXfrm>
        <a:off x="5982156" y="811322"/>
        <a:ext cx="4259404" cy="264465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48618E9-EE2D-4864-9EEE-58939BD4FBBA}"/>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317D1EC0-23FF-4FC8-B22D-E34878EAA4C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AB929A7-258C-4469-AAB4-A67D713F7A80}"/>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A635CDB-2D00-49D5-B26E-0694A25000C7}"/>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4288D7A-F857-418D-92F2-368E841B9F27}"/>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1084F50-7F3C-4A4A-877E-FFD9EC7CD88B}"/>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31E64C1-F4C0-4A94-B319-BB1A0A2450B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63D8374-8052-417F-AB69-B97EAC43D51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7750734-4D51-4019-A003-38A3DE49B434}"/>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1B693D1-DBA2-4D3B-9B37-D9EE8C4112F4}"/>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BCD3EA8-E4C0-4AF6-817F-F9F29157A499}"/>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170FB3-B397-4AC9-85FD-65388F26D90A}"/>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E5EC0B9-49C7-4777-AEC5-B5EF8DE40498}"/>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902048B-30F7-4434-87A5-140F9BB4BEB1}"/>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500A6E2-A41C-4751-8A4E-9A0C5718D930}"/>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C259517-7BE7-45F9-81C0-3A6362BF143C}"/>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0652F56-7B71-42B2-AB68-22204A6DF17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059830E-1C3D-4D42-8789-524971CB4657}"/>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B53325A7-86D3-4B52-A7E3-ADDF408B4067}"/>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D53F46F-EC12-484C-A4E7-791E57687AC1}"/>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64ED9CA-8950-47B8-A9ED-22B45CE15FB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4429F7B-9FD7-438F-8ECA-3FCAD006180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C558100-D455-4B41-890C-BCC898B2D165}"/>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2886397-398A-4318-BE16-2CBAC1902F9E}"/>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D32A3A6-CE6E-4ABD-8522-2C8DC88C070E}"/>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9014C09-5B84-4798-8BDE-C80D76E67B8E}"/>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A29EB9E-ED9D-4C69-8A26-9A7A0A83056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A2899F9-1795-416F-8F3D-26EEB684DB6A}"/>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3043474-8625-495C-BD06-3627FD286C55}"/>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D432CE47-7631-408E-8DDC-79EE378B707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2C8832D-8B8D-4036-B913-2D363143274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CCEFEAF-E87B-4FF2-A947-94CABAA0610D}"/>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43A7CD3-94E1-42A9-BAB7-2AFCD9FCBD10}"/>
              </a:ext>
            </a:extLst>
          </p:cNvPr>
          <p:cNvSpPr>
            <a:spLocks noGrp="1"/>
          </p:cNvSpPr>
          <p:nvPr>
            <p:ph type="ctrTitle"/>
          </p:nvPr>
        </p:nvSpPr>
        <p:spPr>
          <a:xfrm>
            <a:off x="691078" y="722903"/>
            <a:ext cx="10495904" cy="2460770"/>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467609B-8FD3-4FF7-8EBC-6619CA868B33}"/>
              </a:ext>
            </a:extLst>
          </p:cNvPr>
          <p:cNvSpPr>
            <a:spLocks noGrp="1"/>
          </p:cNvSpPr>
          <p:nvPr>
            <p:ph type="subTitle" idx="1"/>
          </p:nvPr>
        </p:nvSpPr>
        <p:spPr>
          <a:xfrm>
            <a:off x="691078" y="3428997"/>
            <a:ext cx="10495904" cy="2306639"/>
          </a:xfrm>
        </p:spPr>
        <p:txBody>
          <a:bodyPr/>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39" name="Right Triangle 38">
            <a:extLst>
              <a:ext uri="{FF2B5EF4-FFF2-40B4-BE49-F238E27FC236}">
                <a16:creationId xmlns:a16="http://schemas.microsoft.com/office/drawing/2014/main" id="{2437C4A8-8E3A-4ADA-93B9-64737CE1ABB1}"/>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ACC7A76F-3401-4F50-AE85-8F2AA247B99F}"/>
              </a:ext>
            </a:extLst>
          </p:cNvPr>
          <p:cNvSpPr>
            <a:spLocks noGrp="1"/>
          </p:cNvSpPr>
          <p:nvPr>
            <p:ph type="dt" sz="half" idx="10"/>
          </p:nvPr>
        </p:nvSpPr>
        <p:spPr/>
        <p:txBody>
          <a:bodyPr/>
          <a:lstStyle/>
          <a:p>
            <a:fld id="{8F72BA41-EC5B-4197-BCC8-0FD2E523CD7A}" type="datetimeFigureOut">
              <a:rPr lang="en-US" smtClean="0"/>
              <a:t>3/19/2023</a:t>
            </a:fld>
            <a:endParaRPr lang="en-US"/>
          </a:p>
        </p:txBody>
      </p:sp>
      <p:sp>
        <p:nvSpPr>
          <p:cNvPr id="5" name="Footer Placeholder 4">
            <a:extLst>
              <a:ext uri="{FF2B5EF4-FFF2-40B4-BE49-F238E27FC236}">
                <a16:creationId xmlns:a16="http://schemas.microsoft.com/office/drawing/2014/main" id="{DEF02E50-D34E-4DD4-8B3B-55D08F25F50A}"/>
              </a:ext>
            </a:extLst>
          </p:cNvPr>
          <p:cNvSpPr>
            <a:spLocks noGrp="1"/>
          </p:cNvSpPr>
          <p:nvPr>
            <p:ph type="ftr" sz="quarter" idx="11"/>
          </p:nvPr>
        </p:nvSpPr>
        <p:spPr>
          <a:xfrm>
            <a:off x="691078" y="236364"/>
            <a:ext cx="4114800" cy="417126"/>
          </a:xfrm>
        </p:spPr>
        <p:txBody>
          <a:bodyPr/>
          <a:lstStyle/>
          <a:p>
            <a:endParaRPr lang="en-US" dirty="0"/>
          </a:p>
        </p:txBody>
      </p:sp>
      <p:sp>
        <p:nvSpPr>
          <p:cNvPr id="6" name="Slide Number Placeholder 5">
            <a:extLst>
              <a:ext uri="{FF2B5EF4-FFF2-40B4-BE49-F238E27FC236}">
                <a16:creationId xmlns:a16="http://schemas.microsoft.com/office/drawing/2014/main" id="{37B53B71-D2FA-4DDC-9C9C-E26F7B591A8E}"/>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94922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BD70F-ACE4-4595-845E-2296BDF83B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978CD9-E0B5-4B48-8366-91E6D22C9F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FAF4B4-44D3-4E29-B235-A1B868207789}"/>
              </a:ext>
            </a:extLst>
          </p:cNvPr>
          <p:cNvSpPr>
            <a:spLocks noGrp="1"/>
          </p:cNvSpPr>
          <p:nvPr>
            <p:ph type="dt" sz="half" idx="10"/>
          </p:nvPr>
        </p:nvSpPr>
        <p:spPr/>
        <p:txBody>
          <a:bodyPr/>
          <a:lstStyle/>
          <a:p>
            <a:fld id="{8F72BA41-EC5B-4197-BCC8-0FD2E523CD7A}" type="datetimeFigureOut">
              <a:rPr lang="en-US" smtClean="0"/>
              <a:t>3/19/2023</a:t>
            </a:fld>
            <a:endParaRPr lang="en-US"/>
          </a:p>
        </p:txBody>
      </p:sp>
      <p:sp>
        <p:nvSpPr>
          <p:cNvPr id="5" name="Footer Placeholder 4">
            <a:extLst>
              <a:ext uri="{FF2B5EF4-FFF2-40B4-BE49-F238E27FC236}">
                <a16:creationId xmlns:a16="http://schemas.microsoft.com/office/drawing/2014/main" id="{E2D7BA37-9639-480E-84AB-EA277225CA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BFC658-154E-48DE-AD31-813E5170C93C}"/>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484636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65405209-5179-4359-91ED-1B1A46619A99}"/>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0E32344F-3BE0-4CE8-B1BD-9ABD425E1C0D}"/>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99DE306-F4FB-4730-A066-ADF38D739563}"/>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CB32885-303F-477F-A081-27425944F230}"/>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60C0C0B-4CD0-467D-A382-2B2415102C48}"/>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788DF0F-327F-43A5-AB71-3D32053D83CA}"/>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98A0902-2662-4911-A532-AA6310861479}"/>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ABDA4F7-23F4-46D1-8B7E-A21DD84083E1}"/>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7FC9FC2-8808-438E-8FFB-5FE416BFB5C8}"/>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04694E5-71F9-4210-9BE8-FC12CC177BD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B37E805-A7E5-4906-B0C5-1373F3DA962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4CD964-FBD6-41AB-8A02-9509A2BAC11F}"/>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9CD7FF8-E827-4E0A-BCE2-CCB34EDAC0F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5C4AD6BB-F1EE-4FB8-96E8-6890447800EC}"/>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E935057-E0A3-4DAE-B9C8-6E818D7A7205}"/>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08DDF69-1C14-453C-BC3A-37D3FE69DFC7}"/>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6C26D82-15BA-4B2E-A42D-2ECA8012D30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7F73B67-E5E9-4000-91DA-034B2127EFD2}"/>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AFAC1B5-F0DD-4FC0-B4C9-77CB29DF442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ACB3DB-54B2-4CEE-A791-C6FC6C758DAE}"/>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8324004-1030-47D9-B817-425FF6ECC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1AA001C4-81AB-4FA6-ADAA-C8618056353B}"/>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D1DAD34-7844-4F16-9874-F51F2A23B9EA}"/>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7DCBC6D-1BDA-4CB1-A3EC-59F240C8FA19}"/>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5B3C1A0-58E7-47E4-831B-CF3EE21D1E90}"/>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08A09FAA-E123-4FE4-B67A-9EBDE1A3130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317B7C6-C816-4A58-B184-135E4FD19F5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4D22ABB-4CE8-47DC-80BF-39B3E4CF7048}"/>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3A17DE37-A292-4031-AF42-CDB00A13EE76}"/>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73EF673-CB75-435F-9BF3-7594EC3ADF8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35F4581-15F6-47EE-87D0-1132A093DBA5}"/>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565CF984-F5BD-45C4-9A12-B02DB4F044E1}"/>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39" name="Right Triangle 38">
            <a:extLst>
              <a:ext uri="{FF2B5EF4-FFF2-40B4-BE49-F238E27FC236}">
                <a16:creationId xmlns:a16="http://schemas.microsoft.com/office/drawing/2014/main" id="{ACE66A86-8455-497B-9CA4-F460A19E5FBB}"/>
              </a:ext>
              <a:ext uri="{C183D7F6-B498-43B3-948B-1728B52AA6E4}">
                <adec:decorative xmlns:adec="http://schemas.microsoft.com/office/drawing/2017/decorative" val="1"/>
              </a:ext>
            </a:extLst>
          </p:cNvPr>
          <p:cNvSpPr/>
          <p:nvPr/>
        </p:nvSpPr>
        <p:spPr>
          <a:xfrm rot="18900000">
            <a:off x="7770390" y="-287370"/>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Vertical Title 1">
            <a:extLst>
              <a:ext uri="{FF2B5EF4-FFF2-40B4-BE49-F238E27FC236}">
                <a16:creationId xmlns:a16="http://schemas.microsoft.com/office/drawing/2014/main" id="{5868C62B-71EF-4824-9EE8-6CAE17984232}"/>
              </a:ext>
            </a:extLst>
          </p:cNvPr>
          <p:cNvSpPr>
            <a:spLocks noGrp="1"/>
          </p:cNvSpPr>
          <p:nvPr>
            <p:ph type="title" orient="vert"/>
          </p:nvPr>
        </p:nvSpPr>
        <p:spPr>
          <a:xfrm>
            <a:off x="7707774" y="715616"/>
            <a:ext cx="3295876" cy="5026597"/>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243E4C8-4AA9-49D7-BF71-1AB5F2CFE1FC}"/>
              </a:ext>
            </a:extLst>
          </p:cNvPr>
          <p:cNvSpPr>
            <a:spLocks noGrp="1"/>
          </p:cNvSpPr>
          <p:nvPr>
            <p:ph type="body" orient="vert" idx="1"/>
          </p:nvPr>
        </p:nvSpPr>
        <p:spPr>
          <a:xfrm>
            <a:off x="683588" y="715616"/>
            <a:ext cx="6770448" cy="5026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97898B3-014E-440B-BA4E-106339212804}"/>
              </a:ext>
            </a:extLst>
          </p:cNvPr>
          <p:cNvSpPr>
            <a:spLocks noGrp="1"/>
          </p:cNvSpPr>
          <p:nvPr>
            <p:ph type="dt" sz="half" idx="10"/>
          </p:nvPr>
        </p:nvSpPr>
        <p:spPr/>
        <p:txBody>
          <a:bodyPr/>
          <a:lstStyle/>
          <a:p>
            <a:fld id="{8F72BA41-EC5B-4197-BCC8-0FD2E523CD7A}" type="datetimeFigureOut">
              <a:rPr lang="en-US" smtClean="0"/>
              <a:t>3/19/2023</a:t>
            </a:fld>
            <a:endParaRPr lang="en-US"/>
          </a:p>
        </p:txBody>
      </p:sp>
      <p:sp>
        <p:nvSpPr>
          <p:cNvPr id="5" name="Footer Placeholder 4">
            <a:extLst>
              <a:ext uri="{FF2B5EF4-FFF2-40B4-BE49-F238E27FC236}">
                <a16:creationId xmlns:a16="http://schemas.microsoft.com/office/drawing/2014/main" id="{81C22643-CE63-4C3E-B437-5A1A5EF911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D1CE5E-160A-4B37-94E2-3D9DC75BFFAF}"/>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757041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D8D6B-70A2-430A-9F5D-DA093D8C16CF}"/>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94A2845-6CA6-4745-A951-25B8D5319D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049424-7A20-4BA1-9F60-671A5DBB3B13}"/>
              </a:ext>
            </a:extLst>
          </p:cNvPr>
          <p:cNvSpPr>
            <a:spLocks noGrp="1"/>
          </p:cNvSpPr>
          <p:nvPr>
            <p:ph type="dt" sz="half" idx="10"/>
          </p:nvPr>
        </p:nvSpPr>
        <p:spPr/>
        <p:txBody>
          <a:bodyPr/>
          <a:lstStyle/>
          <a:p>
            <a:fld id="{8F72BA41-EC5B-4197-BCC8-0FD2E523CD7A}" type="datetimeFigureOut">
              <a:rPr lang="en-US" smtClean="0"/>
              <a:t>3/19/2023</a:t>
            </a:fld>
            <a:endParaRPr lang="en-US"/>
          </a:p>
        </p:txBody>
      </p:sp>
      <p:sp>
        <p:nvSpPr>
          <p:cNvPr id="5" name="Footer Placeholder 4">
            <a:extLst>
              <a:ext uri="{FF2B5EF4-FFF2-40B4-BE49-F238E27FC236}">
                <a16:creationId xmlns:a16="http://schemas.microsoft.com/office/drawing/2014/main" id="{4F1BD2B2-E17F-402E-8EA3-5C7C1118A8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D23070-8658-4AC0-B2A3-4BE605A840F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554312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69DB7AC-F7D7-430A-A2A7-CD3EBBF1D35D}"/>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66AAF10E-F092-4160-BF4A-FF568555B790}"/>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6341C04-9B94-4385-A661-7B8C17000497}"/>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4C1D709-6A0F-409C-B2D0-C248E562265E}"/>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999BE53-BA11-4B67-BFBB-6281DB50C75D}"/>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B662D93-31C1-4DFB-A938-E631F89AA9F0}"/>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7ECC8DA-0BEC-4508-89D4-12FA35B481F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7DC8E6C-1B78-4B89-82DD-BBA778CD1482}"/>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8E5F54A-0315-4B15-B865-1F0460526260}"/>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DD7F352-DE39-4835-8D3F-69CDEC490F1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9D6F20A-F777-4F41-B23B-735A64FA5DA3}"/>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1BBADBA-0F74-418B-BC50-AD44596C3EF8}"/>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918BE26-88E5-457C-8095-745F34D1536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FB269E0-E058-4340-B93D-7D40FFF521F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DDD9AEE-5501-4385-B339-4616F567B53D}"/>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4D29C61-8926-4C98-882B-AB90108C8386}"/>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AC585F9-B633-4F7E-AADE-75079DC17158}"/>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5DC6366-5525-4FBC-9886-D4409F6B2993}"/>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CC03CF9-098C-4140-806A-023D3DC3F2E3}"/>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C41BC4-89DF-4EC4-A141-9EF16D8EEB5B}"/>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32AD067-E64C-499E-9C0A-A7252587441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653DD54-FA2B-4B91-A94E-3C46AE21B38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86AC204-156B-442E-B028-01036BD1F26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03512DE-F013-431A-9F6E-ADDA88FB2DD5}"/>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E95FEE1-61A9-4065-B9F8-5589180AC62B}"/>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028AA59-C1FA-46C0-BFDD-1C1D3404C81C}"/>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A5C99EE-B791-470A-8639-0357A751EB43}"/>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54F4204-F48B-4AF5-B11E-0CE7D972AC3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076643FE-3966-4B82-9623-C61A56EDD20C}"/>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2DD769C5-B1B1-45BD-A40A-67E6568C843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2A511707-50C7-48B2-81F7-5C82BF57795C}"/>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38D44F3-CCFE-48A0-8414-FFF5E43D9184}"/>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2D126FE0-8204-40BB-AD46-4A0C7A47514C}"/>
              </a:ext>
            </a:extLst>
          </p:cNvPr>
          <p:cNvSpPr>
            <a:spLocks noGrp="1"/>
          </p:cNvSpPr>
          <p:nvPr>
            <p:ph type="title"/>
          </p:nvPr>
        </p:nvSpPr>
        <p:spPr>
          <a:xfrm>
            <a:off x="691078" y="718115"/>
            <a:ext cx="10312571" cy="2781501"/>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B25E350-4200-419C-A167-527DD6B77792}"/>
              </a:ext>
            </a:extLst>
          </p:cNvPr>
          <p:cNvSpPr>
            <a:spLocks noGrp="1"/>
          </p:cNvSpPr>
          <p:nvPr>
            <p:ph type="body" idx="1"/>
          </p:nvPr>
        </p:nvSpPr>
        <p:spPr>
          <a:xfrm>
            <a:off x="691078" y="3753350"/>
            <a:ext cx="10312571" cy="1991572"/>
          </a:xfrm>
        </p:spPr>
        <p:txBody>
          <a:bodyPr/>
          <a:lstStyle>
            <a:lvl1pPr marL="0" indent="0">
              <a:buNone/>
              <a:defRPr lang="en-US" sz="2400" kern="1200" smtClean="0">
                <a:solidFill>
                  <a:schemeClr val="tx2"/>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39" name="Right Triangle 38">
            <a:extLst>
              <a:ext uri="{FF2B5EF4-FFF2-40B4-BE49-F238E27FC236}">
                <a16:creationId xmlns:a16="http://schemas.microsoft.com/office/drawing/2014/main" id="{6741F519-22CF-4C01-B140-5480DBAB30F8}"/>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D05D1550-9064-4767-B70A-3501AF956C94}"/>
              </a:ext>
            </a:extLst>
          </p:cNvPr>
          <p:cNvSpPr>
            <a:spLocks noGrp="1"/>
          </p:cNvSpPr>
          <p:nvPr>
            <p:ph type="dt" sz="half" idx="10"/>
          </p:nvPr>
        </p:nvSpPr>
        <p:spPr/>
        <p:txBody>
          <a:bodyPr/>
          <a:lstStyle/>
          <a:p>
            <a:fld id="{8F72BA41-EC5B-4197-BCC8-0FD2E523CD7A}" type="datetimeFigureOut">
              <a:rPr lang="en-US" smtClean="0"/>
              <a:t>3/19/2023</a:t>
            </a:fld>
            <a:endParaRPr lang="en-US"/>
          </a:p>
        </p:txBody>
      </p:sp>
      <p:sp>
        <p:nvSpPr>
          <p:cNvPr id="5" name="Footer Placeholder 4">
            <a:extLst>
              <a:ext uri="{FF2B5EF4-FFF2-40B4-BE49-F238E27FC236}">
                <a16:creationId xmlns:a16="http://schemas.microsoft.com/office/drawing/2014/main" id="{581E1C33-2E8E-4041-9683-12048CB8AB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D36992-B921-4F3F-9C4A-0D67E618D114}"/>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82900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CFDF5-4B31-4F1B-83BA-82A9510379F2}"/>
              </a:ext>
            </a:extLst>
          </p:cNvPr>
          <p:cNvSpPr>
            <a:spLocks noGrp="1"/>
          </p:cNvSpPr>
          <p:nvPr>
            <p:ph type="title"/>
          </p:nvPr>
        </p:nvSpPr>
        <p:spPr>
          <a:xfrm>
            <a:off x="691078" y="722903"/>
            <a:ext cx="10312571" cy="1354844"/>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14EC9A6-F718-4497-8A75-637EE17458E0}"/>
              </a:ext>
            </a:extLst>
          </p:cNvPr>
          <p:cNvSpPr>
            <a:spLocks noGrp="1"/>
          </p:cNvSpPr>
          <p:nvPr>
            <p:ph sz="half" idx="1"/>
          </p:nvPr>
        </p:nvSpPr>
        <p:spPr>
          <a:xfrm>
            <a:off x="691078" y="2345843"/>
            <a:ext cx="500958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D503E57-9695-4508-9778-B3DB1FB5FAB6}"/>
              </a:ext>
            </a:extLst>
          </p:cNvPr>
          <p:cNvSpPr>
            <a:spLocks noGrp="1"/>
          </p:cNvSpPr>
          <p:nvPr>
            <p:ph sz="half" idx="2"/>
          </p:nvPr>
        </p:nvSpPr>
        <p:spPr>
          <a:xfrm>
            <a:off x="5935075" y="2345843"/>
            <a:ext cx="506857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474CEE6-B9DC-4CCC-8F4C-0B4DADFB0195}"/>
              </a:ext>
            </a:extLst>
          </p:cNvPr>
          <p:cNvSpPr>
            <a:spLocks noGrp="1"/>
          </p:cNvSpPr>
          <p:nvPr>
            <p:ph type="dt" sz="half" idx="10"/>
          </p:nvPr>
        </p:nvSpPr>
        <p:spPr/>
        <p:txBody>
          <a:bodyPr/>
          <a:lstStyle/>
          <a:p>
            <a:fld id="{8F72BA41-EC5B-4197-BCC8-0FD2E523CD7A}" type="datetimeFigureOut">
              <a:rPr lang="en-US" smtClean="0"/>
              <a:t>3/19/2023</a:t>
            </a:fld>
            <a:endParaRPr lang="en-US"/>
          </a:p>
        </p:txBody>
      </p:sp>
      <p:sp>
        <p:nvSpPr>
          <p:cNvPr id="6" name="Footer Placeholder 5">
            <a:extLst>
              <a:ext uri="{FF2B5EF4-FFF2-40B4-BE49-F238E27FC236}">
                <a16:creationId xmlns:a16="http://schemas.microsoft.com/office/drawing/2014/main" id="{2AC85191-5804-47C9-95EB-D49D715737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6B0A03-44F6-4299-B45D-E07A023906F0}"/>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721980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920E6-CC97-4BD8-92FE-8F36024D0E38}"/>
              </a:ext>
            </a:extLst>
          </p:cNvPr>
          <p:cNvSpPr>
            <a:spLocks noGrp="1"/>
          </p:cNvSpPr>
          <p:nvPr>
            <p:ph type="title"/>
          </p:nvPr>
        </p:nvSpPr>
        <p:spPr>
          <a:xfrm>
            <a:off x="691078" y="722900"/>
            <a:ext cx="10320062" cy="1407505"/>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73872FB-EDD5-42FB-8A9A-279EAD4FB0D9}"/>
              </a:ext>
            </a:extLst>
          </p:cNvPr>
          <p:cNvSpPr>
            <a:spLocks noGrp="1"/>
          </p:cNvSpPr>
          <p:nvPr>
            <p:ph type="body" idx="1"/>
          </p:nvPr>
        </p:nvSpPr>
        <p:spPr>
          <a:xfrm>
            <a:off x="691078" y="2331481"/>
            <a:ext cx="4963444"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5F28C1-95C8-476A-8D93-D580DD39D8F7}"/>
              </a:ext>
            </a:extLst>
          </p:cNvPr>
          <p:cNvSpPr>
            <a:spLocks noGrp="1"/>
          </p:cNvSpPr>
          <p:nvPr>
            <p:ph sz="half" idx="2"/>
          </p:nvPr>
        </p:nvSpPr>
        <p:spPr>
          <a:xfrm>
            <a:off x="691078" y="2954564"/>
            <a:ext cx="4963444"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4315485-EE1A-41B0-873A-BA9D06E88BFD}"/>
              </a:ext>
            </a:extLst>
          </p:cNvPr>
          <p:cNvSpPr>
            <a:spLocks noGrp="1"/>
          </p:cNvSpPr>
          <p:nvPr>
            <p:ph type="body" sz="quarter" idx="3"/>
          </p:nvPr>
        </p:nvSpPr>
        <p:spPr>
          <a:xfrm>
            <a:off x="6103351" y="2331481"/>
            <a:ext cx="4900298"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81A6FB-1583-4A1B-A4A7-C65062C57B73}"/>
              </a:ext>
            </a:extLst>
          </p:cNvPr>
          <p:cNvSpPr>
            <a:spLocks noGrp="1"/>
          </p:cNvSpPr>
          <p:nvPr>
            <p:ph sz="quarter" idx="4"/>
          </p:nvPr>
        </p:nvSpPr>
        <p:spPr>
          <a:xfrm>
            <a:off x="6103351" y="2954564"/>
            <a:ext cx="4900298"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3A29EA7-E61E-4617-9DA9-40B9299B3287}"/>
              </a:ext>
            </a:extLst>
          </p:cNvPr>
          <p:cNvSpPr>
            <a:spLocks noGrp="1"/>
          </p:cNvSpPr>
          <p:nvPr>
            <p:ph type="dt" sz="half" idx="10"/>
          </p:nvPr>
        </p:nvSpPr>
        <p:spPr>
          <a:xfrm>
            <a:off x="683587" y="6215870"/>
            <a:ext cx="3843779" cy="417126"/>
          </a:xfrm>
        </p:spPr>
        <p:txBody>
          <a:bodyPr/>
          <a:lstStyle/>
          <a:p>
            <a:fld id="{8F72BA41-EC5B-4197-BCC8-0FD2E523CD7A}" type="datetimeFigureOut">
              <a:rPr lang="en-US" smtClean="0"/>
              <a:t>3/19/2023</a:t>
            </a:fld>
            <a:endParaRPr lang="en-US"/>
          </a:p>
        </p:txBody>
      </p:sp>
      <p:sp>
        <p:nvSpPr>
          <p:cNvPr id="8" name="Footer Placeholder 7">
            <a:extLst>
              <a:ext uri="{FF2B5EF4-FFF2-40B4-BE49-F238E27FC236}">
                <a16:creationId xmlns:a16="http://schemas.microsoft.com/office/drawing/2014/main" id="{D56249CC-EB72-46A6-87D9-5FBDA8E450EC}"/>
              </a:ext>
            </a:extLst>
          </p:cNvPr>
          <p:cNvSpPr>
            <a:spLocks noGrp="1"/>
          </p:cNvSpPr>
          <p:nvPr>
            <p:ph type="ftr" sz="quarter" idx="11"/>
          </p:nvPr>
        </p:nvSpPr>
        <p:spPr>
          <a:xfrm>
            <a:off x="691078" y="236364"/>
            <a:ext cx="4114800" cy="417126"/>
          </a:xfrm>
        </p:spPr>
        <p:txBody>
          <a:bodyPr/>
          <a:lstStyle/>
          <a:p>
            <a:endParaRPr lang="en-US" dirty="0"/>
          </a:p>
        </p:txBody>
      </p:sp>
      <p:sp>
        <p:nvSpPr>
          <p:cNvPr id="9" name="Slide Number Placeholder 8">
            <a:extLst>
              <a:ext uri="{FF2B5EF4-FFF2-40B4-BE49-F238E27FC236}">
                <a16:creationId xmlns:a16="http://schemas.microsoft.com/office/drawing/2014/main" id="{EAA04EE7-47BE-4ECE-A170-793C4E56951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318386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E4946-24AD-40DD-95A7-49BA49C227DF}"/>
              </a:ext>
            </a:extLst>
          </p:cNvPr>
          <p:cNvSpPr>
            <a:spLocks noGrp="1"/>
          </p:cNvSpPr>
          <p:nvPr>
            <p:ph type="title"/>
          </p:nvPr>
        </p:nvSpPr>
        <p:spPr>
          <a:xfrm>
            <a:off x="691078" y="722903"/>
            <a:ext cx="10501177" cy="1401231"/>
          </a:xfrm>
        </p:spPr>
        <p:txBody>
          <a:bodyPr/>
          <a:lstStyle>
            <a:lvl1pP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7D8CF342-49F6-482D-943E-7E50B1694AE3}"/>
              </a:ext>
            </a:extLst>
          </p:cNvPr>
          <p:cNvSpPr>
            <a:spLocks noGrp="1"/>
          </p:cNvSpPr>
          <p:nvPr>
            <p:ph type="dt" sz="half" idx="10"/>
          </p:nvPr>
        </p:nvSpPr>
        <p:spPr/>
        <p:txBody>
          <a:bodyPr/>
          <a:lstStyle/>
          <a:p>
            <a:fld id="{8F72BA41-EC5B-4197-BCC8-0FD2E523CD7A}" type="datetimeFigureOut">
              <a:rPr lang="en-US" smtClean="0"/>
              <a:t>3/19/2023</a:t>
            </a:fld>
            <a:endParaRPr lang="en-US"/>
          </a:p>
        </p:txBody>
      </p:sp>
      <p:sp>
        <p:nvSpPr>
          <p:cNvPr id="4" name="Footer Placeholder 3">
            <a:extLst>
              <a:ext uri="{FF2B5EF4-FFF2-40B4-BE49-F238E27FC236}">
                <a16:creationId xmlns:a16="http://schemas.microsoft.com/office/drawing/2014/main" id="{064033E5-3797-4FF8-866F-9FD9325A9FAB}"/>
              </a:ext>
            </a:extLst>
          </p:cNvPr>
          <p:cNvSpPr>
            <a:spLocks noGrp="1"/>
          </p:cNvSpPr>
          <p:nvPr>
            <p:ph type="ftr" sz="quarter" idx="11"/>
          </p:nvPr>
        </p:nvSpPr>
        <p:spPr>
          <a:xfrm>
            <a:off x="691078" y="236364"/>
            <a:ext cx="4114800" cy="417126"/>
          </a:xfrm>
        </p:spPr>
        <p:txBody>
          <a:bodyPr/>
          <a:lstStyle/>
          <a:p>
            <a:endParaRPr lang="en-US"/>
          </a:p>
        </p:txBody>
      </p:sp>
      <p:sp>
        <p:nvSpPr>
          <p:cNvPr id="5" name="Slide Number Placeholder 4">
            <a:extLst>
              <a:ext uri="{FF2B5EF4-FFF2-40B4-BE49-F238E27FC236}">
                <a16:creationId xmlns:a16="http://schemas.microsoft.com/office/drawing/2014/main" id="{66DC1E67-424D-4638-98F8-38E71A41001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604234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45BED274-5EB4-4EF4-B353-E55BD502655C}"/>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6" name="Straight Connector 5">
              <a:extLst>
                <a:ext uri="{FF2B5EF4-FFF2-40B4-BE49-F238E27FC236}">
                  <a16:creationId xmlns:a16="http://schemas.microsoft.com/office/drawing/2014/main" id="{E0418BE5-560E-4E49-B12D-B555511FED72}"/>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49D1162-73B9-420F-BCBE-95039D00CD24}"/>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92BA76FE-316A-48E2-A03B-4E05691C4348}"/>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E678FBC-A6AD-4422-BA24-A4172F8862CA}"/>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D3C5C3E-2D08-43F0-AFAC-E15360CA7D3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0BEAC62-AF92-4A65-9790-6F6E0C6C5A1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C77D7C5-E76E-4E82-BFC4-9A75D2C8089D}"/>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66E0152-96B9-4067-80D3-D9BDE6D7EC9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918AFCC-B9DA-4092-8FBA-2CFEDB0388E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1EC7D33-C87E-4812-A722-53C5D99272B5}"/>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5F239E3-501A-4C3C-9BE4-6BFA0D3126B7}"/>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B62BF3B-95BB-4188-AAE5-015A0EF3D18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14E5F0F-0124-40D0-A0BF-AE307A0E15F4}"/>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BADC3B1-26C7-4CF1-B29D-4D0DEA3E2633}"/>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0A7DF6E-1132-4A80-9B18-593B1ACD778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EF19589-10D8-4A8F-A0B1-F7CE380E3001}"/>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8E6BB32-C4F8-4914-88D3-7DC5E79D023E}"/>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8F046EE-9DBA-4924-A19C-ED8741F5F810}"/>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8AABBC44-ABA8-4913-824E-64D344724644}"/>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4272B22-1C39-47A0-8551-73666AFBE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8CDFF66-464C-4ABF-BB01-00500A3B7517}"/>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079FC88-BD3B-4C04-9B90-0FC93C17921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1FCAED8-8687-4141-A7C3-0D88ACEDFEC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65038E6-7B32-460F-B804-D6C105FF44C9}"/>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C5DAE85-AD17-454B-AB64-CEFF52FDAB9D}"/>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C603643-2066-4967-AE4B-9DA143843B2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37E9533-9B07-43E3-B939-7BADC01FEE86}"/>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EDCCAAEE-AB2E-4534-893A-3DB109499FB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8BD39A2-970F-4714-AAA6-67EE99A0EAA9}"/>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F4A1387-348B-4E46-9B65-FDF76ED0EF20}"/>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F5DAF27-A54D-442A-93E4-BA7F04EAE379}"/>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Date Placeholder 1">
            <a:extLst>
              <a:ext uri="{FF2B5EF4-FFF2-40B4-BE49-F238E27FC236}">
                <a16:creationId xmlns:a16="http://schemas.microsoft.com/office/drawing/2014/main" id="{D2EA265F-80A1-448D-A6EB-CE8D6F6EC723}"/>
              </a:ext>
            </a:extLst>
          </p:cNvPr>
          <p:cNvSpPr>
            <a:spLocks noGrp="1"/>
          </p:cNvSpPr>
          <p:nvPr>
            <p:ph type="dt" sz="half" idx="10"/>
          </p:nvPr>
        </p:nvSpPr>
        <p:spPr/>
        <p:txBody>
          <a:bodyPr/>
          <a:lstStyle/>
          <a:p>
            <a:fld id="{8F72BA41-EC5B-4197-BCC8-0FD2E523CD7A}" type="datetimeFigureOut">
              <a:rPr lang="en-US" smtClean="0"/>
              <a:t>3/19/2023</a:t>
            </a:fld>
            <a:endParaRPr lang="en-US"/>
          </a:p>
        </p:txBody>
      </p:sp>
      <p:sp>
        <p:nvSpPr>
          <p:cNvPr id="3" name="Footer Placeholder 2">
            <a:extLst>
              <a:ext uri="{FF2B5EF4-FFF2-40B4-BE49-F238E27FC236}">
                <a16:creationId xmlns:a16="http://schemas.microsoft.com/office/drawing/2014/main" id="{4815D00D-89E6-4E7A-9A4D-A8CCEB3BED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2B5AEA-8C38-4776-878C-AB01474D917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489804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40" name="Right Triangle 39">
            <a:extLst>
              <a:ext uri="{FF2B5EF4-FFF2-40B4-BE49-F238E27FC236}">
                <a16:creationId xmlns:a16="http://schemas.microsoft.com/office/drawing/2014/main" id="{C4853C57-22BC-4465-8B37-DC06FE5A0003}"/>
              </a:ext>
              <a:ext uri="{C183D7F6-B498-43B3-948B-1728B52AA6E4}">
                <adec:decorative xmlns:adec="http://schemas.microsoft.com/office/drawing/2017/decorative" val="1"/>
              </a:ext>
            </a:extLst>
          </p:cNvPr>
          <p:cNvSpPr/>
          <p:nvPr/>
        </p:nvSpPr>
        <p:spPr>
          <a:xfrm rot="13500000">
            <a:off x="-281092" y="314485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7E67C0A6-48E9-4845-9EBF-EF2A3DFD274F}"/>
              </a:ext>
            </a:extLst>
          </p:cNvPr>
          <p:cNvSpPr>
            <a:spLocks noGrp="1"/>
          </p:cNvSpPr>
          <p:nvPr>
            <p:ph type="title"/>
          </p:nvPr>
        </p:nvSpPr>
        <p:spPr>
          <a:xfrm>
            <a:off x="683587" y="713677"/>
            <a:ext cx="4499914" cy="2996581"/>
          </a:xfrm>
        </p:spPr>
        <p:txBody>
          <a:bodyPr anchor="b">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A8B542-2084-485C-ABFC-94340B4C7E77}"/>
              </a:ext>
            </a:extLst>
          </p:cNvPr>
          <p:cNvSpPr>
            <a:spLocks noGrp="1"/>
          </p:cNvSpPr>
          <p:nvPr>
            <p:ph idx="1"/>
          </p:nvPr>
        </p:nvSpPr>
        <p:spPr>
          <a:xfrm>
            <a:off x="5698672" y="708102"/>
            <a:ext cx="5656716" cy="54306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9647791F-9546-470D-A174-D75285263C2C}"/>
              </a:ext>
            </a:extLst>
          </p:cNvPr>
          <p:cNvSpPr>
            <a:spLocks noGrp="1"/>
          </p:cNvSpPr>
          <p:nvPr>
            <p:ph type="body" sz="half" idx="2"/>
          </p:nvPr>
        </p:nvSpPr>
        <p:spPr>
          <a:xfrm>
            <a:off x="683587" y="3976544"/>
            <a:ext cx="4499914" cy="2162201"/>
          </a:xfrm>
        </p:spPr>
        <p:txBody>
          <a:bodyPr>
            <a:normAutofit/>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None/>
            </a:pPr>
            <a:r>
              <a:rPr lang="en-US"/>
              <a:t>Click to edit Master text styles</a:t>
            </a:r>
          </a:p>
        </p:txBody>
      </p:sp>
      <p:grpSp>
        <p:nvGrpSpPr>
          <p:cNvPr id="8" name="Group 7">
            <a:extLst>
              <a:ext uri="{FF2B5EF4-FFF2-40B4-BE49-F238E27FC236}">
                <a16:creationId xmlns:a16="http://schemas.microsoft.com/office/drawing/2014/main" id="{0550D594-9D00-4E12-9A7B-8B78EC19948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C5DEA230-2680-47DD-BD49-FDBF4C1105A5}"/>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0BA61D-887F-46F1-B20D-EA4C38D467C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350DFBA-D16D-4AE0-8339-58C4089B94AD}"/>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F4AAAA5-CEFC-4C25-91D3-5AE49F720DA5}"/>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4D142AD-3FA3-43E4-8A61-61CF1E41568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C3755A3-93F4-4EC4-9635-7E89E4AF1D3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0BFB588-0AB8-4BD8-9272-1CA867726018}"/>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45A6DF3-CF29-4480-A235-EAE88D65A63C}"/>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D6FF036-365A-4C15-8E15-0D5BBEBCEA58}"/>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85E76FF-4E86-4E42-B67E-B11AAE8D3076}"/>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1A64CEE-7CED-4EB2-A414-6F2D91E824F9}"/>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12C571B-47A6-49EB-A29F-678368BAED9F}"/>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160B109-845C-4119-BB66-9887B3859A7D}"/>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68B7447-FF64-42D9-B3C6-2BDC6F547ED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FFF9B71-8653-450D-AFBE-2140D586FB5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F0B9E5A-C1DA-445C-A911-721DF98DDCDD}"/>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5C9A3DC-A478-4469-9359-34A435689F3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7DE3299-EED7-4771-A270-F6B02941AD6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B434422A-5B59-41DC-8E2A-1A8244580E30}"/>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A176117-0990-434B-A9D9-B4B9043C544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7D6425E-C84A-462F-98F8-D0AB4FC3AF88}"/>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AF13AB68-7321-4AC2-AC60-0F417877D07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E275CCE-D06F-49D0-8A47-372C5040330B}"/>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D4B374E-EEBC-4A9C-B3B4-B269EC719857}"/>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D80A7E6-BBEF-4EF1-B14A-29F26BFCF8E6}"/>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D7BC013-9B50-459D-8B8D-F756514A478B}"/>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48964C0-675D-4807-B795-4B695A8F8420}"/>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6911512-51A8-4CE7-A043-425C809EB5F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3C15D1E-0EDF-4AD7-90C7-3D8D64E645D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8265A2D-2A6A-4301-B59F-8BAD98D9A57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4A4907F-2D1D-49D1-882D-119AA5E1183B}"/>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5" name="Date Placeholder 4">
            <a:extLst>
              <a:ext uri="{FF2B5EF4-FFF2-40B4-BE49-F238E27FC236}">
                <a16:creationId xmlns:a16="http://schemas.microsoft.com/office/drawing/2014/main" id="{AF6A2284-37AB-43F5-98B8-8AB49DBFA9F5}"/>
              </a:ext>
            </a:extLst>
          </p:cNvPr>
          <p:cNvSpPr>
            <a:spLocks noGrp="1"/>
          </p:cNvSpPr>
          <p:nvPr>
            <p:ph type="dt" sz="half" idx="10"/>
          </p:nvPr>
        </p:nvSpPr>
        <p:spPr/>
        <p:txBody>
          <a:bodyPr/>
          <a:lstStyle/>
          <a:p>
            <a:fld id="{8F72BA41-EC5B-4197-BCC8-0FD2E523CD7A}" type="datetimeFigureOut">
              <a:rPr lang="en-US" smtClean="0"/>
              <a:t>3/19/2023</a:t>
            </a:fld>
            <a:endParaRPr lang="en-US"/>
          </a:p>
        </p:txBody>
      </p:sp>
      <p:sp>
        <p:nvSpPr>
          <p:cNvPr id="6" name="Footer Placeholder 5">
            <a:extLst>
              <a:ext uri="{FF2B5EF4-FFF2-40B4-BE49-F238E27FC236}">
                <a16:creationId xmlns:a16="http://schemas.microsoft.com/office/drawing/2014/main" id="{9AD8ABAA-E2F7-4C89-99ED-2C340220DD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2EF12-B2CD-4F3C-9F19-A8691540501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42420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DDA6865-0A03-48FA-AD6E-D5BF8FDE927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2277E8EB-0DA2-40E4-AD12-1CCD0D262D0B}"/>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5BFE9F8-907A-4FFC-9FDE-2B51D238C40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BDDC323-8732-4007-BB81-1BE917E3B2FF}"/>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908FC40-8403-438D-95CA-E4EDC66192A9}"/>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411D218-3FEA-4455-9809-91F029FB55AE}"/>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541390F-BE50-4E4E-9DA2-B5F23F1A93D8}"/>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EB3F094-97B5-48E1-A4DE-8BEED255028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D4DBB43-CB34-4881-9445-A7FE131D5327}"/>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B71F972-027A-47F0-996C-84BFE4574050}"/>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C41353D-93C8-43F8-BBDE-7AB6B29EC38C}"/>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CF07B24-CBD8-4F09-81EB-504285F8E11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27873BB-1D79-4055-801C-BDA0F9A1513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008D42B-2F35-497E-A26D-9AF008619D4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7F57499-C4D9-4B7D-BADA-38462AA3164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271F2B9-1FFA-4350-9370-B098459A232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8FBAFFC-DC8F-4BB4-B405-E4AAA269AED4}"/>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94FCE64-D7A5-411A-8795-932DD39F9520}"/>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0B4ECFC-FD43-44CF-B7FA-2A8C5651400F}"/>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9DFBC12-1E1D-44DE-9966-BAB05B246636}"/>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9BEF096-361C-478B-81EB-37584119BFEE}"/>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FC81993-CE86-4910-B9CE-B69375BDCEE3}"/>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75613D7-9FB0-4D33-8784-EC059DE019C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520AFD9-E849-4F42-99B2-928E6098C29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A200B0B-91CD-4D66-ADFC-9585D283103C}"/>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B5DB0C45-30CE-4C85-95C6-FFF4977C646A}"/>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BDC31604-5F93-436D-A9D2-A48846D4E0DE}"/>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1FF1B965-7DE1-4AE3-B28B-DB6847BC52CC}"/>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EFD9FB65-4392-4D6A-8ACC-8151F682BFE8}"/>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B40380C-3493-4AFE-BF13-AE68A8D244B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3CB21DF1-4859-4991-9C10-F8FA68F41013}"/>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354AD212-17DC-4506-AAA0-34A46A0B11C3}"/>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5B556E7-762B-4E18-A961-A4F7A9ECF9D8}"/>
              </a:ext>
            </a:extLst>
          </p:cNvPr>
          <p:cNvSpPr>
            <a:spLocks noGrp="1"/>
          </p:cNvSpPr>
          <p:nvPr>
            <p:ph type="title"/>
          </p:nvPr>
        </p:nvSpPr>
        <p:spPr>
          <a:xfrm>
            <a:off x="683587" y="713677"/>
            <a:ext cx="4434823" cy="3020519"/>
          </a:xfrm>
        </p:spPr>
        <p:txBody>
          <a:bodyPr anchor="b">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FB7118AF-C54D-406D-AABE-AED6576D1281}"/>
              </a:ext>
            </a:extLst>
          </p:cNvPr>
          <p:cNvSpPr>
            <a:spLocks noGrp="1"/>
          </p:cNvSpPr>
          <p:nvPr>
            <p:ph type="pic" idx="1"/>
          </p:nvPr>
        </p:nvSpPr>
        <p:spPr>
          <a:xfrm>
            <a:off x="5698672" y="713677"/>
            <a:ext cx="5304977" cy="54306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0" name="Right Triangle 39">
            <a:extLst>
              <a:ext uri="{FF2B5EF4-FFF2-40B4-BE49-F238E27FC236}">
                <a16:creationId xmlns:a16="http://schemas.microsoft.com/office/drawing/2014/main" id="{205CDEB9-8DED-4711-8140-4C943FC2CDA0}"/>
              </a:ext>
              <a:ext uri="{C183D7F6-B498-43B3-948B-1728B52AA6E4}">
                <adec:decorative xmlns:adec="http://schemas.microsoft.com/office/drawing/2017/decorative" val="1"/>
              </a:ext>
            </a:extLst>
          </p:cNvPr>
          <p:cNvSpPr/>
          <p:nvPr/>
        </p:nvSpPr>
        <p:spPr>
          <a:xfrm rot="13500000">
            <a:off x="-281093" y="314330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Text Placeholder 3">
            <a:extLst>
              <a:ext uri="{FF2B5EF4-FFF2-40B4-BE49-F238E27FC236}">
                <a16:creationId xmlns:a16="http://schemas.microsoft.com/office/drawing/2014/main" id="{02E13C3F-6360-4760-9477-C3831A6E26EF}"/>
              </a:ext>
            </a:extLst>
          </p:cNvPr>
          <p:cNvSpPr>
            <a:spLocks noGrp="1"/>
          </p:cNvSpPr>
          <p:nvPr>
            <p:ph type="body" sz="half" idx="2"/>
          </p:nvPr>
        </p:nvSpPr>
        <p:spPr>
          <a:xfrm>
            <a:off x="683587" y="3970330"/>
            <a:ext cx="4434823" cy="2173992"/>
          </a:xfrm>
        </p:spPr>
        <p:txBody>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192D3B-60EE-4FC5-9ED7-4445300844CA}"/>
              </a:ext>
            </a:extLst>
          </p:cNvPr>
          <p:cNvSpPr>
            <a:spLocks noGrp="1"/>
          </p:cNvSpPr>
          <p:nvPr>
            <p:ph type="dt" sz="half" idx="10"/>
          </p:nvPr>
        </p:nvSpPr>
        <p:spPr/>
        <p:txBody>
          <a:bodyPr/>
          <a:lstStyle/>
          <a:p>
            <a:fld id="{8F72BA41-EC5B-4197-BCC8-0FD2E523CD7A}" type="datetimeFigureOut">
              <a:rPr lang="en-US" smtClean="0"/>
              <a:t>3/19/2023</a:t>
            </a:fld>
            <a:endParaRPr lang="en-US"/>
          </a:p>
        </p:txBody>
      </p:sp>
      <p:sp>
        <p:nvSpPr>
          <p:cNvPr id="6" name="Footer Placeholder 5">
            <a:extLst>
              <a:ext uri="{FF2B5EF4-FFF2-40B4-BE49-F238E27FC236}">
                <a16:creationId xmlns:a16="http://schemas.microsoft.com/office/drawing/2014/main" id="{5BCF831E-9B19-4936-8BC9-F62A9B118B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71E1D1-F7A2-40D0-91DA-07468A9651E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839945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BDF0D99C-5D42-41C6-A50C-C4E2D6B2A36E}"/>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40" name="Straight Connector 39">
              <a:extLst>
                <a:ext uri="{FF2B5EF4-FFF2-40B4-BE49-F238E27FC236}">
                  <a16:creationId xmlns:a16="http://schemas.microsoft.com/office/drawing/2014/main" id="{5F28962D-50BA-43F8-8863-28ECE711D3F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80F5939-D4E0-46FD-9A5A-5D648E381092}"/>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633D331-78CB-40A1-B167-8185EC5D707B}"/>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C512E4B1-E78E-49E7-AA36-374CC1B084E4}"/>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A7D46340-CBFC-490F-B44E-7AA8FBF58B05}"/>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3575C26C-3EBD-4AA9-BA4D-2561E295D65D}"/>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235DB6BE-E065-4559-BF5C-36B56B379040}"/>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3DA54272-CD9D-4F68-BBAB-4F0C0C3EC63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A002CE8F-9256-4F2C-B474-58873717119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59C9DE9F-4252-401D-913E-B74C9E326F9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8FE4E69B-534F-4A80-9E1C-798BEE1B079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7564E1C-009C-4832-AE8D-E98286693F0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305DF1C-5801-43F2-A8B9-5351369418C0}"/>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06E71C8-0783-4E17-9B34-F51231DD2954}"/>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FD908F17-2A89-4B0A-A2EA-692390969FE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BE22751-380F-44F9-BEED-0A553CF87BE5}"/>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7B27910-846F-4E4E-B588-F5B2E026FE9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E6E0501E-134E-46D7-984F-3A382B0BB29B}"/>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90A83974-CBD7-4A69-9D84-2D3BBDE027A5}"/>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A503E931-00D4-4B0C-BC69-49FE5C766518}"/>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97732A30-BE2F-4D71-BC37-60F7B44591B9}"/>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0C8EB840-DE7D-4E67-989C-F4D8F50E15BD}"/>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F05D2CC2-53CC-487E-A72E-42B1E9B18460}"/>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03A12D6B-1D60-4F26-8FB9-74AD5B070BDF}"/>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41895D00-2D63-443C-95A8-5EB6E5EECBF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6AC50652-2A56-4382-95D0-971644EE0FA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DA50A374-8880-482D-B54F-F74E0D7BE18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C66364D8-CCC7-4AAF-94BC-766EC160D99E}"/>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4A0DC409-26E2-4453-89FD-745EA849BE7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239ED039-D66C-4A5E-AA35-E7A5FA2E64C2}"/>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C72C13DC-161E-49CF-96B5-5383AA052AB7}"/>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Placeholder 1">
            <a:extLst>
              <a:ext uri="{FF2B5EF4-FFF2-40B4-BE49-F238E27FC236}">
                <a16:creationId xmlns:a16="http://schemas.microsoft.com/office/drawing/2014/main" id="{05103067-48DA-458C-99F6-9921C19A802A}"/>
              </a:ext>
            </a:extLst>
          </p:cNvPr>
          <p:cNvSpPr>
            <a:spLocks noGrp="1"/>
          </p:cNvSpPr>
          <p:nvPr>
            <p:ph type="title"/>
          </p:nvPr>
        </p:nvSpPr>
        <p:spPr>
          <a:xfrm>
            <a:off x="691079" y="725951"/>
            <a:ext cx="10325000" cy="14424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CB86862-507E-4F73-890F-3B77BCFA3FA2}"/>
              </a:ext>
            </a:extLst>
          </p:cNvPr>
          <p:cNvSpPr>
            <a:spLocks noGrp="1"/>
          </p:cNvSpPr>
          <p:nvPr>
            <p:ph type="body" idx="1"/>
          </p:nvPr>
        </p:nvSpPr>
        <p:spPr>
          <a:xfrm>
            <a:off x="691079" y="2340131"/>
            <a:ext cx="10325000" cy="35644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EFBC0BB-AF05-4753-9159-41A16FBFC3B4}"/>
              </a:ext>
            </a:extLst>
          </p:cNvPr>
          <p:cNvSpPr>
            <a:spLocks noGrp="1"/>
          </p:cNvSpPr>
          <p:nvPr>
            <p:ph type="dt" sz="half" idx="2"/>
          </p:nvPr>
        </p:nvSpPr>
        <p:spPr>
          <a:xfrm>
            <a:off x="683587" y="6215870"/>
            <a:ext cx="3843779" cy="417126"/>
          </a:xfrm>
          <a:prstGeom prst="rect">
            <a:avLst/>
          </a:prstGeom>
        </p:spPr>
        <p:txBody>
          <a:bodyPr vert="horz" lIns="91440" tIns="45720" rIns="91440" bIns="45720" rtlCol="0" anchor="ctr"/>
          <a:lstStyle>
            <a:lvl1pPr algn="l">
              <a:defRPr sz="900">
                <a:solidFill>
                  <a:schemeClr val="tx1">
                    <a:tint val="75000"/>
                  </a:schemeClr>
                </a:solidFill>
              </a:defRPr>
            </a:lvl1pPr>
          </a:lstStyle>
          <a:p>
            <a:fld id="{8F72BA41-EC5B-4197-BCC8-0FD2E523CD7A}" type="datetimeFigureOut">
              <a:rPr lang="en-US" smtClean="0"/>
              <a:pPr/>
              <a:t>3/19/2023</a:t>
            </a:fld>
            <a:endParaRPr lang="en-US" dirty="0"/>
          </a:p>
        </p:txBody>
      </p:sp>
      <p:sp>
        <p:nvSpPr>
          <p:cNvPr id="5" name="Footer Placeholder 4">
            <a:extLst>
              <a:ext uri="{FF2B5EF4-FFF2-40B4-BE49-F238E27FC236}">
                <a16:creationId xmlns:a16="http://schemas.microsoft.com/office/drawing/2014/main" id="{28362F82-EA1A-4B02-8A64-3B44C0D9DAC6}"/>
              </a:ext>
            </a:extLst>
          </p:cNvPr>
          <p:cNvSpPr>
            <a:spLocks noGrp="1"/>
          </p:cNvSpPr>
          <p:nvPr>
            <p:ph type="ftr" sz="quarter" idx="3"/>
          </p:nvPr>
        </p:nvSpPr>
        <p:spPr>
          <a:xfrm>
            <a:off x="691078" y="236364"/>
            <a:ext cx="4114800" cy="417126"/>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9C5EF32-1CA9-4CDA-8182-2FB0C30A0F6F}"/>
              </a:ext>
            </a:extLst>
          </p:cNvPr>
          <p:cNvSpPr>
            <a:spLocks noGrp="1"/>
          </p:cNvSpPr>
          <p:nvPr>
            <p:ph type="sldNum" sz="quarter" idx="4"/>
          </p:nvPr>
        </p:nvSpPr>
        <p:spPr>
          <a:xfrm>
            <a:off x="11003649" y="6215870"/>
            <a:ext cx="979151" cy="417126"/>
          </a:xfrm>
          <a:prstGeom prst="rect">
            <a:avLst/>
          </a:prstGeom>
        </p:spPr>
        <p:txBody>
          <a:bodyPr vert="horz" lIns="91440" tIns="45720" rIns="91440" bIns="45720" rtlCol="0" anchor="ctr"/>
          <a:lstStyle>
            <a:lvl1pPr algn="ctr">
              <a:defRPr sz="900">
                <a:solidFill>
                  <a:schemeClr val="tx1">
                    <a:tint val="75000"/>
                  </a:schemeClr>
                </a:solidFill>
              </a:defRPr>
            </a:lvl1pPr>
          </a:lstStyle>
          <a:p>
            <a:fld id="{BE15108C-154A-4A5A-9C05-91A49A422BA7}" type="slidenum">
              <a:rPr lang="en-US" smtClean="0"/>
              <a:pPr/>
              <a:t>‹#›</a:t>
            </a:fld>
            <a:endParaRPr lang="en-US" dirty="0"/>
          </a:p>
        </p:txBody>
      </p:sp>
      <p:sp>
        <p:nvSpPr>
          <p:cNvPr id="7" name="Right Triangle 6">
            <a:extLst>
              <a:ext uri="{FF2B5EF4-FFF2-40B4-BE49-F238E27FC236}">
                <a16:creationId xmlns:a16="http://schemas.microsoft.com/office/drawing/2014/main" id="{63BAC6E0-ADAC-40FB-AF53-88FA5F83738C}"/>
              </a:ext>
              <a:ext uri="{C183D7F6-B498-43B3-948B-1728B52AA6E4}">
                <adec:decorative xmlns:adec="http://schemas.microsoft.com/office/drawing/2017/decorative" val="1"/>
              </a:ext>
            </a:extLst>
          </p:cNvPr>
          <p:cNvSpPr/>
          <p:nvPr/>
        </p:nvSpPr>
        <p:spPr>
          <a:xfrm rot="13500000">
            <a:off x="-281094" y="151621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496483773"/>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05" r:id="rId6"/>
    <p:sldLayoutId id="2147483701" r:id="rId7"/>
    <p:sldLayoutId id="2147483702" r:id="rId8"/>
    <p:sldLayoutId id="2147483703" r:id="rId9"/>
    <p:sldLayoutId id="2147483704" r:id="rId10"/>
    <p:sldLayoutId id="2147483706"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Char char="§"/>
        <a:defRPr sz="2000" kern="1200">
          <a:solidFill>
            <a:schemeClr val="tx2"/>
          </a:solidFill>
          <a:latin typeface="+mn-lt"/>
          <a:ea typeface="+mn-ea"/>
          <a:cs typeface="+mn-cs"/>
        </a:defRPr>
      </a:lvl1pPr>
      <a:lvl2pPr marL="4572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800" kern="1200">
          <a:solidFill>
            <a:schemeClr val="tx2"/>
          </a:solidFill>
          <a:latin typeface="+mn-lt"/>
          <a:ea typeface="+mn-ea"/>
          <a:cs typeface="+mn-cs"/>
        </a:defRPr>
      </a:lvl2pPr>
      <a:lvl3pPr marL="6858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600" kern="1200">
          <a:solidFill>
            <a:schemeClr val="tx2"/>
          </a:solidFill>
          <a:latin typeface="+mn-lt"/>
          <a:ea typeface="+mn-ea"/>
          <a:cs typeface="+mn-cs"/>
        </a:defRPr>
      </a:lvl3pPr>
      <a:lvl4pPr marL="9144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4pPr>
      <a:lvl5pPr marL="11430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BDF0D99C-5D42-41C6-A50C-C4E2D6B2A36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0" name="Straight Connector 9">
              <a:extLst>
                <a:ext uri="{FF2B5EF4-FFF2-40B4-BE49-F238E27FC236}">
                  <a16:creationId xmlns:a16="http://schemas.microsoft.com/office/drawing/2014/main" id="{5F28962D-50BA-43F8-8863-28ECE711D3F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780F5939-D4E0-46FD-9A5A-5D648E3810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8633D331-78CB-40A1-B167-8185EC5D70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512E4B1-E78E-49E7-AA36-374CC1B084E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7D46340-CBFC-490F-B44E-7AA8FBF58B0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3575C26C-3EBD-4AA9-BA4D-2561E295D65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35DB6BE-E065-4559-BF5C-36B56B37904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3DA54272-CD9D-4F68-BBAB-4F0C0C3EC6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002CE8F-9256-4F2C-B474-5887371711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9C9DE9F-4252-401D-913E-B74C9E326F9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FE4E69B-534F-4A80-9E1C-798BEE1B07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7564E1C-009C-4832-AE8D-E98286693F0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4305DF1C-5801-43F2-A8B9-5351369418C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806E71C8-0783-4E17-9B34-F51231DD295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FD908F17-2A89-4B0A-A2EA-692390969FE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BE22751-380F-44F9-BEED-0A553CF87BE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7B27910-846F-4E4E-B588-F5B2E026FE9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6E0501E-134E-46D7-984F-3A382B0BB29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90A83974-CBD7-4A69-9D84-2D3BBDE027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503E931-00D4-4B0C-BC69-49FE5C7665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97732A30-BE2F-4D71-BC37-60F7B44591B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0C8EB840-DE7D-4E67-989C-F4D8F50E15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05D2CC2-53CC-487E-A72E-42B1E9B184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3A12D6B-1D60-4F26-8FB9-74AD5B070B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1895D00-2D63-443C-95A8-5EB6E5EECBF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AC50652-2A56-4382-95D0-971644EE0FA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DA50A374-8880-482D-B54F-F74E0D7BE18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66364D8-CCC7-4AAF-94BC-766EC160D9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4A0DC409-26E2-4453-89FD-745EA849BE7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39ED039-D66C-4A5E-AA35-E7A5FA2E64C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C72C13DC-161E-49CF-96B5-5383AA052A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42" name="Right Triangle 41">
            <a:extLst>
              <a:ext uri="{FF2B5EF4-FFF2-40B4-BE49-F238E27FC236}">
                <a16:creationId xmlns:a16="http://schemas.microsoft.com/office/drawing/2014/main" id="{63BAC6E0-ADAC-40FB-AF53-88FA5F8373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81094" y="151621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44" name="Rectangle 43">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46" name="Group 45">
            <a:extLst>
              <a:ext uri="{FF2B5EF4-FFF2-40B4-BE49-F238E27FC236}">
                <a16:creationId xmlns:a16="http://schemas.microsoft.com/office/drawing/2014/main" id="{117B0BF7-CBF3-4C3A-B491-0CEF7B7C1EC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47" name="Straight Connector 46">
              <a:extLst>
                <a:ext uri="{FF2B5EF4-FFF2-40B4-BE49-F238E27FC236}">
                  <a16:creationId xmlns:a16="http://schemas.microsoft.com/office/drawing/2014/main" id="{5DCC62B9-8663-4AAA-B308-D59E7BA6C25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C6735CB1-3767-4543-9FAD-7D29205AA2F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0A85527B-3A8E-4957-BB55-11C9D5A2E0A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7058645E-8D47-41C2-AAF3-0A7145CA884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C649B635-34C7-44B0-8C6B-026DB13CAD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4BC4EBCD-EF69-4D48-BF76-0174A7DD68A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C8987890-93D8-4346-82E3-4BCF79C3BC4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F276E2B9-6C64-4D5E-AD3D-F09B7C5C0F5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3F39AF5E-E042-49C3-AEEB-26B8A8C09D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2E4B5720-7440-4FDD-A59E-9DB481DD02A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09CE973-9538-4A6A-BEE9-2CF57FAAFA1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0F8249FF-47CA-413B-B7FF-3625ED689EA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6AFA1BCD-BCDF-4660-B13F-D56738ECA4A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6AF8AA71-C4BF-49D7-BACD-77E0D41084D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8D5743ED-6EFC-4171-8932-ED6684DA0C2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FBD314F2-DADC-4CA8-8EBE-915905D5DEB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35AD0810-7DED-42F8-8E2F-570139482AF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3846AEEC-70D3-456F-A382-06681A3E37E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9AAC479B-453E-4732-B766-86D22A9B7B0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38412C85-92F8-4A88-8CCD-8DD8C2EC04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3682C27B-DE58-483C-9B96-E26EC567BA6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BE745267-D3D4-466C-B6E5-C8B15EBBC00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95A41354-C38F-4997-8F58-3941ABFF72A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3F28BB44-E92E-46F3-BD19-3D5F56D201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A23AB9C7-C7E2-445F-B84E-524D985D1C5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D494FD37-AF97-4F67-AB8D-3D3D525F440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D6CD4821-4762-4AB4-A7C7-4266D532614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1F6460F8-AA15-44DC-ADCD-18192FD8BB3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B58FFCFC-B46D-4504-8AEC-B1FA54D012E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C6C3C469-2622-4E7A-A713-11524D64AD8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D122B54B-F4AF-4F82-986D-9920E146D8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Τίτλος 1">
            <a:extLst>
              <a:ext uri="{FF2B5EF4-FFF2-40B4-BE49-F238E27FC236}">
                <a16:creationId xmlns:a16="http://schemas.microsoft.com/office/drawing/2014/main" id="{ECF21D79-B814-FF27-7A1E-6EFB5DA7D9D2}"/>
              </a:ext>
            </a:extLst>
          </p:cNvPr>
          <p:cNvSpPr>
            <a:spLocks noGrp="1"/>
          </p:cNvSpPr>
          <p:nvPr>
            <p:ph type="ctrTitle"/>
          </p:nvPr>
        </p:nvSpPr>
        <p:spPr>
          <a:xfrm>
            <a:off x="691079" y="3442637"/>
            <a:ext cx="4418418" cy="3000549"/>
          </a:xfrm>
        </p:spPr>
        <p:txBody>
          <a:bodyPr vert="horz" lIns="91440" tIns="45720" rIns="91440" bIns="45720" rtlCol="0" anchor="ctr">
            <a:normAutofit/>
          </a:bodyPr>
          <a:lstStyle/>
          <a:p>
            <a:pPr>
              <a:spcAft>
                <a:spcPts val="800"/>
              </a:spcAft>
            </a:pPr>
            <a:endParaRPr lang="en-US" sz="1600" b="1" dirty="0"/>
          </a:p>
        </p:txBody>
      </p:sp>
      <p:pic>
        <p:nvPicPr>
          <p:cNvPr id="4" name="Picture 3" descr="Μάτια σε μια μπαταρία">
            <a:extLst>
              <a:ext uri="{FF2B5EF4-FFF2-40B4-BE49-F238E27FC236}">
                <a16:creationId xmlns:a16="http://schemas.microsoft.com/office/drawing/2014/main" id="{BE85A13C-C9F3-FDF9-F1C3-10BFDCAE176C}"/>
              </a:ext>
            </a:extLst>
          </p:cNvPr>
          <p:cNvPicPr>
            <a:picLocks noChangeAspect="1"/>
          </p:cNvPicPr>
          <p:nvPr/>
        </p:nvPicPr>
        <p:blipFill rotWithShape="1">
          <a:blip r:embed="rId2"/>
          <a:srcRect t="12722" r="-1" b="46647"/>
          <a:stretch/>
        </p:blipFill>
        <p:spPr>
          <a:xfrm>
            <a:off x="1" y="10"/>
            <a:ext cx="12188951" cy="3305751"/>
          </a:xfrm>
          <a:custGeom>
            <a:avLst/>
            <a:gdLst/>
            <a:ahLst/>
            <a:cxnLst/>
            <a:rect l="l" t="t" r="r" b="b"/>
            <a:pathLst>
              <a:path w="12188951" h="3305761">
                <a:moveTo>
                  <a:pt x="0" y="0"/>
                </a:moveTo>
                <a:lnTo>
                  <a:pt x="12188951" y="0"/>
                </a:lnTo>
                <a:lnTo>
                  <a:pt x="12188951" y="2596851"/>
                </a:lnTo>
                <a:lnTo>
                  <a:pt x="11635078" y="2600184"/>
                </a:lnTo>
                <a:cubicBezTo>
                  <a:pt x="6088525" y="2668118"/>
                  <a:pt x="5904024" y="3745011"/>
                  <a:pt x="0" y="3101609"/>
                </a:cubicBezTo>
                <a:close/>
              </a:path>
            </a:pathLst>
          </a:custGeom>
        </p:spPr>
      </p:pic>
      <p:sp>
        <p:nvSpPr>
          <p:cNvPr id="79" name="Right Triangle 78">
            <a:extLst>
              <a:ext uri="{FF2B5EF4-FFF2-40B4-BE49-F238E27FC236}">
                <a16:creationId xmlns:a16="http://schemas.microsoft.com/office/drawing/2014/main" id="{E6EB8E89-B39B-4271-9D20-17C3D1CB8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79641" y="4777318"/>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Υπότιτλος 2">
            <a:extLst>
              <a:ext uri="{FF2B5EF4-FFF2-40B4-BE49-F238E27FC236}">
                <a16:creationId xmlns:a16="http://schemas.microsoft.com/office/drawing/2014/main" id="{199F36A2-8964-7CF9-9A5A-D5277C964C8D}"/>
              </a:ext>
            </a:extLst>
          </p:cNvPr>
          <p:cNvSpPr>
            <a:spLocks noGrp="1"/>
          </p:cNvSpPr>
          <p:nvPr>
            <p:ph type="subTitle" idx="1"/>
          </p:nvPr>
        </p:nvSpPr>
        <p:spPr>
          <a:xfrm>
            <a:off x="2926016" y="3456298"/>
            <a:ext cx="5924531" cy="3000547"/>
          </a:xfrm>
        </p:spPr>
        <p:txBody>
          <a:bodyPr vert="horz" lIns="91440" tIns="45720" rIns="91440" bIns="45720" rtlCol="0" anchor="ctr">
            <a:normAutofit/>
          </a:bodyPr>
          <a:lstStyle/>
          <a:p>
            <a:pPr>
              <a:lnSpc>
                <a:spcPct val="100000"/>
              </a:lnSpc>
            </a:pPr>
            <a:r>
              <a:rPr lang="el-GR" sz="2200" b="1" dirty="0">
                <a:effectLst/>
              </a:rPr>
              <a:t>Θέμα εργασίας : </a:t>
            </a:r>
            <a:r>
              <a:rPr lang="el-GR" sz="1800" dirty="0">
                <a:effectLst/>
              </a:rPr>
              <a:t>Η θερμότητα στο νηπιαγωγείο</a:t>
            </a:r>
            <a:endParaRPr lang="en-US" sz="1800" dirty="0">
              <a:effectLst/>
            </a:endParaRPr>
          </a:p>
          <a:p>
            <a:pPr>
              <a:lnSpc>
                <a:spcPct val="100000"/>
              </a:lnSpc>
            </a:pPr>
            <a:r>
              <a:rPr lang="en-US" sz="2200" b="1" dirty="0" err="1">
                <a:effectLst/>
              </a:rPr>
              <a:t>Μάθημ</a:t>
            </a:r>
            <a:r>
              <a:rPr lang="en-US" sz="2200" b="1" dirty="0">
                <a:effectLst/>
              </a:rPr>
              <a:t>α</a:t>
            </a:r>
            <a:r>
              <a:rPr lang="en-US" sz="2200" dirty="0">
                <a:effectLst/>
              </a:rPr>
              <a:t> : Δραστηριότητες από το κόσμο της Φυσικής για το Νηπιαγωγείο</a:t>
            </a:r>
            <a:br>
              <a:rPr lang="en-US" sz="2200" dirty="0">
                <a:effectLst/>
              </a:rPr>
            </a:br>
            <a:r>
              <a:rPr lang="en-US" sz="2200" b="1" dirty="0">
                <a:effectLst/>
              </a:rPr>
              <a:t>Καθηγητής : </a:t>
            </a:r>
            <a:r>
              <a:rPr lang="en-US" sz="2200" dirty="0">
                <a:effectLst/>
              </a:rPr>
              <a:t>κ. </a:t>
            </a:r>
            <a:r>
              <a:rPr lang="en-US" sz="2200" dirty="0" err="1">
                <a:effectLst/>
              </a:rPr>
              <a:t>Κωνστ</a:t>
            </a:r>
            <a:r>
              <a:rPr lang="en-US" sz="2200" dirty="0">
                <a:effectLst/>
              </a:rPr>
              <a:t>αντίνος Ραβάνης</a:t>
            </a:r>
            <a:br>
              <a:rPr lang="en-US" sz="2200" dirty="0">
                <a:effectLst/>
              </a:rPr>
            </a:br>
            <a:br>
              <a:rPr lang="en-US" sz="2200" dirty="0">
                <a:effectLst/>
              </a:rPr>
            </a:br>
            <a:r>
              <a:rPr lang="en-US" sz="2200" dirty="0">
                <a:effectLst/>
              </a:rPr>
              <a:t>Μικρώνη Ακριβή, ΑΜ : 1083464 </a:t>
            </a:r>
            <a:br>
              <a:rPr lang="en-US" sz="2200" dirty="0">
                <a:effectLst/>
              </a:rPr>
            </a:br>
            <a:r>
              <a:rPr lang="en-US" sz="2200" dirty="0">
                <a:effectLst/>
              </a:rPr>
              <a:t>Λιαποπούλου Αρχόντω, AM : 1083360</a:t>
            </a:r>
            <a:br>
              <a:rPr lang="en-US" sz="2200" dirty="0">
                <a:effectLst/>
              </a:rPr>
            </a:br>
            <a:endParaRPr lang="en-US" sz="2200" dirty="0"/>
          </a:p>
        </p:txBody>
      </p:sp>
    </p:spTree>
    <p:extLst>
      <p:ext uri="{BB962C8B-B14F-4D97-AF65-F5344CB8AC3E}">
        <p14:creationId xmlns:p14="http://schemas.microsoft.com/office/powerpoint/2010/main" val="1554446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663BDD8-36FC-48B0-8862-3B51BE4F77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1" name="Group 10">
            <a:extLst>
              <a:ext uri="{FF2B5EF4-FFF2-40B4-BE49-F238E27FC236}">
                <a16:creationId xmlns:a16="http://schemas.microsoft.com/office/drawing/2014/main" id="{C15A19D0-2BD2-47E7-A51B-B8083A14E7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2" name="Straight Connector 11">
              <a:extLst>
                <a:ext uri="{FF2B5EF4-FFF2-40B4-BE49-F238E27FC236}">
                  <a16:creationId xmlns:a16="http://schemas.microsoft.com/office/drawing/2014/main" id="{F6641F14-42D8-42E0-8B56-FC0A08EB2E6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F3FEF18-8973-49F1-B984-81E6307303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8FEE187-7ECD-4C55-BE26-0DA3DDE0ED9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38708818-667C-4218-8552-2975EB0047E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FA1A626-67CE-4E24-974F-C432A21D1DE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0029D28-01D8-4EB8-B30C-79D6F14E6CB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124E501C-EBFD-4E76-8F7F-9EFA76EFFD7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04596B9-52A8-4717-8158-2204F86D95B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F1EC080A-A9BB-467A-92A9-D597436B743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65DD030-3FCC-4380-B680-8E171845F2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015E10D-03D4-4A67-8377-5B0A55F3D0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DB96670-ACA9-42B6-87A2-E4119998998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2BC8247-310E-48D0-9CEF-43BC6E41A2C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32F09D0F-F86F-4AA5-AB1D-AAB1E5BA922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9569AF0-6598-4FCC-803D-B3C3DE030B6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1B68A9D-7921-44B8-8464-E36F028EEAF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68EB3D7-2443-4764-9991-B691C090C0A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DA6128C1-7748-441C-94E4-1874BB57790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276682F-0434-4D7E-B400-2DF99D969B4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1CD2F02B-2688-4DCD-9610-1C086528FCC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0BA0DA4B-915F-4A6D-8368-BE7B53E426C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01711BC-8D96-4E1F-934B-9E382A617A5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364551E-CB94-4200-809A-9E33122BA62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464389BE-74F0-4F54-9DE0-2BCB33C78FA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26721F72-5343-46B1-AFC1-6DF4FF7710D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4A528A6-14EE-4010-93CB-95F75CB96EA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9186140D-084D-4621-A556-65927AB449F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A2049A17-7EE3-4BEF-B630-AD0AB020E6A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223B596-7D86-4AF3-AE7E-A696FEF1140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3F7FC8FA-C1DE-4F38-BCDA-464A54783EF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B5BEFE2E-F050-46F9-BAD0-939F37AA992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44" name="Right Triangle 43">
            <a:extLst>
              <a:ext uri="{FF2B5EF4-FFF2-40B4-BE49-F238E27FC236}">
                <a16:creationId xmlns:a16="http://schemas.microsoft.com/office/drawing/2014/main" id="{63D6C682-FD57-4DF7-854F-DD140E1E29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84142" y="1516213"/>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Τίτλος 1">
            <a:extLst>
              <a:ext uri="{FF2B5EF4-FFF2-40B4-BE49-F238E27FC236}">
                <a16:creationId xmlns:a16="http://schemas.microsoft.com/office/drawing/2014/main" id="{88017E12-3998-8AC5-3D23-A72515CBA6EA}"/>
              </a:ext>
            </a:extLst>
          </p:cNvPr>
          <p:cNvSpPr>
            <a:spLocks noGrp="1"/>
          </p:cNvSpPr>
          <p:nvPr>
            <p:ph type="title"/>
          </p:nvPr>
        </p:nvSpPr>
        <p:spPr>
          <a:xfrm>
            <a:off x="691079" y="725951"/>
            <a:ext cx="10325000" cy="1380515"/>
          </a:xfrm>
        </p:spPr>
        <p:txBody>
          <a:bodyPr>
            <a:normAutofit/>
          </a:bodyPr>
          <a:lstStyle/>
          <a:p>
            <a:pPr>
              <a:lnSpc>
                <a:spcPct val="90000"/>
              </a:lnSpc>
            </a:pPr>
            <a:r>
              <a:rPr lang="el-GR" dirty="0"/>
              <a:t>Οι στόχοι των δραστηριοτήτων: </a:t>
            </a:r>
            <a:br>
              <a:rPr lang="el-GR" dirty="0"/>
            </a:br>
            <a:endParaRPr lang="el-GR"/>
          </a:p>
        </p:txBody>
      </p:sp>
      <p:graphicFrame>
        <p:nvGraphicFramePr>
          <p:cNvPr id="5" name="Θέση περιεχομένου 2">
            <a:extLst>
              <a:ext uri="{FF2B5EF4-FFF2-40B4-BE49-F238E27FC236}">
                <a16:creationId xmlns:a16="http://schemas.microsoft.com/office/drawing/2014/main" id="{C77CD93A-3579-FF08-796E-3055A1D0B1C2}"/>
              </a:ext>
            </a:extLst>
          </p:cNvPr>
          <p:cNvGraphicFramePr>
            <a:graphicFrameLocks noGrp="1"/>
          </p:cNvGraphicFramePr>
          <p:nvPr>
            <p:ph idx="1"/>
            <p:extLst>
              <p:ext uri="{D42A27DB-BD31-4B8C-83A1-F6EECF244321}">
                <p14:modId xmlns:p14="http://schemas.microsoft.com/office/powerpoint/2010/main" val="387522942"/>
              </p:ext>
            </p:extLst>
          </p:nvPr>
        </p:nvGraphicFramePr>
        <p:xfrm>
          <a:off x="690563" y="2339974"/>
          <a:ext cx="10325100" cy="38003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3434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BDF0D99C-5D42-41C6-A50C-C4E2D6B2A36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5F28962D-50BA-43F8-8863-28ECE711D3F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80F5939-D4E0-46FD-9A5A-5D648E3810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633D331-78CB-40A1-B167-8185EC5D70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512E4B1-E78E-49E7-AA36-374CC1B084E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7D46340-CBFC-490F-B44E-7AA8FBF58B0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575C26C-3EBD-4AA9-BA4D-2561E295D65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35DB6BE-E065-4559-BF5C-36B56B37904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3DA54272-CD9D-4F68-BBAB-4F0C0C3EC6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A002CE8F-9256-4F2C-B474-5887371711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9C9DE9F-4252-401D-913E-B74C9E326F9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FE4E69B-534F-4A80-9E1C-798BEE1B07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7564E1C-009C-4832-AE8D-E98286693F0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4305DF1C-5801-43F2-A8B9-5351369418C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06E71C8-0783-4E17-9B34-F51231DD295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FD908F17-2A89-4B0A-A2EA-692390969FE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FBE22751-380F-44F9-BEED-0A553CF87BE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7B27910-846F-4E4E-B588-F5B2E026FE9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6E0501E-134E-46D7-984F-3A382B0BB29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0A83974-CBD7-4A69-9D84-2D3BBDE027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A503E931-00D4-4B0C-BC69-49FE5C7665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97732A30-BE2F-4D71-BC37-60F7B44591B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0C8EB840-DE7D-4E67-989C-F4D8F50E15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05D2CC2-53CC-487E-A72E-42B1E9B184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03A12D6B-1D60-4F26-8FB9-74AD5B070B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41895D00-2D63-443C-95A8-5EB6E5EECBF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6AC50652-2A56-4382-95D0-971644EE0FA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DA50A374-8880-482D-B54F-F74E0D7BE18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C66364D8-CCC7-4AAF-94BC-766EC160D9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A0DC409-26E2-4453-89FD-745EA849BE7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239ED039-D66C-4A5E-AA35-E7A5FA2E64C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C72C13DC-161E-49CF-96B5-5383AA052A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41" name="Right Triangle 40">
            <a:extLst>
              <a:ext uri="{FF2B5EF4-FFF2-40B4-BE49-F238E27FC236}">
                <a16:creationId xmlns:a16="http://schemas.microsoft.com/office/drawing/2014/main" id="{63BAC6E0-ADAC-40FB-AF53-88FA5F8373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81094" y="151621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43" name="Rectangle 42">
            <a:extLst>
              <a:ext uri="{FF2B5EF4-FFF2-40B4-BE49-F238E27FC236}">
                <a16:creationId xmlns:a16="http://schemas.microsoft.com/office/drawing/2014/main" id="{D7C3C2D0-A48F-4A6F-9C7D-888E9DFE64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45" name="Group 44">
            <a:extLst>
              <a:ext uri="{FF2B5EF4-FFF2-40B4-BE49-F238E27FC236}">
                <a16:creationId xmlns:a16="http://schemas.microsoft.com/office/drawing/2014/main" id="{7921D173-6284-4FAE-A99F-43ECD7FF27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46" name="Straight Connector 45">
              <a:extLst>
                <a:ext uri="{FF2B5EF4-FFF2-40B4-BE49-F238E27FC236}">
                  <a16:creationId xmlns:a16="http://schemas.microsoft.com/office/drawing/2014/main" id="{DA9BF565-BBEE-48F0-A1FA-F4E6BB25894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792AA7AD-BC24-422C-941E-17CA67C9EA2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A5DE6859-3F3B-4967-BE7C-4A9E51DAE67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C15A87A1-CACC-4A2A-B78D-D40C6B33B36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AF779A3D-92DA-4F31-8FB7-B1C987E90EC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AD9AF05A-8ABD-47E9-BDF0-8FE84C30CA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4C9C4168-16CE-49DB-9A25-7046068DC75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E89829A5-43FD-42B2-ACDC-656339BF9E7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9A5CDD6A-F295-4FA4-9A8E-84EF71D4BD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C3D87361-C476-4621-86D8-7A4AAB077D2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FB28A1C1-067C-40F1-9DBD-7A29C86813B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832EEEDA-3682-432F-8AF6-64C9861C438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C55A0942-89D9-4008-B705-D394677DB81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EF9F9EC0-3407-45D7-8140-44300FDEC77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680E820B-BF53-4C96-8E7F-0E84A2D0B6B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2F916B3F-A54C-42D7-9755-BC4C3346453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2839EE86-1E58-4F25-A36E-6F8A0C1B402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BCF943B8-9541-4EDB-BF3A-AC968A03B9C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9382AA5E-EAE7-4589-BD66-0D5C0CA9C1C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038B4626-DFE3-4915-854F-62EFAA5BED8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2D99BF45-4212-4A91-9D80-990C7971E1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3B36D20A-9010-4C1A-9123-EBDEEB5131E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46DACB13-D4A4-40CD-B5C2-1668B5A8FB2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C576C03C-90B5-4F21-869F-538C6C3FB6D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D2F950BD-388F-4F2D-9896-D94F81CD0A0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9BC3A6AC-920A-4DBD-A46A-E9ACB03BB1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E8C2C64E-EFB0-4336-B5D5-4646040FD3E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B0760DFA-8273-42B4-BA9C-71A5B327190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DBA07601-6746-4097-8AAC-604ADB05099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F22D8CD4-DCE3-42A2-85C2-2B5068B3C62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BD853C3B-C174-4ACE-99E6-3A948EE04AE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Τίτλος 1">
            <a:extLst>
              <a:ext uri="{FF2B5EF4-FFF2-40B4-BE49-F238E27FC236}">
                <a16:creationId xmlns:a16="http://schemas.microsoft.com/office/drawing/2014/main" id="{E19848A8-B1A6-343A-021B-7FDA4FEA571A}"/>
              </a:ext>
            </a:extLst>
          </p:cNvPr>
          <p:cNvSpPr>
            <a:spLocks noGrp="1"/>
          </p:cNvSpPr>
          <p:nvPr>
            <p:ph type="ctrTitle"/>
          </p:nvPr>
        </p:nvSpPr>
        <p:spPr>
          <a:xfrm>
            <a:off x="691079" y="1255927"/>
            <a:ext cx="3415364" cy="4887475"/>
          </a:xfrm>
        </p:spPr>
        <p:txBody>
          <a:bodyPr vert="horz" lIns="91440" tIns="45720" rIns="91440" bIns="45720" rtlCol="0" anchor="t">
            <a:normAutofit/>
          </a:bodyPr>
          <a:lstStyle/>
          <a:p>
            <a:pPr>
              <a:lnSpc>
                <a:spcPct val="90000"/>
              </a:lnSpc>
              <a:spcAft>
                <a:spcPts val="800"/>
              </a:spcAft>
            </a:pPr>
            <a:r>
              <a:rPr lang="en-US" sz="3400" u="sng">
                <a:effectLst/>
              </a:rPr>
              <a:t>Δραστηριότητα 1η</a:t>
            </a:r>
            <a:br>
              <a:rPr lang="en-US" sz="3400">
                <a:effectLst/>
              </a:rPr>
            </a:br>
            <a:r>
              <a:rPr lang="en-US" sz="3400" b="1" i="1">
                <a:effectLst/>
              </a:rPr>
              <a:t>ΤΙΤΛΟΣ:</a:t>
            </a:r>
            <a:r>
              <a:rPr lang="en-US" sz="3400">
                <a:effectLst/>
              </a:rPr>
              <a:t>  </a:t>
            </a:r>
            <a:r>
              <a:rPr lang="en-US" sz="3400" b="1">
                <a:effectLst/>
              </a:rPr>
              <a:t>&lt;&lt;Γνωρίζοντας τον Θερμοστούλη &gt;&gt;</a:t>
            </a:r>
            <a:br>
              <a:rPr lang="en-US" sz="3400">
                <a:effectLst/>
              </a:rPr>
            </a:br>
            <a:endParaRPr lang="en-US" sz="3400"/>
          </a:p>
        </p:txBody>
      </p:sp>
      <p:sp>
        <p:nvSpPr>
          <p:cNvPr id="78" name="Right Triangle 77">
            <a:extLst>
              <a:ext uri="{FF2B5EF4-FFF2-40B4-BE49-F238E27FC236}">
                <a16:creationId xmlns:a16="http://schemas.microsoft.com/office/drawing/2014/main" id="{69F0804E-F8DE-40E7-90F4-68B638136E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88924" y="1516209"/>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Υπότιτλος 2">
            <a:extLst>
              <a:ext uri="{FF2B5EF4-FFF2-40B4-BE49-F238E27FC236}">
                <a16:creationId xmlns:a16="http://schemas.microsoft.com/office/drawing/2014/main" id="{44C09BB3-CF4A-FF8D-1E87-11644EBF4AB6}"/>
              </a:ext>
            </a:extLst>
          </p:cNvPr>
          <p:cNvSpPr>
            <a:spLocks noGrp="1"/>
          </p:cNvSpPr>
          <p:nvPr>
            <p:ph type="subTitle" idx="1"/>
          </p:nvPr>
        </p:nvSpPr>
        <p:spPr>
          <a:xfrm>
            <a:off x="5089836" y="1255926"/>
            <a:ext cx="6411085" cy="4906653"/>
          </a:xfrm>
        </p:spPr>
        <p:txBody>
          <a:bodyPr vert="horz" lIns="91440" tIns="45720" rIns="91440" bIns="45720" rtlCol="0" anchor="t">
            <a:normAutofit/>
          </a:bodyPr>
          <a:lstStyle/>
          <a:p>
            <a:pPr indent="-228600">
              <a:spcAft>
                <a:spcPts val="800"/>
              </a:spcAft>
              <a:buFont typeface="Wingdings" panose="05000000000000000000" pitchFamily="2" charset="2"/>
              <a:buChar char="§"/>
            </a:pPr>
            <a:r>
              <a:rPr lang="en-US" sz="2000" b="1" u="sng">
                <a:effectLst/>
              </a:rPr>
              <a:t>Υλικά </a:t>
            </a:r>
            <a:r>
              <a:rPr lang="en-US" sz="2000" b="1" u="sng"/>
              <a:t>:</a:t>
            </a:r>
            <a:r>
              <a:rPr lang="en-US" sz="2000">
                <a:effectLst/>
              </a:rPr>
              <a:t>1 κάλτσα ,</a:t>
            </a:r>
            <a:r>
              <a:rPr lang="en-US" sz="2000"/>
              <a:t>κ</a:t>
            </a:r>
            <a:r>
              <a:rPr lang="en-US" sz="2000">
                <a:effectLst/>
              </a:rPr>
              <a:t>όλλα </a:t>
            </a:r>
            <a:r>
              <a:rPr lang="en-US" sz="2000"/>
              <a:t>,μ</a:t>
            </a:r>
            <a:r>
              <a:rPr lang="en-US" sz="2000">
                <a:effectLst/>
              </a:rPr>
              <a:t>ατάκια </a:t>
            </a:r>
            <a:r>
              <a:rPr lang="en-US" sz="2000"/>
              <a:t>,ξ</a:t>
            </a:r>
            <a:r>
              <a:rPr lang="en-US" sz="2000">
                <a:effectLst/>
              </a:rPr>
              <a:t>ύλινη ράβδος </a:t>
            </a:r>
            <a:r>
              <a:rPr lang="en-US" sz="2000"/>
              <a:t>,μ</a:t>
            </a:r>
            <a:r>
              <a:rPr lang="en-US" sz="2000">
                <a:effectLst/>
              </a:rPr>
              <a:t>εταλλικό κουταλάκι,</a:t>
            </a:r>
            <a:r>
              <a:rPr lang="en-US" sz="2000"/>
              <a:t>μ</a:t>
            </a:r>
            <a:r>
              <a:rPr lang="en-US" sz="2000">
                <a:effectLst/>
              </a:rPr>
              <a:t>ανταλάκι </a:t>
            </a:r>
          </a:p>
          <a:p>
            <a:pPr indent="-228600">
              <a:spcAft>
                <a:spcPts val="800"/>
              </a:spcAft>
              <a:buFont typeface="Wingdings" panose="05000000000000000000" pitchFamily="2" charset="2"/>
              <a:buChar char="§"/>
            </a:pPr>
            <a:r>
              <a:rPr lang="en-US" sz="2000" b="1" u="sng">
                <a:effectLst/>
              </a:rPr>
              <a:t>Στόχοι της δραστηριότητα μας :</a:t>
            </a:r>
            <a:endParaRPr lang="en-US" sz="2000">
              <a:effectLst/>
            </a:endParaRPr>
          </a:p>
          <a:p>
            <a:pPr marL="342900" lvl="0" indent="-228600">
              <a:buFont typeface="Wingdings" panose="05000000000000000000" pitchFamily="2" charset="2"/>
              <a:buChar char="§"/>
            </a:pPr>
            <a:r>
              <a:rPr lang="en-US" sz="2000">
                <a:effectLst/>
              </a:rPr>
              <a:t>Να  κινητοποιήσουμε  τον ενδιαφέροντος των παιδιών μέσω του θερμοστούλη παροτρύνοντας τα, να κάνουν υποθέσεις σχετικά με το ποια υλικά από αυτά που τους παρουσιάσαμε επιτρέπουν στη θερμότητα να τα διαπεράσει και ποια όχι  .</a:t>
            </a:r>
          </a:p>
          <a:p>
            <a:pPr marL="342900" lvl="0" indent="-228600">
              <a:spcAft>
                <a:spcPts val="800"/>
              </a:spcAft>
              <a:buFont typeface="Wingdings" panose="05000000000000000000" pitchFamily="2" charset="2"/>
              <a:buChar char="§"/>
            </a:pPr>
            <a:r>
              <a:rPr lang="en-US" sz="2000">
                <a:effectLst/>
              </a:rPr>
              <a:t>Τα παιδιά να χρησιμοποιούν επιχειρήματα για να δικαιολογήσουν την υπόθεση τους.</a:t>
            </a:r>
          </a:p>
          <a:p>
            <a:pPr indent="-228600">
              <a:spcAft>
                <a:spcPts val="800"/>
              </a:spcAft>
              <a:buFont typeface="Wingdings" panose="05000000000000000000" pitchFamily="2" charset="2"/>
              <a:buChar char="§"/>
            </a:pPr>
            <a:endParaRPr lang="en-US" sz="2000" b="1">
              <a:effectLst/>
            </a:endParaRPr>
          </a:p>
          <a:p>
            <a:pPr indent="-228600">
              <a:spcAft>
                <a:spcPts val="800"/>
              </a:spcAft>
              <a:buFont typeface="Wingdings" panose="05000000000000000000" pitchFamily="2" charset="2"/>
              <a:buChar char="§"/>
            </a:pPr>
            <a:endParaRPr lang="en-US" sz="2000">
              <a:effectLst/>
            </a:endParaRPr>
          </a:p>
          <a:p>
            <a:pPr indent="-228600">
              <a:buFont typeface="Wingdings" panose="05000000000000000000" pitchFamily="2" charset="2"/>
              <a:buChar char="§"/>
            </a:pPr>
            <a:endParaRPr lang="en-US" sz="2000"/>
          </a:p>
        </p:txBody>
      </p:sp>
    </p:spTree>
    <p:extLst>
      <p:ext uri="{BB962C8B-B14F-4D97-AF65-F5344CB8AC3E}">
        <p14:creationId xmlns:p14="http://schemas.microsoft.com/office/powerpoint/2010/main" val="775623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0BFF3C-F5F9-646E-C6B6-1B529A81C85A}"/>
              </a:ext>
            </a:extLst>
          </p:cNvPr>
          <p:cNvSpPr>
            <a:spLocks noGrp="1"/>
          </p:cNvSpPr>
          <p:nvPr>
            <p:ph type="title"/>
          </p:nvPr>
        </p:nvSpPr>
        <p:spPr>
          <a:xfrm>
            <a:off x="691079" y="725951"/>
            <a:ext cx="10325000" cy="614577"/>
          </a:xfrm>
        </p:spPr>
        <p:txBody>
          <a:bodyPr>
            <a:noAutofit/>
          </a:bodyPr>
          <a:lstStyle/>
          <a:p>
            <a:pPr algn="ctr"/>
            <a:r>
              <a:rPr kumimoji="0" lang="el-GR" sz="3600" b="0" i="0" u="sng" strike="noStrike" kern="100" cap="none" spc="0" normalizeH="0" baseline="0" noProof="0" dirty="0">
                <a:ln>
                  <a:noFill/>
                </a:ln>
                <a:solidFill>
                  <a:srgbClr val="351E22"/>
                </a:solidFill>
                <a:effectLst/>
                <a:uLnTx/>
                <a:uFillTx/>
                <a:latin typeface="Calibri" panose="020F0502020204030204" pitchFamily="34" charset="0"/>
                <a:ea typeface="Calibri" panose="020F0502020204030204" pitchFamily="34" charset="0"/>
                <a:cs typeface="Times New Roman" panose="02020603050405020304" pitchFamily="18" charset="0"/>
              </a:rPr>
              <a:t>Δραστηριότητα 1η</a:t>
            </a:r>
            <a:br>
              <a:rPr kumimoji="0" lang="el-GR" sz="3600" b="0" i="0" u="none" strike="noStrike" kern="100" cap="none" spc="0" normalizeH="0" baseline="0" noProof="0" dirty="0">
                <a:ln>
                  <a:noFill/>
                </a:ln>
                <a:solidFill>
                  <a:srgbClr val="351E22"/>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l-GR" sz="3600" b="1" i="1" u="none" strike="noStrike" kern="100" cap="none" spc="0" normalizeH="0" baseline="0" noProof="0" dirty="0">
                <a:ln>
                  <a:noFill/>
                </a:ln>
                <a:solidFill>
                  <a:srgbClr val="351E22"/>
                </a:solidFill>
                <a:effectLst/>
                <a:uLnTx/>
                <a:uFillTx/>
                <a:latin typeface="Calibri" panose="020F0502020204030204" pitchFamily="34" charset="0"/>
                <a:ea typeface="Calibri" panose="020F0502020204030204" pitchFamily="34" charset="0"/>
                <a:cs typeface="Times New Roman" panose="02020603050405020304" pitchFamily="18" charset="0"/>
              </a:rPr>
              <a:t>ΤΙΤΛΟΣ:</a:t>
            </a:r>
            <a:r>
              <a:rPr kumimoji="0" lang="el-GR" sz="3600" b="0" i="0" u="none" strike="noStrike" kern="100" cap="none" spc="0" normalizeH="0" baseline="0" noProof="0" dirty="0">
                <a:ln>
                  <a:noFill/>
                </a:ln>
                <a:solidFill>
                  <a:srgbClr val="351E22"/>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l-GR" sz="3600" b="1" i="0" u="none" strike="noStrike" kern="100" cap="none" spc="0" normalizeH="0" baseline="0" noProof="0" dirty="0">
                <a:ln>
                  <a:noFill/>
                </a:ln>
                <a:solidFill>
                  <a:srgbClr val="351E22"/>
                </a:solidFill>
                <a:effectLst/>
                <a:uLnTx/>
                <a:uFillTx/>
                <a:latin typeface="Calibri" panose="020F0502020204030204" pitchFamily="34" charset="0"/>
                <a:ea typeface="Calibri" panose="020F0502020204030204" pitchFamily="34" charset="0"/>
                <a:cs typeface="Times New Roman" panose="02020603050405020304" pitchFamily="18" charset="0"/>
              </a:rPr>
              <a:t>&lt;&lt;Γνωρίζοντας τον Θερμοστούλη &gt;&gt;</a:t>
            </a:r>
            <a:endParaRPr lang="el-GR" sz="3600" dirty="0"/>
          </a:p>
        </p:txBody>
      </p:sp>
      <p:sp>
        <p:nvSpPr>
          <p:cNvPr id="3" name="Θέση περιεχομένου 2">
            <a:extLst>
              <a:ext uri="{FF2B5EF4-FFF2-40B4-BE49-F238E27FC236}">
                <a16:creationId xmlns:a16="http://schemas.microsoft.com/office/drawing/2014/main" id="{3DC6A52C-9E84-8FBB-BED6-A6A977E1EE9C}"/>
              </a:ext>
            </a:extLst>
          </p:cNvPr>
          <p:cNvSpPr>
            <a:spLocks noGrp="1"/>
          </p:cNvSpPr>
          <p:nvPr>
            <p:ph idx="1"/>
          </p:nvPr>
        </p:nvSpPr>
        <p:spPr>
          <a:xfrm>
            <a:off x="933500" y="1825463"/>
            <a:ext cx="10325000" cy="4377608"/>
          </a:xfrm>
        </p:spPr>
        <p:txBody>
          <a:bodyPr>
            <a:normAutofit fontScale="40000" lnSpcReduction="20000"/>
          </a:bodyPr>
          <a:lstStyle/>
          <a:p>
            <a:pPr marL="0" indent="0">
              <a:lnSpc>
                <a:spcPct val="107000"/>
              </a:lnSpc>
              <a:spcAft>
                <a:spcPts val="800"/>
              </a:spcAft>
              <a:buNone/>
            </a:pPr>
            <a:r>
              <a:rPr lang="el-GR" sz="4500" b="1" kern="100" dirty="0">
                <a:effectLst/>
                <a:latin typeface="Calibri" panose="020F0502020204030204" pitchFamily="34" charset="0"/>
                <a:ea typeface="Calibri" panose="020F0502020204030204" pitchFamily="34" charset="0"/>
                <a:cs typeface="Times New Roman" panose="02020603050405020304" pitchFamily="18" charset="0"/>
              </a:rPr>
              <a:t>ΠΕΡΙΓΡΑΦΗ ΔΡΑΣΤΗΡΙΟΤΗΤΑΣ:</a:t>
            </a:r>
            <a:endParaRPr lang="el-GR" sz="45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4500" kern="100" dirty="0">
                <a:effectLst/>
                <a:latin typeface="Calibri" panose="020F0502020204030204" pitchFamily="34" charset="0"/>
                <a:ea typeface="Calibri" panose="020F0502020204030204" pitchFamily="34" charset="0"/>
                <a:cs typeface="Times New Roman" panose="02020603050405020304" pitchFamily="18" charset="0"/>
              </a:rPr>
              <a:t>Συγκεντρώνουμε τα παιδιά στην γωνιά της </a:t>
            </a:r>
            <a:r>
              <a:rPr lang="el-GR" sz="4500" kern="100" dirty="0" err="1">
                <a:effectLst/>
                <a:latin typeface="Calibri" panose="020F0502020204030204" pitchFamily="34" charset="0"/>
                <a:ea typeface="Calibri" panose="020F0502020204030204" pitchFamily="34" charset="0"/>
                <a:cs typeface="Times New Roman" panose="02020603050405020304" pitchFamily="18" charset="0"/>
              </a:rPr>
              <a:t>παρεούλας</a:t>
            </a:r>
            <a:r>
              <a:rPr lang="el-GR" sz="4500" kern="100" dirty="0">
                <a:effectLst/>
                <a:latin typeface="Calibri" panose="020F0502020204030204" pitchFamily="34" charset="0"/>
                <a:ea typeface="Calibri" panose="020F0502020204030204" pitchFamily="34" charset="0"/>
                <a:cs typeface="Times New Roman" panose="02020603050405020304" pitchFamily="18" charset="0"/>
              </a:rPr>
              <a:t> και τους συστήνουμε τον κύριο Θερμοστούλη. Τον οποίο έχουμε δημιουργήσει με την βοήθεια μιας κάλτσας στην οποία πάνω έχουμε κολλήσει μάτια και στόμα δημιουργώντας έτσι ένα πρόσωπο που θα μπορεί να επικοινωνήσει με τα παιδιά. Εξηγούμε στα παιδιά πως η μαμά του κύριου θερμοστούλη είναι η θερμότητα, με αυτό τον τρόπο ξεκινάμε μια εισαγωγική συζητητή για το τι είναι θερμότητα  και κάποιες βασικές ιδιότητες της. Ο κύριος </a:t>
            </a:r>
            <a:r>
              <a:rPr lang="el-GR" sz="4500" kern="100" dirty="0" err="1">
                <a:effectLst/>
                <a:latin typeface="Calibri" panose="020F0502020204030204" pitchFamily="34" charset="0"/>
                <a:ea typeface="Calibri" panose="020F0502020204030204" pitchFamily="34" charset="0"/>
                <a:cs typeface="Times New Roman" panose="02020603050405020304" pitchFamily="18" charset="0"/>
              </a:rPr>
              <a:t>θερμοστούλης</a:t>
            </a:r>
            <a:r>
              <a:rPr lang="el-GR" sz="4500" kern="100" dirty="0">
                <a:effectLst/>
                <a:latin typeface="Calibri" panose="020F0502020204030204" pitchFamily="34" charset="0"/>
                <a:ea typeface="Calibri" panose="020F0502020204030204" pitchFamily="34" charset="0"/>
                <a:cs typeface="Times New Roman" panose="02020603050405020304" pitchFamily="18" charset="0"/>
              </a:rPr>
              <a:t> συζητά με τα παιδιά ,ότι όπως και η μαμά του έτσι και αυτός έχει την ικανότητα του, να περνάει μέσα από τα αντικείμενα και να τα ζεσταίνει, διευκρινίζει όμως πως κάποια αντικείμενα δεν του επιτρέπουν να περάσει, με αποτέλεσμα να φτάνει μόνο στην επιφάνεια τους. Στην συνέχεια δίνουμε το λόγο στα παιδιά ζητώντας τους να σκεφτούν και να πουν μέσα από ποια υλικά νομίζουν ότι μπορεί να περάσει ο κύριος </a:t>
            </a:r>
            <a:r>
              <a:rPr lang="el-GR" sz="4500" kern="100" dirty="0" err="1">
                <a:effectLst/>
                <a:latin typeface="Calibri" panose="020F0502020204030204" pitchFamily="34" charset="0"/>
                <a:ea typeface="Calibri" panose="020F0502020204030204" pitchFamily="34" charset="0"/>
                <a:cs typeface="Times New Roman" panose="02020603050405020304" pitchFamily="18" charset="0"/>
              </a:rPr>
              <a:t>θερμοστούλης</a:t>
            </a:r>
            <a:r>
              <a:rPr lang="el-GR" sz="4500" kern="100" dirty="0">
                <a:effectLst/>
                <a:latin typeface="Calibri" panose="020F0502020204030204" pitchFamily="34" charset="0"/>
                <a:ea typeface="Calibri" panose="020F0502020204030204" pitchFamily="34" charset="0"/>
                <a:cs typeface="Times New Roman" panose="02020603050405020304" pitchFamily="18" charset="0"/>
              </a:rPr>
              <a:t> δείχνοντας τους τα εξής : ξύλινη ράβδος, μεταλλικό κουτάλι, μανταλάκι. Συγκεντρώνουμε τις απόψεις των παιδιών και με το πείραμα που θα πραγματοποιήσουμε θα φανεί ποιες απόψεις επαληθεύονται και ποιες όχι. </a:t>
            </a:r>
          </a:p>
          <a:p>
            <a:pPr marL="0" indent="0">
              <a:lnSpc>
                <a:spcPct val="107000"/>
              </a:lnSpc>
              <a:spcAft>
                <a:spcPts val="800"/>
              </a:spcAft>
              <a:buNone/>
            </a:pPr>
            <a:r>
              <a:rPr lang="el-GR" sz="4500" kern="100" dirty="0">
                <a:effectLst/>
                <a:latin typeface="Calibri" panose="020F0502020204030204" pitchFamily="34" charset="0"/>
                <a:ea typeface="Calibri" panose="020F0502020204030204" pitchFamily="34" charset="0"/>
                <a:cs typeface="Times New Roman" panose="02020603050405020304" pitchFamily="18" charset="0"/>
              </a:rPr>
              <a:t> </a:t>
            </a:r>
          </a:p>
          <a:p>
            <a:endParaRPr lang="el-GR" dirty="0"/>
          </a:p>
        </p:txBody>
      </p:sp>
    </p:spTree>
    <p:extLst>
      <p:ext uri="{BB962C8B-B14F-4D97-AF65-F5344CB8AC3E}">
        <p14:creationId xmlns:p14="http://schemas.microsoft.com/office/powerpoint/2010/main" val="288861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7C3C2D0-A48F-4A6F-9C7D-888E9DFE64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useBgFill="1">
        <p:nvSpPr>
          <p:cNvPr id="10" name="Freeform: Shape 9">
            <a:extLst>
              <a:ext uri="{FF2B5EF4-FFF2-40B4-BE49-F238E27FC236}">
                <a16:creationId xmlns:a16="http://schemas.microsoft.com/office/drawing/2014/main" id="{A522AC37-2BE3-4ECF-A007-1DE6CB354F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94387" y="266591"/>
            <a:ext cx="6857996" cy="6324809"/>
          </a:xfrm>
          <a:custGeom>
            <a:avLst/>
            <a:gdLst>
              <a:gd name="connsiteX0" fmla="*/ 0 w 6857996"/>
              <a:gd name="connsiteY0" fmla="*/ 2827344 h 6142577"/>
              <a:gd name="connsiteX1" fmla="*/ 0 w 6857996"/>
              <a:gd name="connsiteY1" fmla="*/ 5080510 h 6142577"/>
              <a:gd name="connsiteX2" fmla="*/ 3 w 6857996"/>
              <a:gd name="connsiteY2" fmla="*/ 5080510 h 6142577"/>
              <a:gd name="connsiteX3" fmla="*/ 3 w 6857996"/>
              <a:gd name="connsiteY3" fmla="*/ 6142577 h 6142577"/>
              <a:gd name="connsiteX4" fmla="*/ 6857996 w 6857996"/>
              <a:gd name="connsiteY4" fmla="*/ 6142577 h 6142577"/>
              <a:gd name="connsiteX5" fmla="*/ 6857996 w 6857996"/>
              <a:gd name="connsiteY5" fmla="*/ 3928749 h 6142577"/>
              <a:gd name="connsiteX6" fmla="*/ 6857996 w 6857996"/>
              <a:gd name="connsiteY6" fmla="*/ 2572597 h 6142577"/>
              <a:gd name="connsiteX7" fmla="*/ 6857996 w 6857996"/>
              <a:gd name="connsiteY7" fmla="*/ 307516 h 6142577"/>
              <a:gd name="connsiteX8" fmla="*/ 6550769 w 6857996"/>
              <a:gd name="connsiteY8" fmla="*/ 222609 h 6142577"/>
              <a:gd name="connsiteX9" fmla="*/ 5031274 w 6857996"/>
              <a:gd name="connsiteY9" fmla="*/ 33 h 6142577"/>
              <a:gd name="connsiteX10" fmla="*/ 310659 w 6857996"/>
              <a:gd name="connsiteY10" fmla="*/ 1067285 h 6142577"/>
              <a:gd name="connsiteX11" fmla="*/ 2 w 6857996"/>
              <a:gd name="connsiteY11" fmla="*/ 1072307 h 6142577"/>
              <a:gd name="connsiteX12" fmla="*/ 2 w 6857996"/>
              <a:gd name="connsiteY12" fmla="*/ 2827344 h 6142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57996" h="6142577">
                <a:moveTo>
                  <a:pt x="0" y="2827344"/>
                </a:moveTo>
                <a:lnTo>
                  <a:pt x="0" y="5080510"/>
                </a:lnTo>
                <a:lnTo>
                  <a:pt x="3" y="5080510"/>
                </a:lnTo>
                <a:lnTo>
                  <a:pt x="3" y="6142577"/>
                </a:lnTo>
                <a:lnTo>
                  <a:pt x="6857996" y="6142577"/>
                </a:lnTo>
                <a:lnTo>
                  <a:pt x="6857996" y="3928749"/>
                </a:lnTo>
                <a:lnTo>
                  <a:pt x="6857996" y="2572597"/>
                </a:lnTo>
                <a:lnTo>
                  <a:pt x="6857996" y="307516"/>
                </a:lnTo>
                <a:lnTo>
                  <a:pt x="6550769" y="222609"/>
                </a:lnTo>
                <a:cubicBezTo>
                  <a:pt x="5946238" y="65902"/>
                  <a:pt x="5454822" y="1688"/>
                  <a:pt x="5031274" y="33"/>
                </a:cubicBezTo>
                <a:cubicBezTo>
                  <a:pt x="3337081" y="-6590"/>
                  <a:pt x="2728780" y="987729"/>
                  <a:pt x="310659" y="1067285"/>
                </a:cubicBezTo>
                <a:lnTo>
                  <a:pt x="2" y="1072307"/>
                </a:lnTo>
                <a:lnTo>
                  <a:pt x="2" y="2827344"/>
                </a:lnTo>
                <a:close/>
              </a:path>
            </a:pathLst>
          </a:custGeom>
          <a:solidFill>
            <a:srgbClr val="BCBCBC">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2" name="Group 11">
            <a:extLst>
              <a:ext uri="{FF2B5EF4-FFF2-40B4-BE49-F238E27FC236}">
                <a16:creationId xmlns:a16="http://schemas.microsoft.com/office/drawing/2014/main" id="{ACAC8F7F-D35D-4520-8F56-4EFA77C73B6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3" name="Straight Connector 12">
              <a:extLst>
                <a:ext uri="{FF2B5EF4-FFF2-40B4-BE49-F238E27FC236}">
                  <a16:creationId xmlns:a16="http://schemas.microsoft.com/office/drawing/2014/main" id="{E87C587A-B291-49B1-BE30-198570DDAC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CB6C1D58-93FC-4B49-9F8B-2262E08DAAB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0965ED9-2FC3-4180-9CAC-D7DF1C7BEF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116CA23-FA2C-4A44-A67C-FC147A715DD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2C391CF-E782-40EA-B1EB-05ADC774CC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B322665-68EB-45B5-A6DE-2869B30F1C9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3B7FA59-83C4-4952-AF38-C1FC950E906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E5D6D3A-DE20-486C-BBBF-F9B0E4D8A8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B8B1D81-CEF1-437F-8252-036661CB5E4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1B0312A-9358-4743-961A-6F77AEB5D9D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C02485F-0EE1-4595-A972-16A13E91914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F102D844-6E4F-483E-8E2E-9006EA18012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658766E6-D2D6-447C-B1DC-B7F7C381F1A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B9BBD00C-7AB2-445E-B7DA-98CC7CAF3D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D177E1C-6580-456C-AAAE-89D422A2C18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B85538F-9888-4E68-A9F3-DBB136C0FF1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C29B624F-F9D8-43BB-A468-08331D66CCA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60E66F4-AE52-4D19-AF99-540F0CCFD71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ACADC852-407F-4870-9F7B-A6004FE77CE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8E9CC738-B12D-4154-A4EA-81D4576BC10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A2A84F5-CD6A-4287-A9C1-EED0E65CA9D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3F4EFD5-6D1E-4865-83BA-0F116DF06F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A0A8CE11-5C23-4CA3-8D8E-9E094566DBC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A5D41DA6-2047-4BB5-8469-509E240E492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FAACD460-E6E2-4C46-A780-095B52D1B2B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B36364A-122E-43B1-B2B8-F00D83E5D6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99A63098-DBC2-4C59-9D33-809ECCA623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98F309E4-ACE9-4428-8DDA-20E0F1A1BC9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239F177F-07E3-45BF-85B1-21E231DCCC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23EC3277-85FC-401E-80E3-B64B9808DE4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59A24ED6-70A5-4DC0-A213-5385E58417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Τίτλος 1">
            <a:extLst>
              <a:ext uri="{FF2B5EF4-FFF2-40B4-BE49-F238E27FC236}">
                <a16:creationId xmlns:a16="http://schemas.microsoft.com/office/drawing/2014/main" id="{1044DC6D-35DF-68A1-E56F-664480B8B2B4}"/>
              </a:ext>
            </a:extLst>
          </p:cNvPr>
          <p:cNvSpPr>
            <a:spLocks noGrp="1"/>
          </p:cNvSpPr>
          <p:nvPr>
            <p:ph type="title"/>
          </p:nvPr>
        </p:nvSpPr>
        <p:spPr>
          <a:xfrm>
            <a:off x="691079" y="725951"/>
            <a:ext cx="4923187" cy="5417452"/>
          </a:xfrm>
        </p:spPr>
        <p:txBody>
          <a:bodyPr anchor="ctr">
            <a:normAutofit/>
          </a:bodyPr>
          <a:lstStyle/>
          <a:p>
            <a:br>
              <a:rPr lang="el-GR" kern="100">
                <a:effectLst/>
                <a:latin typeface="Calibri" panose="020F0502020204030204" pitchFamily="34" charset="0"/>
                <a:ea typeface="Calibri" panose="020F0502020204030204" pitchFamily="34" charset="0"/>
                <a:cs typeface="Times New Roman" panose="02020603050405020304" pitchFamily="18" charset="0"/>
              </a:rPr>
            </a:br>
            <a:r>
              <a:rPr lang="el-GR" kern="100" dirty="0">
                <a:latin typeface="Calibri" panose="020F0502020204030204" pitchFamily="34" charset="0"/>
                <a:ea typeface="Calibri" panose="020F0502020204030204" pitchFamily="34" charset="0"/>
                <a:cs typeface="Calibri" panose="020F0502020204030204" pitchFamily="34" charset="0"/>
              </a:rPr>
              <a:t>ΤΙΤΛΟΣ</a:t>
            </a:r>
            <a:r>
              <a:rPr lang="el-GR" b="1" kern="100" dirty="0">
                <a:latin typeface="Calibri" panose="020F0502020204030204" pitchFamily="34" charset="0"/>
                <a:ea typeface="Calibri" panose="020F0502020204030204" pitchFamily="34" charset="0"/>
                <a:cs typeface="Calibri" panose="020F0502020204030204" pitchFamily="34" charset="0"/>
              </a:rPr>
              <a:t>:&lt;&lt; Βουτώντας &gt;&gt;</a:t>
            </a:r>
            <a:endParaRPr lang="el-GR"/>
          </a:p>
        </p:txBody>
      </p:sp>
      <p:sp>
        <p:nvSpPr>
          <p:cNvPr id="45" name="Right Triangle 44">
            <a:extLst>
              <a:ext uri="{FF2B5EF4-FFF2-40B4-BE49-F238E27FC236}">
                <a16:creationId xmlns:a16="http://schemas.microsoft.com/office/drawing/2014/main" id="{69F0804E-F8DE-40E7-90F4-68B638136E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88924" y="3137678"/>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Θέση περιεχομένου 2">
            <a:extLst>
              <a:ext uri="{FF2B5EF4-FFF2-40B4-BE49-F238E27FC236}">
                <a16:creationId xmlns:a16="http://schemas.microsoft.com/office/drawing/2014/main" id="{23C45F49-99D8-ABA8-A77E-0E1239188C1E}"/>
              </a:ext>
            </a:extLst>
          </p:cNvPr>
          <p:cNvSpPr>
            <a:spLocks noGrp="1"/>
          </p:cNvSpPr>
          <p:nvPr>
            <p:ph idx="1"/>
          </p:nvPr>
        </p:nvSpPr>
        <p:spPr>
          <a:xfrm>
            <a:off x="7086745" y="713048"/>
            <a:ext cx="4414176" cy="5449532"/>
          </a:xfrm>
        </p:spPr>
        <p:txBody>
          <a:bodyPr anchor="ctr">
            <a:normAutofit/>
          </a:bodyPr>
          <a:lstStyle/>
          <a:p>
            <a:pPr marL="0" indent="0">
              <a:lnSpc>
                <a:spcPct val="100000"/>
              </a:lnSpc>
              <a:spcAft>
                <a:spcPts val="800"/>
              </a:spcAft>
              <a:buNone/>
            </a:pPr>
            <a:r>
              <a:rPr lang="el-GR" sz="1900" b="1" u="sng" kern="100">
                <a:effectLst/>
                <a:latin typeface="Calibri" panose="020F0502020204030204" pitchFamily="34" charset="0"/>
                <a:ea typeface="Calibri" panose="020F0502020204030204" pitchFamily="34" charset="0"/>
                <a:cs typeface="Calibri" panose="020F0502020204030204" pitchFamily="34" charset="0"/>
              </a:rPr>
              <a:t>Υλικά </a:t>
            </a:r>
            <a:r>
              <a:rPr lang="el-GR" sz="1900" b="1" u="sng" kern="100">
                <a:latin typeface="Calibri" panose="020F0502020204030204" pitchFamily="34" charset="0"/>
                <a:ea typeface="Calibri" panose="020F0502020204030204" pitchFamily="34" charset="0"/>
                <a:cs typeface="Times New Roman" panose="02020603050405020304" pitchFamily="18" charset="0"/>
              </a:rPr>
              <a:t>:</a:t>
            </a:r>
            <a:r>
              <a:rPr lang="el-GR" sz="1900" kern="100">
                <a:effectLst/>
                <a:latin typeface="Calibri" panose="020F0502020204030204" pitchFamily="34" charset="0"/>
                <a:ea typeface="Calibri" panose="020F0502020204030204" pitchFamily="34" charset="0"/>
                <a:cs typeface="Calibri" panose="020F0502020204030204" pitchFamily="34" charset="0"/>
              </a:rPr>
              <a:t>Ξύλινη ράβδος </a:t>
            </a:r>
            <a:r>
              <a:rPr lang="el-GR" sz="1900" kern="100">
                <a:latin typeface="Calibri" panose="020F0502020204030204" pitchFamily="34" charset="0"/>
                <a:ea typeface="Calibri" panose="020F0502020204030204" pitchFamily="34" charset="0"/>
                <a:cs typeface="Times New Roman" panose="02020603050405020304" pitchFamily="18" charset="0"/>
              </a:rPr>
              <a:t>,</a:t>
            </a:r>
            <a:r>
              <a:rPr lang="el-GR" sz="1900" kern="100">
                <a:effectLst/>
                <a:latin typeface="Calibri" panose="020F0502020204030204" pitchFamily="34" charset="0"/>
                <a:ea typeface="Calibri" panose="020F0502020204030204" pitchFamily="34" charset="0"/>
                <a:cs typeface="Calibri" panose="020F0502020204030204" pitchFamily="34" charset="0"/>
              </a:rPr>
              <a:t>Κουταλάκι μεταλλικό </a:t>
            </a:r>
            <a:r>
              <a:rPr lang="el-GR" sz="1900" kern="100">
                <a:latin typeface="Calibri" panose="020F0502020204030204" pitchFamily="34" charset="0"/>
                <a:ea typeface="Calibri" panose="020F0502020204030204" pitchFamily="34" charset="0"/>
                <a:cs typeface="Times New Roman" panose="02020603050405020304" pitchFamily="18" charset="0"/>
              </a:rPr>
              <a:t>,</a:t>
            </a:r>
            <a:r>
              <a:rPr lang="el-GR" sz="1900" kern="100">
                <a:effectLst/>
                <a:latin typeface="Calibri" panose="020F0502020204030204" pitchFamily="34" charset="0"/>
                <a:ea typeface="Calibri" panose="020F0502020204030204" pitchFamily="34" charset="0"/>
                <a:cs typeface="Calibri" panose="020F0502020204030204" pitchFamily="34" charset="0"/>
              </a:rPr>
              <a:t>Μανταλάκι ,Λεκάνη </a:t>
            </a:r>
            <a:r>
              <a:rPr lang="el-GR" sz="1900" kern="100">
                <a:latin typeface="Calibri" panose="020F0502020204030204" pitchFamily="34" charset="0"/>
                <a:ea typeface="Calibri" panose="020F0502020204030204" pitchFamily="34" charset="0"/>
                <a:cs typeface="Times New Roman" panose="02020603050405020304" pitchFamily="18" charset="0"/>
              </a:rPr>
              <a:t>,</a:t>
            </a:r>
            <a:r>
              <a:rPr lang="el-GR" sz="1900" kern="100">
                <a:effectLst/>
                <a:latin typeface="Calibri" panose="020F0502020204030204" pitchFamily="34" charset="0"/>
                <a:ea typeface="Calibri" panose="020F0502020204030204" pitchFamily="34" charset="0"/>
                <a:cs typeface="Calibri" panose="020F0502020204030204" pitchFamily="34" charset="0"/>
              </a:rPr>
              <a:t>Ένα μπρίκι (για να ζεστάνει το νερό)</a:t>
            </a:r>
            <a:r>
              <a:rPr lang="el-GR" sz="1900" kern="100">
                <a:latin typeface="Calibri" panose="020F0502020204030204" pitchFamily="34" charset="0"/>
                <a:ea typeface="Calibri" panose="020F0502020204030204" pitchFamily="34" charset="0"/>
                <a:cs typeface="Times New Roman" panose="02020603050405020304" pitchFamily="18" charset="0"/>
              </a:rPr>
              <a:t>,</a:t>
            </a:r>
            <a:r>
              <a:rPr lang="el-GR" sz="1900" kern="100">
                <a:effectLst/>
                <a:latin typeface="Calibri" panose="020F0502020204030204" pitchFamily="34" charset="0"/>
                <a:ea typeface="Calibri" panose="020F0502020204030204" pitchFamily="34" charset="0"/>
                <a:cs typeface="Calibri" panose="020F0502020204030204" pitchFamily="34" charset="0"/>
              </a:rPr>
              <a:t>Νερό,Γκαζάκι </a:t>
            </a:r>
          </a:p>
          <a:p>
            <a:pPr marL="0" indent="0">
              <a:lnSpc>
                <a:spcPct val="100000"/>
              </a:lnSpc>
              <a:spcAft>
                <a:spcPts val="800"/>
              </a:spcAft>
              <a:buNone/>
            </a:pPr>
            <a:r>
              <a:rPr lang="el-GR" sz="1900" b="1" u="sng" kern="100">
                <a:effectLst/>
                <a:latin typeface="Calibri" panose="020F0502020204030204" pitchFamily="34" charset="0"/>
                <a:ea typeface="Calibri" panose="020F0502020204030204" pitchFamily="34" charset="0"/>
                <a:cs typeface="Calibri" panose="020F0502020204030204" pitchFamily="34" charset="0"/>
              </a:rPr>
              <a:t>Στόχοι</a:t>
            </a:r>
            <a:r>
              <a:rPr lang="en-US" sz="1900" b="1" u="sng" kern="100">
                <a:effectLst/>
                <a:latin typeface="Calibri" panose="020F0502020204030204" pitchFamily="34" charset="0"/>
                <a:ea typeface="Calibri" panose="020F0502020204030204" pitchFamily="34" charset="0"/>
                <a:cs typeface="Calibri" panose="020F0502020204030204" pitchFamily="34" charset="0"/>
              </a:rPr>
              <a:t>:</a:t>
            </a:r>
            <a:endParaRPr lang="el-GR" sz="19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buFont typeface="Symbol" panose="05050102010706020507" pitchFamily="18" charset="2"/>
              <a:buChar char=""/>
            </a:pPr>
            <a:r>
              <a:rPr lang="el-GR" sz="1900" kern="100">
                <a:effectLst/>
                <a:latin typeface="Calibri" panose="020F0502020204030204" pitchFamily="34" charset="0"/>
                <a:ea typeface="Calibri" panose="020F0502020204030204" pitchFamily="34" charset="0"/>
                <a:cs typeface="Calibri" panose="020F0502020204030204" pitchFamily="34" charset="0"/>
              </a:rPr>
              <a:t>Να κατανοήσουν την ικανότητα της θερμικής ενέργειας να μεταδίδεται </a:t>
            </a:r>
            <a:endParaRPr lang="el-GR" sz="19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buFont typeface="Symbol" panose="05050102010706020507" pitchFamily="18" charset="2"/>
              <a:buChar char=""/>
            </a:pPr>
            <a:r>
              <a:rPr lang="el-GR" sz="1900" kern="100">
                <a:effectLst/>
                <a:latin typeface="Calibri" panose="020F0502020204030204" pitchFamily="34" charset="0"/>
                <a:ea typeface="Calibri" panose="020F0502020204030204" pitchFamily="34" charset="0"/>
                <a:cs typeface="Calibri" panose="020F0502020204030204" pitchFamily="34" charset="0"/>
              </a:rPr>
              <a:t>Η διάκριση των υλικών σε μονωτές και αγωγούς</a:t>
            </a:r>
            <a:endParaRPr lang="el-GR" sz="19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buFont typeface="Symbol" panose="05050102010706020507" pitchFamily="18" charset="2"/>
              <a:buChar char=""/>
            </a:pPr>
            <a:r>
              <a:rPr lang="el-GR" sz="1900" kern="100">
                <a:effectLst/>
                <a:latin typeface="Calibri" panose="020F0502020204030204" pitchFamily="34" charset="0"/>
                <a:ea typeface="Calibri" panose="020F0502020204030204" pitchFamily="34" charset="0"/>
                <a:cs typeface="Calibri" panose="020F0502020204030204" pitchFamily="34" charset="0"/>
              </a:rPr>
              <a:t>Οι μαθητές να εξακριβώσουν τις υποθέσεις τους.</a:t>
            </a:r>
            <a:endParaRPr lang="el-GR" sz="19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Aft>
                <a:spcPts val="800"/>
              </a:spcAft>
              <a:buFont typeface="Symbol" panose="05050102010706020507" pitchFamily="18" charset="2"/>
              <a:buChar char=""/>
            </a:pPr>
            <a:r>
              <a:rPr lang="el-GR" sz="1900" kern="100">
                <a:effectLst/>
                <a:latin typeface="Calibri" panose="020F0502020204030204" pitchFamily="34" charset="0"/>
                <a:ea typeface="Calibri" panose="020F0502020204030204" pitchFamily="34" charset="0"/>
                <a:cs typeface="Calibri" panose="020F0502020204030204" pitchFamily="34" charset="0"/>
              </a:rPr>
              <a:t>Οι μαθητές να διαχωρίζουν τα υλικά σε αυτά που θερμαίνονται σε όλη τη μάζα τους ή μόνο στο σημείο επαφής τους με την πηγή</a:t>
            </a:r>
          </a:p>
          <a:p>
            <a:pPr marL="0" indent="0">
              <a:lnSpc>
                <a:spcPct val="100000"/>
              </a:lnSpc>
              <a:spcAft>
                <a:spcPts val="800"/>
              </a:spcAft>
              <a:buNone/>
            </a:pPr>
            <a:endParaRPr lang="el-GR" sz="19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pPr>
            <a:endParaRPr lang="el-GR" sz="1900"/>
          </a:p>
        </p:txBody>
      </p:sp>
    </p:spTree>
    <p:extLst>
      <p:ext uri="{BB962C8B-B14F-4D97-AF65-F5344CB8AC3E}">
        <p14:creationId xmlns:p14="http://schemas.microsoft.com/office/powerpoint/2010/main" val="1791753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7FEF04-ADFD-A44A-3A53-A04FCD554647}"/>
              </a:ext>
            </a:extLst>
          </p:cNvPr>
          <p:cNvSpPr>
            <a:spLocks noGrp="1"/>
          </p:cNvSpPr>
          <p:nvPr>
            <p:ph type="title"/>
          </p:nvPr>
        </p:nvSpPr>
        <p:spPr>
          <a:xfrm>
            <a:off x="691079" y="725951"/>
            <a:ext cx="10325000" cy="685599"/>
          </a:xfrm>
        </p:spPr>
        <p:txBody>
          <a:bodyPr>
            <a:normAutofit fontScale="90000"/>
          </a:bodyPr>
          <a:lstStyle/>
          <a:p>
            <a:pPr algn="ctr"/>
            <a:r>
              <a:rPr lang="el-GR" kern="100" dirty="0">
                <a:latin typeface="Calibri" panose="020F0502020204030204" pitchFamily="34" charset="0"/>
                <a:ea typeface="Calibri" panose="020F0502020204030204" pitchFamily="34" charset="0"/>
                <a:cs typeface="Calibri" panose="020F0502020204030204" pitchFamily="34" charset="0"/>
              </a:rPr>
              <a:t>ΤΙΤΛΟΣ</a:t>
            </a:r>
            <a:r>
              <a:rPr lang="el-GR" b="1" kern="100" dirty="0">
                <a:latin typeface="Calibri" panose="020F0502020204030204" pitchFamily="34" charset="0"/>
                <a:ea typeface="Calibri" panose="020F0502020204030204" pitchFamily="34" charset="0"/>
                <a:cs typeface="Calibri" panose="020F0502020204030204" pitchFamily="34" charset="0"/>
              </a:rPr>
              <a:t>:&lt;&lt; Βουτώντας &gt;&gt;</a:t>
            </a:r>
            <a:endParaRPr lang="el-GR" dirty="0"/>
          </a:p>
        </p:txBody>
      </p:sp>
      <p:sp>
        <p:nvSpPr>
          <p:cNvPr id="3" name="Θέση περιεχομένου 2">
            <a:extLst>
              <a:ext uri="{FF2B5EF4-FFF2-40B4-BE49-F238E27FC236}">
                <a16:creationId xmlns:a16="http://schemas.microsoft.com/office/drawing/2014/main" id="{97B39716-D3BA-B041-3202-387A85CDFDBC}"/>
              </a:ext>
            </a:extLst>
          </p:cNvPr>
          <p:cNvSpPr>
            <a:spLocks noGrp="1"/>
          </p:cNvSpPr>
          <p:nvPr>
            <p:ph idx="1"/>
          </p:nvPr>
        </p:nvSpPr>
        <p:spPr>
          <a:xfrm>
            <a:off x="691079" y="1793289"/>
            <a:ext cx="10325000" cy="4111278"/>
          </a:xfrm>
        </p:spPr>
        <p:txBody>
          <a:bodyPr>
            <a:normAutofit fontScale="77500" lnSpcReduction="20000"/>
          </a:bodyPr>
          <a:lstStyle/>
          <a:p>
            <a:pPr marL="0" indent="0">
              <a:lnSpc>
                <a:spcPct val="107000"/>
              </a:lnSpc>
              <a:spcAft>
                <a:spcPts val="800"/>
              </a:spcAft>
              <a:buNone/>
            </a:pPr>
            <a:r>
              <a:rPr lang="el-GR" sz="2000" b="1" kern="100" dirty="0">
                <a:effectLst/>
                <a:latin typeface="Calibri" panose="020F0502020204030204" pitchFamily="34" charset="0"/>
                <a:ea typeface="Calibri" panose="020F0502020204030204" pitchFamily="34" charset="0"/>
                <a:cs typeface="Calibri" panose="020F0502020204030204" pitchFamily="34" charset="0"/>
              </a:rPr>
              <a:t>ΠΕΡΙΓΡΑΦΗ ΠΕΙΡΑΜΑΤΟΣ:</a:t>
            </a:r>
            <a:endParaRPr lang="el-GR"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2000" kern="100" dirty="0">
                <a:effectLst/>
                <a:latin typeface="Calibri" panose="020F0502020204030204" pitchFamily="34" charset="0"/>
                <a:ea typeface="Calibri" panose="020F0502020204030204" pitchFamily="34" charset="0"/>
                <a:cs typeface="Calibri" panose="020F0502020204030204" pitchFamily="34" charset="0"/>
              </a:rPr>
              <a:t>Σε μια πλαστική λεκάνη που έχουμε τοποθετήσει στο κέντρο της </a:t>
            </a:r>
            <a:r>
              <a:rPr lang="el-GR" sz="2000" kern="100" dirty="0" err="1">
                <a:effectLst/>
                <a:latin typeface="Calibri" panose="020F0502020204030204" pitchFamily="34" charset="0"/>
                <a:ea typeface="Calibri" panose="020F0502020204030204" pitchFamily="34" charset="0"/>
                <a:cs typeface="Calibri" panose="020F0502020204030204" pitchFamily="34" charset="0"/>
              </a:rPr>
              <a:t>παρεούλας</a:t>
            </a:r>
            <a:r>
              <a:rPr lang="el-GR" sz="2000" kern="100" dirty="0">
                <a:effectLst/>
                <a:latin typeface="Calibri" panose="020F0502020204030204" pitchFamily="34" charset="0"/>
                <a:ea typeface="Calibri" panose="020F0502020204030204" pitchFamily="34" charset="0"/>
                <a:cs typeface="Calibri" panose="020F0502020204030204" pitchFamily="34" charset="0"/>
              </a:rPr>
              <a:t> ρίχνουμε ζεστό νερό που θα έχουμε βράσει οι ίδιοι με την βοήθεια ενός γκαζιού. Ζητάμε να βάλουν το χέρι τους μέσα στο νερό για να αντιληφθούν την θερμοκρασία του. Στην συνέχεια δίνουμε στα παιδιά τα αντικείμενα πριν τα τοποθετήσουμε στην λεκάνη για να αντιληφθούν την αλλαγή της θερμοκρασίας τους. Τα αντικείμενα είναι τα εξής : ξύλινη ράβδος, μεταλλικό κουτάλι και μανταλάκι. Πριν αρχίσει το πείραμα συγκεντρώνουμε τις απαντήσεις των παιδιών σε ένα πινακάκι για να μπορέσουμε να τις συγκρίνουμε , με τις απαντήσεις τους αφού παρακολουθήσουν το πείραμα. Στην συνέχεια τοποθετούμε τα υλικά μέχρι την μέση στο νερό ώστε η μία άκρη τους να βρίσκεται μέσα στο νερό και η άλλη εκτός του νερού. Βάζουμε το κουταλάκι μέσα στο νερό και ζητάμε από τα παιδιά να έρθουν να το κρατήσουν από την λαβή του ώστε να καταλάβουν αν ο </a:t>
            </a:r>
            <a:r>
              <a:rPr lang="el-GR" sz="2000" kern="100" dirty="0" err="1">
                <a:effectLst/>
                <a:latin typeface="Calibri" panose="020F0502020204030204" pitchFamily="34" charset="0"/>
                <a:ea typeface="Calibri" panose="020F0502020204030204" pitchFamily="34" charset="0"/>
                <a:cs typeface="Calibri" panose="020F0502020204030204" pitchFamily="34" charset="0"/>
              </a:rPr>
              <a:t>θερμοστούλης</a:t>
            </a:r>
            <a:r>
              <a:rPr lang="el-GR" sz="2000" kern="100" dirty="0">
                <a:effectLst/>
                <a:latin typeface="Calibri" panose="020F0502020204030204" pitchFamily="34" charset="0"/>
                <a:ea typeface="Calibri" panose="020F0502020204030204" pitchFamily="34" charset="0"/>
                <a:cs typeface="Calibri" panose="020F0502020204030204" pitchFamily="34" charset="0"/>
              </a:rPr>
              <a:t> κατάφερε να περάσει μέσα από το αντικείμενο και να ζεσταθεί όλη η επιφάνεια. Την ίδια διαδικασία επαναλαμβάνουμε και για τα δύο ακόμα αντικείμενα που έχουμε επιλέξει. Ανακαλύπτουν τα παιδιά πως ο </a:t>
            </a:r>
            <a:r>
              <a:rPr lang="el-GR" sz="2000" kern="100" dirty="0" err="1">
                <a:effectLst/>
                <a:latin typeface="Calibri" panose="020F0502020204030204" pitchFamily="34" charset="0"/>
                <a:ea typeface="Calibri" panose="020F0502020204030204" pitchFamily="34" charset="0"/>
                <a:cs typeface="Calibri" panose="020F0502020204030204" pitchFamily="34" charset="0"/>
              </a:rPr>
              <a:t>θερμοστούλης</a:t>
            </a:r>
            <a:r>
              <a:rPr lang="el-GR" sz="2000" kern="100" dirty="0">
                <a:effectLst/>
                <a:latin typeface="Calibri" panose="020F0502020204030204" pitchFamily="34" charset="0"/>
                <a:ea typeface="Calibri" panose="020F0502020204030204" pitchFamily="34" charset="0"/>
                <a:cs typeface="Calibri" panose="020F0502020204030204" pitchFamily="34" charset="0"/>
              </a:rPr>
              <a:t> μπορεί να περάσει μόνο μέσα από το μεταλλικό κουτάλι, ενώ δεν μπορεί από την ξύλινη ράβδο και το μανταλάκι. Με το τέλος του πειράματος γενικεύουμε την συζήτηση όσο αφορά τα υλικά, εξηγώντας πως ο </a:t>
            </a:r>
            <a:r>
              <a:rPr lang="el-GR" sz="2000" kern="100" dirty="0" err="1">
                <a:effectLst/>
                <a:latin typeface="Calibri" panose="020F0502020204030204" pitchFamily="34" charset="0"/>
                <a:ea typeface="Calibri" panose="020F0502020204030204" pitchFamily="34" charset="0"/>
                <a:cs typeface="Calibri" panose="020F0502020204030204" pitchFamily="34" charset="0"/>
              </a:rPr>
              <a:t>θερμοστούλης</a:t>
            </a:r>
            <a:r>
              <a:rPr lang="el-GR" sz="2000" kern="100" dirty="0">
                <a:effectLst/>
                <a:latin typeface="Calibri" panose="020F0502020204030204" pitchFamily="34" charset="0"/>
                <a:ea typeface="Calibri" panose="020F0502020204030204" pitchFamily="34" charset="0"/>
                <a:cs typeface="Calibri" panose="020F0502020204030204" pitchFamily="34" charset="0"/>
              </a:rPr>
              <a:t> μπορεί να περάσει μέσα σε όλη την επιφάνεια των μεταλλικών υλικών ενώ στα πλαστικά και ξύλινα αντικείμενα φτάνει μόνο μέχρι την επιφάνεια τους. Καταληκτικά αναφέρουμε πως τα αντικείμενα αυτά μπορούν να χωριστούν σε δύο κατηγορίες , τα υλικά που ο </a:t>
            </a:r>
            <a:r>
              <a:rPr lang="el-GR" sz="2000" kern="100" dirty="0" err="1">
                <a:effectLst/>
                <a:latin typeface="Calibri" panose="020F0502020204030204" pitchFamily="34" charset="0"/>
                <a:ea typeface="Calibri" panose="020F0502020204030204" pitchFamily="34" charset="0"/>
                <a:cs typeface="Calibri" panose="020F0502020204030204" pitchFamily="34" charset="0"/>
              </a:rPr>
              <a:t>θερμοστούλης</a:t>
            </a:r>
            <a:r>
              <a:rPr lang="el-GR" sz="2000" kern="100" dirty="0">
                <a:effectLst/>
                <a:latin typeface="Calibri" panose="020F0502020204030204" pitchFamily="34" charset="0"/>
                <a:ea typeface="Calibri" panose="020F0502020204030204" pitchFamily="34" charset="0"/>
                <a:cs typeface="Calibri" panose="020F0502020204030204" pitchFamily="34" charset="0"/>
              </a:rPr>
              <a:t> μπορεί να περάσει λέγονται αγωγοί ενώ αυτά που ο </a:t>
            </a:r>
            <a:r>
              <a:rPr lang="el-GR" sz="2000" kern="100" dirty="0" err="1">
                <a:effectLst/>
                <a:latin typeface="Calibri" panose="020F0502020204030204" pitchFamily="34" charset="0"/>
                <a:ea typeface="Calibri" panose="020F0502020204030204" pitchFamily="34" charset="0"/>
                <a:cs typeface="Calibri" panose="020F0502020204030204" pitchFamily="34" charset="0"/>
              </a:rPr>
              <a:t>θερμοστούλης</a:t>
            </a:r>
            <a:r>
              <a:rPr lang="el-GR" sz="2000" kern="100" dirty="0">
                <a:effectLst/>
                <a:latin typeface="Calibri" panose="020F0502020204030204" pitchFamily="34" charset="0"/>
                <a:ea typeface="Calibri" panose="020F0502020204030204" pitchFamily="34" charset="0"/>
                <a:cs typeface="Calibri" panose="020F0502020204030204" pitchFamily="34" charset="0"/>
              </a:rPr>
              <a:t> μπορεί να ζεστάνει μόνο την επιφάνεια τους ονομάζονται μονωτές. </a:t>
            </a:r>
            <a:endParaRPr lang="el-GR"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40147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7C3C2D0-A48F-4A6F-9C7D-888E9DFE64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0" name="Group 9">
            <a:extLst>
              <a:ext uri="{FF2B5EF4-FFF2-40B4-BE49-F238E27FC236}">
                <a16:creationId xmlns:a16="http://schemas.microsoft.com/office/drawing/2014/main" id="{ACAC8F7F-D35D-4520-8F56-4EFA77C73B6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1" name="Straight Connector 10">
              <a:extLst>
                <a:ext uri="{FF2B5EF4-FFF2-40B4-BE49-F238E27FC236}">
                  <a16:creationId xmlns:a16="http://schemas.microsoft.com/office/drawing/2014/main" id="{E87C587A-B291-49B1-BE30-198570DDAC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B6C1D58-93FC-4B49-9F8B-2262E08DAAB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0965ED9-2FC3-4180-9CAC-D7DF1C7BEF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F116CA23-FA2C-4A44-A67C-FC147A715DD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2C391CF-E782-40EA-B1EB-05ADC774CC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B322665-68EB-45B5-A6DE-2869B30F1C9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A3B7FA59-83C4-4952-AF38-C1FC950E906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E5D6D3A-DE20-486C-BBBF-F9B0E4D8A8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9B8B1D81-CEF1-437F-8252-036661CB5E4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1B0312A-9358-4743-961A-6F77AEB5D9D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C02485F-0EE1-4595-A972-16A13E91914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102D844-6E4F-483E-8E2E-9006EA18012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658766E6-D2D6-447C-B1DC-B7F7C381F1A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B9BBD00C-7AB2-445E-B7DA-98CC7CAF3D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6D177E1C-6580-456C-AAAE-89D422A2C18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BB85538F-9888-4E68-A9F3-DBB136C0FF1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29B624F-F9D8-43BB-A468-08331D66CCA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60E66F4-AE52-4D19-AF99-540F0CCFD71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CADC852-407F-4870-9F7B-A6004FE77CE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E9CC738-B12D-4154-A4EA-81D4576BC10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0A2A84F5-CD6A-4287-A9C1-EED0E65CA9D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3F4EFD5-6D1E-4865-83BA-0F116DF06F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A0A8CE11-5C23-4CA3-8D8E-9E094566DBC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5D41DA6-2047-4BB5-8469-509E240E492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FAACD460-E6E2-4C46-A780-095B52D1B2B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8B36364A-122E-43B1-B2B8-F00D83E5D6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99A63098-DBC2-4C59-9D33-809ECCA623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98F309E4-ACE9-4428-8DDA-20E0F1A1BC9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39F177F-07E3-45BF-85B1-21E231DCCC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23EC3277-85FC-401E-80E3-B64B9808DE4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59A24ED6-70A5-4DC0-A213-5385E58417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Τίτλος 1">
            <a:extLst>
              <a:ext uri="{FF2B5EF4-FFF2-40B4-BE49-F238E27FC236}">
                <a16:creationId xmlns:a16="http://schemas.microsoft.com/office/drawing/2014/main" id="{40F7AA06-D379-F05B-D352-D1165CBE4AA3}"/>
              </a:ext>
            </a:extLst>
          </p:cNvPr>
          <p:cNvSpPr>
            <a:spLocks noGrp="1"/>
          </p:cNvSpPr>
          <p:nvPr>
            <p:ph type="title"/>
          </p:nvPr>
        </p:nvSpPr>
        <p:spPr>
          <a:xfrm>
            <a:off x="691079" y="725951"/>
            <a:ext cx="5401812" cy="5417452"/>
          </a:xfrm>
        </p:spPr>
        <p:txBody>
          <a:bodyPr anchor="ctr">
            <a:normAutofit/>
          </a:bodyPr>
          <a:lstStyle/>
          <a:p>
            <a:pPr>
              <a:spcAft>
                <a:spcPts val="800"/>
              </a:spcAft>
            </a:pPr>
            <a:r>
              <a:rPr lang="el-GR" b="1" kern="100">
                <a:effectLst/>
                <a:latin typeface="Calibri" panose="020F0502020204030204" pitchFamily="34" charset="0"/>
                <a:ea typeface="Calibri" panose="020F0502020204030204" pitchFamily="34" charset="0"/>
                <a:cs typeface="Calibri" panose="020F0502020204030204" pitchFamily="34" charset="0"/>
              </a:rPr>
              <a:t>ΑΞΙΟΛΟΓΗΣΗ</a:t>
            </a:r>
            <a:br>
              <a:rPr lang="el-GR" b="1" kern="100">
                <a:effectLst/>
                <a:latin typeface="Calibri" panose="020F0502020204030204" pitchFamily="34" charset="0"/>
                <a:ea typeface="Calibri" panose="020F0502020204030204" pitchFamily="34" charset="0"/>
                <a:cs typeface="Times New Roman" panose="02020603050405020304" pitchFamily="18" charset="0"/>
              </a:rPr>
            </a:br>
            <a:r>
              <a:rPr lang="el-GR" kern="100">
                <a:effectLst/>
                <a:latin typeface="Calibri" panose="020F0502020204030204" pitchFamily="34" charset="0"/>
                <a:ea typeface="Calibri" panose="020F0502020204030204" pitchFamily="34" charset="0"/>
                <a:cs typeface="Calibri" panose="020F0502020204030204" pitchFamily="34" charset="0"/>
              </a:rPr>
              <a:t>ΤΙΤΛΟΣ : </a:t>
            </a:r>
            <a:r>
              <a:rPr lang="el-GR" b="1" kern="100">
                <a:effectLst/>
                <a:latin typeface="Calibri" panose="020F0502020204030204" pitchFamily="34" charset="0"/>
                <a:ea typeface="Calibri" panose="020F0502020204030204" pitchFamily="34" charset="0"/>
                <a:cs typeface="Calibri" panose="020F0502020204030204" pitchFamily="34" charset="0"/>
              </a:rPr>
              <a:t>&lt;&lt; Για να δούμε τι μάθαμε .&gt;&gt;</a:t>
            </a:r>
            <a:br>
              <a:rPr lang="el-GR" kern="100">
                <a:effectLst/>
                <a:latin typeface="Calibri" panose="020F0502020204030204" pitchFamily="34" charset="0"/>
                <a:ea typeface="Calibri" panose="020F0502020204030204" pitchFamily="34" charset="0"/>
                <a:cs typeface="Times New Roman" panose="02020603050405020304" pitchFamily="18" charset="0"/>
              </a:rPr>
            </a:br>
            <a:endParaRPr lang="el-GR"/>
          </a:p>
        </p:txBody>
      </p:sp>
      <p:sp>
        <p:nvSpPr>
          <p:cNvPr id="43" name="Right Triangle 42">
            <a:extLst>
              <a:ext uri="{FF2B5EF4-FFF2-40B4-BE49-F238E27FC236}">
                <a16:creationId xmlns:a16="http://schemas.microsoft.com/office/drawing/2014/main" id="{69F0804E-F8DE-40E7-90F4-68B638136E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88924" y="3137678"/>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Θέση περιεχομένου 2">
            <a:extLst>
              <a:ext uri="{FF2B5EF4-FFF2-40B4-BE49-F238E27FC236}">
                <a16:creationId xmlns:a16="http://schemas.microsoft.com/office/drawing/2014/main" id="{070BE10F-6F8E-5C42-C385-0FE97D0C686E}"/>
              </a:ext>
            </a:extLst>
          </p:cNvPr>
          <p:cNvSpPr>
            <a:spLocks noGrp="1"/>
          </p:cNvSpPr>
          <p:nvPr>
            <p:ph idx="1"/>
          </p:nvPr>
        </p:nvSpPr>
        <p:spPr>
          <a:xfrm>
            <a:off x="7086745" y="713048"/>
            <a:ext cx="4414176" cy="5449532"/>
          </a:xfrm>
        </p:spPr>
        <p:txBody>
          <a:bodyPr anchor="ctr">
            <a:normAutofit/>
          </a:bodyPr>
          <a:lstStyle/>
          <a:p>
            <a:pPr>
              <a:lnSpc>
                <a:spcPct val="100000"/>
              </a:lnSpc>
              <a:spcAft>
                <a:spcPts val="800"/>
              </a:spcAft>
            </a:pPr>
            <a:r>
              <a:rPr lang="el-GR" b="1" u="sng" kern="100">
                <a:effectLst/>
                <a:latin typeface="Calibri" panose="020F0502020204030204" pitchFamily="34" charset="0"/>
                <a:ea typeface="Calibri" panose="020F0502020204030204" pitchFamily="34" charset="0"/>
                <a:cs typeface="Calibri" panose="020F0502020204030204" pitchFamily="34" charset="0"/>
              </a:rPr>
              <a:t>Υλικά </a:t>
            </a:r>
            <a:r>
              <a:rPr lang="el-GR" b="1" u="sng" kern="100">
                <a:latin typeface="Calibri" panose="020F0502020204030204" pitchFamily="34" charset="0"/>
                <a:ea typeface="Calibri" panose="020F0502020204030204" pitchFamily="34" charset="0"/>
                <a:cs typeface="Times New Roman" panose="02020603050405020304" pitchFamily="18" charset="0"/>
              </a:rPr>
              <a:t>:</a:t>
            </a:r>
            <a:r>
              <a:rPr lang="el-GR" kern="100">
                <a:effectLst/>
                <a:latin typeface="Calibri" panose="020F0502020204030204" pitchFamily="34" charset="0"/>
                <a:ea typeface="Calibri" panose="020F0502020204030204" pitchFamily="34" charset="0"/>
                <a:cs typeface="Calibri" panose="020F0502020204030204" pitchFamily="34" charset="0"/>
              </a:rPr>
              <a:t>Λευκές κόλλες χαρτί </a:t>
            </a:r>
            <a:r>
              <a:rPr lang="el-GR" kern="100">
                <a:latin typeface="Calibri" panose="020F0502020204030204" pitchFamily="34" charset="0"/>
                <a:ea typeface="Calibri" panose="020F0502020204030204" pitchFamily="34" charset="0"/>
                <a:cs typeface="Times New Roman" panose="02020603050405020304" pitchFamily="18" charset="0"/>
              </a:rPr>
              <a:t>,</a:t>
            </a:r>
            <a:r>
              <a:rPr lang="el-GR" kern="100">
                <a:effectLst/>
                <a:latin typeface="Calibri" panose="020F0502020204030204" pitchFamily="34" charset="0"/>
                <a:ea typeface="Calibri" panose="020F0502020204030204" pitchFamily="34" charset="0"/>
                <a:cs typeface="Calibri" panose="020F0502020204030204" pitchFamily="34" charset="0"/>
              </a:rPr>
              <a:t>Κόλλα </a:t>
            </a:r>
            <a:r>
              <a:rPr lang="el-GR" kern="100">
                <a:latin typeface="Calibri" panose="020F0502020204030204" pitchFamily="34" charset="0"/>
                <a:ea typeface="Calibri" panose="020F0502020204030204" pitchFamily="34" charset="0"/>
                <a:cs typeface="Times New Roman" panose="02020603050405020304" pitchFamily="18" charset="0"/>
              </a:rPr>
              <a:t>,</a:t>
            </a:r>
            <a:r>
              <a:rPr lang="el-GR" kern="100">
                <a:effectLst/>
                <a:latin typeface="Calibri" panose="020F0502020204030204" pitchFamily="34" charset="0"/>
                <a:ea typeface="Calibri" panose="020F0502020204030204" pitchFamily="34" charset="0"/>
                <a:cs typeface="Calibri" panose="020F0502020204030204" pitchFamily="34" charset="0"/>
              </a:rPr>
              <a:t>Χαρτόνι </a:t>
            </a:r>
            <a:r>
              <a:rPr lang="el-GR" kern="100">
                <a:latin typeface="Calibri" panose="020F0502020204030204" pitchFamily="34" charset="0"/>
                <a:ea typeface="Calibri" panose="020F0502020204030204" pitchFamily="34" charset="0"/>
                <a:cs typeface="Times New Roman" panose="02020603050405020304" pitchFamily="18" charset="0"/>
              </a:rPr>
              <a:t>,</a:t>
            </a:r>
            <a:r>
              <a:rPr lang="el-GR" kern="100">
                <a:effectLst/>
                <a:latin typeface="Calibri" panose="020F0502020204030204" pitchFamily="34" charset="0"/>
                <a:ea typeface="Calibri" panose="020F0502020204030204" pitchFamily="34" charset="0"/>
                <a:cs typeface="Calibri" panose="020F0502020204030204" pitchFamily="34" charset="0"/>
              </a:rPr>
              <a:t>Ψαλίδι </a:t>
            </a:r>
            <a:r>
              <a:rPr lang="el-GR" kern="100">
                <a:latin typeface="Calibri" panose="020F0502020204030204" pitchFamily="34" charset="0"/>
                <a:ea typeface="Calibri" panose="020F0502020204030204" pitchFamily="34" charset="0"/>
                <a:cs typeface="Times New Roman" panose="02020603050405020304" pitchFamily="18" charset="0"/>
              </a:rPr>
              <a:t>,</a:t>
            </a:r>
            <a:r>
              <a:rPr lang="el-GR" kern="100">
                <a:effectLst/>
                <a:latin typeface="Calibri" panose="020F0502020204030204" pitchFamily="34" charset="0"/>
                <a:ea typeface="Calibri" panose="020F0502020204030204" pitchFamily="34" charset="0"/>
                <a:cs typeface="Calibri" panose="020F0502020204030204" pitchFamily="34" charset="0"/>
              </a:rPr>
              <a:t>Μαρκαδόρους </a:t>
            </a:r>
          </a:p>
          <a:p>
            <a:pPr>
              <a:lnSpc>
                <a:spcPct val="100000"/>
              </a:lnSpc>
              <a:spcAft>
                <a:spcPts val="800"/>
              </a:spcAft>
            </a:pPr>
            <a:r>
              <a:rPr lang="el-GR" b="1" u="sng" kern="100">
                <a:effectLst/>
                <a:latin typeface="Calibri" panose="020F0502020204030204" pitchFamily="34" charset="0"/>
                <a:ea typeface="Calibri" panose="020F0502020204030204" pitchFamily="34" charset="0"/>
                <a:cs typeface="Calibri" panose="020F0502020204030204" pitchFamily="34" charset="0"/>
              </a:rPr>
              <a:t>Στόχος της αξιολόγησης </a:t>
            </a:r>
            <a:r>
              <a:rPr lang="en-US" b="1" u="sng" kern="100">
                <a:effectLst/>
                <a:latin typeface="Calibri" panose="020F0502020204030204" pitchFamily="34" charset="0"/>
                <a:ea typeface="Calibri" panose="020F0502020204030204" pitchFamily="34" charset="0"/>
                <a:cs typeface="Calibri" panose="020F0502020204030204" pitchFamily="34" charset="0"/>
              </a:rPr>
              <a:t>:</a:t>
            </a:r>
            <a:endParaRPr lang="el-GR"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buFont typeface="Symbol" panose="05050102010706020507" pitchFamily="18" charset="2"/>
              <a:buChar char=""/>
            </a:pPr>
            <a:r>
              <a:rPr lang="el-GR" kern="100">
                <a:effectLst/>
                <a:latin typeface="Calibri" panose="020F0502020204030204" pitchFamily="34" charset="0"/>
                <a:ea typeface="Calibri" panose="020F0502020204030204" pitchFamily="34" charset="0"/>
                <a:cs typeface="Calibri" panose="020F0502020204030204" pitchFamily="34" charset="0"/>
              </a:rPr>
              <a:t>Η σύγκριση απαντήσεων των παιδιών πριν και μετά το πείραμα </a:t>
            </a:r>
            <a:endParaRPr lang="el-GR"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buFont typeface="Symbol" panose="05050102010706020507" pitchFamily="18" charset="2"/>
              <a:buChar char=""/>
            </a:pPr>
            <a:r>
              <a:rPr lang="el-GR" kern="100">
                <a:effectLst/>
                <a:latin typeface="Calibri" panose="020F0502020204030204" pitchFamily="34" charset="0"/>
                <a:ea typeface="Calibri" panose="020F0502020204030204" pitchFamily="34" charset="0"/>
                <a:cs typeface="Calibri" panose="020F0502020204030204" pitchFamily="34" charset="0"/>
              </a:rPr>
              <a:t>Η σωστή ταξινόμηση των υλικών σε μονωτές και αγωγούς </a:t>
            </a:r>
            <a:endParaRPr lang="el-GR"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buFont typeface="Symbol" panose="05050102010706020507" pitchFamily="18" charset="2"/>
              <a:buChar char=""/>
            </a:pPr>
            <a:r>
              <a:rPr lang="el-GR" kern="100">
                <a:effectLst/>
                <a:latin typeface="Calibri" panose="020F0502020204030204" pitchFamily="34" charset="0"/>
                <a:ea typeface="Calibri" panose="020F0502020204030204" pitchFamily="34" charset="0"/>
                <a:cs typeface="Calibri" panose="020F0502020204030204" pitchFamily="34" charset="0"/>
              </a:rPr>
              <a:t>Η σωστή χρήση του ψαλιδιού από τα παιδιά </a:t>
            </a:r>
            <a:endParaRPr lang="el-GR"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Aft>
                <a:spcPts val="800"/>
              </a:spcAft>
              <a:buFont typeface="Symbol" panose="05050102010706020507" pitchFamily="18" charset="2"/>
              <a:buChar char=""/>
            </a:pPr>
            <a:r>
              <a:rPr lang="el-GR" kern="100">
                <a:effectLst/>
                <a:latin typeface="Calibri" panose="020F0502020204030204" pitchFamily="34" charset="0"/>
                <a:ea typeface="Calibri" panose="020F0502020204030204" pitchFamily="34" charset="0"/>
                <a:cs typeface="Calibri" panose="020F0502020204030204" pitchFamily="34" charset="0"/>
              </a:rPr>
              <a:t> Να συνεργαστούν οι μαθητές μεταξύ τους για την δημιουργία κολλάζ .</a:t>
            </a:r>
            <a:endParaRPr lang="el-GR" kern="10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spcAft>
                <a:spcPts val="800"/>
              </a:spcAft>
              <a:buNone/>
            </a:pPr>
            <a:r>
              <a:rPr lang="el-GR" kern="100">
                <a:effectLst/>
                <a:latin typeface="Calibri" panose="020F0502020204030204" pitchFamily="34" charset="0"/>
                <a:ea typeface="Calibri" panose="020F0502020204030204" pitchFamily="34" charset="0"/>
                <a:cs typeface="Calibri" panose="020F0502020204030204" pitchFamily="34" charset="0"/>
              </a:rPr>
              <a:t> </a:t>
            </a:r>
            <a:endParaRPr lang="el-GR"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Aft>
                <a:spcPts val="800"/>
              </a:spcAft>
            </a:pPr>
            <a:endParaRPr lang="el-GR" kern="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10086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70B5CE-A0F0-F739-3FC2-86B9F0B73A64}"/>
              </a:ext>
            </a:extLst>
          </p:cNvPr>
          <p:cNvSpPr>
            <a:spLocks noGrp="1"/>
          </p:cNvSpPr>
          <p:nvPr>
            <p:ph type="title"/>
          </p:nvPr>
        </p:nvSpPr>
        <p:spPr>
          <a:xfrm>
            <a:off x="691079" y="725952"/>
            <a:ext cx="10325000" cy="1085094"/>
          </a:xfrm>
        </p:spPr>
        <p:txBody>
          <a:bodyPr>
            <a:normAutofit fontScale="90000"/>
          </a:bodyPr>
          <a:lstStyle/>
          <a:p>
            <a:pPr algn="ctr"/>
            <a:r>
              <a:rPr lang="el-GR" sz="3600" b="1"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ΑΞΙΟΛΟΓΗΣΗ</a:t>
            </a:r>
            <a:br>
              <a:rPr lang="el-GR" sz="3600" b="1" kern="100" dirty="0">
                <a:effectLst/>
                <a:latin typeface="Calibri" panose="020F0502020204030204" pitchFamily="34" charset="0"/>
                <a:ea typeface="Calibri" panose="020F0502020204030204" pitchFamily="34" charset="0"/>
                <a:cs typeface="Times New Roman" panose="02020603050405020304" pitchFamily="18" charset="0"/>
              </a:rPr>
            </a:br>
            <a:r>
              <a:rPr lang="el-GR" sz="3600" kern="100" dirty="0">
                <a:effectLst/>
                <a:latin typeface="Calibri" panose="020F0502020204030204" pitchFamily="34" charset="0"/>
                <a:ea typeface="Calibri" panose="020F0502020204030204" pitchFamily="34" charset="0"/>
                <a:cs typeface="Calibri" panose="020F0502020204030204" pitchFamily="34" charset="0"/>
              </a:rPr>
              <a:t>ΤΙΤΛΟΣ : </a:t>
            </a:r>
            <a:r>
              <a:rPr lang="el-GR" sz="3600" b="1" kern="100" dirty="0">
                <a:effectLst/>
                <a:latin typeface="Calibri" panose="020F0502020204030204" pitchFamily="34" charset="0"/>
                <a:ea typeface="Calibri" panose="020F0502020204030204" pitchFamily="34" charset="0"/>
                <a:cs typeface="Calibri" panose="020F0502020204030204" pitchFamily="34" charset="0"/>
              </a:rPr>
              <a:t>&lt;&lt; Για να δούμε τι μάθαμε .&gt;&gt;</a:t>
            </a:r>
            <a:endParaRPr lang="el-GR" sz="3600" dirty="0"/>
          </a:p>
        </p:txBody>
      </p:sp>
      <p:sp>
        <p:nvSpPr>
          <p:cNvPr id="3" name="Θέση περιεχομένου 2">
            <a:extLst>
              <a:ext uri="{FF2B5EF4-FFF2-40B4-BE49-F238E27FC236}">
                <a16:creationId xmlns:a16="http://schemas.microsoft.com/office/drawing/2014/main" id="{BA70674B-627C-A0F5-06BB-F427CA835D14}"/>
              </a:ext>
            </a:extLst>
          </p:cNvPr>
          <p:cNvSpPr>
            <a:spLocks noGrp="1"/>
          </p:cNvSpPr>
          <p:nvPr>
            <p:ph idx="1"/>
          </p:nvPr>
        </p:nvSpPr>
        <p:spPr/>
        <p:txBody>
          <a:bodyPr>
            <a:normAutofit fontScale="62500" lnSpcReduction="20000"/>
          </a:bodyPr>
          <a:lstStyle/>
          <a:p>
            <a:pPr marL="0" indent="0">
              <a:lnSpc>
                <a:spcPct val="107000"/>
              </a:lnSpc>
              <a:spcAft>
                <a:spcPts val="800"/>
              </a:spcAft>
              <a:buNone/>
            </a:pPr>
            <a:r>
              <a:rPr lang="el-GR" sz="2900" b="1" kern="100" dirty="0">
                <a:effectLst/>
                <a:latin typeface="Calibri" panose="020F0502020204030204" pitchFamily="34" charset="0"/>
                <a:ea typeface="Calibri" panose="020F0502020204030204" pitchFamily="34" charset="0"/>
                <a:cs typeface="Calibri" panose="020F0502020204030204" pitchFamily="34" charset="0"/>
              </a:rPr>
              <a:t>ΠΕΡΙΓΡΑΦΗ ΑΞΙΟΛΟΓΗΣΗΣ:</a:t>
            </a:r>
            <a:endParaRPr lang="el-GR" sz="29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2900" kern="100" dirty="0">
                <a:effectLst/>
                <a:latin typeface="Calibri" panose="020F0502020204030204" pitchFamily="34" charset="0"/>
                <a:ea typeface="Calibri" panose="020F0502020204030204" pitchFamily="34" charset="0"/>
                <a:cs typeface="Calibri" panose="020F0502020204030204" pitchFamily="34" charset="0"/>
              </a:rPr>
              <a:t>Μετά την πραγματοποίηση του πειράματος συζητάμε με τα παιδιά για τις εντυπώσεις τους και πως τα ίδια αντιλήφθηκαν την διαδικασία αυτή. Συγκρίνουμε πόσα παιδιά προέβλεψαν σωστά τα αντικείμενα που θα θερμανθεί όλη τους η επιφάνεια με την βοήθεια του πίνακα που είχαμε χρησιμοποιήσει για να συγκεντρώσουμε τις απαντήσεις τους. Λύνουμε τυχόν απορίες που έχουν δημιουργηθεί και στόχο έχουμε την πλήρη κατανόηση του πειράματος και την σωστή ταξινόμηση των υλικών σε αγωγούς και μονωτές από την πλευρά των παιδιών. Δίνουμε στα παιδιά να ζωγραφίσουν τα υλικά που χρησιμοποιήσαμε. Στην συνέχεια ζητάμε να κόψουν τις ζωγραφιές και να  τις ξεχωρίσουν με την βοήθεια μας σε μονωτές και σε αγωγούς και να τις  κολλήσουν  σε ένα χαρτόνι, δημιουργώντας έτσι το κολλάζ των καλών και κακών αγωγών. Με αυτό το τρόπο γίνεται ευδιάκριτος ο διαχωρισμός τους. Τοποθετούμε το χαρτόνι στο πίνακα της τάξης, με αποτέλεσμα να υπενθυμίζεται στα παιδιά αυτός ο διαχωρισμός!</a:t>
            </a:r>
            <a:endParaRPr lang="el-GR" sz="2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l-GR" sz="2900" kern="100" dirty="0">
                <a:effectLst/>
                <a:latin typeface="Calibri" panose="020F0502020204030204" pitchFamily="34" charset="0"/>
                <a:ea typeface="Calibri" panose="020F0502020204030204" pitchFamily="34" charset="0"/>
                <a:cs typeface="Calibri" panose="020F0502020204030204" pitchFamily="34" charset="0"/>
              </a:rPr>
              <a:t> </a:t>
            </a:r>
            <a:endParaRPr lang="el-GR" sz="29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090476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48618E9-EE2D-4864-9EEE-58939BD4FBB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80" name="Straight Connector 7">
              <a:extLst>
                <a:ext uri="{FF2B5EF4-FFF2-40B4-BE49-F238E27FC236}">
                  <a16:creationId xmlns:a16="http://schemas.microsoft.com/office/drawing/2014/main" id="{317D1EC0-23FF-4FC8-B22D-E34878EAA4C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AB929A7-258C-4469-AAB4-A67D713F7A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A635CDB-2D00-49D5-B26E-0694A25000C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4288D7A-F857-418D-92F2-368E841B9F2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1084F50-7F3C-4A4A-877E-FFD9EC7CD8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31E64C1-F4C0-4A94-B319-BB1A0A2450B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63D8374-8052-417F-AB69-B97EAC43D5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7750734-4D51-4019-A003-38A3DE49B43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1B693D1-DBA2-4D3B-9B37-D9EE8C4112F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BCD3EA8-E4C0-4AF6-817F-F9F29157A4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170FB3-B397-4AC9-85FD-65388F26D9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E5EC0B9-49C7-4777-AEC5-B5EF8DE4049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902048B-30F7-4434-87A5-140F9BB4BEB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500A6E2-A41C-4751-8A4E-9A0C5718D93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C259517-7BE7-45F9-81C0-3A6362BF14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0652F56-7B71-42B2-AB68-22204A6DF17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059830E-1C3D-4D42-8789-524971CB465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B53325A7-86D3-4B52-A7E3-ADDF408B406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D53F46F-EC12-484C-A4E7-791E57687AC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64ED9CA-8950-47B8-A9ED-22B45CE15FB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4429F7B-9FD7-438F-8ECA-3FCAD006180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C558100-D455-4B41-890C-BCC898B2D16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2886397-398A-4318-BE16-2CBAC1902F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D32A3A6-CE6E-4ABD-8522-2C8DC88C070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9014C09-5B84-4798-8BDE-C80D76E67B8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A29EB9E-ED9D-4C69-8A26-9A7A0A83056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A2899F9-1795-416F-8F3D-26EEB684DB6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3043474-8625-495C-BD06-3627FD286C5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D432CE47-7631-408E-8DDC-79EE378B70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2C8832D-8B8D-4036-B913-2D363143274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CCEFEAF-E87B-4FF2-A947-94CABAA0610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40" name="Right Triangle 39">
            <a:extLst>
              <a:ext uri="{FF2B5EF4-FFF2-40B4-BE49-F238E27FC236}">
                <a16:creationId xmlns:a16="http://schemas.microsoft.com/office/drawing/2014/main" id="{2437C4A8-8E3A-4ADA-93B9-64737CE1AB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42" name="Rectangle 41">
            <a:extLst>
              <a:ext uri="{FF2B5EF4-FFF2-40B4-BE49-F238E27FC236}">
                <a16:creationId xmlns:a16="http://schemas.microsoft.com/office/drawing/2014/main" id="{411BE1D3-B675-4947-B4E3-14B8DC93FB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ight Triangle 43">
            <a:extLst>
              <a:ext uri="{FF2B5EF4-FFF2-40B4-BE49-F238E27FC236}">
                <a16:creationId xmlns:a16="http://schemas.microsoft.com/office/drawing/2014/main" id="{D2D8651B-6FCC-49D7-B6F8-AF869E89F0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81093" y="151932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46" name="Freeform: Shape 45">
            <a:extLst>
              <a:ext uri="{FF2B5EF4-FFF2-40B4-BE49-F238E27FC236}">
                <a16:creationId xmlns:a16="http://schemas.microsoft.com/office/drawing/2014/main" id="{B27DF924-CC1B-431A-A8F3-7FEBCA1AF9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69" y="2882524"/>
            <a:ext cx="12184765" cy="3975477"/>
          </a:xfrm>
          <a:custGeom>
            <a:avLst/>
            <a:gdLst>
              <a:gd name="connsiteX0" fmla="*/ 8942254 w 12188952"/>
              <a:gd name="connsiteY0" fmla="*/ 34 h 3975477"/>
              <a:gd name="connsiteX1" fmla="*/ 11642906 w 12188952"/>
              <a:gd name="connsiteY1" fmla="*/ 225257 h 3975477"/>
              <a:gd name="connsiteX2" fmla="*/ 12188952 w 12188952"/>
              <a:gd name="connsiteY2" fmla="*/ 311174 h 3975477"/>
              <a:gd name="connsiteX3" fmla="*/ 12188952 w 12188952"/>
              <a:gd name="connsiteY3" fmla="*/ 3975477 h 3975477"/>
              <a:gd name="connsiteX4" fmla="*/ 0 w 12188952"/>
              <a:gd name="connsiteY4" fmla="*/ 3975477 h 3975477"/>
              <a:gd name="connsiteX5" fmla="*/ 0 w 12188952"/>
              <a:gd name="connsiteY5" fmla="*/ 1085061 h 3975477"/>
              <a:gd name="connsiteX6" fmla="*/ 552141 w 12188952"/>
              <a:gd name="connsiteY6" fmla="*/ 1079980 h 3975477"/>
              <a:gd name="connsiteX7" fmla="*/ 8942254 w 12188952"/>
              <a:gd name="connsiteY7" fmla="*/ 34 h 3975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3975477">
                <a:moveTo>
                  <a:pt x="8942254" y="34"/>
                </a:moveTo>
                <a:cubicBezTo>
                  <a:pt x="9695041" y="1709"/>
                  <a:pt x="10568453" y="66687"/>
                  <a:pt x="11642906" y="225257"/>
                </a:cubicBezTo>
                <a:lnTo>
                  <a:pt x="12188952" y="311174"/>
                </a:lnTo>
                <a:lnTo>
                  <a:pt x="12188952" y="3975477"/>
                </a:lnTo>
                <a:lnTo>
                  <a:pt x="0" y="3975477"/>
                </a:lnTo>
                <a:lnTo>
                  <a:pt x="0" y="1085061"/>
                </a:lnTo>
                <a:lnTo>
                  <a:pt x="552141" y="1079980"/>
                </a:lnTo>
                <a:cubicBezTo>
                  <a:pt x="4849952" y="999477"/>
                  <a:pt x="5931106" y="-6667"/>
                  <a:pt x="8942254" y="34"/>
                </a:cubicBezTo>
                <a:close/>
              </a:path>
            </a:pathLst>
          </a:custGeom>
          <a:solidFill>
            <a:srgbClr val="BCBCBC">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48" name="Group 47">
            <a:extLst>
              <a:ext uri="{FF2B5EF4-FFF2-40B4-BE49-F238E27FC236}">
                <a16:creationId xmlns:a16="http://schemas.microsoft.com/office/drawing/2014/main" id="{2C13C5A7-AC21-48FA-A06F-6A7F303BC3C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49" name="Straight Connector 48">
              <a:extLst>
                <a:ext uri="{FF2B5EF4-FFF2-40B4-BE49-F238E27FC236}">
                  <a16:creationId xmlns:a16="http://schemas.microsoft.com/office/drawing/2014/main" id="{7F262F85-28C5-406E-86B5-21B5007975D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46E46736-4910-4C3D-A602-EA961B5B941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E6C95156-5BFF-4DE7-B263-E72A6236914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2CC6A642-5940-409E-BA90-465C2A81467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D12D9B4F-73D1-4F08-BED3-050F005D002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C6BADE15-4CCA-4FB3-A2E1-F2B70EC8E93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1B84EC39-7B8E-4610-A1D0-64B4DC63E8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C61CE688-F428-4557-8D39-912F63B57A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CA0A277E-6B5F-4EA7-927D-072AE79F094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CF8762B1-DD2A-4691-BAA0-FCF140D803C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EB10B872-619E-4CDC-BBC2-2B8512F5E3B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055518C1-8F67-4B56-B385-0E4947C32A7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783AD748-761F-44A2-BF90-DBA3EDB4652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F6015257-A8BA-4AFA-943B-9CC961D834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121F0F86-489E-43A6-8315-8524702679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45C90D9E-C664-4A5F-BC20-D76DDB874FC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E81936AF-8AA7-4931-8575-88CAD33ADBD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DDF1762F-6360-4C8F-9E4A-C7DE8C4C3C2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8559C29F-E778-464B-A96A-079815C2339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7AD9E72B-D3BF-4D27-A601-1D2E7DE8398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0CB8422D-924B-45F5-8A16-0F8AC8FDCC5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F7D55B22-5D5C-4F9B-9530-BB9DE6375D2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BA093CBE-3A15-4A43-A536-2EE3B6524D4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EA289A63-846E-4F02-A373-B072C2EAF82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92B62319-B036-4232-A230-5DD9F9EE116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A13B242B-F116-42CC-AC41-373E24D4A00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C3F63EA7-9511-4DDD-962B-5C5C5131A91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3EE9C8DA-BB76-4CFF-AFD5-4E054A62C84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A2F3C61A-326D-45E1-8FDF-B346F1625B5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3FBEEB7B-6D5D-47E6-836B-1843CF81076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1FF47F77-62CD-47D4-BB10-B751B9DACBA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Τίτλος 1">
            <a:extLst>
              <a:ext uri="{FF2B5EF4-FFF2-40B4-BE49-F238E27FC236}">
                <a16:creationId xmlns:a16="http://schemas.microsoft.com/office/drawing/2014/main" id="{AFE77107-7F80-C1F6-19E1-C0DD83D7D54C}"/>
              </a:ext>
            </a:extLst>
          </p:cNvPr>
          <p:cNvSpPr>
            <a:spLocks noGrp="1"/>
          </p:cNvSpPr>
          <p:nvPr>
            <p:ph type="title"/>
          </p:nvPr>
        </p:nvSpPr>
        <p:spPr>
          <a:xfrm>
            <a:off x="691078" y="1260582"/>
            <a:ext cx="10302169" cy="1628647"/>
          </a:xfrm>
        </p:spPr>
        <p:txBody>
          <a:bodyPr vert="horz" lIns="91440" tIns="45720" rIns="91440" bIns="45720" rtlCol="0" anchor="t">
            <a:normAutofit/>
          </a:bodyPr>
          <a:lstStyle/>
          <a:p>
            <a:r>
              <a:rPr lang="en-US" sz="5400" dirty="0"/>
              <a:t>ΤΗΕ ΕΝD!</a:t>
            </a:r>
          </a:p>
        </p:txBody>
      </p:sp>
    </p:spTree>
    <p:extLst>
      <p:ext uri="{BB962C8B-B14F-4D97-AF65-F5344CB8AC3E}">
        <p14:creationId xmlns:p14="http://schemas.microsoft.com/office/powerpoint/2010/main" val="888824854"/>
      </p:ext>
    </p:extLst>
  </p:cSld>
  <p:clrMapOvr>
    <a:masterClrMapping/>
  </p:clrMapOvr>
</p:sld>
</file>

<file path=ppt/theme/theme1.xml><?xml version="1.0" encoding="utf-8"?>
<a:theme xmlns:a="http://schemas.openxmlformats.org/drawingml/2006/main" name="CosineVTI">
  <a:themeElements>
    <a:clrScheme name="AnalogousFromRegularSeed_2SEEDS">
      <a:dk1>
        <a:srgbClr val="000000"/>
      </a:dk1>
      <a:lt1>
        <a:srgbClr val="FFFFFF"/>
      </a:lt1>
      <a:dk2>
        <a:srgbClr val="351E22"/>
      </a:dk2>
      <a:lt2>
        <a:srgbClr val="E8E2E3"/>
      </a:lt2>
      <a:accent1>
        <a:srgbClr val="3BB195"/>
      </a:accent1>
      <a:accent2>
        <a:srgbClr val="47B56D"/>
      </a:accent2>
      <a:accent3>
        <a:srgbClr val="4BACC0"/>
      </a:accent3>
      <a:accent4>
        <a:srgbClr val="B13B81"/>
      </a:accent4>
      <a:accent5>
        <a:srgbClr val="C34D61"/>
      </a:accent5>
      <a:accent6>
        <a:srgbClr val="B1583B"/>
      </a:accent6>
      <a:hlink>
        <a:srgbClr val="BF3F5E"/>
      </a:hlink>
      <a:folHlink>
        <a:srgbClr val="7F7F7F"/>
      </a:folHlink>
    </a:clrScheme>
    <a:fontScheme name="Custom 50">
      <a:majorFont>
        <a:latin typeface="Grandview"/>
        <a:ea typeface=""/>
        <a:cs typeface=""/>
      </a:majorFont>
      <a:minorFont>
        <a:latin typeface="Grandvie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sineVTI" id="{4F4449D5-5E9D-4D83-9E2A-939F9CF20276}" vid="{03166EA1-370F-4321-A61E-8851365B4312}"/>
    </a:ext>
  </a:extLst>
</a:theme>
</file>

<file path=ppt/theme/themeOverride1.xml><?xml version="1.0" encoding="utf-8"?>
<a:themeOverride xmlns:a="http://schemas.openxmlformats.org/drawingml/2006/main">
  <a:clrScheme name="AnalogousFromRegularSeed_2SEEDS">
    <a:dk1>
      <a:srgbClr val="000000"/>
    </a:dk1>
    <a:lt1>
      <a:srgbClr val="FFFFFF"/>
    </a:lt1>
    <a:dk2>
      <a:srgbClr val="351E22"/>
    </a:dk2>
    <a:lt2>
      <a:srgbClr val="E8E2E3"/>
    </a:lt2>
    <a:accent1>
      <a:srgbClr val="3BB195"/>
    </a:accent1>
    <a:accent2>
      <a:srgbClr val="47B56D"/>
    </a:accent2>
    <a:accent3>
      <a:srgbClr val="4BACC0"/>
    </a:accent3>
    <a:accent4>
      <a:srgbClr val="B13B81"/>
    </a:accent4>
    <a:accent5>
      <a:srgbClr val="C34D61"/>
    </a:accent5>
    <a:accent6>
      <a:srgbClr val="B1583B"/>
    </a:accent6>
    <a:hlink>
      <a:srgbClr val="BF3F5E"/>
    </a:hlink>
    <a:folHlink>
      <a:srgbClr val="7F7F7F"/>
    </a:folHlink>
  </a:clrScheme>
</a:themeOverride>
</file>

<file path=docProps/app.xml><?xml version="1.0" encoding="utf-8"?>
<Properties xmlns="http://schemas.openxmlformats.org/officeDocument/2006/extended-properties" xmlns:vt="http://schemas.openxmlformats.org/officeDocument/2006/docPropsVTypes">
  <Template/>
  <TotalTime>81</TotalTime>
  <Words>980</Words>
  <Application>Microsoft Office PowerPoint</Application>
  <PresentationFormat>Ευρεία οθόνη</PresentationFormat>
  <Paragraphs>38</Paragraphs>
  <Slides>9</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9</vt:i4>
      </vt:variant>
    </vt:vector>
  </HeadingPairs>
  <TitlesOfParts>
    <vt:vector size="15" baseType="lpstr">
      <vt:lpstr>Arial</vt:lpstr>
      <vt:lpstr>Calibri</vt:lpstr>
      <vt:lpstr>Grandview</vt:lpstr>
      <vt:lpstr>Symbol</vt:lpstr>
      <vt:lpstr>Wingdings</vt:lpstr>
      <vt:lpstr>CosineVTI</vt:lpstr>
      <vt:lpstr>Παρουσίαση του PowerPoint</vt:lpstr>
      <vt:lpstr>Οι στόχοι των δραστηριοτήτων:  </vt:lpstr>
      <vt:lpstr>Δραστηριότητα 1η ΤΙΤΛΟΣ:  &lt;&lt;Γνωρίζοντας τον Θερμοστούλη &gt;&gt; </vt:lpstr>
      <vt:lpstr>Δραστηριότητα 1η ΤΙΤΛΟΣ:  &lt;&lt;Γνωρίζοντας τον Θερμοστούλη &gt;&gt;</vt:lpstr>
      <vt:lpstr> ΤΙΤΛΟΣ:&lt;&lt; Βουτώντας &gt;&gt;</vt:lpstr>
      <vt:lpstr>ΤΙΤΛΟΣ:&lt;&lt; Βουτώντας &gt;&gt;</vt:lpstr>
      <vt:lpstr>ΑΞΙΟΛΟΓΗΣΗ ΤΙΤΛΟΣ : &lt;&lt; Για να δούμε τι μάθαμε .&gt;&gt; </vt:lpstr>
      <vt:lpstr>ΑΞΙΟΛΟΓΗΣΗ ΤΙΤΛΟΣ : &lt;&lt; Για να δούμε τι μάθαμε .&gt;&gt;</vt:lpstr>
      <vt:lpstr>ΤΗΕ ΕΝD!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Vivian Aravani</dc:creator>
  <cp:lastModifiedBy>Ραβάνης Κωνσταντίνος</cp:lastModifiedBy>
  <cp:revision>1</cp:revision>
  <dcterms:created xsi:type="dcterms:W3CDTF">2023-03-12T19:08:00Z</dcterms:created>
  <dcterms:modified xsi:type="dcterms:W3CDTF">2023-03-19T18:09:16Z</dcterms:modified>
</cp:coreProperties>
</file>