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55"/>
    <p:restoredTop sz="50000"/>
  </p:normalViewPr>
  <p:slideViewPr>
    <p:cSldViewPr>
      <p:cViewPr varScale="1">
        <p:scale>
          <a:sx n="44" d="100"/>
          <a:sy n="44" d="100"/>
        </p:scale>
        <p:origin x="256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F93023C-756D-4E47-AFC2-C6A43687BB27}" type="datetimeFigureOut">
              <a:rPr lang="el-GR" smtClean="0"/>
              <a:t>29/12/18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07EDE60-59AF-42BF-B4D6-FDA47022E131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3023C-756D-4E47-AFC2-C6A43687BB27}" type="datetimeFigureOut">
              <a:rPr lang="el-GR" smtClean="0"/>
              <a:t>29/12/18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DE60-59AF-42BF-B4D6-FDA47022E13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3023C-756D-4E47-AFC2-C6A43687BB27}" type="datetimeFigureOut">
              <a:rPr lang="el-GR" smtClean="0"/>
              <a:t>29/12/18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DE60-59AF-42BF-B4D6-FDA47022E13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F93023C-756D-4E47-AFC2-C6A43687BB27}" type="datetimeFigureOut">
              <a:rPr lang="el-GR" smtClean="0"/>
              <a:t>29/12/18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7EDE60-59AF-42BF-B4D6-FDA47022E131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F93023C-756D-4E47-AFC2-C6A43687BB27}" type="datetimeFigureOut">
              <a:rPr lang="el-GR" smtClean="0"/>
              <a:t>29/12/18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07EDE60-59AF-42BF-B4D6-FDA47022E131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3023C-756D-4E47-AFC2-C6A43687BB27}" type="datetimeFigureOut">
              <a:rPr lang="el-GR" smtClean="0"/>
              <a:t>29/12/18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DE60-59AF-42BF-B4D6-FDA47022E131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3023C-756D-4E47-AFC2-C6A43687BB27}" type="datetimeFigureOut">
              <a:rPr lang="el-GR" smtClean="0"/>
              <a:t>29/12/18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DE60-59AF-42BF-B4D6-FDA47022E131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F93023C-756D-4E47-AFC2-C6A43687BB27}" type="datetimeFigureOut">
              <a:rPr lang="el-GR" smtClean="0"/>
              <a:t>29/12/18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7EDE60-59AF-42BF-B4D6-FDA47022E131}" type="slidenum">
              <a:rPr lang="el-GR" smtClean="0"/>
              <a:t>‹#›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3023C-756D-4E47-AFC2-C6A43687BB27}" type="datetimeFigureOut">
              <a:rPr lang="el-GR" smtClean="0"/>
              <a:t>29/12/18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DE60-59AF-42BF-B4D6-FDA47022E13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F93023C-756D-4E47-AFC2-C6A43687BB27}" type="datetimeFigureOut">
              <a:rPr lang="el-GR" smtClean="0"/>
              <a:t>29/12/18</a:t>
            </a:fld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7EDE60-59AF-42BF-B4D6-FDA47022E131}" type="slidenum">
              <a:rPr lang="el-GR" smtClean="0"/>
              <a:t>‹#›</a:t>
            </a:fld>
            <a:endParaRPr lang="el-G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F93023C-756D-4E47-AFC2-C6A43687BB27}" type="datetimeFigureOut">
              <a:rPr lang="el-GR" smtClean="0"/>
              <a:t>29/12/18</a:t>
            </a:fld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7EDE60-59AF-42BF-B4D6-FDA47022E131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F93023C-756D-4E47-AFC2-C6A43687BB27}" type="datetimeFigureOut">
              <a:rPr lang="el-GR" smtClean="0"/>
              <a:t>29/12/18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7EDE60-59AF-42BF-B4D6-FDA47022E131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hyperlink" Target="http://www.perseus.tufts.edu/hopper/morph?l=ta\s&amp;la=greek&amp;can=ta\s0&amp;prior=e)peskeu/asan" TargetMode="External"/><Relationship Id="rId14" Type="http://schemas.openxmlformats.org/officeDocument/2006/relationships/hyperlink" Target="http://www.perseus.tufts.edu/hopper/morph?l=nau=s&amp;la=greek&amp;can=nau=s0&amp;prior=ta\s" TargetMode="External"/><Relationship Id="rId15" Type="http://schemas.openxmlformats.org/officeDocument/2006/relationships/hyperlink" Target="http://www.perseus.tufts.edu/hopper/morph?l=pare/pleusan&amp;la=greek&amp;can=pare/pleusan0&amp;prior=nau=s" TargetMode="External"/><Relationship Id="rId16" Type="http://schemas.openxmlformats.org/officeDocument/2006/relationships/hyperlink" Target="http://www.perseus.tufts.edu/hopper/morph?l=e)s&amp;la=greek&amp;can=e)s0&amp;prior=pare/pleusan" TargetMode="External"/><Relationship Id="rId17" Type="http://schemas.openxmlformats.org/officeDocument/2006/relationships/hyperlink" Target="http://www.perseus.tufts.edu/hopper/morph?l=*lokrou\s&amp;la=greek&amp;can=*lokrou\s0&amp;prior=e)s" TargetMode="External"/><Relationship Id="rId18" Type="http://schemas.openxmlformats.org/officeDocument/2006/relationships/hyperlink" Target="http://www.perseus.tufts.edu/hopper/morph?l=tou\s&amp;la=greek&amp;can=tou\s0&amp;prior=*lokrou\s" TargetMode="External"/><Relationship Id="rId19" Type="http://schemas.openxmlformats.org/officeDocument/2006/relationships/hyperlink" Target="http://www.perseus.tufts.edu/hopper/morph?l=*)epizefuri/ous&amp;la=greek&amp;can=*)epizefuri/ous0&amp;prior=tou\s" TargetMode="External"/><Relationship Id="rId63" Type="http://schemas.openxmlformats.org/officeDocument/2006/relationships/hyperlink" Target="http://www.perseus.tufts.edu/hopper/morph?l=stratia\n&amp;la=greek&amp;can=stratia\n0&amp;prior=kai\" TargetMode="External"/><Relationship Id="rId64" Type="http://schemas.openxmlformats.org/officeDocument/2006/relationships/hyperlink" Target="http://www.perseus.tufts.edu/hopper/morph?l=a)/llhn&amp;la=greek&amp;can=a)/llhn0&amp;prior=stratia\n" TargetMode="External"/><Relationship Id="rId65" Type="http://schemas.openxmlformats.org/officeDocument/2006/relationships/hyperlink" Target="http://www.perseus.tufts.edu/hopper/morph?l=proslabo/ntes&amp;la=greek&amp;can=proslabo/ntes0&amp;prior=a)/llhn" TargetMode="External"/><Relationship Id="rId66" Type="http://schemas.openxmlformats.org/officeDocument/2006/relationships/hyperlink" Target="http://www.perseus.tufts.edu/hopper/morph?l=ou(\s&amp;la=greek&amp;can=ou(\s0&amp;prior=proslabo/ntes" TargetMode="External"/><Relationship Id="rId67" Type="http://schemas.openxmlformats.org/officeDocument/2006/relationships/hyperlink" Target="http://www.perseus.tufts.edu/hopper/morph?l=a)\n&amp;la=greek&amp;can=a)\n0&amp;prior=ou(\s" TargetMode="External"/><Relationship Id="rId68" Type="http://schemas.openxmlformats.org/officeDocument/2006/relationships/hyperlink" Target="http://www.perseus.tufts.edu/hopper/morph?l=pei/qwsi&amp;la=greek&amp;can=pei/qwsi0&amp;prior=a)\n" TargetMode="External"/><Relationship Id="rId69" Type="http://schemas.openxmlformats.org/officeDocument/2006/relationships/hyperlink" Target="http://www.perseus.tufts.edu/hopper/morph?l=kata\&amp;la=greek&amp;can=kata\1&amp;prior=pei/qwsi" TargetMode="External"/><Relationship Id="rId50" Type="http://schemas.openxmlformats.org/officeDocument/2006/relationships/hyperlink" Target="http://www.perseus.tufts.edu/hopper/morph?l=e)spleu=sai&amp;la=greek&amp;can=e)spleu=sai0&amp;prior=diakinduneu/swsin" TargetMode="External"/><Relationship Id="rId51" Type="http://schemas.openxmlformats.org/officeDocument/2006/relationships/hyperlink" Target="http://www.perseus.tufts.edu/hopper/morph?l=ei)/t'&amp;la=greek&amp;can=ei)/t'1&amp;prior=e)spleu=sai" TargetMode="External"/><Relationship Id="rId52" Type="http://schemas.openxmlformats.org/officeDocument/2006/relationships/hyperlink" Target="http://www.perseus.tufts.edu/hopper/morph?l=e)n&amp;la=greek&amp;can=e)n1&amp;prior=ei)/t'" TargetMode="External"/><Relationship Id="rId53" Type="http://schemas.openxmlformats.org/officeDocument/2006/relationships/hyperlink" Target="http://www.perseus.tufts.edu/hopper/morph?l=a)ristera=|&amp;la=greek&amp;can=a)ristera=|0&amp;prior=e)n" TargetMode="External"/><Relationship Id="rId54" Type="http://schemas.openxmlformats.org/officeDocument/2006/relationships/hyperlink" Target="http://www.perseus.tufts.edu/hopper/morph?l=e)s&amp;la=greek&amp;can=e)s1&amp;prior=a)ristera=|" TargetMode="External"/><Relationship Id="rId55" Type="http://schemas.openxmlformats.org/officeDocument/2006/relationships/hyperlink" Target="http://www.perseus.tufts.edu/hopper/morph?l=*(ime/ran&amp;la=greek&amp;can=*(ime/ran0&amp;prior=e)s" TargetMode="External"/><Relationship Id="rId56" Type="http://schemas.openxmlformats.org/officeDocument/2006/relationships/hyperlink" Target="http://www.perseus.tufts.edu/hopper/morph?l=prw=ton&amp;la=greek&amp;can=prw=ton0&amp;prior=*(ime/ran" TargetMode="External"/><Relationship Id="rId57" Type="http://schemas.openxmlformats.org/officeDocument/2006/relationships/hyperlink" Target="http://www.perseus.tufts.edu/hopper/morph?l=pleu/santes&amp;la=greek&amp;can=pleu/santes0&amp;prior=prw=ton" TargetMode="External"/><Relationship Id="rId58" Type="http://schemas.openxmlformats.org/officeDocument/2006/relationships/hyperlink" Target="http://www.perseus.tufts.edu/hopper/morph?l=kai\&amp;la=greek&amp;can=kai\2&amp;prior=pleu/santes" TargetMode="External"/><Relationship Id="rId59" Type="http://schemas.openxmlformats.org/officeDocument/2006/relationships/hyperlink" Target="http://www.perseus.tufts.edu/hopper/morph?l=au)tou/s&amp;la=greek&amp;can=au)tou/s0&amp;prior=kai\" TargetMode="External"/><Relationship Id="rId40" Type="http://schemas.openxmlformats.org/officeDocument/2006/relationships/hyperlink" Target="http://www.perseus.tufts.edu/hopper/morph?l=a)fikome/nous&amp;la=greek&amp;can=a)fikome/nous0&amp;prior=stratia=|" TargetMode="External"/><Relationship Id="rId41" Type="http://schemas.openxmlformats.org/officeDocument/2006/relationships/hyperlink" Target="http://www.perseus.tufts.edu/hopper/morph?l=e)selqei=n&amp;la=greek&amp;can=e)selqei=n0&amp;prior=a)fikome/nous" TargetMode="External"/><Relationship Id="rId42" Type="http://schemas.openxmlformats.org/officeDocument/2006/relationships/hyperlink" Target="http://www.perseus.tufts.edu/hopper/morph?l=e)bouleu/onto&amp;la=greek&amp;can=e)bouleu/onto0&amp;prior=e)selqei=n" TargetMode="External"/><Relationship Id="rId43" Type="http://schemas.openxmlformats.org/officeDocument/2006/relationships/hyperlink" Target="http://www.perseus.tufts.edu/hopper/morph?l=ei)/t'&amp;la=greek&amp;can=ei)/t'0&amp;prior=e)bouleu/onto" TargetMode="External"/><Relationship Id="rId44" Type="http://schemas.openxmlformats.org/officeDocument/2006/relationships/hyperlink" Target="http://www.perseus.tufts.edu/hopper/morph?l=e)n&amp;la=greek&amp;can=e)n0&amp;prior=ei)/t'" TargetMode="External"/><Relationship Id="rId45" Type="http://schemas.openxmlformats.org/officeDocument/2006/relationships/hyperlink" Target="http://www.perseus.tufts.edu/hopper/morph?l=decia=|&amp;la=greek&amp;can=decia=|0&amp;prior=e)n" TargetMode="External"/><Relationship Id="rId46" Type="http://schemas.openxmlformats.org/officeDocument/2006/relationships/hyperlink" Target="http://www.perseus.tufts.edu/hopper/morph?l=labo/ntes&amp;la=greek&amp;can=labo/ntes0&amp;prior=decia=|" TargetMode="External"/><Relationship Id="rId47" Type="http://schemas.openxmlformats.org/officeDocument/2006/relationships/hyperlink" Target="http://www.perseus.tufts.edu/hopper/morph?l=th\n&amp;la=greek&amp;can=th\n0&amp;prior=labo/ntes" TargetMode="External"/><Relationship Id="rId48" Type="http://schemas.openxmlformats.org/officeDocument/2006/relationships/hyperlink" Target="http://www.perseus.tufts.edu/hopper/morph?l=*sikeli/an&amp;la=greek&amp;can=*sikeli/an0&amp;prior=th\n" TargetMode="External"/><Relationship Id="rId49" Type="http://schemas.openxmlformats.org/officeDocument/2006/relationships/hyperlink" Target="http://www.perseus.tufts.edu/hopper/morph?l=diakinduneu/swsin&amp;la=greek&amp;can=diakinduneu/swsin0&amp;prior=*sikeli/an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erseus.tufts.edu/hopper/morph?l=o(&amp;la=greek&amp;can=o(0" TargetMode="External"/><Relationship Id="rId3" Type="http://schemas.openxmlformats.org/officeDocument/2006/relationships/hyperlink" Target="http://www.perseus.tufts.edu/hopper/morph?l=de\&amp;la=greek&amp;can=de\0&amp;prior=o(" TargetMode="External"/><Relationship Id="rId4" Type="http://schemas.openxmlformats.org/officeDocument/2006/relationships/hyperlink" Target="http://www.perseus.tufts.edu/hopper/morph?l=*gu/lippos&amp;la=greek&amp;can=*gu/lippos0&amp;prior=de\" TargetMode="External"/><Relationship Id="rId5" Type="http://schemas.openxmlformats.org/officeDocument/2006/relationships/hyperlink" Target="http://www.perseus.tufts.edu/hopper/morph?l=kai\&amp;la=greek&amp;can=kai\0&amp;prior=*gu/lippos" TargetMode="External"/><Relationship Id="rId6" Type="http://schemas.openxmlformats.org/officeDocument/2006/relationships/hyperlink" Target="http://www.perseus.tufts.edu/hopper/morph?l=o(&amp;la=greek&amp;can=o(1&amp;prior=kai\" TargetMode="External"/><Relationship Id="rId7" Type="http://schemas.openxmlformats.org/officeDocument/2006/relationships/hyperlink" Target="http://www.perseus.tufts.edu/hopper/morph?l=*puqh\n&amp;la=greek&amp;can=*puqh\n0&amp;prior=o(" TargetMode="External"/><Relationship Id="rId8" Type="http://schemas.openxmlformats.org/officeDocument/2006/relationships/hyperlink" Target="http://www.perseus.tufts.edu/hopper/morph?l=e)k&amp;la=greek&amp;can=e)k0&amp;prior=*puqh\n" TargetMode="External"/><Relationship Id="rId9" Type="http://schemas.openxmlformats.org/officeDocument/2006/relationships/hyperlink" Target="http://www.perseus.tufts.edu/hopper/morph?l=tou=&amp;la=greek&amp;can=tou=0&amp;prior=e)k" TargetMode="External"/><Relationship Id="rId30" Type="http://schemas.openxmlformats.org/officeDocument/2006/relationships/hyperlink" Target="http://www.perseus.tufts.edu/hopper/morph?l=*sura/kousai/&amp;la=greek&amp;can=*sura/kousai/0&amp;prior=ai(" TargetMode="External"/><Relationship Id="rId31" Type="http://schemas.openxmlformats.org/officeDocument/2006/relationships/hyperlink" Target="http://www.perseus.tufts.edu/hopper/morph?l=ei)sin&amp;la=greek&amp;can=ei)sin0&amp;prior=*sura/kousai/" TargetMode="External"/><Relationship Id="rId32" Type="http://schemas.openxmlformats.org/officeDocument/2006/relationships/hyperlink" Target="http://www.perseus.tufts.edu/hopper/morph?l=a)ll'&amp;la=greek&amp;can=a)ll'0&amp;prior=ei)sin" TargetMode="External"/><Relationship Id="rId33" Type="http://schemas.openxmlformats.org/officeDocument/2006/relationships/hyperlink" Target="http://www.perseus.tufts.edu/hopper/morph?l=e)/ti&amp;la=greek&amp;can=e)/ti0&amp;prior=a)ll'" TargetMode="External"/><Relationship Id="rId34" Type="http://schemas.openxmlformats.org/officeDocument/2006/relationships/hyperlink" Target="http://www.perseus.tufts.edu/hopper/morph?l=oi(=o/n&amp;la=greek&amp;can=oi(=o/n0&amp;prior=e)/ti" TargetMode="External"/><Relationship Id="rId35" Type="http://schemas.openxmlformats.org/officeDocument/2006/relationships/hyperlink" Target="http://www.perseus.tufts.edu/hopper/morph?l=te&amp;la=greek&amp;can=te0&amp;prior=oi(=o/n" TargetMode="External"/><Relationship Id="rId36" Type="http://schemas.openxmlformats.org/officeDocument/2006/relationships/hyperlink" Target="http://www.perseus.tufts.edu/hopper/morph?l=kata\&amp;la=greek&amp;can=kata\0&amp;prior=te" TargetMode="External"/><Relationship Id="rId37" Type="http://schemas.openxmlformats.org/officeDocument/2006/relationships/hyperlink" Target="http://www.perseus.tufts.edu/hopper/morph?l=ta\s&amp;la=greek&amp;can=ta\s1&amp;prior=kata\" TargetMode="External"/><Relationship Id="rId38" Type="http://schemas.openxmlformats.org/officeDocument/2006/relationships/hyperlink" Target="http://www.perseus.tufts.edu/hopper/morph?l=*)epipola\s&amp;la=greek&amp;can=*)epipola\s0&amp;prior=ta\s" TargetMode="External"/><Relationship Id="rId39" Type="http://schemas.openxmlformats.org/officeDocument/2006/relationships/hyperlink" Target="http://www.perseus.tufts.edu/hopper/morph?l=stratia=|&amp;la=greek&amp;can=stratia=|0&amp;prior=*)epipola\s" TargetMode="External"/><Relationship Id="rId70" Type="http://schemas.openxmlformats.org/officeDocument/2006/relationships/hyperlink" Target="http://www.perseus.tufts.edu/hopper/morph?l=gh=n&amp;la=greek&amp;can=gh=n0&amp;prior=kata\" TargetMode="External"/><Relationship Id="rId71" Type="http://schemas.openxmlformats.org/officeDocument/2006/relationships/hyperlink" Target="http://www.perseus.tufts.edu/hopper/morph?l=e)/lqwsin&amp;la=greek&amp;can=e)/lqwsin0&amp;prior=gh=n" TargetMode="External"/><Relationship Id="rId20" Type="http://schemas.openxmlformats.org/officeDocument/2006/relationships/hyperlink" Target="http://www.perseus.tufts.edu/hopper/morph?l=kai\&amp;la=greek&amp;can=kai\1&amp;prior=*)epizefuri/ous" TargetMode="External"/><Relationship Id="rId21" Type="http://schemas.openxmlformats.org/officeDocument/2006/relationships/hyperlink" Target="http://www.perseus.tufts.edu/hopper/morph?l=punqano/menoi&amp;la=greek&amp;can=punqano/menoi0&amp;prior=kai\" TargetMode="External"/><Relationship Id="rId22" Type="http://schemas.openxmlformats.org/officeDocument/2006/relationships/hyperlink" Target="http://www.perseus.tufts.edu/hopper/morph?l=safe/steron&amp;la=greek&amp;can=safe/steron0&amp;prior=punqano/menoi" TargetMode="External"/><Relationship Id="rId23" Type="http://schemas.openxmlformats.org/officeDocument/2006/relationships/hyperlink" Target="http://www.perseus.tufts.edu/hopper/morph?l=h)/dh&amp;la=greek&amp;can=h)/dh0&amp;prior=safe/steron" TargetMode="External"/><Relationship Id="rId24" Type="http://schemas.openxmlformats.org/officeDocument/2006/relationships/hyperlink" Target="http://www.perseus.tufts.edu/hopper/morph?l=o(/ti&amp;la=greek&amp;can=o(/ti0&amp;prior=h)/dh" TargetMode="External"/><Relationship Id="rId25" Type="http://schemas.openxmlformats.org/officeDocument/2006/relationships/hyperlink" Target="http://www.perseus.tufts.edu/hopper/morph?l=ou)&amp;la=greek&amp;can=ou)0&amp;prior=o(/ti" TargetMode="External"/><Relationship Id="rId26" Type="http://schemas.openxmlformats.org/officeDocument/2006/relationships/hyperlink" Target="http://www.perseus.tufts.edu/hopper/morph?l=pantelw=s&amp;la=greek&amp;can=pantelw=s0&amp;prior=ou)" TargetMode="External"/><Relationship Id="rId27" Type="http://schemas.openxmlformats.org/officeDocument/2006/relationships/hyperlink" Target="http://www.perseus.tufts.edu/hopper/morph?l=pw&amp;la=greek&amp;can=pw0&amp;prior=pantelw=s" TargetMode="External"/><Relationship Id="rId28" Type="http://schemas.openxmlformats.org/officeDocument/2006/relationships/hyperlink" Target="http://www.perseus.tufts.edu/hopper/morph?l=a)poteteixisme/nai&amp;la=greek&amp;can=a)poteteixisme/nai0&amp;prior=pw" TargetMode="External"/><Relationship Id="rId29" Type="http://schemas.openxmlformats.org/officeDocument/2006/relationships/hyperlink" Target="http://www.perseus.tufts.edu/hopper/morph?l=ai(&amp;la=greek&amp;can=ai(0&amp;prior=a)poteteixisme/nai" TargetMode="External"/><Relationship Id="rId60" Type="http://schemas.openxmlformats.org/officeDocument/2006/relationships/hyperlink" Target="http://www.perseus.tufts.edu/hopper/morph?l=te&amp;la=greek&amp;can=te1&amp;prior=au)tou/s" TargetMode="External"/><Relationship Id="rId61" Type="http://schemas.openxmlformats.org/officeDocument/2006/relationships/hyperlink" Target="http://www.perseus.tufts.edu/hopper/morph?l=e)kei/nous&amp;la=greek&amp;can=e)kei/nous0&amp;prior=te" TargetMode="External"/><Relationship Id="rId62" Type="http://schemas.openxmlformats.org/officeDocument/2006/relationships/hyperlink" Target="http://www.perseus.tufts.edu/hopper/morph?l=kai\&amp;la=greek&amp;can=kai\3&amp;prior=e)kei/nous" TargetMode="External"/><Relationship Id="rId10" Type="http://schemas.openxmlformats.org/officeDocument/2006/relationships/hyperlink" Target="http://www.perseus.tufts.edu/hopper/morph?l=*ta/rantos&amp;la=greek&amp;can=*ta/rantos0&amp;prior=tou=" TargetMode="External"/><Relationship Id="rId11" Type="http://schemas.openxmlformats.org/officeDocument/2006/relationships/hyperlink" Target="http://www.perseus.tufts.edu/hopper/morph?l=e)pei\&amp;la=greek&amp;can=e)pei\0&amp;prior=*ta/rantos" TargetMode="External"/><Relationship Id="rId12" Type="http://schemas.openxmlformats.org/officeDocument/2006/relationships/hyperlink" Target="http://www.perseus.tufts.edu/hopper/morph?l=e)peskeu/asan&amp;la=greek&amp;can=e)peskeu/asan0&amp;prior=e)pei\" TargetMode="Externa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hyperlink" Target="http://www.perseus.tufts.edu/hopper/morph?l=a)pe/pemyen&amp;la=greek&amp;can=a)pe/pemyen0&amp;prior=*pa/xhs" TargetMode="External"/><Relationship Id="rId20" Type="http://schemas.openxmlformats.org/officeDocument/2006/relationships/hyperlink" Target="http://www.perseus.tufts.edu/hopper/morph?l=h)=san&amp;la=greek&amp;can=h)=san0&amp;prior=*)aqhnai=oi" TargetMode="External"/><Relationship Id="rId21" Type="http://schemas.openxmlformats.org/officeDocument/2006/relationships/hyperlink" Target="http://www.perseus.tufts.edu/hopper/morph?l=de\&amp;la=greek&amp;can=de\0&amp;prior=h)=san" TargetMode="External"/><Relationship Id="rId22" Type="http://schemas.openxmlformats.org/officeDocument/2006/relationships/hyperlink" Target="http://www.perseus.tufts.edu/hopper/morph?l=o)li/gw|&amp;la=greek&amp;can=o)li/gw|0&amp;prior=de\" TargetMode="External"/><Relationship Id="rId23" Type="http://schemas.openxmlformats.org/officeDocument/2006/relationships/hyperlink" Target="http://www.perseus.tufts.edu/hopper/morph?l=plei/ous&amp;la=greek&amp;can=plei/ous0&amp;prior=o)li/gw|" TargetMode="External"/><Relationship Id="rId24" Type="http://schemas.openxmlformats.org/officeDocument/2006/relationships/hyperlink" Target="http://www.perseus.tufts.edu/hopper/morph?l=xili/wn&amp;la=greek&amp;can=xili/wn0&amp;prior=plei/ous" TargetMode="External"/><Relationship Id="rId25" Type="http://schemas.openxmlformats.org/officeDocument/2006/relationships/hyperlink" Target="http://www.perseus.tufts.edu/hopper/morph?l=kai\&amp;la=greek&amp;can=kai\0&amp;prior=xili/wn" TargetMode="External"/><Relationship Id="rId26" Type="http://schemas.openxmlformats.org/officeDocument/2006/relationships/hyperlink" Target="http://www.perseus.tufts.edu/hopper/morph?l=*mutilhnai/wn&amp;la=greek&amp;can=*mutilhnai/wn0&amp;prior=kai\" TargetMode="External"/><Relationship Id="rId27" Type="http://schemas.openxmlformats.org/officeDocument/2006/relationships/hyperlink" Target="http://www.perseus.tufts.edu/hopper/morph?l=tei/xh&amp;la=greek&amp;can=tei/xh0&amp;prior=*mutilhnai/wn" TargetMode="External"/><Relationship Id="rId28" Type="http://schemas.openxmlformats.org/officeDocument/2006/relationships/hyperlink" Target="http://www.perseus.tufts.edu/hopper/morph?l=kaqei=lon&amp;la=greek&amp;can=kaqei=lon0&amp;prior=tei/xh" TargetMode="External"/><Relationship Id="rId29" Type="http://schemas.openxmlformats.org/officeDocument/2006/relationships/hyperlink" Target="http://www.perseus.tufts.edu/hopper/morph?l=kai\&amp;la=greek&amp;can=kai\1&amp;prior=kaqei=lon" TargetMode="External"/><Relationship Id="rId30" Type="http://schemas.openxmlformats.org/officeDocument/2006/relationships/hyperlink" Target="http://www.perseus.tufts.edu/hopper/morph?l=nau=s&amp;la=greek&amp;can=nau=s0&amp;prior=kai\" TargetMode="External"/><Relationship Id="rId31" Type="http://schemas.openxmlformats.org/officeDocument/2006/relationships/hyperlink" Target="http://www.perseus.tufts.edu/hopper/morph?l=pare/labon&amp;la=greek&amp;can=pare/labon0&amp;prior=nau=s" TargetMode="External"/><Relationship Id="rId10" Type="http://schemas.openxmlformats.org/officeDocument/2006/relationships/hyperlink" Target="http://www.perseus.tufts.edu/hopper/morph?l=w(s&amp;la=greek&amp;can=w(s0&amp;prior=a)pe/pemyen" TargetMode="External"/><Relationship Id="rId11" Type="http://schemas.openxmlformats.org/officeDocument/2006/relationships/hyperlink" Target="http://www.perseus.tufts.edu/hopper/morph?l=ai)tiwta/tous&amp;la=greek&amp;can=ai)tiwta/tous0&amp;prior=w(s" TargetMode="External"/><Relationship Id="rId12" Type="http://schemas.openxmlformats.org/officeDocument/2006/relationships/hyperlink" Target="http://www.perseus.tufts.edu/hopper/morph?l=o)/ntas&amp;la=greek&amp;can=o)/ntas0&amp;prior=ai)tiwta/tous" TargetMode="External"/><Relationship Id="rId13" Type="http://schemas.openxmlformats.org/officeDocument/2006/relationships/hyperlink" Target="http://www.perseus.tufts.edu/hopper/morph?l=th=s&amp;la=greek&amp;can=th=s0&amp;prior=o)/ntas" TargetMode="External"/><Relationship Id="rId14" Type="http://schemas.openxmlformats.org/officeDocument/2006/relationships/hyperlink" Target="http://www.perseus.tufts.edu/hopper/morph?l=a)posta/sews&amp;la=greek&amp;can=a)posta/sews0&amp;prior=th=s" TargetMode="External"/><Relationship Id="rId15" Type="http://schemas.openxmlformats.org/officeDocument/2006/relationships/hyperlink" Target="http://www.perseus.tufts.edu/hopper/morph?l=*kle/wnos&amp;la=greek&amp;can=*kle/wnos0&amp;prior=a)posta/sews" TargetMode="External"/><Relationship Id="rId16" Type="http://schemas.openxmlformats.org/officeDocument/2006/relationships/hyperlink" Target="http://www.perseus.tufts.edu/hopper/morph?l=gnw/mh|&amp;la=greek&amp;can=gnw/mh|0&amp;prior=*kle/wnos" TargetMode="External"/><Relationship Id="rId17" Type="http://schemas.openxmlformats.org/officeDocument/2006/relationships/hyperlink" Target="http://www.perseus.tufts.edu/hopper/morph?l=die/fqeiran&amp;la=greek&amp;can=die/fqeiran0&amp;prior=gnw/mh|" TargetMode="External"/><Relationship Id="rId18" Type="http://schemas.openxmlformats.org/officeDocument/2006/relationships/hyperlink" Target="http://www.perseus.tufts.edu/hopper/morph?l=oi(&amp;la=greek&amp;can=oi(0&amp;prior=die/fqeiran" TargetMode="External"/><Relationship Id="rId19" Type="http://schemas.openxmlformats.org/officeDocument/2006/relationships/hyperlink" Target="http://www.perseus.tufts.edu/hopper/morph?l=*)aqhnai=oi&amp;la=greek&amp;can=*)aqhnai=oi0&amp;prior=oi(" TargetMode="External"/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perseus.tufts.edu/hopper/morph?l=tou\s&amp;la=greek&amp;can=tou\s0" TargetMode="External"/><Relationship Id="rId3" Type="http://schemas.openxmlformats.org/officeDocument/2006/relationships/hyperlink" Target="http://www.perseus.tufts.edu/hopper/morph?l=d'&amp;la=greek&amp;can=d'0&amp;prior=tou\s" TargetMode="External"/><Relationship Id="rId4" Type="http://schemas.openxmlformats.org/officeDocument/2006/relationships/hyperlink" Target="http://www.perseus.tufts.edu/hopper/morph?l=a)/llous&amp;la=greek&amp;can=a)/llous0&amp;prior=d'" TargetMode="External"/><Relationship Id="rId5" Type="http://schemas.openxmlformats.org/officeDocument/2006/relationships/hyperlink" Target="http://www.perseus.tufts.edu/hopper/morph?l=a)/ndras&amp;la=greek&amp;can=a)/ndras0&amp;prior=a)/llous" TargetMode="External"/><Relationship Id="rId6" Type="http://schemas.openxmlformats.org/officeDocument/2006/relationships/hyperlink" Target="http://www.perseus.tufts.edu/hopper/morph?l=ou(\s&amp;la=greek&amp;can=ou(\s0&amp;prior=a)/ndras" TargetMode="External"/><Relationship Id="rId7" Type="http://schemas.openxmlformats.org/officeDocument/2006/relationships/hyperlink" Target="http://www.perseus.tufts.edu/hopper/morph?l=o(&amp;la=greek&amp;can=o(0&amp;prior=ou(\s" TargetMode="External"/><Relationship Id="rId8" Type="http://schemas.openxmlformats.org/officeDocument/2006/relationships/hyperlink" Target="http://www.perseus.tufts.edu/hopper/morph?l=*pa/xhs&amp;la=greek&amp;can=*pa/xhs0&amp;prior=o(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hyperlink" Target="http://www.perseus.tufts.edu/hopper/morph?l=th\n&amp;la=greek&amp;can=th\n0&amp;prior=proboulh=s" TargetMode="External"/><Relationship Id="rId14" Type="http://schemas.openxmlformats.org/officeDocument/2006/relationships/hyperlink" Target="http://www.perseus.tufts.edu/hopper/morph?l=tou/twn&amp;la=greek&amp;can=tou/twn0&amp;prior=th\n" TargetMode="External"/><Relationship Id="rId15" Type="http://schemas.openxmlformats.org/officeDocument/2006/relationships/hyperlink" Target="http://www.perseus.tufts.edu/hopper/morph?l=mhte/ra&amp;la=greek&amp;can=mhte/ra0&amp;prior=tou/twn" TargetMode="External"/><Relationship Id="rId16" Type="http://schemas.openxmlformats.org/officeDocument/2006/relationships/hyperlink" Target="http://www.perseus.tufts.edu/hopper/morph?l=fone/a&amp;la=greek&amp;can=fone/a0&amp;prior=mhte/ra" TargetMode="External"/><Relationship Id="rId17" Type="http://schemas.openxmlformats.org/officeDocument/2006/relationships/hyperlink" Target="http://www.perseus.tufts.edu/hopper/morph?l=ou)=san&amp;la=greek&amp;can=ou)=san0&amp;prior=fone/a" TargetMode="External"/><Relationship Id="rId18" Type="http://schemas.openxmlformats.org/officeDocument/2006/relationships/hyperlink" Target="http://www.perseus.tufts.edu/hopper/morph?l=tou=&amp;la=greek&amp;can=tou=0&amp;prior=ou)=san" TargetMode="External"/><Relationship Id="rId19" Type="http://schemas.openxmlformats.org/officeDocument/2006/relationships/hyperlink" Target="http://www.perseus.tufts.edu/hopper/morph?l=h(mete/rou&amp;la=greek&amp;can=h(mete/rou0&amp;prior=tou=" TargetMode="External"/><Relationship Id="rId63" Type="http://schemas.openxmlformats.org/officeDocument/2006/relationships/hyperlink" Target="http://www.perseus.tufts.edu/hopper/morph?l=teqnhko/ti&amp;la=greek&amp;can=teqnhko/ti0&amp;prior=tw=|" TargetMode="External"/><Relationship Id="rId64" Type="http://schemas.openxmlformats.org/officeDocument/2006/relationships/hyperlink" Target="http://www.perseus.tufts.edu/hopper/morph?l=kai\&amp;la=greek&amp;can=kai\4&amp;prior=teqnhko/ti" TargetMode="External"/><Relationship Id="rId65" Type="http://schemas.openxmlformats.org/officeDocument/2006/relationships/hyperlink" Target="http://www.perseus.tufts.edu/hopper/morph?l=a(/ma&amp;la=greek&amp;can=a(/ma0&amp;prior=kai\" TargetMode="External"/><Relationship Id="rId66" Type="http://schemas.openxmlformats.org/officeDocument/2006/relationships/hyperlink" Target="http://www.perseus.tufts.edu/hopper/morph?l=e)moi\&amp;la=greek&amp;can=e)moi\0&amp;prior=a(/ma" TargetMode="External"/><Relationship Id="rId67" Type="http://schemas.openxmlformats.org/officeDocument/2006/relationships/hyperlink" Target="http://www.perseus.tufts.edu/hopper/morph?l=mo/nw|&amp;la=greek&amp;can=mo/nw|0&amp;prior=e)moi\" TargetMode="External"/><Relationship Id="rId68" Type="http://schemas.openxmlformats.org/officeDocument/2006/relationships/hyperlink" Target="http://www.perseus.tufts.edu/hopper/morph?l=a)poleleimme/nw|&amp;la=greek&amp;can=a)poleleimme/nw|0&amp;prior=mo/nw|" TargetMode="External"/><Relationship Id="rId69" Type="http://schemas.openxmlformats.org/officeDocument/2006/relationships/hyperlink" Target="http://www.perseus.tufts.edu/hopper/morph?l=bohqh=sai&amp;la=greek&amp;can=bohqh=sai0&amp;prior=a)poleleimme/nw|" TargetMode="External"/><Relationship Id="rId50" Type="http://schemas.openxmlformats.org/officeDocument/2006/relationships/hyperlink" Target="http://www.perseus.tufts.edu/hopper/morph?l=diadeca/menoi&amp;la=greek&amp;can=diadeca/menoi0&amp;prior=progo/nwn" TargetMode="External"/><Relationship Id="rId51" Type="http://schemas.openxmlformats.org/officeDocument/2006/relationships/hyperlink" Target="http://www.perseus.tufts.edu/hopper/morph?l=kata\&amp;la=greek&amp;can=kata\0&amp;prior=diadeca/menoi" TargetMode="External"/><Relationship Id="rId52" Type="http://schemas.openxmlformats.org/officeDocument/2006/relationships/hyperlink" Target="http://www.perseus.tufts.edu/hopper/morph?l=to\&amp;la=greek&amp;can=to\0&amp;prior=kata\" TargetMode="External"/><Relationship Id="rId53" Type="http://schemas.openxmlformats.org/officeDocument/2006/relationships/hyperlink" Target="http://www.perseus.tufts.edu/hopper/morph?l=au)to\&amp;la=greek&amp;can=au)to\0&amp;prior=to\" TargetMode="External"/><Relationship Id="rId54" Type="http://schemas.openxmlformats.org/officeDocument/2006/relationships/hyperlink" Target="http://www.perseus.tufts.edu/hopper/morph?l=e)kei/nois&amp;la=greek&amp;can=e)kei/nois0&amp;prior=au)to\" TargetMode="External"/><Relationship Id="rId55" Type="http://schemas.openxmlformats.org/officeDocument/2006/relationships/hyperlink" Target="http://www.perseus.tufts.edu/hopper/morph?l=peri\&amp;la=greek&amp;can=peri\0&amp;prior=e)kei/nois" TargetMode="External"/><Relationship Id="rId56" Type="http://schemas.openxmlformats.org/officeDocument/2006/relationships/hyperlink" Target="http://www.perseus.tufts.edu/hopper/morph?l=th=s&amp;la=greek&amp;can=th=s0&amp;prior=peri\" TargetMode="External"/><Relationship Id="rId57" Type="http://schemas.openxmlformats.org/officeDocument/2006/relationships/hyperlink" Target="http://www.perseus.tufts.edu/hopper/morph?l=katayhfi/sews&amp;la=greek&amp;can=katayhfi/sews0&amp;prior=th=s" TargetMode="External"/><Relationship Id="rId58" Type="http://schemas.openxmlformats.org/officeDocument/2006/relationships/hyperlink" Target="http://www.perseus.tufts.edu/hopper/morph?l=dika/zete&amp;la=greek&amp;can=dika/zete0&amp;prior=katayhfi/sews" TargetMode="External"/><Relationship Id="rId59" Type="http://schemas.openxmlformats.org/officeDocument/2006/relationships/hyperlink" Target="http://www.perseus.tufts.edu/hopper/morph?l=deu/teron&amp;la=greek&amp;can=deu/teron0&amp;prior=dika/zete" TargetMode="External"/><Relationship Id="rId40" Type="http://schemas.openxmlformats.org/officeDocument/2006/relationships/hyperlink" Target="http://www.perseus.tufts.edu/hopper/morph?l=no/mois&amp;la=greek&amp;can=no/mois0&amp;prior=toi=s" TargetMode="External"/><Relationship Id="rId41" Type="http://schemas.openxmlformats.org/officeDocument/2006/relationships/hyperlink" Target="http://www.perseus.tufts.edu/hopper/morph?l=toi=s&amp;la=greek&amp;can=toi=s1&amp;prior=no/mois" TargetMode="External"/><Relationship Id="rId42" Type="http://schemas.openxmlformats.org/officeDocument/2006/relationships/hyperlink" Target="http://www.perseus.tufts.edu/hopper/morph?l=u(mete/rois&amp;la=greek&amp;can=u(mete/rois0&amp;prior=toi=s" TargetMode="External"/><Relationship Id="rId43" Type="http://schemas.openxmlformats.org/officeDocument/2006/relationships/hyperlink" Target="http://www.perseus.tufts.edu/hopper/morph?l=ou(\s&amp;la=greek&amp;can=ou(\s0&amp;prior=u(mete/rois" TargetMode="External"/><Relationship Id="rId44" Type="http://schemas.openxmlformats.org/officeDocument/2006/relationships/hyperlink" Target="http://www.perseus.tufts.edu/hopper/morph?l=para\&amp;la=greek&amp;can=para\0&amp;prior=ou(\s" TargetMode="External"/><Relationship Id="rId45" Type="http://schemas.openxmlformats.org/officeDocument/2006/relationships/hyperlink" Target="http://www.perseus.tufts.edu/hopper/morph?l=tw=n&amp;la=greek&amp;can=tw=n0&amp;prior=para\" TargetMode="External"/><Relationship Id="rId46" Type="http://schemas.openxmlformats.org/officeDocument/2006/relationships/hyperlink" Target="http://www.perseus.tufts.edu/hopper/morph?l=qew=n&amp;la=greek&amp;can=qew=n0&amp;prior=tw=n" TargetMode="External"/><Relationship Id="rId47" Type="http://schemas.openxmlformats.org/officeDocument/2006/relationships/hyperlink" Target="http://www.perseus.tufts.edu/hopper/morph?l=kai\&amp;la=greek&amp;can=kai\3&amp;prior=qew=n" TargetMode="External"/><Relationship Id="rId48" Type="http://schemas.openxmlformats.org/officeDocument/2006/relationships/hyperlink" Target="http://www.perseus.tufts.edu/hopper/morph?l=tw=n&amp;la=greek&amp;can=tw=n1&amp;prior=kai\" TargetMode="External"/><Relationship Id="rId49" Type="http://schemas.openxmlformats.org/officeDocument/2006/relationships/hyperlink" Target="http://www.perseus.tufts.edu/hopper/morph?l=progo/nwn&amp;la=greek&amp;can=progo/nwn0&amp;prior=tw=n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NULL" TargetMode="External"/><Relationship Id="rId3" Type="http://schemas.openxmlformats.org/officeDocument/2006/relationships/hyperlink" Target="http://www.perseus.tufts.edu/hopper/morph?l=d'&amp;la=greek&amp;can=d'0&amp;prior=de/omai" TargetMode="External"/><Relationship Id="rId4" Type="http://schemas.openxmlformats.org/officeDocument/2006/relationships/hyperlink" Target="http://www.perseus.tufts.edu/hopper/morph?l=u(mw=n&amp;la=greek&amp;can=u(mw=n0&amp;prior=d'" TargetMode="External"/><Relationship Id="rId5" Type="http://schemas.openxmlformats.org/officeDocument/2006/relationships/hyperlink" Target="http://www.perseus.tufts.edu/hopper/morph?l=w)=&amp;la=greek&amp;can=w)=0&amp;prior=u(mw=n" TargetMode="External"/><Relationship Id="rId6" Type="http://schemas.openxmlformats.org/officeDocument/2006/relationships/hyperlink" Target="http://www.perseus.tufts.edu/hopper/morph?l=a)/ndres&amp;la=greek&amp;can=a)/ndres0&amp;prior=w)=" TargetMode="External"/><Relationship Id="rId7" Type="http://schemas.openxmlformats.org/officeDocument/2006/relationships/hyperlink" Target="http://www.perseus.tufts.edu/hopper/morph?l=e)a\n&amp;la=greek&amp;can=e)a\n0&amp;prior=a)/ndres" TargetMode="External"/><Relationship Id="rId8" Type="http://schemas.openxmlformats.org/officeDocument/2006/relationships/hyperlink" Target="http://www.perseus.tufts.edu/hopper/morph?l=e)pidei/cw&amp;la=greek&amp;can=e)pidei/cw0&amp;prior=e)a\n" TargetMode="External"/><Relationship Id="rId9" Type="http://schemas.openxmlformats.org/officeDocument/2006/relationships/hyperlink" Target="http://www.perseus.tufts.edu/hopper/morph?l=e)c&amp;la=greek&amp;can=e)c0&amp;prior=e)pidei/cw" TargetMode="External"/><Relationship Id="rId30" Type="http://schemas.openxmlformats.org/officeDocument/2006/relationships/hyperlink" Target="http://www.perseus.tufts.edu/hopper/morph?l=qa/naton&amp;la=greek&amp;can=qa/naton0&amp;prior=to\n" TargetMode="External"/><Relationship Id="rId31" Type="http://schemas.openxmlformats.org/officeDocument/2006/relationships/hyperlink" Target="http://www.perseus.tufts.edu/hopper/morph?l=to\n&amp;la=greek&amp;can=to\n1&amp;prior=qa/naton" TargetMode="External"/><Relationship Id="rId32" Type="http://schemas.openxmlformats.org/officeDocument/2006/relationships/hyperlink" Target="http://www.perseus.tufts.edu/hopper/morph?l=e)kei/nou&amp;la=greek&amp;can=e)kei/nou0&amp;prior=to\n" TargetMode="External"/><Relationship Id="rId33" Type="http://schemas.openxmlformats.org/officeDocument/2006/relationships/hyperlink" Target="http://www.perseus.tufts.edu/hopper/morph?l=e)p'&amp;la=greek&amp;can=e)p'0&amp;prior=e)kei/nou" TargetMode="External"/><Relationship Id="rId34" Type="http://schemas.openxmlformats.org/officeDocument/2006/relationships/hyperlink" Target="http://www.perseus.tufts.edu/hopper/morph?l=au)tofw/rw|&amp;la=greek&amp;can=au)tofw/rw|0&amp;prior=e)p'" TargetMode="External"/><Relationship Id="rId35" Type="http://schemas.openxmlformats.org/officeDocument/2006/relationships/hyperlink" Target="http://www.perseus.tufts.edu/hopper/morph?l=mhxanwme/nhn&amp;la=greek&amp;can=mhxanwme/nhn0&amp;prior=au)tofw/rw|" TargetMode="External"/><Relationship Id="rId36" Type="http://schemas.openxmlformats.org/officeDocument/2006/relationships/hyperlink" Target="http://www.perseus.tufts.edu/hopper/morph?l=timwrh=sai&amp;la=greek&amp;can=timwrh=sai0&amp;prior=mhxanwme/nhn" TargetMode="External"/><Relationship Id="rId37" Type="http://schemas.openxmlformats.org/officeDocument/2006/relationships/hyperlink" Target="http://www.perseus.tufts.edu/hopper/morph?l=prw=ton&amp;la=greek&amp;can=prw=ton0&amp;prior=timwrh=sai" TargetMode="External"/><Relationship Id="rId38" Type="http://schemas.openxmlformats.org/officeDocument/2006/relationships/hyperlink" Target="http://www.perseus.tufts.edu/hopper/morph?l=me\n&amp;la=greek&amp;can=me\n0&amp;prior=prw=ton" TargetMode="External"/><Relationship Id="rId39" Type="http://schemas.openxmlformats.org/officeDocument/2006/relationships/hyperlink" Target="http://www.perseus.tufts.edu/hopper/morph?l=toi=s&amp;la=greek&amp;can=toi=s0&amp;prior=me\n" TargetMode="External"/><Relationship Id="rId20" Type="http://schemas.openxmlformats.org/officeDocument/2006/relationships/hyperlink" Target="http://www.perseus.tufts.edu/hopper/morph?l=patro/s&amp;la=greek&amp;can=patro/s0&amp;prior=h(mete/rou" TargetMode="External"/><Relationship Id="rId21" Type="http://schemas.openxmlformats.org/officeDocument/2006/relationships/hyperlink" Target="http://www.perseus.tufts.edu/hopper/morph?l=kai\&amp;la=greek&amp;can=kai\1&amp;prior=patro/s" TargetMode="External"/><Relationship Id="rId22" Type="http://schemas.openxmlformats.org/officeDocument/2006/relationships/hyperlink" Target="http://www.perseus.tufts.edu/hopper/morph?l=mh\&amp;la=greek&amp;can=mh\0&amp;prior=kai\" TargetMode="External"/><Relationship Id="rId23" Type="http://schemas.openxmlformats.org/officeDocument/2006/relationships/hyperlink" Target="http://www.perseus.tufts.edu/hopper/morph?l=a(/pac&amp;la=greek&amp;can=a(/pac0&amp;prior=mh\" TargetMode="External"/><Relationship Id="rId24" Type="http://schemas.openxmlformats.org/officeDocument/2006/relationships/hyperlink" Target="http://www.perseus.tufts.edu/hopper/morph?l=a)lla\&amp;la=greek&amp;can=a)lla\0&amp;prior=a(/pac" TargetMode="External"/><Relationship Id="rId25" Type="http://schemas.openxmlformats.org/officeDocument/2006/relationships/hyperlink" Target="http://www.perseus.tufts.edu/hopper/morph?l=kai\&amp;la=greek&amp;can=kai\2&amp;prior=a)lla\" TargetMode="External"/><Relationship Id="rId26" Type="http://schemas.openxmlformats.org/officeDocument/2006/relationships/hyperlink" Target="http://www.perseus.tufts.edu/hopper/morph?l=polla/kis&amp;la=greek&amp;can=polla/kis0&amp;prior=kai\" TargetMode="External"/><Relationship Id="rId27" Type="http://schemas.openxmlformats.org/officeDocument/2006/relationships/hyperlink" Target="http://www.perseus.tufts.edu/hopper/morph?l=h)/dh&amp;la=greek&amp;can=h)/dh0&amp;prior=polla/kis" TargetMode="External"/><Relationship Id="rId28" Type="http://schemas.openxmlformats.org/officeDocument/2006/relationships/hyperlink" Target="http://www.perseus.tufts.edu/hopper/morph?l=lhfqei=san&amp;la=greek&amp;can=lhfqei=san0&amp;prior=h)/dh" TargetMode="External"/><Relationship Id="rId29" Type="http://schemas.openxmlformats.org/officeDocument/2006/relationships/hyperlink" Target="http://www.perseus.tufts.edu/hopper/morph?l=to\n&amp;la=greek&amp;can=to\n0&amp;prior=lhfqei=san" TargetMode="External"/><Relationship Id="rId60" Type="http://schemas.openxmlformats.org/officeDocument/2006/relationships/hyperlink" Target="http://www.perseus.tufts.edu/hopper/morph?l=d'&amp;la=greek&amp;can=d'1&amp;prior=deu/teron" TargetMode="External"/><Relationship Id="rId61" Type="http://schemas.openxmlformats.org/officeDocument/2006/relationships/hyperlink" Target="http://www.perseus.tufts.edu/hopper/morph?l=e)kei/nw|&amp;la=greek&amp;can=e)kei/nw|0&amp;prior=d'" TargetMode="External"/><Relationship Id="rId62" Type="http://schemas.openxmlformats.org/officeDocument/2006/relationships/hyperlink" Target="http://www.perseus.tufts.edu/hopper/morph?l=tw=|&amp;la=greek&amp;can=tw=|0&amp;prior=e)kei/nw|" TargetMode="External"/><Relationship Id="rId10" Type="http://schemas.openxmlformats.org/officeDocument/2006/relationships/hyperlink" Target="http://www.perseus.tufts.edu/hopper/morph?l=e)piboulh=s&amp;la=greek&amp;can=e)piboulh=s0&amp;prior=e)c" TargetMode="External"/><Relationship Id="rId11" Type="http://schemas.openxmlformats.org/officeDocument/2006/relationships/hyperlink" Target="http://www.perseus.tufts.edu/hopper/morph?l=kai\&amp;la=greek&amp;can=kai\0&amp;prior=e)piboulh=s" TargetMode="External"/><Relationship Id="rId12" Type="http://schemas.openxmlformats.org/officeDocument/2006/relationships/hyperlink" Target="http://www.perseus.tufts.edu/hopper/morph?l=proboulh=s&amp;la=greek&amp;can=proboulh=s0&amp;prior=kai\" TargetMode="Externa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hyperlink" Target="http://www.perseus.tufts.edu/hopper/morph?l=te&amp;la=greek&amp;can=te1&amp;prior=tw=|" TargetMode="External"/><Relationship Id="rId14" Type="http://schemas.openxmlformats.org/officeDocument/2006/relationships/hyperlink" Target="http://www.perseus.tufts.edu/hopper/morph?l=e)/xonti&amp;la=greek&amp;can=e)/xonti0&amp;prior=te" TargetMode="External"/><Relationship Id="rId15" Type="http://schemas.openxmlformats.org/officeDocument/2006/relationships/hyperlink" Target="http://www.perseus.tufts.edu/hopper/morph?l=kai\&amp;la=greek&amp;can=kai\1&amp;prior=e)/xonti" TargetMode="External"/><Relationship Id="rId16" Type="http://schemas.openxmlformats.org/officeDocument/2006/relationships/hyperlink" Target="http://www.perseus.tufts.edu/hopper/morph?l=tw=|&amp;la=greek&amp;can=tw=|1&amp;prior=kai\" TargetMode="External"/><Relationship Id="rId17" Type="http://schemas.openxmlformats.org/officeDocument/2006/relationships/hyperlink" Target="http://www.perseus.tufts.edu/hopper/morph?l=koinwnou=nti&amp;la=greek&amp;can=koinwnou=nti0&amp;prior=tw=|" TargetMode="External"/><Relationship Id="rId18" Type="http://schemas.openxmlformats.org/officeDocument/2006/relationships/hyperlink" Target="http://www.perseus.tufts.edu/hopper/morph?l=au)th=s&amp;la=greek&amp;can=au)th=s0&amp;prior=koinwnou=nti" TargetMode="External"/><Relationship Id="rId19" Type="http://schemas.openxmlformats.org/officeDocument/2006/relationships/hyperlink" Target="http://www.perseus.tufts.edu/hopper/morph?l=gi/gnetai&amp;la=greek&amp;can=gi/gnetai0&amp;prior=au)th=s" TargetMode="External"/><Relationship Id="rId63" Type="http://schemas.openxmlformats.org/officeDocument/2006/relationships/hyperlink" Target="http://www.perseus.tufts.edu/hopper/morph?l=to/te&amp;la=greek&amp;can=to/te0&amp;prior=ei)=don" TargetMode="External"/><Relationship Id="rId64" Type="http://schemas.openxmlformats.org/officeDocument/2006/relationships/hyperlink" Target="http://www.perseus.tufts.edu/hopper/morph?l=ta)kei=&amp;la=greek&amp;can=ta)kei=0&amp;prior=to/te" TargetMode="External"/><Relationship Id="rId65" Type="http://schemas.openxmlformats.org/officeDocument/2006/relationships/hyperlink" Target="http://www.perseus.tufts.edu/hopper/morph?l=ou)/q'&amp;la=greek&amp;can=ou)/q'0&amp;prior=ta)kei=" TargetMode="External"/><Relationship Id="rId66" Type="http://schemas.openxmlformats.org/officeDocument/2006/relationships/hyperlink" Target="http://www.perseus.tufts.edu/hopper/morph?l=ai(\&amp;la=greek&amp;can=ai(\0&amp;prior=ou)/q'" TargetMode="External"/><Relationship Id="rId67" Type="http://schemas.openxmlformats.org/officeDocument/2006/relationships/hyperlink" Target="http://www.perseus.tufts.edu/hopper/morph?l=deu=ro&amp;la=greek&amp;can=deu=ro0&amp;prior=ai(\" TargetMode="External"/><Relationship Id="rId68" Type="http://schemas.openxmlformats.org/officeDocument/2006/relationships/hyperlink" Target="http://www.perseus.tufts.edu/hopper/morph?l=pesou=sai&amp;la=greek&amp;can=pesou=sai0&amp;prior=deu=ro" TargetMode="External"/><Relationship Id="rId69" Type="http://schemas.openxmlformats.org/officeDocument/2006/relationships/hyperlink" Target="http://www.perseus.tufts.edu/hopper/morph?l=e)dustu/xhsan&amp;la=greek&amp;can=e)dustu/xhsan0&amp;prior=pesou=sai" TargetMode="External"/><Relationship Id="rId50" Type="http://schemas.openxmlformats.org/officeDocument/2006/relationships/hyperlink" Target="http://www.perseus.tufts.edu/hopper/morph?l=zw=|on&amp;la=greek&amp;can=zw=|on0&amp;prior=to\" TargetMode="External"/><Relationship Id="rId51" Type="http://schemas.openxmlformats.org/officeDocument/2006/relationships/hyperlink" Target="http://www.perseus.tufts.edu/hopper/morph?l=a)namimnh/|skesqai&amp;la=greek&amp;can=a)namimnh/|skesqai0&amp;prior=zw=|on" TargetMode="External"/><Relationship Id="rId52" Type="http://schemas.openxmlformats.org/officeDocument/2006/relationships/hyperlink" Target="http://www.perseus.tufts.edu/hopper/morph?l=de\&amp;la=greek&amp;can=de\0&amp;prior=a)namimnh/|skesqai" TargetMode="External"/><Relationship Id="rId53" Type="http://schemas.openxmlformats.org/officeDocument/2006/relationships/hyperlink" Target="http://www.perseus.tufts.edu/hopper/morph?l=e)k&amp;la=greek&amp;can=e)k0&amp;prior=de\" TargetMode="External"/><Relationship Id="rId54" Type="http://schemas.openxmlformats.org/officeDocument/2006/relationships/hyperlink" Target="http://www.perseus.tufts.edu/hopper/morph?l=tw=nde&amp;la=greek&amp;can=tw=nde0&amp;prior=e)k" TargetMode="External"/><Relationship Id="rId55" Type="http://schemas.openxmlformats.org/officeDocument/2006/relationships/hyperlink" Target="http://www.perseus.tufts.edu/hopper/morph?l=e)kei=na&amp;la=greek&amp;can=e)kei=na0&amp;prior=tw=nde" TargetMode="External"/><Relationship Id="rId56" Type="http://schemas.openxmlformats.org/officeDocument/2006/relationships/hyperlink" Target="http://www.perseus.tufts.edu/hopper/morph?l=ou)&amp;la=greek&amp;can=ou)0&amp;prior=e)kei=na" TargetMode="External"/><Relationship Id="rId57" Type="http://schemas.openxmlformats.org/officeDocument/2006/relationships/hyperlink" Target="http://www.perseus.tufts.edu/hopper/morph?l=r(a/|dion&amp;la=greek&amp;can=r(a/|dion0&amp;prior=ou)" TargetMode="External"/><Relationship Id="rId58" Type="http://schemas.openxmlformats.org/officeDocument/2006/relationships/hyperlink" Target="http://www.perseus.tufts.edu/hopper/morph?l=a(pa/sh|&amp;la=greek&amp;can=a(pa/sh|0&amp;prior=r(a/|dion" TargetMode="External"/><Relationship Id="rId59" Type="http://schemas.openxmlformats.org/officeDocument/2006/relationships/hyperlink" Target="http://www.perseus.tufts.edu/hopper/morph?l=ou)/te&amp;la=greek&amp;can=ou)/te0&amp;prior=a(pa/sh|" TargetMode="External"/><Relationship Id="rId40" Type="http://schemas.openxmlformats.org/officeDocument/2006/relationships/hyperlink" Target="http://www.perseus.tufts.edu/hopper/morph?l=teqe/atai&amp;la=greek&amp;can=teqe/atai0&amp;prior=fu/sei" TargetMode="External"/><Relationship Id="rId41" Type="http://schemas.openxmlformats.org/officeDocument/2006/relationships/hyperlink" Target="http://www.perseus.tufts.edu/hopper/morph?l=ta\&amp;la=greek&amp;can=ta\0&amp;prior=teqe/atai" TargetMode="External"/><Relationship Id="rId42" Type="http://schemas.openxmlformats.org/officeDocument/2006/relationships/hyperlink" Target="http://www.perseus.tufts.edu/hopper/morph?l=o)/nta&amp;la=greek&amp;can=o)/nta0&amp;prior=ta\" TargetMode="External"/><Relationship Id="rId43" Type="http://schemas.openxmlformats.org/officeDocument/2006/relationships/hyperlink" Target="http://www.perseus.tufts.edu/hopper/morph?l=h)\&amp;la=greek&amp;can=h)\0&amp;prior=o)/nta" TargetMode="External"/><Relationship Id="rId44" Type="http://schemas.openxmlformats.org/officeDocument/2006/relationships/hyperlink" Target="http://www.perseus.tufts.edu/hopper/morph?l=ou)k&amp;la=greek&amp;can=ou)k0&amp;prior=h)\" TargetMode="External"/><Relationship Id="rId45" Type="http://schemas.openxmlformats.org/officeDocument/2006/relationships/hyperlink" Target="http://www.perseus.tufts.edu/hopper/morph?l=a)\n&amp;la=greek&amp;can=a)\n0&amp;prior=ou)k" TargetMode="External"/><Relationship Id="rId46" Type="http://schemas.openxmlformats.org/officeDocument/2006/relationships/hyperlink" Target="http://www.perseus.tufts.edu/hopper/morph?l=h)=lqen&amp;la=greek&amp;can=h)=lqen0&amp;prior=a)\n" TargetMode="External"/><Relationship Id="rId47" Type="http://schemas.openxmlformats.org/officeDocument/2006/relationships/hyperlink" Target="NULL" TargetMode="External"/><Relationship Id="rId48" Type="http://schemas.openxmlformats.org/officeDocument/2006/relationships/hyperlink" Target="http://www.perseus.tufts.edu/hopper/morph?l=to/de&amp;la=greek&amp;can=to/de0&amp;prior=ei)s" TargetMode="External"/><Relationship Id="rId49" Type="http://schemas.openxmlformats.org/officeDocument/2006/relationships/hyperlink" Target="http://www.perseus.tufts.edu/hopper/morph?l=to\&amp;la=greek&amp;can=to\0&amp;prior=to/de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NULL" TargetMode="External"/><Relationship Id="rId3" Type="http://schemas.openxmlformats.org/officeDocument/2006/relationships/hyperlink" Target="http://www.perseus.tufts.edu/hopper/morph?l=au(/th&amp;la=greek&amp;can=au(/th0&amp;prior=a)/ra" TargetMode="External"/><Relationship Id="rId4" Type="http://schemas.openxmlformats.org/officeDocument/2006/relationships/hyperlink" Target="http://www.perseus.tufts.edu/hopper/morph?l=pasw=n&amp;la=greek&amp;can=pasw=n0&amp;prior=au(/th" TargetMode="External"/><Relationship Id="rId5" Type="http://schemas.openxmlformats.org/officeDocument/2006/relationships/hyperlink" Target="http://www.perseus.tufts.edu/hopper/morph?l=tw=n&amp;la=greek&amp;can=tw=n0&amp;prior=pasw=n" TargetMode="External"/><Relationship Id="rId6" Type="http://schemas.openxmlformats.org/officeDocument/2006/relationships/hyperlink" Target="http://www.perseus.tufts.edu/hopper/morph?l=e)nqousia/sewn&amp;la=greek&amp;can=e)nqousia/sewn0&amp;prior=tw=n" TargetMode="External"/><Relationship Id="rId7" Type="http://schemas.openxmlformats.org/officeDocument/2006/relationships/hyperlink" Target="http://www.perseus.tufts.edu/hopper/morph?l=a)ri/sth&amp;la=greek&amp;can=a)ri/sth0&amp;prior=e)nqousia/sewn" TargetMode="External"/><Relationship Id="rId8" Type="http://schemas.openxmlformats.org/officeDocument/2006/relationships/hyperlink" Target="http://www.perseus.tufts.edu/hopper/morph?l=te&amp;la=greek&amp;can=te0&amp;prior=a)ri/sth" TargetMode="External"/><Relationship Id="rId9" Type="http://schemas.openxmlformats.org/officeDocument/2006/relationships/hyperlink" Target="http://www.perseus.tufts.edu/hopper/morph?l=kai\&amp;la=greek&amp;can=kai\0&amp;prior=te" TargetMode="External"/><Relationship Id="rId30" Type="http://schemas.openxmlformats.org/officeDocument/2006/relationships/hyperlink" Target="http://www.perseus.tufts.edu/hopper/morph?l=e)rasth\s&amp;la=greek&amp;can=e)rasth\s0&amp;prior=kalw=n" TargetMode="External"/><Relationship Id="rId31" Type="http://schemas.openxmlformats.org/officeDocument/2006/relationships/hyperlink" Target="http://www.perseus.tufts.edu/hopper/morph?l=kalei=tai&amp;la=greek&amp;can=kalei=tai0&amp;prior=e)rasth\s" TargetMode="External"/><Relationship Id="rId32" Type="http://schemas.openxmlformats.org/officeDocument/2006/relationships/hyperlink" Target="http://www.perseus.tufts.edu/hopper/morph?l=kaqa/per&amp;la=greek&amp;can=kaqa/per0&amp;prior=kalei=tai" TargetMode="External"/><Relationship Id="rId33" Type="http://schemas.openxmlformats.org/officeDocument/2006/relationships/hyperlink" Target="http://www.perseus.tufts.edu/hopper/morph?l=ga\r&amp;la=greek&amp;can=ga\r0&amp;prior=kaqa/per" TargetMode="External"/><Relationship Id="rId34" Type="http://schemas.openxmlformats.org/officeDocument/2006/relationships/hyperlink" Target="http://www.perseus.tufts.edu/hopper/morph?l=ei)/rhtai&amp;la=greek&amp;can=ei)/rhtai0&amp;prior=ga\r" TargetMode="External"/><Relationship Id="rId35" Type="http://schemas.openxmlformats.org/officeDocument/2006/relationships/hyperlink" Target="http://www.perseus.tufts.edu/hopper/morph?l=pa=sa&amp;la=greek&amp;can=pa=sa0&amp;prior=ei)/rhtai" TargetMode="External"/><Relationship Id="rId36" Type="http://schemas.openxmlformats.org/officeDocument/2006/relationships/hyperlink" Target="http://www.perseus.tufts.edu/hopper/morph?l=me\n&amp;la=greek&amp;can=me\n0&amp;prior=pa=sa" TargetMode="External"/><Relationship Id="rId37" Type="http://schemas.openxmlformats.org/officeDocument/2006/relationships/hyperlink" Target="http://www.perseus.tufts.edu/hopper/morph?l=a)nqrw/pou&amp;la=greek&amp;can=a)nqrw/pou0&amp;prior=me\n" TargetMode="External"/><Relationship Id="rId38" Type="http://schemas.openxmlformats.org/officeDocument/2006/relationships/hyperlink" Target="http://www.perseus.tufts.edu/hopper/morph?l=yuxh\&amp;la=greek&amp;can=yuxh\0&amp;prior=a)nqrw/pou" TargetMode="External"/><Relationship Id="rId39" Type="http://schemas.openxmlformats.org/officeDocument/2006/relationships/hyperlink" Target="http://www.perseus.tufts.edu/hopper/morph?l=fu/sei&amp;la=greek&amp;can=fu/sei0&amp;prior=yuxh\" TargetMode="External"/><Relationship Id="rId80" Type="http://schemas.openxmlformats.org/officeDocument/2006/relationships/hyperlink" Target="http://www.perseus.tufts.edu/hopper/morph?l=to/te&amp;la=greek&amp;can=to/te1&amp;prior=w(=n" TargetMode="External"/><Relationship Id="rId81" Type="http://schemas.openxmlformats.org/officeDocument/2006/relationships/hyperlink" Target="http://www.perseus.tufts.edu/hopper/morph?l=ei)=don&amp;la=greek&amp;can=ei)=don1&amp;prior=to/te" TargetMode="External"/><Relationship Id="rId82" Type="http://schemas.openxmlformats.org/officeDocument/2006/relationships/hyperlink" Target="http://www.perseus.tufts.edu/hopper/morph?l=i(erw=n&amp;la=greek&amp;can=i(erw=n0&amp;prior=ei)=don" TargetMode="External"/><Relationship Id="rId83" Type="http://schemas.openxmlformats.org/officeDocument/2006/relationships/hyperlink" Target="http://www.perseus.tufts.edu/hopper/morph?l=e)/xein&amp;la=greek&amp;can=e)/xein0&amp;prior=i(erw=n" TargetMode="External"/><Relationship Id="rId70" Type="http://schemas.openxmlformats.org/officeDocument/2006/relationships/hyperlink" Target="http://www.perseus.tufts.edu/hopper/morph?l=w(/ste&amp;la=greek&amp;can=w(/ste0&amp;prior=e)dustu/xhsan" TargetMode="External"/><Relationship Id="rId71" Type="http://schemas.openxmlformats.org/officeDocument/2006/relationships/hyperlink" Target="http://www.perseus.tufts.edu/hopper/morph?l=u(po/&amp;la=greek&amp;can=u(po/0&amp;prior=w(/ste" TargetMode="External"/><Relationship Id="rId72" Type="http://schemas.openxmlformats.org/officeDocument/2006/relationships/hyperlink" Target="http://www.perseus.tufts.edu/hopper/morph?l=tinwn&amp;la=greek&amp;can=tinwn0&amp;prior=u(po/" TargetMode="External"/><Relationship Id="rId20" Type="http://schemas.openxmlformats.org/officeDocument/2006/relationships/hyperlink" Target="http://www.perseus.tufts.edu/hopper/morph?l=kai\&amp;la=greek&amp;can=kai\2&amp;prior=gi/gnetai" TargetMode="External"/><Relationship Id="rId21" Type="http://schemas.openxmlformats.org/officeDocument/2006/relationships/hyperlink" Target="http://www.perseus.tufts.edu/hopper/morph?l=o(/ti&amp;la=greek&amp;can=o(/ti0&amp;prior=kai\" TargetMode="External"/><Relationship Id="rId22" Type="http://schemas.openxmlformats.org/officeDocument/2006/relationships/hyperlink" Target="http://www.perseus.tufts.edu/hopper/morph?l=tau/ths&amp;la=greek&amp;can=tau/ths0&amp;prior=o(/ti" TargetMode="External"/><Relationship Id="rId23" Type="http://schemas.openxmlformats.org/officeDocument/2006/relationships/hyperlink" Target="http://www.perseus.tufts.edu/hopper/morph?l=mete/xwn&amp;la=greek&amp;can=mete/xwn0&amp;prior=tau/ths" TargetMode="External"/><Relationship Id="rId24" Type="http://schemas.openxmlformats.org/officeDocument/2006/relationships/hyperlink" Target="http://www.perseus.tufts.edu/hopper/morph?l=th=s&amp;la=greek&amp;can=th=s0&amp;prior=mete/xwn" TargetMode="External"/><Relationship Id="rId25" Type="http://schemas.openxmlformats.org/officeDocument/2006/relationships/hyperlink" Target="http://www.perseus.tufts.edu/hopper/morph?l=mani/as&amp;la=greek&amp;can=mani/as0&amp;prior=th=s" TargetMode="External"/><Relationship Id="rId26" Type="http://schemas.openxmlformats.org/officeDocument/2006/relationships/hyperlink" Target="http://www.perseus.tufts.edu/hopper/morph?l=o(&amp;la=greek&amp;can=o(0&amp;prior=mani/as" TargetMode="External"/><Relationship Id="rId27" Type="http://schemas.openxmlformats.org/officeDocument/2006/relationships/hyperlink" Target="http://www.perseus.tufts.edu/hopper/morph?l=e)rw=n&amp;la=greek&amp;can=e)rw=n0&amp;prior=o(" TargetMode="External"/><Relationship Id="rId28" Type="http://schemas.openxmlformats.org/officeDocument/2006/relationships/hyperlink" Target="http://www.perseus.tufts.edu/hopper/morph?l=tw=n&amp;la=greek&amp;can=tw=n1&amp;prior=e)rw=n" TargetMode="External"/><Relationship Id="rId29" Type="http://schemas.openxmlformats.org/officeDocument/2006/relationships/hyperlink" Target="http://www.perseus.tufts.edu/hopper/morph?l=kalw=n&amp;la=greek&amp;can=kalw=n0&amp;prior=tw=n" TargetMode="External"/><Relationship Id="rId73" Type="http://schemas.openxmlformats.org/officeDocument/2006/relationships/hyperlink" Target="http://www.perseus.tufts.edu/hopper/morph?l=o(miliw=n&amp;la=greek&amp;can=o(miliw=n0&amp;prior=tinwn" TargetMode="External"/><Relationship Id="rId74" Type="http://schemas.openxmlformats.org/officeDocument/2006/relationships/hyperlink" Target="http://www.perseus.tufts.edu/hopper/morph?l=e)pi\&amp;la=greek&amp;can=e)pi\0&amp;prior=o(miliw=n" TargetMode="External"/><Relationship Id="rId75" Type="http://schemas.openxmlformats.org/officeDocument/2006/relationships/hyperlink" Target="http://www.perseus.tufts.edu/hopper/morph?l=to\&amp;la=greek&amp;can=to\1&amp;prior=e)pi\" TargetMode="External"/><Relationship Id="rId76" Type="http://schemas.openxmlformats.org/officeDocument/2006/relationships/hyperlink" Target="http://www.perseus.tufts.edu/hopper/morph?l=a)/dikon&amp;la=greek&amp;can=a)/dikon0&amp;prior=to\" TargetMode="External"/><Relationship Id="rId77" Type="http://schemas.openxmlformats.org/officeDocument/2006/relationships/hyperlink" Target="http://www.perseus.tufts.edu/hopper/morph?l=trapo/menai&amp;la=greek&amp;can=trapo/menai0&amp;prior=a)/dikon" TargetMode="External"/><Relationship Id="rId78" Type="http://schemas.openxmlformats.org/officeDocument/2006/relationships/hyperlink" Target="http://www.perseus.tufts.edu/hopper/morph?l=lh/qhn&amp;la=greek&amp;can=lh/qhn0&amp;prior=trapo/menai" TargetMode="External"/><Relationship Id="rId79" Type="http://schemas.openxmlformats.org/officeDocument/2006/relationships/hyperlink" Target="http://www.perseus.tufts.edu/hopper/morph?l=w(=n&amp;la=greek&amp;can=w(=n0&amp;prior=lh/qhn" TargetMode="External"/><Relationship Id="rId60" Type="http://schemas.openxmlformats.org/officeDocument/2006/relationships/hyperlink" Target="http://www.perseus.tufts.edu/hopper/morph?l=o(/sai&amp;la=greek&amp;can=o(/sai0&amp;prior=ou)/te" TargetMode="External"/><Relationship Id="rId61" Type="http://schemas.openxmlformats.org/officeDocument/2006/relationships/hyperlink" Target="http://www.perseus.tufts.edu/hopper/morph?l=braxe/ws&amp;la=greek&amp;can=braxe/ws0&amp;prior=o(/sai" TargetMode="External"/><Relationship Id="rId62" Type="http://schemas.openxmlformats.org/officeDocument/2006/relationships/hyperlink" Target="http://www.perseus.tufts.edu/hopper/morph?l=ei)=don&amp;la=greek&amp;can=ei)=don0&amp;prior=braxe/ws" TargetMode="External"/><Relationship Id="rId10" Type="http://schemas.openxmlformats.org/officeDocument/2006/relationships/hyperlink" Target="http://www.perseus.tufts.edu/hopper/morph?l=e)c&amp;la=greek&amp;can=e)c0&amp;prior=kai\" TargetMode="External"/><Relationship Id="rId11" Type="http://schemas.openxmlformats.org/officeDocument/2006/relationships/hyperlink" Target="http://www.perseus.tufts.edu/hopper/morph?l=a)ri/stwn&amp;la=greek&amp;can=a)ri/stwn0&amp;prior=e)c" TargetMode="External"/><Relationship Id="rId12" Type="http://schemas.openxmlformats.org/officeDocument/2006/relationships/hyperlink" Target="http://www.perseus.tufts.edu/hopper/morph?l=tw=|&amp;la=greek&amp;can=tw=|0&amp;prior=a)ri/stw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η συνταξη τησ αε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Πολυπλοκοτητα;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hlinkClick r:id="rId2"/>
              </a:rPr>
              <a:t>ὁ</a:t>
            </a:r>
            <a:r>
              <a:rPr lang="el-GR" dirty="0" smtClean="0"/>
              <a:t> </a:t>
            </a:r>
            <a:r>
              <a:rPr lang="el-GR" dirty="0" smtClean="0">
                <a:hlinkClick r:id="rId3"/>
              </a:rPr>
              <a:t>δὲ</a:t>
            </a:r>
            <a:r>
              <a:rPr lang="el-GR" dirty="0" smtClean="0"/>
              <a:t> </a:t>
            </a:r>
            <a:r>
              <a:rPr lang="el-GR" dirty="0" smtClean="0">
                <a:hlinkClick r:id="rId4"/>
              </a:rPr>
              <a:t>Γύλιππος</a:t>
            </a:r>
            <a:r>
              <a:rPr lang="el-GR" dirty="0" smtClean="0"/>
              <a:t> </a:t>
            </a:r>
            <a:r>
              <a:rPr lang="el-GR" dirty="0" smtClean="0">
                <a:hlinkClick r:id="rId5"/>
              </a:rPr>
              <a:t>καὶ</a:t>
            </a:r>
            <a:r>
              <a:rPr lang="el-GR" dirty="0" smtClean="0"/>
              <a:t> </a:t>
            </a:r>
            <a:r>
              <a:rPr lang="el-GR" dirty="0" smtClean="0">
                <a:hlinkClick r:id="rId6"/>
              </a:rPr>
              <a:t>ὁ</a:t>
            </a:r>
            <a:r>
              <a:rPr lang="el-GR" dirty="0" smtClean="0"/>
              <a:t> </a:t>
            </a:r>
            <a:r>
              <a:rPr lang="el-GR" dirty="0" smtClean="0">
                <a:hlinkClick r:id="rId7"/>
              </a:rPr>
              <a:t>Πυθὴν</a:t>
            </a:r>
            <a:r>
              <a:rPr lang="el-GR" dirty="0" smtClean="0"/>
              <a:t> </a:t>
            </a:r>
            <a:r>
              <a:rPr lang="el-GR" dirty="0" smtClean="0">
                <a:hlinkClick r:id="rId8"/>
              </a:rPr>
              <a:t>ἐκ</a:t>
            </a:r>
            <a:r>
              <a:rPr lang="el-GR" dirty="0" smtClean="0"/>
              <a:t> </a:t>
            </a:r>
            <a:r>
              <a:rPr lang="el-GR" dirty="0" smtClean="0">
                <a:hlinkClick r:id="rId9"/>
              </a:rPr>
              <a:t>τοῦ</a:t>
            </a:r>
            <a:r>
              <a:rPr lang="el-GR" dirty="0" smtClean="0"/>
              <a:t> </a:t>
            </a:r>
            <a:r>
              <a:rPr lang="el-GR" dirty="0" smtClean="0">
                <a:hlinkClick r:id="rId10"/>
              </a:rPr>
              <a:t>Τάραντος</a:t>
            </a:r>
            <a:r>
              <a:rPr lang="el-GR" dirty="0" smtClean="0"/>
              <a:t>, </a:t>
            </a:r>
            <a:r>
              <a:rPr lang="el-GR" dirty="0" smtClean="0">
                <a:hlinkClick r:id="rId11"/>
              </a:rPr>
              <a:t>ἐπεὶ</a:t>
            </a:r>
            <a:r>
              <a:rPr lang="el-GR" dirty="0" smtClean="0"/>
              <a:t> </a:t>
            </a:r>
            <a:r>
              <a:rPr lang="el-GR" dirty="0" smtClean="0">
                <a:hlinkClick r:id="rId12"/>
              </a:rPr>
              <a:t>ἐπεσκεύασαν</a:t>
            </a:r>
            <a:r>
              <a:rPr lang="el-GR" dirty="0" smtClean="0"/>
              <a:t> </a:t>
            </a:r>
            <a:r>
              <a:rPr lang="el-GR" dirty="0" smtClean="0">
                <a:hlinkClick r:id="rId13"/>
              </a:rPr>
              <a:t>τὰς</a:t>
            </a:r>
            <a:r>
              <a:rPr lang="el-GR" dirty="0" smtClean="0"/>
              <a:t> </a:t>
            </a:r>
            <a:r>
              <a:rPr lang="el-GR" dirty="0" smtClean="0">
                <a:hlinkClick r:id="rId14"/>
              </a:rPr>
              <a:t>ναῦς</a:t>
            </a:r>
            <a:r>
              <a:rPr lang="el-GR" dirty="0" smtClean="0"/>
              <a:t>, </a:t>
            </a:r>
            <a:r>
              <a:rPr lang="el-GR" dirty="0" smtClean="0">
                <a:hlinkClick r:id="rId15"/>
              </a:rPr>
              <a:t>παρέπλευσαν</a:t>
            </a:r>
            <a:r>
              <a:rPr lang="el-GR" dirty="0" smtClean="0"/>
              <a:t> </a:t>
            </a:r>
            <a:r>
              <a:rPr lang="el-GR" dirty="0" smtClean="0">
                <a:hlinkClick r:id="rId16"/>
              </a:rPr>
              <a:t>ἐς</a:t>
            </a:r>
            <a:r>
              <a:rPr lang="el-GR" dirty="0" smtClean="0"/>
              <a:t> </a:t>
            </a:r>
            <a:r>
              <a:rPr lang="el-GR" dirty="0" smtClean="0">
                <a:hlinkClick r:id="rId17"/>
              </a:rPr>
              <a:t>Λοκροὺς</a:t>
            </a:r>
            <a:r>
              <a:rPr lang="el-GR" dirty="0" smtClean="0"/>
              <a:t> </a:t>
            </a:r>
            <a:r>
              <a:rPr lang="el-GR" dirty="0" smtClean="0">
                <a:hlinkClick r:id="rId18"/>
              </a:rPr>
              <a:t>τοὺς</a:t>
            </a:r>
            <a:r>
              <a:rPr lang="el-GR" dirty="0" smtClean="0"/>
              <a:t> </a:t>
            </a:r>
            <a:r>
              <a:rPr lang="el-GR" dirty="0" smtClean="0">
                <a:hlinkClick r:id="rId19"/>
              </a:rPr>
              <a:t>Ἐπιζεφυρίους</a:t>
            </a:r>
            <a:r>
              <a:rPr lang="el-GR" dirty="0" smtClean="0"/>
              <a:t>: </a:t>
            </a:r>
            <a:r>
              <a:rPr lang="el-GR" dirty="0" smtClean="0">
                <a:hlinkClick r:id="rId20"/>
              </a:rPr>
              <a:t>καὶ</a:t>
            </a:r>
            <a:r>
              <a:rPr lang="el-GR" dirty="0" smtClean="0"/>
              <a:t> </a:t>
            </a:r>
            <a:r>
              <a:rPr lang="el-GR" dirty="0" smtClean="0">
                <a:hlinkClick r:id="rId21"/>
              </a:rPr>
              <a:t>πυνθανόμενοι</a:t>
            </a:r>
            <a:r>
              <a:rPr lang="el-GR" dirty="0" smtClean="0"/>
              <a:t> </a:t>
            </a:r>
            <a:r>
              <a:rPr lang="el-GR" dirty="0" smtClean="0">
                <a:hlinkClick r:id="rId22"/>
              </a:rPr>
              <a:t>σαφέστερον</a:t>
            </a:r>
            <a:r>
              <a:rPr lang="el-GR" dirty="0" smtClean="0"/>
              <a:t> </a:t>
            </a:r>
            <a:r>
              <a:rPr lang="el-GR" dirty="0" smtClean="0">
                <a:hlinkClick r:id="rId23"/>
              </a:rPr>
              <a:t>ἤδη</a:t>
            </a:r>
            <a:r>
              <a:rPr lang="el-GR" dirty="0" smtClean="0"/>
              <a:t> </a:t>
            </a:r>
            <a:r>
              <a:rPr lang="el-GR" dirty="0" smtClean="0">
                <a:hlinkClick r:id="rId24"/>
              </a:rPr>
              <a:t>ὅτι</a:t>
            </a:r>
            <a:r>
              <a:rPr lang="el-GR" dirty="0" smtClean="0"/>
              <a:t> </a:t>
            </a:r>
            <a:r>
              <a:rPr lang="el-GR" dirty="0" smtClean="0">
                <a:hlinkClick r:id="rId25"/>
              </a:rPr>
              <a:t>οὐ</a:t>
            </a:r>
            <a:r>
              <a:rPr lang="el-GR" dirty="0" smtClean="0"/>
              <a:t> </a:t>
            </a:r>
            <a:r>
              <a:rPr lang="el-GR" dirty="0" smtClean="0">
                <a:hlinkClick r:id="rId26"/>
              </a:rPr>
              <a:t>παντελῶς</a:t>
            </a:r>
            <a:r>
              <a:rPr lang="el-GR" dirty="0" smtClean="0"/>
              <a:t> </a:t>
            </a:r>
            <a:r>
              <a:rPr lang="el-GR" dirty="0" smtClean="0">
                <a:hlinkClick r:id="rId27"/>
              </a:rPr>
              <a:t>πω</a:t>
            </a:r>
            <a:r>
              <a:rPr lang="el-GR" dirty="0" smtClean="0"/>
              <a:t> </a:t>
            </a:r>
            <a:r>
              <a:rPr lang="el-GR" dirty="0" smtClean="0">
                <a:hlinkClick r:id="rId28"/>
              </a:rPr>
              <a:t>ἀποτετειχισμέναι</a:t>
            </a:r>
            <a:r>
              <a:rPr lang="el-GR" dirty="0" smtClean="0"/>
              <a:t> </a:t>
            </a:r>
            <a:r>
              <a:rPr lang="el-GR" dirty="0" smtClean="0">
                <a:hlinkClick r:id="rId29"/>
              </a:rPr>
              <a:t>αἱ</a:t>
            </a:r>
            <a:r>
              <a:rPr lang="el-GR" dirty="0" smtClean="0"/>
              <a:t> </a:t>
            </a:r>
            <a:r>
              <a:rPr lang="el-GR" dirty="0" smtClean="0">
                <a:hlinkClick r:id="rId30"/>
              </a:rPr>
              <a:t>Συράκουσαί</a:t>
            </a:r>
            <a:r>
              <a:rPr lang="el-GR" dirty="0" smtClean="0"/>
              <a:t> </a:t>
            </a:r>
            <a:r>
              <a:rPr lang="el-GR" dirty="0" smtClean="0">
                <a:hlinkClick r:id="rId31"/>
              </a:rPr>
              <a:t>εἰσιν</a:t>
            </a:r>
            <a:r>
              <a:rPr lang="el-GR" dirty="0" smtClean="0"/>
              <a:t>, </a:t>
            </a:r>
            <a:r>
              <a:rPr lang="el-GR" dirty="0" smtClean="0">
                <a:hlinkClick r:id="rId32"/>
              </a:rPr>
              <a:t>ἀλλ᾽</a:t>
            </a:r>
            <a:r>
              <a:rPr lang="el-GR" dirty="0" smtClean="0"/>
              <a:t> </a:t>
            </a:r>
            <a:r>
              <a:rPr lang="el-GR" dirty="0" smtClean="0">
                <a:hlinkClick r:id="rId33"/>
              </a:rPr>
              <a:t>ἔτι</a:t>
            </a:r>
            <a:r>
              <a:rPr lang="el-GR" dirty="0" smtClean="0"/>
              <a:t> </a:t>
            </a:r>
            <a:r>
              <a:rPr lang="el-GR" dirty="0" smtClean="0">
                <a:hlinkClick r:id="rId34"/>
              </a:rPr>
              <a:t>οἷόν</a:t>
            </a:r>
            <a:r>
              <a:rPr lang="el-GR" dirty="0" smtClean="0"/>
              <a:t> </a:t>
            </a:r>
            <a:r>
              <a:rPr lang="el-GR" dirty="0" smtClean="0">
                <a:hlinkClick r:id="rId35"/>
              </a:rPr>
              <a:t>τε</a:t>
            </a:r>
            <a:r>
              <a:rPr lang="el-GR" dirty="0" smtClean="0"/>
              <a:t> </a:t>
            </a:r>
            <a:r>
              <a:rPr lang="el-GR" dirty="0" smtClean="0">
                <a:hlinkClick r:id="rId36"/>
              </a:rPr>
              <a:t>κατὰ</a:t>
            </a:r>
            <a:r>
              <a:rPr lang="el-GR" dirty="0" smtClean="0"/>
              <a:t> </a:t>
            </a:r>
            <a:r>
              <a:rPr lang="el-GR" dirty="0" smtClean="0">
                <a:hlinkClick r:id="rId37"/>
              </a:rPr>
              <a:t>τὰς</a:t>
            </a:r>
            <a:r>
              <a:rPr lang="el-GR" dirty="0" smtClean="0"/>
              <a:t> </a:t>
            </a:r>
            <a:r>
              <a:rPr lang="el-GR" dirty="0" smtClean="0">
                <a:hlinkClick r:id="rId38"/>
              </a:rPr>
              <a:t>Ἐπιπολὰς</a:t>
            </a:r>
            <a:r>
              <a:rPr lang="el-GR" dirty="0" smtClean="0"/>
              <a:t> </a:t>
            </a:r>
            <a:r>
              <a:rPr lang="el-GR" dirty="0" smtClean="0">
                <a:hlinkClick r:id="rId39"/>
              </a:rPr>
              <a:t>στρατιᾷ</a:t>
            </a:r>
            <a:r>
              <a:rPr lang="el-GR" dirty="0" smtClean="0"/>
              <a:t> </a:t>
            </a:r>
            <a:r>
              <a:rPr lang="el-GR" dirty="0" smtClean="0">
                <a:hlinkClick r:id="rId40"/>
              </a:rPr>
              <a:t>ἀφικομένους</a:t>
            </a:r>
            <a:r>
              <a:rPr lang="el-GR" dirty="0" smtClean="0"/>
              <a:t> </a:t>
            </a:r>
            <a:r>
              <a:rPr lang="el-GR" dirty="0" smtClean="0">
                <a:hlinkClick r:id="rId41"/>
              </a:rPr>
              <a:t>ἐσελθεῖν</a:t>
            </a:r>
            <a:r>
              <a:rPr lang="el-GR" dirty="0" smtClean="0"/>
              <a:t>, </a:t>
            </a:r>
            <a:r>
              <a:rPr lang="el-GR" dirty="0" smtClean="0">
                <a:hlinkClick r:id="rId42"/>
              </a:rPr>
              <a:t>ἐβουλεύοντο</a:t>
            </a:r>
            <a:r>
              <a:rPr lang="el-GR" dirty="0" smtClean="0"/>
              <a:t> </a:t>
            </a:r>
            <a:r>
              <a:rPr lang="el-GR" dirty="0" smtClean="0">
                <a:hlinkClick r:id="rId43"/>
              </a:rPr>
              <a:t>εἴτ᾽</a:t>
            </a:r>
            <a:r>
              <a:rPr lang="el-GR" dirty="0" smtClean="0"/>
              <a:t> </a:t>
            </a:r>
            <a:r>
              <a:rPr lang="el-GR" dirty="0" smtClean="0">
                <a:hlinkClick r:id="rId44"/>
              </a:rPr>
              <a:t>ἐν</a:t>
            </a:r>
            <a:r>
              <a:rPr lang="el-GR" dirty="0" smtClean="0"/>
              <a:t> </a:t>
            </a:r>
            <a:r>
              <a:rPr lang="el-GR" dirty="0" smtClean="0">
                <a:hlinkClick r:id="rId45"/>
              </a:rPr>
              <a:t>δεξιᾷ</a:t>
            </a:r>
            <a:r>
              <a:rPr lang="el-GR" dirty="0" smtClean="0"/>
              <a:t> </a:t>
            </a:r>
            <a:r>
              <a:rPr lang="el-GR" dirty="0" smtClean="0">
                <a:hlinkClick r:id="rId46"/>
              </a:rPr>
              <a:t>λαβόντες</a:t>
            </a:r>
            <a:r>
              <a:rPr lang="el-GR" dirty="0" smtClean="0"/>
              <a:t> </a:t>
            </a:r>
            <a:r>
              <a:rPr lang="el-GR" dirty="0" smtClean="0">
                <a:hlinkClick r:id="rId47"/>
              </a:rPr>
              <a:t>τὴν</a:t>
            </a:r>
            <a:r>
              <a:rPr lang="el-GR" dirty="0" smtClean="0"/>
              <a:t> </a:t>
            </a:r>
            <a:r>
              <a:rPr lang="el-GR" dirty="0" smtClean="0">
                <a:hlinkClick r:id="rId48"/>
              </a:rPr>
              <a:t>Σικελίαν</a:t>
            </a:r>
            <a:r>
              <a:rPr lang="el-GR" dirty="0" smtClean="0"/>
              <a:t> </a:t>
            </a:r>
            <a:r>
              <a:rPr lang="el-GR" dirty="0" smtClean="0">
                <a:hlinkClick r:id="rId49"/>
              </a:rPr>
              <a:t>διακινδυνεύσωσιν</a:t>
            </a:r>
            <a:r>
              <a:rPr lang="el-GR" dirty="0" smtClean="0"/>
              <a:t> </a:t>
            </a:r>
            <a:r>
              <a:rPr lang="el-GR" dirty="0" smtClean="0">
                <a:hlinkClick r:id="rId50"/>
              </a:rPr>
              <a:t>ἐσπλεῦσαι</a:t>
            </a:r>
            <a:r>
              <a:rPr lang="el-GR" dirty="0" smtClean="0"/>
              <a:t>, </a:t>
            </a:r>
            <a:r>
              <a:rPr lang="el-GR" dirty="0" smtClean="0">
                <a:hlinkClick r:id="rId51"/>
              </a:rPr>
              <a:t>εἴτ᾽</a:t>
            </a:r>
            <a:r>
              <a:rPr lang="el-GR" dirty="0" smtClean="0"/>
              <a:t> </a:t>
            </a:r>
            <a:r>
              <a:rPr lang="el-GR" dirty="0" smtClean="0">
                <a:hlinkClick r:id="rId52"/>
              </a:rPr>
              <a:t>ἐν</a:t>
            </a:r>
            <a:r>
              <a:rPr lang="el-GR" dirty="0" smtClean="0"/>
              <a:t> </a:t>
            </a:r>
            <a:r>
              <a:rPr lang="el-GR" dirty="0" smtClean="0">
                <a:hlinkClick r:id="rId53"/>
              </a:rPr>
              <a:t>ἀριστερᾷ</a:t>
            </a:r>
            <a:r>
              <a:rPr lang="el-GR" dirty="0" smtClean="0"/>
              <a:t> </a:t>
            </a:r>
            <a:r>
              <a:rPr lang="el-GR" dirty="0" smtClean="0">
                <a:hlinkClick r:id="rId54"/>
              </a:rPr>
              <a:t>ἐς</a:t>
            </a:r>
            <a:r>
              <a:rPr lang="el-GR" dirty="0" smtClean="0"/>
              <a:t> </a:t>
            </a:r>
            <a:r>
              <a:rPr lang="el-GR" dirty="0" smtClean="0">
                <a:hlinkClick r:id="rId55"/>
              </a:rPr>
              <a:t>Ἱμέραν</a:t>
            </a:r>
            <a:r>
              <a:rPr lang="el-GR" dirty="0" smtClean="0"/>
              <a:t> </a:t>
            </a:r>
            <a:r>
              <a:rPr lang="el-GR" dirty="0" smtClean="0">
                <a:hlinkClick r:id="rId56"/>
              </a:rPr>
              <a:t>πρῶτον</a:t>
            </a:r>
            <a:r>
              <a:rPr lang="el-GR" dirty="0" smtClean="0"/>
              <a:t> </a:t>
            </a:r>
            <a:r>
              <a:rPr lang="el-GR" dirty="0" smtClean="0">
                <a:hlinkClick r:id="rId57"/>
              </a:rPr>
              <a:t>πλεύσαντες</a:t>
            </a:r>
            <a:r>
              <a:rPr lang="el-GR" dirty="0" smtClean="0"/>
              <a:t> </a:t>
            </a:r>
            <a:r>
              <a:rPr lang="el-GR" dirty="0" smtClean="0">
                <a:hlinkClick r:id="rId58"/>
              </a:rPr>
              <a:t>καὶ</a:t>
            </a:r>
            <a:r>
              <a:rPr lang="el-GR" dirty="0" smtClean="0"/>
              <a:t> </a:t>
            </a:r>
            <a:r>
              <a:rPr lang="el-GR" dirty="0" smtClean="0">
                <a:hlinkClick r:id="rId59"/>
              </a:rPr>
              <a:t>αὐτούς</a:t>
            </a:r>
            <a:r>
              <a:rPr lang="el-GR" dirty="0" smtClean="0"/>
              <a:t> </a:t>
            </a:r>
            <a:r>
              <a:rPr lang="el-GR" dirty="0" smtClean="0">
                <a:hlinkClick r:id="rId60"/>
              </a:rPr>
              <a:t>τε</a:t>
            </a:r>
            <a:r>
              <a:rPr lang="el-GR" dirty="0" smtClean="0"/>
              <a:t> </a:t>
            </a:r>
            <a:r>
              <a:rPr lang="el-GR" dirty="0" smtClean="0">
                <a:hlinkClick r:id="rId61"/>
              </a:rPr>
              <a:t>ἐκείνους</a:t>
            </a:r>
            <a:r>
              <a:rPr lang="el-GR" dirty="0" smtClean="0"/>
              <a:t> </a:t>
            </a:r>
            <a:r>
              <a:rPr lang="el-GR" dirty="0" smtClean="0">
                <a:hlinkClick r:id="rId62"/>
              </a:rPr>
              <a:t>καὶ</a:t>
            </a:r>
            <a:r>
              <a:rPr lang="el-GR" dirty="0" smtClean="0"/>
              <a:t> </a:t>
            </a:r>
            <a:r>
              <a:rPr lang="el-GR" dirty="0" smtClean="0">
                <a:hlinkClick r:id="rId63"/>
              </a:rPr>
              <a:t>στρατιὰν</a:t>
            </a:r>
            <a:r>
              <a:rPr lang="el-GR" dirty="0" smtClean="0"/>
              <a:t> </a:t>
            </a:r>
            <a:r>
              <a:rPr lang="el-GR" dirty="0" smtClean="0">
                <a:hlinkClick r:id="rId64"/>
              </a:rPr>
              <a:t>ἄλλην</a:t>
            </a:r>
            <a:r>
              <a:rPr lang="el-GR" dirty="0" smtClean="0"/>
              <a:t> </a:t>
            </a:r>
            <a:r>
              <a:rPr lang="el-GR" dirty="0" smtClean="0">
                <a:hlinkClick r:id="rId65"/>
              </a:rPr>
              <a:t>προσλαβόντες</a:t>
            </a:r>
            <a:r>
              <a:rPr lang="el-GR" dirty="0" smtClean="0"/>
              <a:t>, </a:t>
            </a:r>
            <a:r>
              <a:rPr lang="el-GR" dirty="0" smtClean="0">
                <a:hlinkClick r:id="rId66"/>
              </a:rPr>
              <a:t>οὓς</a:t>
            </a:r>
            <a:r>
              <a:rPr lang="el-GR" dirty="0" smtClean="0"/>
              <a:t> </a:t>
            </a:r>
            <a:r>
              <a:rPr lang="el-GR" dirty="0" smtClean="0">
                <a:hlinkClick r:id="rId67"/>
              </a:rPr>
              <a:t>ἂν</a:t>
            </a:r>
            <a:r>
              <a:rPr lang="el-GR" dirty="0" smtClean="0"/>
              <a:t> </a:t>
            </a:r>
            <a:r>
              <a:rPr lang="el-GR" dirty="0" smtClean="0">
                <a:hlinkClick r:id="rId68"/>
              </a:rPr>
              <a:t>πείθωσι</a:t>
            </a:r>
            <a:r>
              <a:rPr lang="el-GR" dirty="0" smtClean="0"/>
              <a:t>, </a:t>
            </a:r>
            <a:r>
              <a:rPr lang="el-GR" dirty="0" smtClean="0">
                <a:hlinkClick r:id="rId69"/>
              </a:rPr>
              <a:t>κατὰ</a:t>
            </a:r>
            <a:r>
              <a:rPr lang="el-GR" dirty="0" smtClean="0"/>
              <a:t> </a:t>
            </a:r>
            <a:r>
              <a:rPr lang="el-GR" dirty="0" smtClean="0">
                <a:hlinkClick r:id="rId70"/>
              </a:rPr>
              <a:t>γῆν</a:t>
            </a:r>
            <a:r>
              <a:rPr lang="el-GR" dirty="0" smtClean="0"/>
              <a:t> </a:t>
            </a:r>
            <a:r>
              <a:rPr lang="el-GR" dirty="0" smtClean="0">
                <a:hlinkClick r:id="rId71"/>
              </a:rPr>
              <a:t>ἔλθωσιν</a:t>
            </a:r>
            <a:r>
              <a:rPr lang="el-GR" dirty="0" smtClean="0"/>
              <a:t>.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Μορφοσυντακτικη συμφωνια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Welcome to our live page coverage of a grand jury decision on potential charges over the death of Michael Brown, a black teenager killed by a Missouri police officer in August.</a:t>
            </a:r>
          </a:p>
          <a:p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hlinkClick r:id="rId2"/>
              </a:rPr>
              <a:t>τοὺς</a:t>
            </a:r>
            <a:r>
              <a:rPr lang="el-GR" dirty="0" smtClean="0"/>
              <a:t> </a:t>
            </a:r>
            <a:r>
              <a:rPr lang="el-GR" dirty="0" smtClean="0">
                <a:hlinkClick r:id="rId3"/>
              </a:rPr>
              <a:t>δ᾽</a:t>
            </a:r>
            <a:r>
              <a:rPr lang="el-GR" dirty="0" smtClean="0"/>
              <a:t> </a:t>
            </a:r>
            <a:r>
              <a:rPr lang="el-GR" dirty="0" smtClean="0">
                <a:hlinkClick r:id="rId4"/>
              </a:rPr>
              <a:t>ἄλλους</a:t>
            </a:r>
            <a:r>
              <a:rPr lang="el-GR" dirty="0" smtClean="0"/>
              <a:t> </a:t>
            </a:r>
            <a:r>
              <a:rPr lang="el-GR" dirty="0" smtClean="0">
                <a:hlinkClick r:id="rId5"/>
              </a:rPr>
              <a:t>ἄνδρας</a:t>
            </a:r>
            <a:r>
              <a:rPr lang="el-GR" dirty="0" smtClean="0"/>
              <a:t> </a:t>
            </a:r>
            <a:r>
              <a:rPr lang="el-GR" dirty="0" smtClean="0">
                <a:hlinkClick r:id="rId6"/>
              </a:rPr>
              <a:t>οὓς</a:t>
            </a:r>
            <a:r>
              <a:rPr lang="el-GR" dirty="0" smtClean="0"/>
              <a:t> </a:t>
            </a:r>
            <a:r>
              <a:rPr lang="el-GR" dirty="0" smtClean="0">
                <a:hlinkClick r:id="rId7"/>
              </a:rPr>
              <a:t>ὁ</a:t>
            </a:r>
            <a:r>
              <a:rPr lang="el-GR" dirty="0" smtClean="0"/>
              <a:t> </a:t>
            </a:r>
            <a:r>
              <a:rPr lang="el-GR" dirty="0" smtClean="0">
                <a:hlinkClick r:id="rId8"/>
              </a:rPr>
              <a:t>Πάχης</a:t>
            </a:r>
            <a:r>
              <a:rPr lang="el-GR" dirty="0" smtClean="0"/>
              <a:t> </a:t>
            </a:r>
            <a:r>
              <a:rPr lang="el-GR" dirty="0" smtClean="0">
                <a:hlinkClick r:id="rId9"/>
              </a:rPr>
              <a:t>ἀπέπεμψεν</a:t>
            </a:r>
            <a:r>
              <a:rPr lang="el-GR" dirty="0" smtClean="0"/>
              <a:t> </a:t>
            </a:r>
            <a:r>
              <a:rPr lang="el-GR" dirty="0" smtClean="0">
                <a:hlinkClick r:id="rId10"/>
              </a:rPr>
              <a:t>ὡς</a:t>
            </a:r>
            <a:r>
              <a:rPr lang="el-GR" dirty="0" smtClean="0"/>
              <a:t> </a:t>
            </a:r>
            <a:r>
              <a:rPr lang="el-GR" dirty="0" smtClean="0">
                <a:hlinkClick r:id="rId11"/>
              </a:rPr>
              <a:t>αἰτιωτάτους</a:t>
            </a:r>
            <a:r>
              <a:rPr lang="el-GR" dirty="0" smtClean="0"/>
              <a:t> </a:t>
            </a:r>
            <a:r>
              <a:rPr lang="el-GR" dirty="0" smtClean="0">
                <a:hlinkClick r:id="rId12"/>
              </a:rPr>
              <a:t>ὄντας</a:t>
            </a:r>
            <a:r>
              <a:rPr lang="el-GR" dirty="0" smtClean="0"/>
              <a:t> </a:t>
            </a:r>
            <a:r>
              <a:rPr lang="el-GR" dirty="0" smtClean="0">
                <a:hlinkClick r:id="rId13"/>
              </a:rPr>
              <a:t>τῆς</a:t>
            </a:r>
            <a:r>
              <a:rPr lang="el-GR" dirty="0" smtClean="0"/>
              <a:t> </a:t>
            </a:r>
            <a:r>
              <a:rPr lang="el-GR" dirty="0" smtClean="0">
                <a:hlinkClick r:id="rId14"/>
              </a:rPr>
              <a:t>ἀποστάσεως</a:t>
            </a:r>
            <a:r>
              <a:rPr lang="el-GR" dirty="0" smtClean="0"/>
              <a:t> </a:t>
            </a:r>
            <a:r>
              <a:rPr lang="el-GR" dirty="0" smtClean="0">
                <a:hlinkClick r:id="rId15"/>
              </a:rPr>
              <a:t>Κλέωνος</a:t>
            </a:r>
            <a:r>
              <a:rPr lang="el-GR" dirty="0" smtClean="0"/>
              <a:t> </a:t>
            </a:r>
            <a:r>
              <a:rPr lang="el-GR" dirty="0" smtClean="0">
                <a:hlinkClick r:id="rId16"/>
              </a:rPr>
              <a:t>γνώμῃ</a:t>
            </a:r>
            <a:r>
              <a:rPr lang="el-GR" dirty="0" smtClean="0"/>
              <a:t> </a:t>
            </a:r>
            <a:r>
              <a:rPr lang="el-GR" dirty="0" smtClean="0">
                <a:hlinkClick r:id="rId17"/>
              </a:rPr>
              <a:t>διέφθειραν</a:t>
            </a:r>
            <a:r>
              <a:rPr lang="el-GR" dirty="0" smtClean="0"/>
              <a:t> </a:t>
            </a:r>
            <a:r>
              <a:rPr lang="el-GR" dirty="0" smtClean="0">
                <a:hlinkClick r:id="rId18"/>
              </a:rPr>
              <a:t>οἱ</a:t>
            </a:r>
            <a:r>
              <a:rPr lang="el-GR" dirty="0" smtClean="0"/>
              <a:t> </a:t>
            </a:r>
            <a:r>
              <a:rPr lang="el-GR" dirty="0" smtClean="0">
                <a:hlinkClick r:id="rId19"/>
              </a:rPr>
              <a:t>Ἀθηναῖοι</a:t>
            </a:r>
            <a:r>
              <a:rPr lang="el-GR" dirty="0" smtClean="0"/>
              <a:t> （</a:t>
            </a:r>
            <a:r>
              <a:rPr lang="el-GR" dirty="0" smtClean="0">
                <a:hlinkClick r:id="rId20"/>
              </a:rPr>
              <a:t>ἦσαν</a:t>
            </a:r>
            <a:r>
              <a:rPr lang="el-GR" dirty="0" smtClean="0"/>
              <a:t> </a:t>
            </a:r>
            <a:r>
              <a:rPr lang="el-GR" dirty="0" smtClean="0">
                <a:hlinkClick r:id="rId21"/>
              </a:rPr>
              <a:t>δὲ</a:t>
            </a:r>
            <a:r>
              <a:rPr lang="el-GR" dirty="0" smtClean="0"/>
              <a:t> </a:t>
            </a:r>
            <a:r>
              <a:rPr lang="el-GR" dirty="0" smtClean="0">
                <a:hlinkClick r:id="rId22"/>
              </a:rPr>
              <a:t>ὀλίγῳ</a:t>
            </a:r>
            <a:r>
              <a:rPr lang="el-GR" dirty="0" smtClean="0"/>
              <a:t> </a:t>
            </a:r>
            <a:r>
              <a:rPr lang="el-GR" dirty="0" smtClean="0">
                <a:hlinkClick r:id="rId23"/>
              </a:rPr>
              <a:t>πλείους</a:t>
            </a:r>
            <a:r>
              <a:rPr lang="el-GR" dirty="0" smtClean="0"/>
              <a:t> </a:t>
            </a:r>
            <a:r>
              <a:rPr lang="el-GR" dirty="0" smtClean="0">
                <a:hlinkClick r:id="rId24"/>
              </a:rPr>
              <a:t>χιλίων</a:t>
            </a:r>
            <a:r>
              <a:rPr lang="el-GR" dirty="0" smtClean="0"/>
              <a:t>）, </a:t>
            </a:r>
            <a:r>
              <a:rPr lang="el-GR" dirty="0" smtClean="0">
                <a:hlinkClick r:id="rId25"/>
              </a:rPr>
              <a:t>καὶ</a:t>
            </a:r>
            <a:r>
              <a:rPr lang="el-GR" dirty="0" smtClean="0"/>
              <a:t> </a:t>
            </a:r>
            <a:r>
              <a:rPr lang="el-GR" dirty="0" smtClean="0">
                <a:hlinkClick r:id="rId26"/>
              </a:rPr>
              <a:t>Μυτιληναίων</a:t>
            </a:r>
            <a:r>
              <a:rPr lang="el-GR" dirty="0" smtClean="0"/>
              <a:t> </a:t>
            </a:r>
            <a:r>
              <a:rPr lang="el-GR" dirty="0" smtClean="0">
                <a:hlinkClick r:id="rId27"/>
              </a:rPr>
              <a:t>τείχη</a:t>
            </a:r>
            <a:r>
              <a:rPr lang="el-GR" dirty="0" smtClean="0"/>
              <a:t> </a:t>
            </a:r>
            <a:r>
              <a:rPr lang="el-GR" dirty="0" smtClean="0">
                <a:hlinkClick r:id="rId28"/>
              </a:rPr>
              <a:t>καθεῖλον</a:t>
            </a:r>
            <a:r>
              <a:rPr lang="el-GR" dirty="0" smtClean="0"/>
              <a:t> </a:t>
            </a:r>
            <a:r>
              <a:rPr lang="el-GR" dirty="0" smtClean="0">
                <a:hlinkClick r:id="rId29"/>
              </a:rPr>
              <a:t>καὶ</a:t>
            </a:r>
            <a:r>
              <a:rPr lang="el-GR" dirty="0" smtClean="0"/>
              <a:t> </a:t>
            </a:r>
            <a:r>
              <a:rPr lang="el-GR" dirty="0" smtClean="0">
                <a:hlinkClick r:id="rId30"/>
              </a:rPr>
              <a:t>ναῦς</a:t>
            </a:r>
            <a:r>
              <a:rPr lang="el-GR" dirty="0" smtClean="0"/>
              <a:t> </a:t>
            </a:r>
            <a:r>
              <a:rPr lang="el-GR" dirty="0" smtClean="0">
                <a:hlinkClick r:id="rId31"/>
              </a:rPr>
              <a:t>παρέλαβον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Γνωμικοσ Αοριστοσ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l-GR" dirty="0" smtClean="0"/>
              <a:t>«Όταν ο Έρως εγκρατέστερος </a:t>
            </a:r>
            <a:r>
              <a:rPr lang="el-GR" dirty="0" err="1" smtClean="0"/>
              <a:t>γένηται</a:t>
            </a:r>
            <a:r>
              <a:rPr lang="el-GR" dirty="0" smtClean="0"/>
              <a:t>, διαφθείρει τε πολλά και </a:t>
            </a:r>
            <a:r>
              <a:rPr lang="el-GR" dirty="0" err="1" smtClean="0"/>
              <a:t>ηδίκησεν</a:t>
            </a:r>
            <a:r>
              <a:rPr lang="el-GR" dirty="0" smtClean="0"/>
              <a:t>» (Πλατ., Συμπόσιο 188Α).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Σειρα των ορων Ι (Αντιφων, 1.3)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hlinkClick r:id="rId2" invalidUrl="http://www.perseus.tufts.edu/hopper/morph?l=de/omai&amp;la=greek&amp;can=de/omai0&amp;prior=]"/>
              </a:rPr>
              <a:t>δέομαι</a:t>
            </a:r>
            <a:r>
              <a:rPr lang="el-GR" dirty="0" smtClean="0"/>
              <a:t> </a:t>
            </a:r>
            <a:r>
              <a:rPr lang="el-GR" dirty="0" smtClean="0">
                <a:hlinkClick r:id="rId3"/>
              </a:rPr>
              <a:t>δ᾽</a:t>
            </a:r>
            <a:r>
              <a:rPr lang="el-GR" dirty="0" smtClean="0"/>
              <a:t> </a:t>
            </a:r>
            <a:r>
              <a:rPr lang="el-GR" dirty="0" smtClean="0">
                <a:hlinkClick r:id="rId4"/>
              </a:rPr>
              <a:t>ὑμῶν</a:t>
            </a:r>
            <a:r>
              <a:rPr lang="el-GR" dirty="0" smtClean="0"/>
              <a:t>, </a:t>
            </a:r>
            <a:r>
              <a:rPr lang="el-GR" dirty="0" smtClean="0">
                <a:hlinkClick r:id="rId5"/>
              </a:rPr>
              <a:t>ὦ</a:t>
            </a:r>
            <a:r>
              <a:rPr lang="el-GR" dirty="0" smtClean="0"/>
              <a:t> </a:t>
            </a:r>
            <a:r>
              <a:rPr lang="el-GR" dirty="0" smtClean="0">
                <a:hlinkClick r:id="rId6"/>
              </a:rPr>
              <a:t>ἄνδρες</a:t>
            </a:r>
            <a:r>
              <a:rPr lang="el-GR" dirty="0" smtClean="0"/>
              <a:t>, </a:t>
            </a:r>
            <a:r>
              <a:rPr lang="el-GR" dirty="0" smtClean="0">
                <a:hlinkClick r:id="rId7"/>
              </a:rPr>
              <a:t>ἐὰν</a:t>
            </a:r>
            <a:r>
              <a:rPr lang="el-GR" dirty="0" smtClean="0"/>
              <a:t> </a:t>
            </a:r>
            <a:r>
              <a:rPr lang="el-GR" dirty="0" smtClean="0">
                <a:hlinkClick r:id="rId8"/>
              </a:rPr>
              <a:t>ἐπιδείξω</a:t>
            </a:r>
            <a:r>
              <a:rPr lang="el-GR" dirty="0" smtClean="0"/>
              <a:t> </a:t>
            </a:r>
            <a:r>
              <a:rPr lang="el-GR" dirty="0" smtClean="0">
                <a:hlinkClick r:id="rId9"/>
              </a:rPr>
              <a:t>ἐξ</a:t>
            </a:r>
            <a:r>
              <a:rPr lang="el-GR" dirty="0" smtClean="0"/>
              <a:t> </a:t>
            </a:r>
            <a:r>
              <a:rPr lang="el-GR" dirty="0" smtClean="0">
                <a:hlinkClick r:id="rId10"/>
              </a:rPr>
              <a:t>ἐπιβουλῆς</a:t>
            </a:r>
            <a:r>
              <a:rPr lang="el-GR" dirty="0" smtClean="0"/>
              <a:t> </a:t>
            </a:r>
            <a:r>
              <a:rPr lang="el-GR" dirty="0" smtClean="0">
                <a:hlinkClick r:id="rId11"/>
              </a:rPr>
              <a:t>καὶ</a:t>
            </a:r>
            <a:r>
              <a:rPr lang="el-GR" dirty="0" smtClean="0"/>
              <a:t> </a:t>
            </a:r>
            <a:r>
              <a:rPr lang="el-GR" dirty="0" smtClean="0">
                <a:hlinkClick r:id="rId12"/>
              </a:rPr>
              <a:t>προβουλῆς</a:t>
            </a:r>
            <a:r>
              <a:rPr lang="el-GR" dirty="0" smtClean="0"/>
              <a:t> </a:t>
            </a:r>
            <a:r>
              <a:rPr lang="el-GR" dirty="0" smtClean="0">
                <a:hlinkClick r:id="rId13"/>
              </a:rPr>
              <a:t>τὴν</a:t>
            </a:r>
            <a:r>
              <a:rPr lang="el-GR" dirty="0" smtClean="0"/>
              <a:t> </a:t>
            </a:r>
            <a:r>
              <a:rPr lang="el-GR" dirty="0" smtClean="0">
                <a:hlinkClick r:id="rId14"/>
              </a:rPr>
              <a:t>τούτων</a:t>
            </a:r>
            <a:r>
              <a:rPr lang="el-GR" dirty="0" smtClean="0"/>
              <a:t> </a:t>
            </a:r>
            <a:r>
              <a:rPr lang="el-GR" dirty="0" smtClean="0">
                <a:hlinkClick r:id="rId15"/>
              </a:rPr>
              <a:t>μητέρα</a:t>
            </a:r>
            <a:r>
              <a:rPr lang="el-GR" dirty="0" smtClean="0"/>
              <a:t> </a:t>
            </a:r>
            <a:r>
              <a:rPr lang="el-GR" dirty="0" smtClean="0">
                <a:hlinkClick r:id="rId16"/>
              </a:rPr>
              <a:t>φονέα</a:t>
            </a:r>
            <a:r>
              <a:rPr lang="el-GR" dirty="0" smtClean="0"/>
              <a:t> </a:t>
            </a:r>
            <a:r>
              <a:rPr lang="el-GR" dirty="0" smtClean="0">
                <a:hlinkClick r:id="rId17"/>
              </a:rPr>
              <a:t>οὖσαν</a:t>
            </a:r>
            <a:r>
              <a:rPr lang="el-GR" dirty="0" smtClean="0"/>
              <a:t> </a:t>
            </a:r>
            <a:r>
              <a:rPr lang="el-GR" dirty="0" smtClean="0">
                <a:hlinkClick r:id="rId18"/>
              </a:rPr>
              <a:t>τοῦ</a:t>
            </a:r>
            <a:r>
              <a:rPr lang="el-GR" dirty="0" smtClean="0"/>
              <a:t> </a:t>
            </a:r>
            <a:r>
              <a:rPr lang="el-GR" dirty="0" smtClean="0">
                <a:hlinkClick r:id="rId19"/>
              </a:rPr>
              <a:t>ἡμετέρου</a:t>
            </a:r>
            <a:r>
              <a:rPr lang="el-GR" dirty="0" smtClean="0"/>
              <a:t> </a:t>
            </a:r>
            <a:r>
              <a:rPr lang="el-GR" dirty="0" smtClean="0">
                <a:hlinkClick r:id="rId20"/>
              </a:rPr>
              <a:t>πατρός</a:t>
            </a:r>
            <a:r>
              <a:rPr lang="el-GR" dirty="0" smtClean="0"/>
              <a:t>, </a:t>
            </a:r>
            <a:r>
              <a:rPr lang="el-GR" dirty="0" smtClean="0">
                <a:hlinkClick r:id="rId21"/>
              </a:rPr>
              <a:t>καὶ</a:t>
            </a:r>
            <a:r>
              <a:rPr lang="el-GR" dirty="0" smtClean="0"/>
              <a:t> </a:t>
            </a:r>
            <a:r>
              <a:rPr lang="el-GR" dirty="0" smtClean="0">
                <a:hlinkClick r:id="rId22"/>
              </a:rPr>
              <a:t>μὴ</a:t>
            </a:r>
            <a:r>
              <a:rPr lang="el-GR" dirty="0" smtClean="0"/>
              <a:t> </a:t>
            </a:r>
            <a:r>
              <a:rPr lang="el-GR" dirty="0" smtClean="0">
                <a:hlinkClick r:id="rId23"/>
              </a:rPr>
              <a:t>ἅπαξ</a:t>
            </a:r>
            <a:r>
              <a:rPr lang="el-GR" dirty="0" smtClean="0"/>
              <a:t> </a:t>
            </a:r>
            <a:r>
              <a:rPr lang="el-GR" dirty="0" smtClean="0">
                <a:hlinkClick r:id="rId24"/>
              </a:rPr>
              <a:t>ἀλλὰ</a:t>
            </a:r>
            <a:r>
              <a:rPr lang="el-GR" dirty="0" smtClean="0"/>
              <a:t> </a:t>
            </a:r>
            <a:r>
              <a:rPr lang="el-GR" dirty="0" smtClean="0">
                <a:hlinkClick r:id="rId25"/>
              </a:rPr>
              <a:t>καὶ</a:t>
            </a:r>
            <a:r>
              <a:rPr lang="el-GR" dirty="0" smtClean="0"/>
              <a:t> </a:t>
            </a:r>
            <a:r>
              <a:rPr lang="el-GR" dirty="0" smtClean="0">
                <a:hlinkClick r:id="rId26"/>
              </a:rPr>
              <a:t>πολλάκις</a:t>
            </a:r>
            <a:r>
              <a:rPr lang="el-GR" dirty="0" smtClean="0"/>
              <a:t> </a:t>
            </a:r>
            <a:r>
              <a:rPr lang="el-GR" dirty="0" smtClean="0">
                <a:hlinkClick r:id="rId27"/>
              </a:rPr>
              <a:t>ἤδη</a:t>
            </a:r>
            <a:r>
              <a:rPr lang="el-GR" dirty="0" smtClean="0"/>
              <a:t> </a:t>
            </a:r>
            <a:r>
              <a:rPr lang="el-GR" dirty="0" smtClean="0">
                <a:hlinkClick r:id="rId28"/>
              </a:rPr>
              <a:t>ληφθεῖσαν</a:t>
            </a:r>
            <a:r>
              <a:rPr lang="el-GR" dirty="0" smtClean="0"/>
              <a:t> </a:t>
            </a:r>
            <a:r>
              <a:rPr lang="el-GR" dirty="0" smtClean="0">
                <a:hlinkClick r:id="rId29"/>
              </a:rPr>
              <a:t>τὸν</a:t>
            </a:r>
            <a:r>
              <a:rPr lang="el-GR" dirty="0" smtClean="0"/>
              <a:t> </a:t>
            </a:r>
            <a:r>
              <a:rPr lang="el-GR" dirty="0" smtClean="0">
                <a:hlinkClick r:id="rId30"/>
              </a:rPr>
              <a:t>θάνατον</a:t>
            </a:r>
            <a:r>
              <a:rPr lang="el-GR" dirty="0" smtClean="0"/>
              <a:t> </a:t>
            </a:r>
            <a:r>
              <a:rPr lang="el-GR" dirty="0" smtClean="0">
                <a:hlinkClick r:id="rId31"/>
              </a:rPr>
              <a:t>τὸν</a:t>
            </a:r>
            <a:r>
              <a:rPr lang="el-GR" dirty="0" smtClean="0"/>
              <a:t> </a:t>
            </a:r>
            <a:r>
              <a:rPr lang="el-GR" dirty="0" smtClean="0">
                <a:hlinkClick r:id="rId32"/>
              </a:rPr>
              <a:t>ἐκείνου</a:t>
            </a:r>
            <a:r>
              <a:rPr lang="el-GR" dirty="0" smtClean="0"/>
              <a:t> </a:t>
            </a:r>
            <a:r>
              <a:rPr lang="el-GR" dirty="0" smtClean="0">
                <a:hlinkClick r:id="rId33"/>
              </a:rPr>
              <a:t>ἐπ᾽</a:t>
            </a:r>
            <a:r>
              <a:rPr lang="el-GR" dirty="0" smtClean="0"/>
              <a:t> </a:t>
            </a:r>
            <a:r>
              <a:rPr lang="el-GR" dirty="0" smtClean="0">
                <a:hlinkClick r:id="rId34"/>
              </a:rPr>
              <a:t>αὐτοφώρῳ</a:t>
            </a:r>
            <a:r>
              <a:rPr lang="el-GR" dirty="0" smtClean="0"/>
              <a:t> </a:t>
            </a:r>
            <a:r>
              <a:rPr lang="el-GR" dirty="0" smtClean="0">
                <a:hlinkClick r:id="rId35"/>
              </a:rPr>
              <a:t>μηχανωμένην</a:t>
            </a:r>
            <a:r>
              <a:rPr lang="el-GR" dirty="0" smtClean="0"/>
              <a:t>, </a:t>
            </a:r>
            <a:r>
              <a:rPr lang="el-GR" dirty="0" smtClean="0">
                <a:hlinkClick r:id="rId36"/>
              </a:rPr>
              <a:t>τιμωρῆσαι</a:t>
            </a:r>
            <a:r>
              <a:rPr lang="el-GR" dirty="0" smtClean="0"/>
              <a:t> </a:t>
            </a:r>
            <a:r>
              <a:rPr lang="el-GR" dirty="0" smtClean="0">
                <a:hlinkClick r:id="rId37"/>
              </a:rPr>
              <a:t>πρῶτον</a:t>
            </a:r>
            <a:r>
              <a:rPr lang="el-GR" dirty="0" smtClean="0"/>
              <a:t> </a:t>
            </a:r>
            <a:r>
              <a:rPr lang="el-GR" dirty="0" smtClean="0">
                <a:hlinkClick r:id="rId38"/>
              </a:rPr>
              <a:t>μὲν</a:t>
            </a:r>
            <a:r>
              <a:rPr lang="el-GR" dirty="0" smtClean="0"/>
              <a:t> </a:t>
            </a:r>
            <a:r>
              <a:rPr lang="el-GR" dirty="0" smtClean="0">
                <a:hlinkClick r:id="rId39"/>
              </a:rPr>
              <a:t>τοῖς</a:t>
            </a:r>
            <a:r>
              <a:rPr lang="el-GR" dirty="0" smtClean="0"/>
              <a:t> </a:t>
            </a:r>
            <a:r>
              <a:rPr lang="el-GR" dirty="0" smtClean="0">
                <a:hlinkClick r:id="rId40"/>
              </a:rPr>
              <a:t>νόμοις</a:t>
            </a:r>
            <a:r>
              <a:rPr lang="el-GR" dirty="0" smtClean="0"/>
              <a:t> </a:t>
            </a:r>
            <a:r>
              <a:rPr lang="el-GR" dirty="0" smtClean="0">
                <a:hlinkClick r:id="rId41"/>
              </a:rPr>
              <a:t>τοῖς</a:t>
            </a:r>
            <a:r>
              <a:rPr lang="el-GR" dirty="0" smtClean="0"/>
              <a:t> </a:t>
            </a:r>
            <a:r>
              <a:rPr lang="el-GR" dirty="0" smtClean="0">
                <a:hlinkClick r:id="rId42"/>
              </a:rPr>
              <a:t>ὑμετέροις</a:t>
            </a:r>
            <a:r>
              <a:rPr lang="el-GR" dirty="0" smtClean="0"/>
              <a:t>, </a:t>
            </a:r>
            <a:r>
              <a:rPr lang="el-GR" dirty="0" smtClean="0">
                <a:hlinkClick r:id="rId43"/>
              </a:rPr>
              <a:t>οὓς</a:t>
            </a:r>
            <a:r>
              <a:rPr lang="el-GR" dirty="0" smtClean="0"/>
              <a:t> </a:t>
            </a:r>
            <a:r>
              <a:rPr lang="el-GR" dirty="0" smtClean="0">
                <a:hlinkClick r:id="rId44"/>
              </a:rPr>
              <a:t>παρὰ</a:t>
            </a:r>
            <a:r>
              <a:rPr lang="el-GR" dirty="0" smtClean="0"/>
              <a:t> </a:t>
            </a:r>
            <a:r>
              <a:rPr lang="el-GR" dirty="0" smtClean="0">
                <a:hlinkClick r:id="rId45"/>
              </a:rPr>
              <a:t>τῶν</a:t>
            </a:r>
            <a:r>
              <a:rPr lang="el-GR" dirty="0" smtClean="0"/>
              <a:t> </a:t>
            </a:r>
            <a:r>
              <a:rPr lang="el-GR" dirty="0" smtClean="0">
                <a:hlinkClick r:id="rId46"/>
              </a:rPr>
              <a:t>θεῶν</a:t>
            </a:r>
            <a:r>
              <a:rPr lang="el-GR" dirty="0" smtClean="0"/>
              <a:t> </a:t>
            </a:r>
            <a:r>
              <a:rPr lang="el-GR" dirty="0" smtClean="0">
                <a:hlinkClick r:id="rId47"/>
              </a:rPr>
              <a:t>καὶ</a:t>
            </a:r>
            <a:r>
              <a:rPr lang="el-GR" dirty="0" smtClean="0"/>
              <a:t> </a:t>
            </a:r>
            <a:r>
              <a:rPr lang="el-GR" dirty="0" smtClean="0">
                <a:hlinkClick r:id="rId48"/>
              </a:rPr>
              <a:t>τῶν</a:t>
            </a:r>
            <a:r>
              <a:rPr lang="el-GR" dirty="0" smtClean="0"/>
              <a:t> </a:t>
            </a:r>
            <a:r>
              <a:rPr lang="el-GR" dirty="0" smtClean="0">
                <a:hlinkClick r:id="rId49"/>
              </a:rPr>
              <a:t>προγόνων</a:t>
            </a:r>
            <a:r>
              <a:rPr lang="el-GR" dirty="0" smtClean="0"/>
              <a:t> </a:t>
            </a:r>
            <a:r>
              <a:rPr lang="el-GR" dirty="0" smtClean="0">
                <a:hlinkClick r:id="rId50"/>
              </a:rPr>
              <a:t>διαδεξάμενοι</a:t>
            </a:r>
            <a:r>
              <a:rPr lang="el-GR" dirty="0" smtClean="0"/>
              <a:t> </a:t>
            </a:r>
            <a:r>
              <a:rPr lang="el-GR" dirty="0" smtClean="0">
                <a:hlinkClick r:id="rId51"/>
              </a:rPr>
              <a:t>κατὰ</a:t>
            </a:r>
            <a:r>
              <a:rPr lang="el-GR" dirty="0" smtClean="0"/>
              <a:t> </a:t>
            </a:r>
            <a:r>
              <a:rPr lang="el-GR" dirty="0" smtClean="0">
                <a:hlinkClick r:id="rId52"/>
              </a:rPr>
              <a:t>τὸ</a:t>
            </a:r>
            <a:r>
              <a:rPr lang="el-GR" dirty="0" smtClean="0"/>
              <a:t> </a:t>
            </a:r>
            <a:r>
              <a:rPr lang="el-GR" dirty="0" smtClean="0">
                <a:hlinkClick r:id="rId53"/>
              </a:rPr>
              <a:t>αὐτὸ</a:t>
            </a:r>
            <a:r>
              <a:rPr lang="el-GR" dirty="0" smtClean="0"/>
              <a:t> </a:t>
            </a:r>
            <a:r>
              <a:rPr lang="el-GR" dirty="0" smtClean="0">
                <a:hlinkClick r:id="rId54"/>
              </a:rPr>
              <a:t>ἐκείνοις</a:t>
            </a:r>
            <a:r>
              <a:rPr lang="el-GR" dirty="0" smtClean="0"/>
              <a:t> </a:t>
            </a:r>
            <a:r>
              <a:rPr lang="el-GR" dirty="0" smtClean="0">
                <a:hlinkClick r:id="rId55"/>
              </a:rPr>
              <a:t>περὶ</a:t>
            </a:r>
            <a:r>
              <a:rPr lang="el-GR" dirty="0" smtClean="0"/>
              <a:t> </a:t>
            </a:r>
            <a:r>
              <a:rPr lang="el-GR" dirty="0" smtClean="0">
                <a:hlinkClick r:id="rId56"/>
              </a:rPr>
              <a:t>τῆς</a:t>
            </a:r>
            <a:r>
              <a:rPr lang="el-GR" dirty="0" smtClean="0"/>
              <a:t> </a:t>
            </a:r>
            <a:r>
              <a:rPr lang="el-GR" dirty="0" smtClean="0">
                <a:hlinkClick r:id="rId57"/>
              </a:rPr>
              <a:t>καταψηφίσεως</a:t>
            </a:r>
            <a:r>
              <a:rPr lang="el-GR" dirty="0" smtClean="0"/>
              <a:t> </a:t>
            </a:r>
            <a:r>
              <a:rPr lang="el-GR" dirty="0" smtClean="0">
                <a:hlinkClick r:id="rId58"/>
              </a:rPr>
              <a:t>δικάζετε</a:t>
            </a:r>
            <a:r>
              <a:rPr lang="el-GR" dirty="0" smtClean="0"/>
              <a:t>, </a:t>
            </a:r>
            <a:r>
              <a:rPr lang="el-GR" dirty="0" smtClean="0">
                <a:hlinkClick r:id="rId59"/>
              </a:rPr>
              <a:t>δεύτερον</a:t>
            </a:r>
            <a:r>
              <a:rPr lang="el-GR" dirty="0" smtClean="0"/>
              <a:t> </a:t>
            </a:r>
            <a:r>
              <a:rPr lang="el-GR" dirty="0" smtClean="0">
                <a:hlinkClick r:id="rId60"/>
              </a:rPr>
              <a:t>δ᾽</a:t>
            </a:r>
            <a:r>
              <a:rPr lang="el-GR" dirty="0" smtClean="0"/>
              <a:t> </a:t>
            </a:r>
            <a:r>
              <a:rPr lang="el-GR" dirty="0" smtClean="0">
                <a:hlinkClick r:id="rId61"/>
              </a:rPr>
              <a:t>ἐκείνῳ</a:t>
            </a:r>
            <a:r>
              <a:rPr lang="el-GR" dirty="0" smtClean="0"/>
              <a:t> </a:t>
            </a:r>
            <a:r>
              <a:rPr lang="el-GR" dirty="0" smtClean="0">
                <a:hlinkClick r:id="rId62"/>
              </a:rPr>
              <a:t>τῷ</a:t>
            </a:r>
            <a:r>
              <a:rPr lang="el-GR" dirty="0" smtClean="0"/>
              <a:t> </a:t>
            </a:r>
            <a:r>
              <a:rPr lang="el-GR" dirty="0" smtClean="0">
                <a:hlinkClick r:id="rId63"/>
              </a:rPr>
              <a:t>τεθνηκότι</a:t>
            </a:r>
            <a:r>
              <a:rPr lang="el-GR" dirty="0" smtClean="0"/>
              <a:t>, </a:t>
            </a:r>
            <a:r>
              <a:rPr lang="el-GR" dirty="0" smtClean="0">
                <a:hlinkClick r:id="rId64"/>
              </a:rPr>
              <a:t>καὶ</a:t>
            </a:r>
            <a:r>
              <a:rPr lang="el-GR" dirty="0" smtClean="0"/>
              <a:t> </a:t>
            </a:r>
            <a:r>
              <a:rPr lang="el-GR" dirty="0" smtClean="0">
                <a:hlinkClick r:id="rId65"/>
              </a:rPr>
              <a:t>ἅμα</a:t>
            </a:r>
            <a:r>
              <a:rPr lang="el-GR" dirty="0" smtClean="0"/>
              <a:t> </a:t>
            </a:r>
            <a:r>
              <a:rPr lang="el-GR" dirty="0" smtClean="0">
                <a:hlinkClick r:id="rId66"/>
              </a:rPr>
              <a:t>ἐμοὶ</a:t>
            </a:r>
            <a:r>
              <a:rPr lang="el-GR" dirty="0" smtClean="0"/>
              <a:t> </a:t>
            </a:r>
            <a:r>
              <a:rPr lang="el-GR" dirty="0" smtClean="0">
                <a:hlinkClick r:id="rId67"/>
              </a:rPr>
              <a:t>μόνῳ</a:t>
            </a:r>
            <a:r>
              <a:rPr lang="el-GR" dirty="0" smtClean="0"/>
              <a:t> </a:t>
            </a:r>
            <a:r>
              <a:rPr lang="el-GR" dirty="0" smtClean="0">
                <a:hlinkClick r:id="rId68"/>
              </a:rPr>
              <a:t>ἀπολελειμμένῳ</a:t>
            </a:r>
            <a:r>
              <a:rPr lang="el-GR" dirty="0" smtClean="0"/>
              <a:t> </a:t>
            </a:r>
            <a:r>
              <a:rPr lang="el-GR" dirty="0" smtClean="0">
                <a:hlinkClick r:id="rId69"/>
              </a:rPr>
              <a:t>βοηθῆσαι</a:t>
            </a:r>
            <a:r>
              <a:rPr lang="el-GR" dirty="0" smtClean="0"/>
              <a:t>.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Σειρα των ορων ΙΙ (Πλατων, </a:t>
            </a:r>
            <a:r>
              <a:rPr lang="el-GR" i="1" dirty="0" smtClean="0"/>
              <a:t>Φαιδροσ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hlinkClick r:id="rId2" invalidUrl="http://www.perseus.tufts.edu/hopper/morph?l=a)/ra&amp;la=greek&amp;can=a)/ra0&amp;prior=]"/>
              </a:rPr>
              <a:t>ἄρα</a:t>
            </a:r>
            <a:r>
              <a:rPr lang="el-GR" dirty="0" smtClean="0"/>
              <a:t> </a:t>
            </a:r>
            <a:r>
              <a:rPr lang="el-GR" dirty="0" smtClean="0">
                <a:hlinkClick r:id="rId3"/>
              </a:rPr>
              <a:t>αὕτη</a:t>
            </a:r>
            <a:r>
              <a:rPr lang="el-GR" dirty="0" smtClean="0"/>
              <a:t> </a:t>
            </a:r>
            <a:r>
              <a:rPr lang="el-GR" dirty="0" smtClean="0">
                <a:hlinkClick r:id="rId4"/>
              </a:rPr>
              <a:t>πασῶν</a:t>
            </a:r>
            <a:r>
              <a:rPr lang="el-GR" dirty="0" smtClean="0"/>
              <a:t> </a:t>
            </a:r>
            <a:r>
              <a:rPr lang="el-GR" dirty="0" smtClean="0">
                <a:hlinkClick r:id="rId5"/>
              </a:rPr>
              <a:t>τῶν</a:t>
            </a:r>
            <a:r>
              <a:rPr lang="el-GR" dirty="0" smtClean="0"/>
              <a:t> </a:t>
            </a:r>
            <a:r>
              <a:rPr lang="el-GR" dirty="0" smtClean="0">
                <a:hlinkClick r:id="rId6"/>
              </a:rPr>
              <a:t>ἐνθουσιάσεων</a:t>
            </a:r>
            <a:r>
              <a:rPr lang="el-GR" dirty="0" smtClean="0"/>
              <a:t> </a:t>
            </a:r>
            <a:r>
              <a:rPr lang="el-GR" dirty="0" smtClean="0">
                <a:hlinkClick r:id="rId7"/>
              </a:rPr>
              <a:t>ἀρίστη</a:t>
            </a:r>
            <a:r>
              <a:rPr lang="el-GR" dirty="0" smtClean="0"/>
              <a:t> </a:t>
            </a:r>
            <a:r>
              <a:rPr lang="el-GR" dirty="0" smtClean="0">
                <a:hlinkClick r:id="rId8"/>
              </a:rPr>
              <a:t>τε</a:t>
            </a:r>
            <a:r>
              <a:rPr lang="el-GR" dirty="0" smtClean="0"/>
              <a:t> </a:t>
            </a:r>
            <a:r>
              <a:rPr lang="el-GR" dirty="0" smtClean="0">
                <a:hlinkClick r:id="rId9"/>
              </a:rPr>
              <a:t>καὶ</a:t>
            </a:r>
            <a:r>
              <a:rPr lang="el-GR" dirty="0" smtClean="0"/>
              <a:t> </a:t>
            </a:r>
            <a:r>
              <a:rPr lang="el-GR" dirty="0" smtClean="0">
                <a:hlinkClick r:id="rId10"/>
              </a:rPr>
              <a:t>ἐξ</a:t>
            </a:r>
            <a:r>
              <a:rPr lang="el-GR" dirty="0" smtClean="0"/>
              <a:t> </a:t>
            </a:r>
            <a:r>
              <a:rPr lang="el-GR" dirty="0" smtClean="0">
                <a:hlinkClick r:id="rId11"/>
              </a:rPr>
              <a:t>ἀρίστων</a:t>
            </a:r>
            <a:r>
              <a:rPr lang="el-GR" dirty="0" smtClean="0"/>
              <a:t> </a:t>
            </a:r>
            <a:r>
              <a:rPr lang="el-GR" dirty="0" smtClean="0">
                <a:hlinkClick r:id="rId12"/>
              </a:rPr>
              <a:t>τῷ</a:t>
            </a:r>
            <a:r>
              <a:rPr lang="el-GR" dirty="0" smtClean="0"/>
              <a:t> </a:t>
            </a:r>
            <a:r>
              <a:rPr lang="el-GR" dirty="0" smtClean="0">
                <a:hlinkClick r:id="rId13"/>
              </a:rPr>
              <a:t>τε</a:t>
            </a:r>
            <a:r>
              <a:rPr lang="el-GR" dirty="0" smtClean="0"/>
              <a:t> </a:t>
            </a:r>
            <a:r>
              <a:rPr lang="el-GR" dirty="0" smtClean="0">
                <a:hlinkClick r:id="rId14"/>
              </a:rPr>
              <a:t>ἔχοντι</a:t>
            </a:r>
            <a:r>
              <a:rPr lang="el-GR" dirty="0" smtClean="0"/>
              <a:t> </a:t>
            </a:r>
            <a:r>
              <a:rPr lang="el-GR" dirty="0" smtClean="0">
                <a:hlinkClick r:id="rId15"/>
              </a:rPr>
              <a:t>καὶ</a:t>
            </a:r>
            <a:r>
              <a:rPr lang="el-GR" dirty="0" smtClean="0"/>
              <a:t> </a:t>
            </a:r>
            <a:r>
              <a:rPr lang="el-GR" dirty="0" smtClean="0">
                <a:hlinkClick r:id="rId16"/>
              </a:rPr>
              <a:t>τῷ</a:t>
            </a:r>
            <a:r>
              <a:rPr lang="el-GR" dirty="0" smtClean="0"/>
              <a:t> </a:t>
            </a:r>
            <a:r>
              <a:rPr lang="el-GR" dirty="0" smtClean="0">
                <a:hlinkClick r:id="rId17"/>
              </a:rPr>
              <a:t>κοινωνοῦντι</a:t>
            </a:r>
            <a:r>
              <a:rPr lang="el-GR" dirty="0" smtClean="0"/>
              <a:t> </a:t>
            </a:r>
            <a:r>
              <a:rPr lang="el-GR" dirty="0" smtClean="0">
                <a:hlinkClick r:id="rId18"/>
              </a:rPr>
              <a:t>αὐτῆς</a:t>
            </a:r>
            <a:r>
              <a:rPr lang="el-GR" dirty="0" smtClean="0"/>
              <a:t> </a:t>
            </a:r>
            <a:r>
              <a:rPr lang="el-GR" dirty="0" smtClean="0">
                <a:hlinkClick r:id="rId19"/>
              </a:rPr>
              <a:t>γίγνεται</a:t>
            </a:r>
            <a:r>
              <a:rPr lang="el-GR" dirty="0" smtClean="0"/>
              <a:t>, </a:t>
            </a:r>
            <a:r>
              <a:rPr lang="el-GR" dirty="0" smtClean="0">
                <a:hlinkClick r:id="rId20"/>
              </a:rPr>
              <a:t>καὶ</a:t>
            </a:r>
            <a:r>
              <a:rPr lang="el-GR" dirty="0" smtClean="0"/>
              <a:t> </a:t>
            </a:r>
            <a:r>
              <a:rPr lang="el-GR" dirty="0" smtClean="0">
                <a:hlinkClick r:id="rId21"/>
              </a:rPr>
              <a:t>ὅτι</a:t>
            </a:r>
            <a:r>
              <a:rPr lang="el-GR" dirty="0" smtClean="0"/>
              <a:t> </a:t>
            </a:r>
            <a:r>
              <a:rPr lang="el-GR" dirty="0" smtClean="0">
                <a:hlinkClick r:id="rId22"/>
              </a:rPr>
              <a:t>ταύτης</a:t>
            </a:r>
            <a:r>
              <a:rPr lang="el-GR" dirty="0" smtClean="0"/>
              <a:t> </a:t>
            </a:r>
            <a:r>
              <a:rPr lang="el-GR" dirty="0" smtClean="0">
                <a:hlinkClick r:id="rId23"/>
              </a:rPr>
              <a:t>μετέχων</a:t>
            </a:r>
            <a:r>
              <a:rPr lang="el-GR" dirty="0" smtClean="0"/>
              <a:t> </a:t>
            </a:r>
            <a:r>
              <a:rPr lang="el-GR" dirty="0" smtClean="0">
                <a:hlinkClick r:id="rId24"/>
              </a:rPr>
              <a:t>τῆς</a:t>
            </a:r>
            <a:r>
              <a:rPr lang="el-GR" dirty="0" smtClean="0"/>
              <a:t> </a:t>
            </a:r>
            <a:r>
              <a:rPr lang="el-GR" dirty="0" smtClean="0">
                <a:hlinkClick r:id="rId25"/>
              </a:rPr>
              <a:t>μανίας</a:t>
            </a:r>
            <a:r>
              <a:rPr lang="el-GR" dirty="0" smtClean="0"/>
              <a:t> </a:t>
            </a:r>
            <a:r>
              <a:rPr lang="el-GR" dirty="0" smtClean="0">
                <a:hlinkClick r:id="rId26"/>
              </a:rPr>
              <a:t>ὁ</a:t>
            </a:r>
            <a:r>
              <a:rPr lang="el-GR" dirty="0" smtClean="0"/>
              <a:t> </a:t>
            </a:r>
            <a:r>
              <a:rPr lang="el-GR" dirty="0" smtClean="0">
                <a:hlinkClick r:id="rId27"/>
              </a:rPr>
              <a:t>ἐρῶν</a:t>
            </a:r>
            <a:r>
              <a:rPr lang="el-GR" dirty="0" smtClean="0"/>
              <a:t> </a:t>
            </a:r>
            <a:r>
              <a:rPr lang="el-GR" dirty="0" smtClean="0">
                <a:hlinkClick r:id="rId28"/>
              </a:rPr>
              <a:t>τῶν</a:t>
            </a:r>
            <a:r>
              <a:rPr lang="el-GR" dirty="0" smtClean="0"/>
              <a:t> </a:t>
            </a:r>
            <a:r>
              <a:rPr lang="el-GR" dirty="0" smtClean="0">
                <a:hlinkClick r:id="rId29"/>
              </a:rPr>
              <a:t>καλῶν</a:t>
            </a:r>
            <a:r>
              <a:rPr lang="el-GR" dirty="0" smtClean="0"/>
              <a:t> </a:t>
            </a:r>
            <a:r>
              <a:rPr lang="el-GR" dirty="0" smtClean="0">
                <a:hlinkClick r:id="rId30"/>
              </a:rPr>
              <a:t>ἐραστὴς</a:t>
            </a:r>
            <a:r>
              <a:rPr lang="el-GR" dirty="0" smtClean="0"/>
              <a:t> </a:t>
            </a:r>
            <a:r>
              <a:rPr lang="el-GR" dirty="0" smtClean="0">
                <a:hlinkClick r:id="rId31"/>
              </a:rPr>
              <a:t>καλεῖται</a:t>
            </a:r>
            <a:r>
              <a:rPr lang="el-GR" dirty="0" smtClean="0"/>
              <a:t>. </a:t>
            </a:r>
            <a:r>
              <a:rPr lang="el-GR" dirty="0" smtClean="0">
                <a:hlinkClick r:id="rId32"/>
              </a:rPr>
              <a:t>καθάπερ</a:t>
            </a:r>
            <a:r>
              <a:rPr lang="el-GR" dirty="0" smtClean="0"/>
              <a:t> </a:t>
            </a:r>
            <a:r>
              <a:rPr lang="el-GR" dirty="0" smtClean="0">
                <a:hlinkClick r:id="rId33"/>
              </a:rPr>
              <a:t>γὰρ</a:t>
            </a:r>
            <a:r>
              <a:rPr lang="el-GR" dirty="0" smtClean="0"/>
              <a:t> </a:t>
            </a:r>
            <a:r>
              <a:rPr lang="el-GR" dirty="0" smtClean="0">
                <a:hlinkClick r:id="rId34"/>
              </a:rPr>
              <a:t>εἴρηται</a:t>
            </a:r>
            <a:r>
              <a:rPr lang="el-GR" dirty="0" smtClean="0"/>
              <a:t>, </a:t>
            </a:r>
            <a:r>
              <a:rPr lang="el-GR" dirty="0" smtClean="0">
                <a:hlinkClick r:id="rId35"/>
              </a:rPr>
              <a:t>πᾶσα</a:t>
            </a:r>
            <a:r>
              <a:rPr lang="el-GR" dirty="0" smtClean="0"/>
              <a:t> </a:t>
            </a:r>
            <a:r>
              <a:rPr lang="el-GR" dirty="0" smtClean="0">
                <a:hlinkClick r:id="rId36"/>
              </a:rPr>
              <a:t>μὲν</a:t>
            </a:r>
            <a:r>
              <a:rPr lang="el-GR" dirty="0" smtClean="0"/>
              <a:t> </a:t>
            </a:r>
            <a:r>
              <a:rPr lang="el-GR" dirty="0" smtClean="0">
                <a:hlinkClick r:id="rId37"/>
              </a:rPr>
              <a:t>ἀνθρώπου</a:t>
            </a:r>
            <a:r>
              <a:rPr lang="el-GR" dirty="0" smtClean="0"/>
              <a:t> </a:t>
            </a:r>
            <a:r>
              <a:rPr lang="el-GR" dirty="0" smtClean="0">
                <a:hlinkClick r:id="rId38"/>
              </a:rPr>
              <a:t>ψυχὴ</a:t>
            </a:r>
            <a:r>
              <a:rPr lang="el-GR" dirty="0" smtClean="0"/>
              <a:t> </a:t>
            </a:r>
            <a:r>
              <a:rPr lang="el-GR" dirty="0" smtClean="0">
                <a:hlinkClick r:id="rId39"/>
              </a:rPr>
              <a:t>φύσει</a:t>
            </a:r>
            <a:r>
              <a:rPr lang="el-GR" dirty="0" smtClean="0"/>
              <a:t> </a:t>
            </a:r>
            <a:r>
              <a:rPr lang="el-GR" dirty="0" smtClean="0">
                <a:hlinkClick r:id="rId40"/>
              </a:rPr>
              <a:t>τεθέαται</a:t>
            </a:r>
            <a:r>
              <a:rPr lang="el-GR" dirty="0" smtClean="0"/>
              <a:t> </a:t>
            </a:r>
            <a:r>
              <a:rPr lang="el-GR" dirty="0" smtClean="0">
                <a:hlinkClick r:id="rId41"/>
              </a:rPr>
              <a:t>τὰ</a:t>
            </a:r>
            <a:r>
              <a:rPr lang="el-GR" dirty="0" smtClean="0"/>
              <a:t> </a:t>
            </a:r>
            <a:r>
              <a:rPr lang="el-GR" dirty="0" smtClean="0">
                <a:hlinkClick r:id="rId42"/>
              </a:rPr>
              <a:t>ὄντα</a:t>
            </a:r>
            <a:r>
              <a:rPr lang="el-GR" dirty="0" smtClean="0"/>
              <a:t>, </a:t>
            </a:r>
            <a:r>
              <a:rPr lang="el-GR" dirty="0" smtClean="0">
                <a:hlinkClick r:id="rId43"/>
              </a:rPr>
              <a:t>ἢ</a:t>
            </a:r>
            <a:r>
              <a:rPr lang="el-GR" dirty="0" smtClean="0"/>
              <a:t> </a:t>
            </a:r>
            <a:r>
              <a:rPr lang="el-GR" dirty="0" smtClean="0">
                <a:hlinkClick r:id="rId44"/>
              </a:rPr>
              <a:t>οὐκ</a:t>
            </a:r>
            <a:r>
              <a:rPr lang="el-GR" dirty="0" smtClean="0"/>
              <a:t> </a:t>
            </a:r>
            <a:r>
              <a:rPr lang="el-GR" dirty="0" smtClean="0">
                <a:hlinkClick r:id="rId45"/>
              </a:rPr>
              <a:t>ἂν</a:t>
            </a:r>
            <a:r>
              <a:rPr lang="el-GR" dirty="0" smtClean="0"/>
              <a:t> </a:t>
            </a:r>
            <a:r>
              <a:rPr lang="el-GR" dirty="0" smtClean="0">
                <a:hlinkClick r:id="rId46"/>
              </a:rPr>
              <a:t>ἦλθεν</a:t>
            </a:r>
            <a:r>
              <a:rPr lang="el-GR" dirty="0" smtClean="0"/>
              <a:t> </a:t>
            </a:r>
            <a:r>
              <a:rPr lang="el-GR" dirty="0" smtClean="0">
                <a:hlinkClick r:id="rId47" invalidUrl="http://www.perseus.tufts.edu/hopper/morph?l=ei)s&amp;la=greek&amp;can=ei)s0&amp;prior=]"/>
              </a:rPr>
              <a:t>εἰς</a:t>
            </a:r>
            <a:r>
              <a:rPr lang="el-GR" dirty="0" smtClean="0"/>
              <a:t> </a:t>
            </a:r>
            <a:r>
              <a:rPr lang="el-GR" dirty="0" smtClean="0">
                <a:hlinkClick r:id="rId48"/>
              </a:rPr>
              <a:t>τόδε</a:t>
            </a:r>
            <a:r>
              <a:rPr lang="el-GR" dirty="0" smtClean="0"/>
              <a:t> </a:t>
            </a:r>
            <a:r>
              <a:rPr lang="el-GR" dirty="0" smtClean="0">
                <a:hlinkClick r:id="rId49"/>
              </a:rPr>
              <a:t>τὸ</a:t>
            </a:r>
            <a:r>
              <a:rPr lang="el-GR" dirty="0" smtClean="0"/>
              <a:t> </a:t>
            </a:r>
            <a:r>
              <a:rPr lang="el-GR" dirty="0" smtClean="0">
                <a:hlinkClick r:id="rId50"/>
              </a:rPr>
              <a:t>ζῷον</a:t>
            </a:r>
            <a:r>
              <a:rPr lang="el-GR" dirty="0" smtClean="0"/>
              <a:t>: </a:t>
            </a:r>
            <a:r>
              <a:rPr lang="el-GR" dirty="0" smtClean="0">
                <a:hlinkClick r:id="rId51"/>
              </a:rPr>
              <a:t>ἀναμιμνῄσκεσθαι</a:t>
            </a:r>
            <a:r>
              <a:rPr lang="el-GR" dirty="0" smtClean="0"/>
              <a:t> </a:t>
            </a:r>
            <a:r>
              <a:rPr lang="el-GR" dirty="0" smtClean="0">
                <a:hlinkClick r:id="rId52"/>
              </a:rPr>
              <a:t>δὲ</a:t>
            </a:r>
            <a:r>
              <a:rPr lang="el-GR" dirty="0" smtClean="0"/>
              <a:t> </a:t>
            </a:r>
            <a:r>
              <a:rPr lang="el-GR" dirty="0" smtClean="0">
                <a:hlinkClick r:id="rId53"/>
              </a:rPr>
              <a:t>ἐκ</a:t>
            </a:r>
            <a:r>
              <a:rPr lang="el-GR" dirty="0" smtClean="0"/>
              <a:t> </a:t>
            </a:r>
            <a:r>
              <a:rPr lang="el-GR" dirty="0" smtClean="0">
                <a:hlinkClick r:id="rId54"/>
              </a:rPr>
              <a:t>τῶνδε</a:t>
            </a:r>
            <a:r>
              <a:rPr lang="el-GR" dirty="0" smtClean="0"/>
              <a:t> </a:t>
            </a:r>
            <a:r>
              <a:rPr lang="el-GR" dirty="0" smtClean="0">
                <a:hlinkClick r:id="rId55"/>
              </a:rPr>
              <a:t>ἐκεῖνα</a:t>
            </a:r>
            <a:r>
              <a:rPr lang="el-GR" dirty="0" smtClean="0"/>
              <a:t> </a:t>
            </a:r>
            <a:r>
              <a:rPr lang="el-GR" dirty="0" smtClean="0">
                <a:hlinkClick r:id="rId56"/>
              </a:rPr>
              <a:t>οὐ</a:t>
            </a:r>
            <a:r>
              <a:rPr lang="el-GR" dirty="0" smtClean="0"/>
              <a:t> </a:t>
            </a:r>
            <a:r>
              <a:rPr lang="el-GR" dirty="0" smtClean="0">
                <a:hlinkClick r:id="rId57"/>
              </a:rPr>
              <a:t>ῥᾴδιον</a:t>
            </a:r>
            <a:r>
              <a:rPr lang="el-GR" dirty="0" smtClean="0"/>
              <a:t> </a:t>
            </a:r>
            <a:r>
              <a:rPr lang="el-GR" dirty="0" smtClean="0">
                <a:hlinkClick r:id="rId58"/>
              </a:rPr>
              <a:t>ἁπάσῃ</a:t>
            </a:r>
            <a:r>
              <a:rPr lang="el-GR" dirty="0" smtClean="0"/>
              <a:t>, </a:t>
            </a:r>
            <a:r>
              <a:rPr lang="el-GR" dirty="0" smtClean="0">
                <a:hlinkClick r:id="rId59"/>
              </a:rPr>
              <a:t>οὔτε</a:t>
            </a:r>
            <a:r>
              <a:rPr lang="el-GR" dirty="0" smtClean="0"/>
              <a:t> </a:t>
            </a:r>
            <a:r>
              <a:rPr lang="el-GR" dirty="0" smtClean="0">
                <a:hlinkClick r:id="rId60"/>
              </a:rPr>
              <a:t>ὅσαι</a:t>
            </a:r>
            <a:r>
              <a:rPr lang="el-GR" dirty="0" smtClean="0"/>
              <a:t> </a:t>
            </a:r>
            <a:r>
              <a:rPr lang="el-GR" dirty="0" smtClean="0">
                <a:hlinkClick r:id="rId61"/>
              </a:rPr>
              <a:t>βραχέως</a:t>
            </a:r>
            <a:r>
              <a:rPr lang="el-GR" dirty="0" smtClean="0"/>
              <a:t> </a:t>
            </a:r>
            <a:r>
              <a:rPr lang="el-GR" dirty="0" smtClean="0">
                <a:hlinkClick r:id="rId62"/>
              </a:rPr>
              <a:t>εἶδον</a:t>
            </a:r>
            <a:r>
              <a:rPr lang="el-GR" dirty="0" smtClean="0"/>
              <a:t> </a:t>
            </a:r>
            <a:r>
              <a:rPr lang="el-GR" dirty="0" smtClean="0">
                <a:hlinkClick r:id="rId63"/>
              </a:rPr>
              <a:t>τότε</a:t>
            </a:r>
            <a:r>
              <a:rPr lang="el-GR" dirty="0" smtClean="0"/>
              <a:t> </a:t>
            </a:r>
            <a:r>
              <a:rPr lang="el-GR" dirty="0" smtClean="0">
                <a:hlinkClick r:id="rId64"/>
              </a:rPr>
              <a:t>τἀκεῖ</a:t>
            </a:r>
            <a:r>
              <a:rPr lang="el-GR" dirty="0" smtClean="0"/>
              <a:t>, </a:t>
            </a:r>
            <a:r>
              <a:rPr lang="el-GR" dirty="0" smtClean="0">
                <a:hlinkClick r:id="rId65"/>
              </a:rPr>
              <a:t>οὔθ᾽</a:t>
            </a:r>
            <a:r>
              <a:rPr lang="el-GR" dirty="0" smtClean="0"/>
              <a:t> </a:t>
            </a:r>
            <a:r>
              <a:rPr lang="el-GR" dirty="0" smtClean="0">
                <a:hlinkClick r:id="rId66"/>
              </a:rPr>
              <a:t>αἳ</a:t>
            </a:r>
            <a:r>
              <a:rPr lang="el-GR" dirty="0" smtClean="0"/>
              <a:t> </a:t>
            </a:r>
            <a:r>
              <a:rPr lang="el-GR" dirty="0" smtClean="0">
                <a:hlinkClick r:id="rId67"/>
              </a:rPr>
              <a:t>δεῦρο</a:t>
            </a:r>
            <a:r>
              <a:rPr lang="el-GR" dirty="0" smtClean="0"/>
              <a:t> </a:t>
            </a:r>
            <a:r>
              <a:rPr lang="el-GR" dirty="0" smtClean="0">
                <a:hlinkClick r:id="rId68"/>
              </a:rPr>
              <a:t>πεσοῦσαι</a:t>
            </a:r>
            <a:r>
              <a:rPr lang="el-GR" dirty="0" smtClean="0"/>
              <a:t> </a:t>
            </a:r>
            <a:r>
              <a:rPr lang="el-GR" dirty="0" smtClean="0">
                <a:hlinkClick r:id="rId69"/>
              </a:rPr>
              <a:t>ἐδυστύχησαν</a:t>
            </a:r>
            <a:r>
              <a:rPr lang="el-GR" dirty="0" smtClean="0"/>
              <a:t>, </a:t>
            </a:r>
            <a:r>
              <a:rPr lang="el-GR" dirty="0" smtClean="0">
                <a:hlinkClick r:id="rId70"/>
              </a:rPr>
              <a:t>ὥστε</a:t>
            </a:r>
            <a:r>
              <a:rPr lang="el-GR" dirty="0" smtClean="0"/>
              <a:t> </a:t>
            </a:r>
            <a:r>
              <a:rPr lang="el-GR" dirty="0" smtClean="0">
                <a:hlinkClick r:id="rId71"/>
              </a:rPr>
              <a:t>ὑπό</a:t>
            </a:r>
            <a:r>
              <a:rPr lang="el-GR" dirty="0" smtClean="0"/>
              <a:t> </a:t>
            </a:r>
            <a:r>
              <a:rPr lang="el-GR" dirty="0" smtClean="0">
                <a:hlinkClick r:id="rId72"/>
              </a:rPr>
              <a:t>τινων</a:t>
            </a:r>
            <a:r>
              <a:rPr lang="el-GR" dirty="0" smtClean="0"/>
              <a:t> </a:t>
            </a:r>
            <a:r>
              <a:rPr lang="el-GR" dirty="0" smtClean="0">
                <a:hlinkClick r:id="rId73"/>
              </a:rPr>
              <a:t>ὁμιλιῶν</a:t>
            </a:r>
            <a:r>
              <a:rPr lang="el-GR" dirty="0" smtClean="0"/>
              <a:t> </a:t>
            </a:r>
            <a:r>
              <a:rPr lang="el-GR" dirty="0" smtClean="0">
                <a:hlinkClick r:id="rId74"/>
              </a:rPr>
              <a:t>ἐπὶ</a:t>
            </a:r>
            <a:r>
              <a:rPr lang="el-GR" dirty="0" smtClean="0"/>
              <a:t> </a:t>
            </a:r>
            <a:r>
              <a:rPr lang="el-GR" dirty="0" smtClean="0">
                <a:hlinkClick r:id="rId75"/>
              </a:rPr>
              <a:t>τὸ</a:t>
            </a:r>
            <a:r>
              <a:rPr lang="el-GR" dirty="0" smtClean="0"/>
              <a:t> </a:t>
            </a:r>
            <a:r>
              <a:rPr lang="el-GR" dirty="0" smtClean="0">
                <a:hlinkClick r:id="rId76"/>
              </a:rPr>
              <a:t>ἄδικον</a:t>
            </a:r>
            <a:r>
              <a:rPr lang="el-GR" dirty="0" smtClean="0"/>
              <a:t> </a:t>
            </a:r>
            <a:r>
              <a:rPr lang="el-GR" dirty="0" smtClean="0">
                <a:hlinkClick r:id="rId77"/>
              </a:rPr>
              <a:t>τραπόμεναι</a:t>
            </a:r>
            <a:r>
              <a:rPr lang="el-GR" dirty="0" smtClean="0"/>
              <a:t> </a:t>
            </a:r>
            <a:r>
              <a:rPr lang="el-GR" dirty="0" smtClean="0">
                <a:hlinkClick r:id="rId78"/>
              </a:rPr>
              <a:t>λήθην</a:t>
            </a:r>
            <a:r>
              <a:rPr lang="el-GR" dirty="0" smtClean="0"/>
              <a:t> </a:t>
            </a:r>
            <a:r>
              <a:rPr lang="el-GR" dirty="0" smtClean="0">
                <a:hlinkClick r:id="rId79"/>
              </a:rPr>
              <a:t>ὧν</a:t>
            </a:r>
            <a:r>
              <a:rPr lang="el-GR" dirty="0" smtClean="0"/>
              <a:t> </a:t>
            </a:r>
            <a:r>
              <a:rPr lang="el-GR" dirty="0" smtClean="0">
                <a:hlinkClick r:id="rId80"/>
              </a:rPr>
              <a:t>τότε</a:t>
            </a:r>
            <a:r>
              <a:rPr lang="el-GR" dirty="0" smtClean="0"/>
              <a:t> </a:t>
            </a:r>
            <a:r>
              <a:rPr lang="el-GR" dirty="0" smtClean="0">
                <a:hlinkClick r:id="rId81"/>
              </a:rPr>
              <a:t>εἶδον</a:t>
            </a:r>
            <a:r>
              <a:rPr lang="el-GR" dirty="0" smtClean="0"/>
              <a:t> </a:t>
            </a:r>
            <a:r>
              <a:rPr lang="el-GR" dirty="0" smtClean="0">
                <a:hlinkClick r:id="rId82"/>
              </a:rPr>
              <a:t>ἱερῶν</a:t>
            </a:r>
            <a:r>
              <a:rPr lang="el-GR" dirty="0" smtClean="0"/>
              <a:t> </a:t>
            </a:r>
            <a:r>
              <a:rPr lang="el-GR" dirty="0" smtClean="0">
                <a:hlinkClick r:id="rId83"/>
              </a:rPr>
              <a:t>ἔχειν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43</TotalTime>
  <Words>367</Words>
  <Application>Microsoft Macintosh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Century Schoolbook</vt:lpstr>
      <vt:lpstr>Wingdings</vt:lpstr>
      <vt:lpstr>Wingdings 2</vt:lpstr>
      <vt:lpstr>Oriel</vt:lpstr>
      <vt:lpstr>η συνταξη τησ αε</vt:lpstr>
      <vt:lpstr>Πολυπλοκοτητα;</vt:lpstr>
      <vt:lpstr>Μορφοσυντακτικη συμφωνια</vt:lpstr>
      <vt:lpstr>Γνωμικοσ Αοριστοσ</vt:lpstr>
      <vt:lpstr>Σειρα των ορων Ι (Αντιφων, 1.3)</vt:lpstr>
      <vt:lpstr>Σειρα των ορων ΙΙ (Πλατων, Φαιδροσ)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σύνταξη της ΑΕ</dc:title>
  <dc:creator>Δεσποινούλα</dc:creator>
  <cp:lastModifiedBy>Microsoft Office User</cp:lastModifiedBy>
  <cp:revision>15</cp:revision>
  <dcterms:created xsi:type="dcterms:W3CDTF">2014-11-24T21:55:06Z</dcterms:created>
  <dcterms:modified xsi:type="dcterms:W3CDTF">2018-12-28T22:21:49Z</dcterms:modified>
</cp:coreProperties>
</file>