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587F18-5C14-46DF-BA8E-B1DC96CC4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DA4C61A-83BC-4DD8-9BB6-C15F431B7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C0C37D-F8E5-49E1-B50F-4AF333DD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607BC6-BDD2-4670-9366-8A25C74C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CA0225-F29D-4367-B9A0-1E92933E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87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B593F2-50A1-4031-AAA8-F5F5AB893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6234271-FABB-40BD-B112-3E8839099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99D829-DA31-47DE-BBB4-B574C074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0A1D4F-045C-4D62-A4F6-C79B8146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B4F5DD-769C-433B-86EB-37087891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53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FBB6326-4F00-406A-A17C-667C73EF9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A5ECFFB-FFD0-4153-B11E-77487280C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111C4C-4468-475B-AB43-82F0F64E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864BE75-BCE9-4DEE-9391-9B0C51D8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869020D-4BE7-4BAF-A305-DA4F8AB3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494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93857F-C248-4F79-BD80-3E26220F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CCCF78-05DB-4BED-9AEB-94A190FA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68E0A2-94B3-4EB3-A1A8-05943E18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19398B7-D79A-4385-BC8F-411B400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7A9389-4766-4E7F-8310-45AA0F1C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996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4F1084-4F1B-49AB-9F08-BBE82F7C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5A05B76-D4EE-42A7-A6F3-93D0B0CDF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B5AE95-FD3F-432C-B705-551F66B9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9ACE46-19DD-4318-BAA1-6EA684898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4BF0DE-F571-4799-AF52-28BA03D4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4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EE8C75-01A5-4109-8436-58AA0DAE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B99B01-ADF3-49CC-8214-9EC135E80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3DCBDE8-56D5-4134-A742-7ABC46294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DD53C9-B9F4-4F4B-8FEA-F5B65E05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3EF364-573F-46C5-ABCA-CB3C1385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F3FE93-439E-459D-8F16-724295EB9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698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3E2AA3-F273-40EB-923B-AFCAFE83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8A448A7-40CB-4EE8-B1D5-333353FB1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55D72C4-936D-4A7A-A889-6676DF2C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2729A50-9B3B-44C1-9828-C74A9A0D55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CAF805A-2F90-45FE-8F13-66194B486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CCA64F4-18B7-43DD-BFAA-AC4076C3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6BF0742-645D-4741-B704-2782FAB6A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1DDA2B2-F434-46DA-BD49-A1020222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62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2F00F3-CE69-4011-9B4E-0FFD25B94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09AF459-349D-422E-B9FE-589DFC028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52E178A-BE59-42D0-8195-EC61BFF9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9777419-3422-4276-94C7-25A7813F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18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CD8B897-C90F-401A-96FF-05F3310BF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FBEF8E6-C215-447C-A2E0-5128DDF9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A7FC042-8E0F-40D8-8945-1269EED6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154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A76FB2-95D8-48E8-9855-CEF553501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6E0AD2-7640-45FC-8F67-6DAFBABD9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EC9065-00DF-498A-B5FE-EB108828A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7A9BC5-E690-4BD6-967A-3FF404E6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5D36AE4-E740-4F19-949C-C10C084A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C4E3AD6-4E89-4190-9548-C918A7A1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81AF83-5155-4A42-B8B0-48B76CC4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57B63F1-0CCF-4234-9723-D717AF72C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BF7AB66-8F80-46DF-A2FA-D559B2FBD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4546D32-0E69-4D78-8BC0-F0A0AA162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E86ED03-2491-441A-925D-A678F36A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CFC46CB-A374-4E16-BF75-A324CE8C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7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1E50325-BAD9-48B7-843D-E0B68EAFB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692BB88-9465-4D92-A002-6357EF731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E2197D-2CEA-4555-8191-5312391D7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B4AD6-757B-47F2-A06E-64DF944F8E35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27DBC2-E333-45BC-A181-B3D54C259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0147C3-302B-4971-A60F-0E9A566D6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036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91ACB7-2B7E-409A-9CF5-2351C7F4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5884"/>
          </a:xfrm>
        </p:spPr>
        <p:txBody>
          <a:bodyPr>
            <a:normAutofit fontScale="90000"/>
          </a:bodyPr>
          <a:lstStyle/>
          <a:p>
            <a:pPr algn="ctr"/>
            <a:r>
              <a:rPr lang="el-GR" i="1" dirty="0"/>
              <a:t>Τα μάτια της ψυχής μου</a:t>
            </a:r>
            <a:r>
              <a:rPr lang="el-GR" dirty="0"/>
              <a:t>, 1892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9E00C3-C239-4EEA-B1BA-6AAEBB754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686" y="2222695"/>
            <a:ext cx="9664505" cy="4270178"/>
          </a:xfrm>
        </p:spPr>
        <p:txBody>
          <a:bodyPr/>
          <a:lstStyle/>
          <a:p>
            <a:r>
              <a:rPr lang="el-GR" dirty="0"/>
              <a:t>Μότο: «Ανοιχτά πάντα κι άγρυπνα τα μάτια της ψυχής μου» (Σολωμός)</a:t>
            </a:r>
          </a:p>
          <a:p>
            <a:r>
              <a:rPr lang="el-GR" dirty="0"/>
              <a:t>Σύντομη εισαγωγή όπου ο Παλαμάς αναλύει την άποψή του για την ταυτότητα και τον ρόλο του Ποιητή.</a:t>
            </a:r>
          </a:p>
          <a:p>
            <a:r>
              <a:rPr lang="el-GR" dirty="0"/>
              <a:t>Η συλλογή χωρίζεται στις ενότητες: «Αρχαίοι θεοί», «Παράμερη ζωή», «Με τα όνειρα», «Μεσσίας».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054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F4FA8B-5DD2-4BC3-B8CB-1BC0AFF4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el-GR"/>
              <a:t>Η ΝΙΚΗ</a:t>
            </a:r>
            <a:endParaRPr lang="el-GR" dirty="0"/>
          </a:p>
        </p:txBody>
      </p:sp>
      <p:pic>
        <p:nvPicPr>
          <p:cNvPr id="5" name="Θέση περιεχομένου 4" descr="Εικόνα που περιέχει κτίριο, τοίχος, εσωτερικό&#10;&#10;Η περιγραφή δημιουργήθηκε αυτόματα">
            <a:extLst>
              <a:ext uri="{FF2B5EF4-FFF2-40B4-BE49-F238E27FC236}">
                <a16:creationId xmlns:a16="http://schemas.microsoft.com/office/drawing/2014/main" id="{48BEE554-1FBA-4741-8B98-48ED5F6157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57" y="928468"/>
            <a:ext cx="8496886" cy="5929532"/>
          </a:xfrm>
        </p:spPr>
      </p:pic>
    </p:spTree>
    <p:extLst>
      <p:ext uri="{BB962C8B-B14F-4D97-AF65-F5344CB8AC3E}">
        <p14:creationId xmlns:p14="http://schemas.microsoft.com/office/powerpoint/2010/main" val="116969859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65</Words>
  <Application>Microsoft Office PowerPoint</Application>
  <PresentationFormat>Ευρεία οθόνη</PresentationFormat>
  <Paragraphs>5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Τα μάτια της ψυχής μου, 1892</vt:lpstr>
      <vt:lpstr>Η ΝΙΚΗ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μάτια της ψυχής μου, 1892</dc:title>
  <dc:creator>Ιερωνυμάκη Ευθαλία</dc:creator>
  <cp:lastModifiedBy>Ευθαλία Ιερωνυμάκη</cp:lastModifiedBy>
  <cp:revision>15</cp:revision>
  <dcterms:created xsi:type="dcterms:W3CDTF">2019-03-05T14:20:23Z</dcterms:created>
  <dcterms:modified xsi:type="dcterms:W3CDTF">2019-03-11T19:31:21Z</dcterms:modified>
</cp:coreProperties>
</file>