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149" d="100"/>
          <a:sy n="149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18/9/15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803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58417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Αριστοτέλης: Γνωσιοθεωρία Μεταφυσική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28999"/>
            <a:ext cx="7776864" cy="2592289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14</a:t>
            </a:r>
            <a:r>
              <a:rPr lang="el-GR" sz="2800" dirty="0" smtClean="0"/>
              <a:t>: Η διαίρεση των επιστημών 2</a:t>
            </a:r>
          </a:p>
          <a:p>
            <a:endParaRPr lang="el-GR" sz="2800" dirty="0" smtClean="0"/>
          </a:p>
          <a:p>
            <a:r>
              <a:rPr lang="el-GR" sz="2800" dirty="0" smtClean="0"/>
              <a:t>Στασινός Σταυριανέας </a:t>
            </a:r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/>
            <a:r>
              <a:rPr lang="el-GR" dirty="0" smtClean="0"/>
              <a:t>Ποια είναι τα κριτήρια με βάση τα οποία οι επιστήμες διακρίνονται σε θεωρητικές, πρακτικές και ποιητικές</a:t>
            </a:r>
          </a:p>
          <a:p>
            <a:pPr marL="0" indent="0" algn="just">
              <a:buNone/>
            </a:pPr>
            <a:endParaRPr lang="el-GR" dirty="0"/>
          </a:p>
          <a:p>
            <a:pPr marL="0" algn="just"/>
            <a:r>
              <a:rPr lang="el-GR" dirty="0" smtClean="0"/>
              <a:t>Ποια είναι η θέση της πρώτης φιλοσοφίας εντός των θεωρητικών επιστημών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διαίρεση των επιστημών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441370"/>
              </p:ext>
            </p:extLst>
          </p:nvPr>
        </p:nvGraphicFramePr>
        <p:xfrm>
          <a:off x="539552" y="1484784"/>
          <a:ext cx="8229600" cy="446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24069">
                <a:tc>
                  <a:txBody>
                    <a:bodyPr/>
                    <a:lstStyle/>
                    <a:p>
                      <a:r>
                        <a:rPr lang="el-GR" dirty="0" smtClean="0"/>
                        <a:t>ΘΕΩΡΗΤΙΚΕΣ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ΠΡΑΚΤΙΚΕΣ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ΠΟΙΗΤΙΚΕΣ/ ΠΑΡΑΓΩΓΙΚΕΣ</a:t>
                      </a:r>
                      <a:endParaRPr lang="en-US" dirty="0"/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r>
                        <a:rPr lang="el-GR" dirty="0" smtClean="0"/>
                        <a:t>Η αρχή βρίσκεται στο αντικείμενο της μελέτης. Εάν μελετάμε τα</a:t>
                      </a:r>
                      <a:r>
                        <a:rPr lang="el-GR" baseline="0" dirty="0" smtClean="0"/>
                        <a:t> φυσικά όντα </a:t>
                      </a:r>
                      <a:r>
                        <a:rPr lang="el-GR" dirty="0" smtClean="0"/>
                        <a:t>οι αρχές της επιστήμης βρίσκονται στα φυσικά όντα.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Η αρχή βρίσκεται σε εκείνον που πράττει και εξαρτάται από την</a:t>
                      </a:r>
                      <a:r>
                        <a:rPr lang="el-GR" baseline="0" dirty="0" smtClean="0"/>
                        <a:t> προαίρεσή του (την απόφασή του).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Η αρχή βρίσκεται σε εκείνον που παράγει και δεν</a:t>
                      </a:r>
                      <a:r>
                        <a:rPr lang="el-GR" baseline="0" dirty="0" smtClean="0"/>
                        <a:t> εξαρτάται από την προαίρεσή του αλλά από τη γνώση των κανόνων της τέχνης και τον σκοπό της τέχνης του.</a:t>
                      </a:r>
                      <a:endParaRPr lang="en-US" dirty="0"/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r>
                        <a:rPr lang="el-GR" dirty="0" smtClean="0"/>
                        <a:t>Ο</a:t>
                      </a:r>
                      <a:r>
                        <a:rPr lang="el-GR" baseline="0" dirty="0" smtClean="0"/>
                        <a:t> σκοπός της μελέτης είναι απλώς η μελέτη του αντικειμένου και η θεώρηση των αρχών του.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 σκοπός της είναι το</a:t>
                      </a:r>
                      <a:r>
                        <a:rPr lang="el-GR" baseline="0" dirty="0" smtClean="0"/>
                        <a:t> πρακτικό της αποτέλεσμα της (το </a:t>
                      </a:r>
                      <a:r>
                        <a:rPr lang="el-GR" i="1" baseline="0" dirty="0" smtClean="0"/>
                        <a:t>πρακτόν</a:t>
                      </a:r>
                      <a:r>
                        <a:rPr lang="el-GR" baseline="0" dirty="0" smtClean="0"/>
                        <a:t> και εν τέλει η ευδαιμονία</a:t>
                      </a:r>
                      <a:r>
                        <a:rPr lang="el-GR" baseline="0" dirty="0" smtClean="0"/>
                        <a:t>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 σκοπός τους είναι το προϊόν της τέχνης (το </a:t>
                      </a:r>
                      <a:r>
                        <a:rPr lang="el-GR" i="1" dirty="0" err="1" smtClean="0"/>
                        <a:t>ποιητόν</a:t>
                      </a:r>
                      <a:r>
                        <a:rPr lang="el-GR" dirty="0" smtClean="0"/>
                        <a:t>).</a:t>
                      </a:r>
                      <a:endParaRPr lang="en-US" dirty="0"/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r>
                        <a:rPr lang="el-GR" dirty="0" smtClean="0"/>
                        <a:t>ΠΡΩΤΗ ΦΙΛΟΣΟΦΙΑ,</a:t>
                      </a:r>
                      <a:r>
                        <a:rPr lang="el-GR" baseline="0" dirty="0" smtClean="0"/>
                        <a:t> ΦΥΣΙΚΗ, ΜΑΘΗΜΑΤΙΚΑ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ΗΘΙΚΗ, ΠΟΛΙΤΙΚΗ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ΙΑΤΡΙΚΗ,</a:t>
                      </a:r>
                      <a:r>
                        <a:rPr lang="el-GR" baseline="0" dirty="0" smtClean="0"/>
                        <a:t> ΝΑΥΠΗΓΙΚΗ, ΞΥΛΟΥΡΓΙΚΗ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81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θεωρητικές επιστήμες 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13190"/>
              </p:ext>
            </p:extLst>
          </p:nvPr>
        </p:nvGraphicFramePr>
        <p:xfrm>
          <a:off x="683568" y="1484784"/>
          <a:ext cx="7920880" cy="415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016224"/>
                <a:gridCol w="2232248"/>
                <a:gridCol w="1944216"/>
              </a:tblGrid>
              <a:tr h="9540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ΜΑΘΗΜΑΤΙΚΑ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ΦΥΣΙΚΗ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ΠΡΩΤΗ ΦΙΛΟΣΟΦΙΑ</a:t>
                      </a:r>
                      <a:endParaRPr lang="en-US" dirty="0"/>
                    </a:p>
                  </a:txBody>
                  <a:tcPr/>
                </a:tc>
              </a:tr>
              <a:tr h="930138">
                <a:tc>
                  <a:txBody>
                    <a:bodyPr/>
                    <a:lstStyle/>
                    <a:p>
                      <a:r>
                        <a:rPr lang="el-GR" dirty="0" smtClean="0"/>
                        <a:t>Αντικείμενα μελέτης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Αμετάβλητα όντα που βρίσκονται εντός των υλικών αντικειμένων, αλλά μπορούν να χωριστούν νοητικά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Μεταβαλλόμενα όντα (επειδή είναι υλικά σώματα)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Αμετάβλητα αιώνια όντα, τα οποία είναι</a:t>
                      </a:r>
                      <a:r>
                        <a:rPr lang="el-GR" baseline="0" dirty="0" smtClean="0"/>
                        <a:t> χωριστά από την ύλη</a:t>
                      </a:r>
                      <a:endParaRPr lang="en-US" dirty="0"/>
                    </a:p>
                  </a:txBody>
                  <a:tcPr/>
                </a:tc>
              </a:tr>
              <a:tr h="930138"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Παραδείγματα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Το κοίλο</a:t>
                      </a:r>
                      <a:r>
                        <a:rPr lang="el-GR" baseline="0" dirty="0" smtClean="0"/>
                        <a:t> (ένα σχήμα / είδος αφού το χωρίσουμε νοητικά από την ύλη)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Το </a:t>
                      </a:r>
                      <a:r>
                        <a:rPr lang="el-GR" i="1" dirty="0" smtClean="0"/>
                        <a:t>σιμόν</a:t>
                      </a:r>
                      <a:r>
                        <a:rPr lang="el-GR" dirty="0" smtClean="0"/>
                        <a:t> (κοίλη μύτη/ είδος αχώριστο από την ύλη, ή ένυλο είδος)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Τα</a:t>
                      </a:r>
                      <a:r>
                        <a:rPr lang="el-GR" baseline="0" dirty="0" smtClean="0"/>
                        <a:t> θεϊκά όντα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35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mtClean="0"/>
              <a:t>Η πρώτη φιλοσοφία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l-GR" dirty="0" smtClean="0"/>
              <a:t>Η μελέτη όντων αμετάβλητων και χωριστών από την ύλη είναι η μελέτη της καλύτερης, βασικότερης και απλούστερης εκδοχής όντος. Γι’ αυτό ονομάζεται πρώτη φιλοσοφία. </a:t>
            </a:r>
          </a:p>
          <a:p>
            <a:pPr algn="just"/>
            <a:r>
              <a:rPr lang="el-GR" dirty="0" smtClean="0"/>
              <a:t>Εφόσον αναζητούμε την πιο γενική, απλή, χωρίς προσδιορισμούς έννοια του όντος, του όντος ως ον, η πλέον κατάλληλη επιστήμη θα είναι εκείνη που μελετά την απλούστερη εκδοχή όντων. Η πρώτη φιλοσοφία.</a:t>
            </a:r>
          </a:p>
          <a:p>
            <a:pPr algn="just"/>
            <a:r>
              <a:rPr lang="el-GR" dirty="0" smtClean="0"/>
              <a:t>‘Αρα, η πρώτη φιλοσοφία είναι μια θεολογία: είναι μια ειδική επιστήμη που μελετά τα θεϊκά όντα, την καλύτερη εκδοχή όντων.</a:t>
            </a:r>
          </a:p>
          <a:p>
            <a:pPr algn="just"/>
            <a:r>
              <a:rPr lang="el-GR" dirty="0" smtClean="0"/>
              <a:t>Η πρώτη φιλοσοφία είναι ταυτόχρονα και οντολογία: είναι μια γενική επιστήμη που μελετά το ερώτημα τι κάνεις γενικά τα όντα να είναι όντα.</a:t>
            </a:r>
          </a:p>
        </p:txBody>
      </p:sp>
    </p:spTree>
    <p:extLst>
      <p:ext uri="{BB962C8B-B14F-4D97-AF65-F5344CB8AC3E}">
        <p14:creationId xmlns:p14="http://schemas.microsoft.com/office/powerpoint/2010/main" val="325250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31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Σταυριανέας Στασινός. «Αριστοτέλης: </a:t>
            </a:r>
            <a:r>
              <a:rPr lang="el-GR" sz="2000" dirty="0" err="1" smtClean="0"/>
              <a:t>Γνωσιοθεωρία</a:t>
            </a:r>
            <a:r>
              <a:rPr lang="en-US" sz="2000" dirty="0" smtClean="0"/>
              <a:t> </a:t>
            </a:r>
            <a:r>
              <a:rPr lang="el-GR" sz="2000" dirty="0" smtClean="0"/>
              <a:t>/ Μεταφυσική». </a:t>
            </a:r>
            <a:r>
              <a:rPr lang="el-GR" sz="2000" dirty="0">
                <a:solidFill>
                  <a:srgbClr val="000000"/>
                </a:solidFill>
              </a:rPr>
              <a:t>Έκδοση: </a:t>
            </a:r>
            <a:r>
              <a:rPr lang="el-GR" sz="2000" dirty="0" smtClean="0">
                <a:solidFill>
                  <a:srgbClr val="000000"/>
                </a:solidFill>
              </a:rPr>
              <a:t>1.0</a:t>
            </a:r>
            <a:r>
              <a:rPr lang="el-GR" sz="2000" dirty="0">
                <a:solidFill>
                  <a:srgbClr val="000000"/>
                </a:solidFill>
              </a:rPr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 smtClean="0">
                <a:hlinkClick r:id="rId3"/>
              </a:rPr>
              <a:t>https</a:t>
            </a:r>
            <a:r>
              <a:rPr lang="fr-FR" sz="2000" dirty="0">
                <a:hlinkClick r:id="rId3"/>
              </a:rPr>
              <a:t>://eclass.upatras.gr/courses/PHIL1803</a:t>
            </a:r>
            <a:r>
              <a:rPr lang="fr-FR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2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95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662</Words>
  <Application>Microsoft Macintosh PowerPoint</Application>
  <PresentationFormat>On-screen Show (4:3)</PresentationFormat>
  <Paragraphs>78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Θέμα του Office</vt:lpstr>
      <vt:lpstr>Αριστοτέλης: Γνωσιοθεωρία Μεταφυσική</vt:lpstr>
      <vt:lpstr>Σκοποί  ενότητας</vt:lpstr>
      <vt:lpstr>Η διαίρεση των επιστημών</vt:lpstr>
      <vt:lpstr>Οι θεωρητικές επιστήμες </vt:lpstr>
      <vt:lpstr>Η πρώτη φιλοσοφία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Lampros Spiliopoulos</cp:lastModifiedBy>
  <cp:revision>301</cp:revision>
  <dcterms:created xsi:type="dcterms:W3CDTF">2012-09-06T09:03:05Z</dcterms:created>
  <dcterms:modified xsi:type="dcterms:W3CDTF">2015-09-18T20:39:03Z</dcterms:modified>
</cp:coreProperties>
</file>