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95" r:id="rId2"/>
    <p:sldId id="306" r:id="rId3"/>
    <p:sldId id="307" r:id="rId4"/>
    <p:sldId id="308" r:id="rId5"/>
    <p:sldId id="278" r:id="rId6"/>
    <p:sldId id="388" r:id="rId7"/>
    <p:sldId id="393" r:id="rId8"/>
    <p:sldId id="394" r:id="rId9"/>
    <p:sldId id="395" r:id="rId10"/>
    <p:sldId id="390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322" r:id="rId23"/>
    <p:sldId id="303" r:id="rId24"/>
    <p:sldId id="302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0" autoAdjust="0"/>
    <p:restoredTop sz="92967" autoAdjust="0"/>
  </p:normalViewPr>
  <p:slideViewPr>
    <p:cSldViewPr>
      <p:cViewPr>
        <p:scale>
          <a:sx n="51" d="100"/>
          <a:sy n="51" d="100"/>
        </p:scale>
        <p:origin x="-22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10/9/2015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1305" y="1916832"/>
            <a:ext cx="8085151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n-US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Λεκάνη Ζακύνθου</a:t>
            </a: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ΥΠΟΛΕΚΑΝΗ ΑΛΙΚΑΝΑ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στρωματογραφία της Ζακύνθου έχει δείξει μια μετάβαση ιζημάτων βαθιάς θάλασσας σε ιζήματα ρηχών περιβαλλόντων από τα δυτικά προς τα ανατολικά.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λεκάνη του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Αλικανά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αναπτύσσεται μπροστά από το μέτωπο της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(λεκάνη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προχώρας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και κανονικά ρήγματα την διαχωρίζουν από τις ανθρακικές ενότητες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Κρητηδικού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Ηώκαινου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το αντίκλινο του Βραχίονα της Προ-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Απούλιας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ΥΠΟΛΕΚΑΝΗ ΑΛΙΚΑΝΑ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66" y="1196752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Στην περιοχή Κερί απαντούν αποθέσεις υφαλοκρηπίδας, ενώ η στρωματογραφία δείχνει την σταδιακή πλήρωση της Λεκάνης κατά το Ανώτερο Μειόκαινο.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Ακολουθούν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εβαπορίτες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Μεσσηνίου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ως αποτέλεσμα της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Μεσσήνιας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κρίσης.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Προς τα Ανατολικά (Άγιος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Σώστης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απαντούν αποθέσεις βαθιάς θάλασσας και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τουρβιδιτικής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γένεσης, όπως και μεγάλες ζώνες ολίσθησης (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slump)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ΥΠΟΛΕΚΑΝΗ ΑΛΙΚΑΝΑ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5" y="877210"/>
            <a:ext cx="8388424" cy="55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ΥΠΟΛΕΚΑΝΗ ΑΛΙΚΑΝΑ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45232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ΥΠΟΛΕΚΑΝΗ ΑΛΙΚΑΝΑ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948264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ΥΠΟΛΕΚΑΝΗ ΑΛΙΚΑΝΑ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66" y="1196752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τουρβιδιτικές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αποθέσεις συμπεριλαμβάνουν και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τουρβιδιτική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γύψο. Τις ακολουθούν αποθέσεις υφαλοκρηπίδας.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Στην περιοχή Καλαμάκι αναγνωρίστηκαν 14 κύκλοι εναλλαγών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πηλιτών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Μεσσήνιων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εβαποριτών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Λόγω της Ιόνιας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των στρωμάτων υπέρκεινται Τριαδικοί Γύψοι. 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ΥΠΟΛΕΚΑΝΗ ΓΕΡΑΚΑ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66" y="1196752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Γέρακα αναπτύσσεται όπισθεν της Ιόνιας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οπισθοχώρα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Διακρίνεται σε τρεις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υπολεκάνες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Ξηροκάστελλο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Μελλάς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Αργάσι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ενώ ένα κανονικό ρήγμα (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PZF)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διακρίνει τις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Πλειοκαινικές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με τις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Πλειστοκαινικές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αποθέσεις.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Όλες οι ακολουθίες παρουσιάζουν αύξηση του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κοκκομετρικού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μεγέθους προς τα πάνω ενώ σημαντικό έλεγχο στην εξέλιξη της περιοχής έχουν φαινόμενα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διαπιρισμού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που παρατηρούνται στο Α-ΝΑ όριο της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υπολεκάνης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ΥΠΟΛΕΚΑΝΗ ΓΕΡΑΚΑ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Εικόνα 8" descr="C:\Users\chrysanthos\Desktop\Untitled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560840" cy="653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06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ΥΠΟΛΕΚΑΝΗ ΓΕΡΑΚΑ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172400" cy="32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ΥΠΟΛΕΚΑΝΗ ΓΕΡΑΚΑ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6" y="810515"/>
            <a:ext cx="8244408" cy="591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ΠΑΛΑΙΟΓΕΩΓΡΑΦΙΑ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66" y="1196752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 Μειόκαινο η λεκάνη αποτελούσε το δυτικό περιθώριο της λεκάνης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προχώρας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της Πίνδου. 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Μεσσήνια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κρίση οδηγεί στην απόθεση των κύκλων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εβαποριτών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στη συνέχεια η λεκάνη βυθίζεται ξανά.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 κατώτερο Πλειόκαινο, η δράση του συστήματος της Ιόνιας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διαχωρίζει την λεκάνη στις δυο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υπολεκάνες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Η ανάπτυξη των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τουρβιδιτικών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αποθέσεων στην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Αλικανά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δείχνει το βάθεμα της λεκάνης. 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ΠΑΛΑΙΟΓΕΩΓΡΑΦΙΑ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66" y="1196752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Μια σειρά από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συναποθετικές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τεκτονικές διεργασίες επηρέασαν την εξέλιξη της λεκάνης: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Δυνάμεις συμπίεσης από το σύστημα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Κανονικά ρήγματα και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υποβύθιση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πλειοκαινικά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-τεταρτογενή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διάπιρα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που φαίνεται να υποβοήθησαν την ανάπτυξη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back-thrust </a:t>
            </a:r>
            <a:r>
              <a:rPr lang="el-GR" sz="28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ρηγμάτων. 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«Ανάλυση Ιζηματογενών Λεκανών».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https://eclass.upatras.gr/courses/GEO355</a:t>
            </a: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φωτογραφικό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Χάρτες και γραφήματα από το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Τέλος Ενότητας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7135" y="2744539"/>
            <a:ext cx="9751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spc="-15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spc="-1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7902" y="2344429"/>
            <a:ext cx="2228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i="1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sz="2000" b="1" i="1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endParaRPr lang="el-GR" sz="2000" b="1" i="1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3327374" y="5085184"/>
            <a:ext cx="5816626" cy="115212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7. ΖΑΚΥΝΘΟΣ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688632" cy="794352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ΣΥΝΟΨΗ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86829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Τεκτονικό Καθεστώς</a:t>
            </a:r>
          </a:p>
          <a:p>
            <a:pPr algn="just"/>
            <a:r>
              <a:rPr lang="el-GR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Υπολεκάνες</a:t>
            </a:r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Χαρακτηριστικά</a:t>
            </a:r>
          </a:p>
          <a:p>
            <a:pPr algn="just"/>
            <a:endParaRPr lang="el-G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Λεκάνη της Ζακύνθου είναι το ΝΔ άκρο του συστήματος πτυχώσεων/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επωθήσεων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της Δυτικής Ελλάδας (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FTB)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ιζήματα της Λεκάνης αποτίθενται σε δυο γεωτεκτονικές ενότητες, την Προ-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Απούλια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την Ιόνια Ζώνη, που διαχωρίζονται από</a:t>
            </a:r>
            <a:r>
              <a:rPr lang="el-G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ενεργοποίηση της Ιόνιας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επώθησης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κατά το κατώτερο Πλειόκαινο. 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λεκάνη διακρίνεται σε δυο βασικές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υπολεκάνες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την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Αλικανά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στα δυτικά και την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υπολεκάνη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του Γέρακα στα ανατολικά. . 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αντίκλινο του Βραχίονα στο δυτικό άκρο της Ζακύνθου αναπτύχθηκε κατά το Πλειόκαινο, ενώ η υποδιαίρεση των λεκανών οφείλεται στο ίδιο σύστημα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επωθήσεων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που εμφανίζεται στην περιοχή Καλαμάκι. 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Εικόνα 2" descr="C:\Users\chrysanthos\Desktop\Untitled10.png"/>
          <p:cNvPicPr>
            <a:picLocks noChangeAspect="1" noChangeArrowheads="1"/>
          </p:cNvPicPr>
          <p:nvPr/>
        </p:nvPicPr>
        <p:blipFill>
          <a:blip r:embed="rId2" cstate="print"/>
          <a:srcRect l="800" t="1193" r="6390" b="1193"/>
          <a:stretch>
            <a:fillRect/>
          </a:stretch>
        </p:blipFill>
        <p:spPr bwMode="auto">
          <a:xfrm>
            <a:off x="1691680" y="116632"/>
            <a:ext cx="5616624" cy="662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09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9" y="826570"/>
            <a:ext cx="7200800" cy="55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6237</TotalTime>
  <Words>645</Words>
  <Application>Microsoft Office PowerPoint</Application>
  <PresentationFormat>Προβολή στην οθόνη (4:3)</PresentationFormat>
  <Paragraphs>88</Paragraphs>
  <Slides>24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ΑΝΑΛΥΣΗ ΙΖΗΜΑΤΟΓΕΝΩΝ ΛΕΚΑΝΩΝ</vt:lpstr>
      <vt:lpstr>Άδειες Χρήσης</vt:lpstr>
      <vt:lpstr>Χρηματοδότηση</vt:lpstr>
      <vt:lpstr>Παρουσίαση του PowerPoint</vt:lpstr>
      <vt:lpstr>ΣΥΝΟΨΗ</vt:lpstr>
      <vt:lpstr>ΤΕΚΤΟΝΙΚΟ ΚΑΘΕΣΤΩΣ</vt:lpstr>
      <vt:lpstr>ΤΕΚΤΟΝΙΚΟ ΚΑΘΕΣΤΩΣ</vt:lpstr>
      <vt:lpstr>ΤΕΚΤΟΝΙΚΟ ΚΑΘΕΣΤΩΣ</vt:lpstr>
      <vt:lpstr>ΤΕΚΤΟΝΙΚΟ ΚΑΘΕΣΤΩΣ</vt:lpstr>
      <vt:lpstr>ΥΠΟΛΕΚΑΝΗ ΑΛΙΚΑΝΑ</vt:lpstr>
      <vt:lpstr>ΥΠΟΛΕΚΑΝΗ ΑΛΙΚΑΝΑ</vt:lpstr>
      <vt:lpstr>ΥΠΟΛΕΚΑΝΗ ΑΛΙΚΑΝΑ</vt:lpstr>
      <vt:lpstr>ΥΠΟΛΕΚΑΝΗ ΑΛΙΚΑΝΑ</vt:lpstr>
      <vt:lpstr>ΥΠΟΛΕΚΑΝΗ ΑΛΙΚΑΝΑ</vt:lpstr>
      <vt:lpstr>ΥΠΟΛΕΚΑΝΗ ΑΛΙΚΑΝΑ</vt:lpstr>
      <vt:lpstr>ΥΠΟΛΕΚΑΝΗ ΓΕΡΑΚΑ</vt:lpstr>
      <vt:lpstr>ΥΠΟΛΕΚΑΝΗ ΓΕΡΑΚΑ</vt:lpstr>
      <vt:lpstr>ΥΠΟΛΕΚΑΝΗ ΓΕΡΑΚΑ</vt:lpstr>
      <vt:lpstr>ΥΠΟΛΕΚΑΝΗ ΓΕΡΑΚΑ</vt:lpstr>
      <vt:lpstr>ΠΑΛΑΙΟΓΕΩΓΡΑΦΙΑ</vt:lpstr>
      <vt:lpstr>ΠΑΛΑΙΟΓΕΩΓΡΑΦΙΑ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Sediment01</cp:lastModifiedBy>
  <cp:revision>175</cp:revision>
  <dcterms:created xsi:type="dcterms:W3CDTF">2011-10-06T07:46:53Z</dcterms:created>
  <dcterms:modified xsi:type="dcterms:W3CDTF">2015-09-10T12:13:05Z</dcterms:modified>
</cp:coreProperties>
</file>