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79" r:id="rId4"/>
    <p:sldId id="280" r:id="rId5"/>
    <p:sldId id="281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4F289-87B6-4C14-BE17-05B5662ECC1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5FC07CF-3954-4B24-9D8B-68746A59ACE5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err="1" smtClean="0"/>
            <a:t>Νευματική</a:t>
          </a:r>
          <a:r>
            <a:rPr lang="el-GR" dirty="0" smtClean="0"/>
            <a:t> σημειογραφία</a:t>
          </a:r>
          <a:endParaRPr lang="el-GR" dirty="0"/>
        </a:p>
      </dgm:t>
    </dgm:pt>
    <dgm:pt modelId="{A3A1C812-D948-4584-AD40-F846A11A3165}" type="parTrans" cxnId="{44975790-3529-4BA7-8A70-0F872338075F}">
      <dgm:prSet/>
      <dgm:spPr/>
      <dgm:t>
        <a:bodyPr/>
        <a:lstStyle/>
        <a:p>
          <a:endParaRPr lang="el-GR"/>
        </a:p>
      </dgm:t>
    </dgm:pt>
    <dgm:pt modelId="{C4ED2D5D-5A44-4863-8045-9D3391BFE2C3}" type="sibTrans" cxnId="{44975790-3529-4BA7-8A70-0F872338075F}">
      <dgm:prSet/>
      <dgm:spPr/>
      <dgm:t>
        <a:bodyPr/>
        <a:lstStyle/>
        <a:p>
          <a:endParaRPr lang="el-GR"/>
        </a:p>
      </dgm:t>
    </dgm:pt>
    <dgm:pt modelId="{BCF537B2-DF0A-4FA0-B235-6BCC4DD5FA85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Νεύμα τελεία</a:t>
          </a:r>
          <a:endParaRPr lang="el-GR" dirty="0"/>
        </a:p>
      </dgm:t>
    </dgm:pt>
    <dgm:pt modelId="{53559443-2F87-42A4-8E02-ED5AC509CC68}" type="parTrans" cxnId="{65F97228-0F38-4CD2-888E-F176B79FCD80}">
      <dgm:prSet/>
      <dgm:spPr/>
      <dgm:t>
        <a:bodyPr/>
        <a:lstStyle/>
        <a:p>
          <a:endParaRPr lang="el-GR"/>
        </a:p>
      </dgm:t>
    </dgm:pt>
    <dgm:pt modelId="{2C4A89B8-0653-4EC8-9C0D-DAC20562453B}" type="sibTrans" cxnId="{65F97228-0F38-4CD2-888E-F176B79FCD80}">
      <dgm:prSet/>
      <dgm:spPr/>
      <dgm:t>
        <a:bodyPr/>
        <a:lstStyle/>
        <a:p>
          <a:endParaRPr lang="el-GR"/>
        </a:p>
      </dgm:t>
    </dgm:pt>
    <dgm:pt modelId="{B14D1FCD-FF2A-4CCA-9F60-706FC5444A5F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Πολύγραμμο</a:t>
          </a:r>
          <a:endParaRPr lang="el-GR" dirty="0"/>
        </a:p>
      </dgm:t>
    </dgm:pt>
    <dgm:pt modelId="{2C627439-2C2B-4DFA-BB1D-5CFDE793848C}" type="parTrans" cxnId="{5EA9B825-C623-4302-B511-06F903F60541}">
      <dgm:prSet/>
      <dgm:spPr/>
      <dgm:t>
        <a:bodyPr/>
        <a:lstStyle/>
        <a:p>
          <a:endParaRPr lang="el-GR"/>
        </a:p>
      </dgm:t>
    </dgm:pt>
    <dgm:pt modelId="{0C49B187-DA8B-4083-9625-2E7B4FB1C5F7}" type="sibTrans" cxnId="{5EA9B825-C623-4302-B511-06F903F60541}">
      <dgm:prSet/>
      <dgm:spPr/>
      <dgm:t>
        <a:bodyPr/>
        <a:lstStyle/>
        <a:p>
          <a:endParaRPr lang="el-GR"/>
        </a:p>
      </dgm:t>
    </dgm:pt>
    <dgm:pt modelId="{74BE1986-178C-465E-B2D1-A06EAD6B9E13}" type="pres">
      <dgm:prSet presAssocID="{32A4F289-87B6-4C14-BE17-05B5662ECC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3D20B07-4684-4E85-AFE5-BA31B0939EB3}" type="pres">
      <dgm:prSet presAssocID="{95FC07CF-3954-4B24-9D8B-68746A59ACE5}" presName="parentLin" presStyleCnt="0"/>
      <dgm:spPr/>
    </dgm:pt>
    <dgm:pt modelId="{1D82F765-A31E-41C4-8FD4-7204C0E1FC92}" type="pres">
      <dgm:prSet presAssocID="{95FC07CF-3954-4B24-9D8B-68746A59ACE5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66D54A30-891D-4EFE-AEBF-641BFEFF08CA}" type="pres">
      <dgm:prSet presAssocID="{95FC07CF-3954-4B24-9D8B-68746A59ACE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116919-82F1-43B6-8593-FF3172D6A929}" type="pres">
      <dgm:prSet presAssocID="{95FC07CF-3954-4B24-9D8B-68746A59ACE5}" presName="negativeSpace" presStyleCnt="0"/>
      <dgm:spPr/>
    </dgm:pt>
    <dgm:pt modelId="{1BF08DAD-2CB1-492A-B38B-85163A4FD837}" type="pres">
      <dgm:prSet presAssocID="{95FC07CF-3954-4B24-9D8B-68746A59ACE5}" presName="childText" presStyleLbl="conFgAcc1" presStyleIdx="0" presStyleCnt="3">
        <dgm:presLayoutVars>
          <dgm:bulletEnabled val="1"/>
        </dgm:presLayoutVars>
      </dgm:prSet>
      <dgm:spPr/>
    </dgm:pt>
    <dgm:pt modelId="{51D2EA5B-4071-4394-9022-E04995941730}" type="pres">
      <dgm:prSet presAssocID="{C4ED2D5D-5A44-4863-8045-9D3391BFE2C3}" presName="spaceBetweenRectangles" presStyleCnt="0"/>
      <dgm:spPr/>
    </dgm:pt>
    <dgm:pt modelId="{E1CAA482-8FBF-4EDA-991F-CA8ABC6BBBE1}" type="pres">
      <dgm:prSet presAssocID="{BCF537B2-DF0A-4FA0-B235-6BCC4DD5FA85}" presName="parentLin" presStyleCnt="0"/>
      <dgm:spPr/>
    </dgm:pt>
    <dgm:pt modelId="{AB4BF129-932F-45ED-9544-641BDF6ECF85}" type="pres">
      <dgm:prSet presAssocID="{BCF537B2-DF0A-4FA0-B235-6BCC4DD5FA85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C32BC050-97AD-463D-BE2B-68F29D922621}" type="pres">
      <dgm:prSet presAssocID="{BCF537B2-DF0A-4FA0-B235-6BCC4DD5FA8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0F57D3-DEA1-4309-A93A-CF3F706066C4}" type="pres">
      <dgm:prSet presAssocID="{BCF537B2-DF0A-4FA0-B235-6BCC4DD5FA85}" presName="negativeSpace" presStyleCnt="0"/>
      <dgm:spPr/>
    </dgm:pt>
    <dgm:pt modelId="{C6F93C6F-CCBE-4010-A6C5-D1D5C953626D}" type="pres">
      <dgm:prSet presAssocID="{BCF537B2-DF0A-4FA0-B235-6BCC4DD5FA85}" presName="childText" presStyleLbl="conFgAcc1" presStyleIdx="1" presStyleCnt="3">
        <dgm:presLayoutVars>
          <dgm:bulletEnabled val="1"/>
        </dgm:presLayoutVars>
      </dgm:prSet>
      <dgm:spPr/>
    </dgm:pt>
    <dgm:pt modelId="{E90AEE3E-D49A-4409-A518-049A0D543640}" type="pres">
      <dgm:prSet presAssocID="{2C4A89B8-0653-4EC8-9C0D-DAC20562453B}" presName="spaceBetweenRectangles" presStyleCnt="0"/>
      <dgm:spPr/>
    </dgm:pt>
    <dgm:pt modelId="{5AED5966-0AA3-4A66-85E8-6D1E2703712E}" type="pres">
      <dgm:prSet presAssocID="{B14D1FCD-FF2A-4CCA-9F60-706FC5444A5F}" presName="parentLin" presStyleCnt="0"/>
      <dgm:spPr/>
    </dgm:pt>
    <dgm:pt modelId="{FCBCFDE5-0832-4853-AC0E-1B800D10EC0D}" type="pres">
      <dgm:prSet presAssocID="{B14D1FCD-FF2A-4CCA-9F60-706FC5444A5F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8226E27E-EFC8-476E-B146-A958CD9B7DA6}" type="pres">
      <dgm:prSet presAssocID="{B14D1FCD-FF2A-4CCA-9F60-706FC5444A5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CD3955F-E623-46F0-B939-56E7935898E0}" type="pres">
      <dgm:prSet presAssocID="{B14D1FCD-FF2A-4CCA-9F60-706FC5444A5F}" presName="negativeSpace" presStyleCnt="0"/>
      <dgm:spPr/>
    </dgm:pt>
    <dgm:pt modelId="{AAEFA95F-6247-4679-ADD8-94A34CBFB9D4}" type="pres">
      <dgm:prSet presAssocID="{B14D1FCD-FF2A-4CCA-9F60-706FC5444A5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F97228-0F38-4CD2-888E-F176B79FCD80}" srcId="{32A4F289-87B6-4C14-BE17-05B5662ECC1A}" destId="{BCF537B2-DF0A-4FA0-B235-6BCC4DD5FA85}" srcOrd="1" destOrd="0" parTransId="{53559443-2F87-42A4-8E02-ED5AC509CC68}" sibTransId="{2C4A89B8-0653-4EC8-9C0D-DAC20562453B}"/>
    <dgm:cxn modelId="{17CE4AC4-6783-4214-BF03-5F73CC198D03}" type="presOf" srcId="{95FC07CF-3954-4B24-9D8B-68746A59ACE5}" destId="{66D54A30-891D-4EFE-AEBF-641BFEFF08CA}" srcOrd="1" destOrd="0" presId="urn:microsoft.com/office/officeart/2005/8/layout/list1"/>
    <dgm:cxn modelId="{94D6E640-D1B1-4AFE-B267-BADC6C4DA134}" type="presOf" srcId="{95FC07CF-3954-4B24-9D8B-68746A59ACE5}" destId="{1D82F765-A31E-41C4-8FD4-7204C0E1FC92}" srcOrd="0" destOrd="0" presId="urn:microsoft.com/office/officeart/2005/8/layout/list1"/>
    <dgm:cxn modelId="{E428D7D1-D384-45D4-AD8B-0431153B6D08}" type="presOf" srcId="{BCF537B2-DF0A-4FA0-B235-6BCC4DD5FA85}" destId="{AB4BF129-932F-45ED-9544-641BDF6ECF85}" srcOrd="0" destOrd="0" presId="urn:microsoft.com/office/officeart/2005/8/layout/list1"/>
    <dgm:cxn modelId="{61D3A96C-0348-43E3-9403-8A1FE7D7BFE7}" type="presOf" srcId="{B14D1FCD-FF2A-4CCA-9F60-706FC5444A5F}" destId="{FCBCFDE5-0832-4853-AC0E-1B800D10EC0D}" srcOrd="0" destOrd="0" presId="urn:microsoft.com/office/officeart/2005/8/layout/list1"/>
    <dgm:cxn modelId="{958D5AAE-6874-450F-89A9-21915CD74FD3}" type="presOf" srcId="{BCF537B2-DF0A-4FA0-B235-6BCC4DD5FA85}" destId="{C32BC050-97AD-463D-BE2B-68F29D922621}" srcOrd="1" destOrd="0" presId="urn:microsoft.com/office/officeart/2005/8/layout/list1"/>
    <dgm:cxn modelId="{5EA9B825-C623-4302-B511-06F903F60541}" srcId="{32A4F289-87B6-4C14-BE17-05B5662ECC1A}" destId="{B14D1FCD-FF2A-4CCA-9F60-706FC5444A5F}" srcOrd="2" destOrd="0" parTransId="{2C627439-2C2B-4DFA-BB1D-5CFDE793848C}" sibTransId="{0C49B187-DA8B-4083-9625-2E7B4FB1C5F7}"/>
    <dgm:cxn modelId="{9419F48A-E3B6-424F-80F0-DF7F0CAD2092}" type="presOf" srcId="{32A4F289-87B6-4C14-BE17-05B5662ECC1A}" destId="{74BE1986-178C-465E-B2D1-A06EAD6B9E13}" srcOrd="0" destOrd="0" presId="urn:microsoft.com/office/officeart/2005/8/layout/list1"/>
    <dgm:cxn modelId="{8FC47B4B-93D6-4A35-83A2-4F1BE447D2E4}" type="presOf" srcId="{B14D1FCD-FF2A-4CCA-9F60-706FC5444A5F}" destId="{8226E27E-EFC8-476E-B146-A958CD9B7DA6}" srcOrd="1" destOrd="0" presId="urn:microsoft.com/office/officeart/2005/8/layout/list1"/>
    <dgm:cxn modelId="{44975790-3529-4BA7-8A70-0F872338075F}" srcId="{32A4F289-87B6-4C14-BE17-05B5662ECC1A}" destId="{95FC07CF-3954-4B24-9D8B-68746A59ACE5}" srcOrd="0" destOrd="0" parTransId="{A3A1C812-D948-4584-AD40-F846A11A3165}" sibTransId="{C4ED2D5D-5A44-4863-8045-9D3391BFE2C3}"/>
    <dgm:cxn modelId="{E7027BBC-3512-4DC4-A392-D9AB9A20E26B}" type="presParOf" srcId="{74BE1986-178C-465E-B2D1-A06EAD6B9E13}" destId="{B3D20B07-4684-4E85-AFE5-BA31B0939EB3}" srcOrd="0" destOrd="0" presId="urn:microsoft.com/office/officeart/2005/8/layout/list1"/>
    <dgm:cxn modelId="{2ECFF55B-EE4F-41BF-BF0B-85387633E1A5}" type="presParOf" srcId="{B3D20B07-4684-4E85-AFE5-BA31B0939EB3}" destId="{1D82F765-A31E-41C4-8FD4-7204C0E1FC92}" srcOrd="0" destOrd="0" presId="urn:microsoft.com/office/officeart/2005/8/layout/list1"/>
    <dgm:cxn modelId="{102E5F48-B08A-4FE7-A225-5178618CB4B4}" type="presParOf" srcId="{B3D20B07-4684-4E85-AFE5-BA31B0939EB3}" destId="{66D54A30-891D-4EFE-AEBF-641BFEFF08CA}" srcOrd="1" destOrd="0" presId="urn:microsoft.com/office/officeart/2005/8/layout/list1"/>
    <dgm:cxn modelId="{79B051E2-31A7-4C07-9F40-EAD765342785}" type="presParOf" srcId="{74BE1986-178C-465E-B2D1-A06EAD6B9E13}" destId="{52116919-82F1-43B6-8593-FF3172D6A929}" srcOrd="1" destOrd="0" presId="urn:microsoft.com/office/officeart/2005/8/layout/list1"/>
    <dgm:cxn modelId="{1CB58CB6-9F4A-480C-B244-81AACA2B70AF}" type="presParOf" srcId="{74BE1986-178C-465E-B2D1-A06EAD6B9E13}" destId="{1BF08DAD-2CB1-492A-B38B-85163A4FD837}" srcOrd="2" destOrd="0" presId="urn:microsoft.com/office/officeart/2005/8/layout/list1"/>
    <dgm:cxn modelId="{ADE611A5-5D3B-4B84-8320-05867DAE87A0}" type="presParOf" srcId="{74BE1986-178C-465E-B2D1-A06EAD6B9E13}" destId="{51D2EA5B-4071-4394-9022-E04995941730}" srcOrd="3" destOrd="0" presId="urn:microsoft.com/office/officeart/2005/8/layout/list1"/>
    <dgm:cxn modelId="{91B819D6-C1C7-421E-A4C9-FCD242BC29AB}" type="presParOf" srcId="{74BE1986-178C-465E-B2D1-A06EAD6B9E13}" destId="{E1CAA482-8FBF-4EDA-991F-CA8ABC6BBBE1}" srcOrd="4" destOrd="0" presId="urn:microsoft.com/office/officeart/2005/8/layout/list1"/>
    <dgm:cxn modelId="{46C7BB5F-D311-46D9-9859-31D73349AEEF}" type="presParOf" srcId="{E1CAA482-8FBF-4EDA-991F-CA8ABC6BBBE1}" destId="{AB4BF129-932F-45ED-9544-641BDF6ECF85}" srcOrd="0" destOrd="0" presId="urn:microsoft.com/office/officeart/2005/8/layout/list1"/>
    <dgm:cxn modelId="{4DD0DEAE-49EC-4902-AAC6-63F8F781FF70}" type="presParOf" srcId="{E1CAA482-8FBF-4EDA-991F-CA8ABC6BBBE1}" destId="{C32BC050-97AD-463D-BE2B-68F29D922621}" srcOrd="1" destOrd="0" presId="urn:microsoft.com/office/officeart/2005/8/layout/list1"/>
    <dgm:cxn modelId="{3D7D8EEB-995C-4F62-A64C-45CE7214BD8D}" type="presParOf" srcId="{74BE1986-178C-465E-B2D1-A06EAD6B9E13}" destId="{780F57D3-DEA1-4309-A93A-CF3F706066C4}" srcOrd="5" destOrd="0" presId="urn:microsoft.com/office/officeart/2005/8/layout/list1"/>
    <dgm:cxn modelId="{E00C7DC0-DDFF-4DAD-933F-9CB45FB7ABCD}" type="presParOf" srcId="{74BE1986-178C-465E-B2D1-A06EAD6B9E13}" destId="{C6F93C6F-CCBE-4010-A6C5-D1D5C953626D}" srcOrd="6" destOrd="0" presId="urn:microsoft.com/office/officeart/2005/8/layout/list1"/>
    <dgm:cxn modelId="{C2ABA164-7BED-4DA2-8065-EDF49C6995FA}" type="presParOf" srcId="{74BE1986-178C-465E-B2D1-A06EAD6B9E13}" destId="{E90AEE3E-D49A-4409-A518-049A0D543640}" srcOrd="7" destOrd="0" presId="urn:microsoft.com/office/officeart/2005/8/layout/list1"/>
    <dgm:cxn modelId="{044ED53E-39A1-46BF-9042-B0C26969D0C2}" type="presParOf" srcId="{74BE1986-178C-465E-B2D1-A06EAD6B9E13}" destId="{5AED5966-0AA3-4A66-85E8-6D1E2703712E}" srcOrd="8" destOrd="0" presId="urn:microsoft.com/office/officeart/2005/8/layout/list1"/>
    <dgm:cxn modelId="{75C2751F-5C52-45C5-B7B1-33BD2D6112B1}" type="presParOf" srcId="{5AED5966-0AA3-4A66-85E8-6D1E2703712E}" destId="{FCBCFDE5-0832-4853-AC0E-1B800D10EC0D}" srcOrd="0" destOrd="0" presId="urn:microsoft.com/office/officeart/2005/8/layout/list1"/>
    <dgm:cxn modelId="{B2CB7652-5554-43D5-B413-CACE3AA5B397}" type="presParOf" srcId="{5AED5966-0AA3-4A66-85E8-6D1E2703712E}" destId="{8226E27E-EFC8-476E-B146-A958CD9B7DA6}" srcOrd="1" destOrd="0" presId="urn:microsoft.com/office/officeart/2005/8/layout/list1"/>
    <dgm:cxn modelId="{7B861585-CDE8-4059-BB96-107DA7ECCC61}" type="presParOf" srcId="{74BE1986-178C-465E-B2D1-A06EAD6B9E13}" destId="{9CD3955F-E623-46F0-B939-56E7935898E0}" srcOrd="9" destOrd="0" presId="urn:microsoft.com/office/officeart/2005/8/layout/list1"/>
    <dgm:cxn modelId="{6662FCB2-E247-4643-8794-FEFFD7C7CB8C}" type="presParOf" srcId="{74BE1986-178C-465E-B2D1-A06EAD6B9E13}" destId="{AAEFA95F-6247-4679-ADD8-94A34CBFB9D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CA3EB-836B-4F5B-8B7B-C62D4B8E4B3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03CC369-BD10-4804-99AB-7A9A0844788C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Τετράγωνη σημειογραφία</a:t>
          </a:r>
          <a:endParaRPr lang="el-GR" dirty="0"/>
        </a:p>
      </dgm:t>
    </dgm:pt>
    <dgm:pt modelId="{19A54B4C-46F0-4E62-B051-E16B009E30AA}" type="parTrans" cxnId="{5049FFBA-E4E1-4829-B0F5-5EF2F837B8B6}">
      <dgm:prSet/>
      <dgm:spPr/>
      <dgm:t>
        <a:bodyPr/>
        <a:lstStyle/>
        <a:p>
          <a:endParaRPr lang="el-GR"/>
        </a:p>
      </dgm:t>
    </dgm:pt>
    <dgm:pt modelId="{17CA3173-820D-4D29-8B81-FC4C26F68754}" type="sibTrans" cxnId="{5049FFBA-E4E1-4829-B0F5-5EF2F837B8B6}">
      <dgm:prSet/>
      <dgm:spPr/>
      <dgm:t>
        <a:bodyPr/>
        <a:lstStyle/>
        <a:p>
          <a:endParaRPr lang="el-GR"/>
        </a:p>
      </dgm:t>
    </dgm:pt>
    <dgm:pt modelId="{381BD33E-8E56-4583-8566-F613578A9B10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Κλειδιά</a:t>
          </a:r>
          <a:endParaRPr lang="el-GR" dirty="0"/>
        </a:p>
      </dgm:t>
    </dgm:pt>
    <dgm:pt modelId="{570FD023-6531-4E45-B11F-CBF501CADBC5}" type="parTrans" cxnId="{E235AFC9-FC2A-4114-B8A8-E8E01760C62A}">
      <dgm:prSet/>
      <dgm:spPr/>
      <dgm:t>
        <a:bodyPr/>
        <a:lstStyle/>
        <a:p>
          <a:endParaRPr lang="el-GR"/>
        </a:p>
      </dgm:t>
    </dgm:pt>
    <dgm:pt modelId="{3C6276BB-EDD1-4BBB-8619-1691EB894F4E}" type="sibTrans" cxnId="{E235AFC9-FC2A-4114-B8A8-E8E01760C62A}">
      <dgm:prSet/>
      <dgm:spPr/>
      <dgm:t>
        <a:bodyPr/>
        <a:lstStyle/>
        <a:p>
          <a:endParaRPr lang="el-GR"/>
        </a:p>
      </dgm:t>
    </dgm:pt>
    <dgm:pt modelId="{57838DA7-B441-448E-89D6-40764126CF44}">
      <dgm:prSet phldrT="[Κείμενο]"/>
      <dgm:spPr>
        <a:solidFill>
          <a:srgbClr val="C00000"/>
        </a:solidFill>
      </dgm:spPr>
      <dgm:t>
        <a:bodyPr/>
        <a:lstStyle/>
        <a:p>
          <a:r>
            <a:rPr lang="el-GR" dirty="0" smtClean="0"/>
            <a:t>Φθογγόσημα (αξίες φθόγγων)</a:t>
          </a:r>
          <a:endParaRPr lang="el-GR" dirty="0"/>
        </a:p>
      </dgm:t>
    </dgm:pt>
    <dgm:pt modelId="{DB413753-6C32-43F0-A4DB-896CAF502C04}" type="parTrans" cxnId="{B56E7DEF-89B0-442B-9505-CA321DE387C1}">
      <dgm:prSet/>
      <dgm:spPr/>
      <dgm:t>
        <a:bodyPr/>
        <a:lstStyle/>
        <a:p>
          <a:endParaRPr lang="el-GR"/>
        </a:p>
      </dgm:t>
    </dgm:pt>
    <dgm:pt modelId="{99B7CE4D-7A8F-4030-954A-E52C189FBED7}" type="sibTrans" cxnId="{B56E7DEF-89B0-442B-9505-CA321DE387C1}">
      <dgm:prSet/>
      <dgm:spPr/>
      <dgm:t>
        <a:bodyPr/>
        <a:lstStyle/>
        <a:p>
          <a:endParaRPr lang="el-GR"/>
        </a:p>
      </dgm:t>
    </dgm:pt>
    <dgm:pt modelId="{3A024435-73CA-4BFA-A614-46D165DEB8D6}" type="pres">
      <dgm:prSet presAssocID="{C6ACA3EB-836B-4F5B-8B7B-C62D4B8E4B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C1CB9AA-C6DB-43A1-A3CE-D0E89A1B63FA}" type="pres">
      <dgm:prSet presAssocID="{E03CC369-BD10-4804-99AB-7A9A0844788C}" presName="parentLin" presStyleCnt="0"/>
      <dgm:spPr/>
    </dgm:pt>
    <dgm:pt modelId="{712D62A4-6692-4BC0-95AC-8945F9D0C722}" type="pres">
      <dgm:prSet presAssocID="{E03CC369-BD10-4804-99AB-7A9A0844788C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EF2E260A-4428-4BC9-A788-BAAC769E4C58}" type="pres">
      <dgm:prSet presAssocID="{E03CC369-BD10-4804-99AB-7A9A084478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3E733C-CD6C-4D16-A885-DB3BCD28A4E7}" type="pres">
      <dgm:prSet presAssocID="{E03CC369-BD10-4804-99AB-7A9A0844788C}" presName="negativeSpace" presStyleCnt="0"/>
      <dgm:spPr/>
    </dgm:pt>
    <dgm:pt modelId="{3A9F0F8E-798D-4A62-BAAE-338CC8B5C438}" type="pres">
      <dgm:prSet presAssocID="{E03CC369-BD10-4804-99AB-7A9A0844788C}" presName="childText" presStyleLbl="conFgAcc1" presStyleIdx="0" presStyleCnt="3">
        <dgm:presLayoutVars>
          <dgm:bulletEnabled val="1"/>
        </dgm:presLayoutVars>
      </dgm:prSet>
      <dgm:spPr/>
    </dgm:pt>
    <dgm:pt modelId="{DA0FAC99-E9B1-40F7-AAD4-9A95FD33973C}" type="pres">
      <dgm:prSet presAssocID="{17CA3173-820D-4D29-8B81-FC4C26F68754}" presName="spaceBetweenRectangles" presStyleCnt="0"/>
      <dgm:spPr/>
    </dgm:pt>
    <dgm:pt modelId="{89700AAA-638C-429F-805A-6D4B65121513}" type="pres">
      <dgm:prSet presAssocID="{381BD33E-8E56-4583-8566-F613578A9B10}" presName="parentLin" presStyleCnt="0"/>
      <dgm:spPr/>
    </dgm:pt>
    <dgm:pt modelId="{D24E1959-8D5E-42BF-B16D-5B7BAA1548B8}" type="pres">
      <dgm:prSet presAssocID="{381BD33E-8E56-4583-8566-F613578A9B1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3BC3CD3B-4626-4459-9C62-98B93C84710A}" type="pres">
      <dgm:prSet presAssocID="{381BD33E-8E56-4583-8566-F613578A9B1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48FE92-E40C-4166-831A-712341EB9631}" type="pres">
      <dgm:prSet presAssocID="{381BD33E-8E56-4583-8566-F613578A9B10}" presName="negativeSpace" presStyleCnt="0"/>
      <dgm:spPr/>
    </dgm:pt>
    <dgm:pt modelId="{3CDDE56A-1A77-4BD7-9FF6-DE835393EA12}" type="pres">
      <dgm:prSet presAssocID="{381BD33E-8E56-4583-8566-F613578A9B10}" presName="childText" presStyleLbl="conFgAcc1" presStyleIdx="1" presStyleCnt="3">
        <dgm:presLayoutVars>
          <dgm:bulletEnabled val="1"/>
        </dgm:presLayoutVars>
      </dgm:prSet>
      <dgm:spPr/>
    </dgm:pt>
    <dgm:pt modelId="{2AB84617-E025-4C1B-BD70-E8FC4D66957D}" type="pres">
      <dgm:prSet presAssocID="{3C6276BB-EDD1-4BBB-8619-1691EB894F4E}" presName="spaceBetweenRectangles" presStyleCnt="0"/>
      <dgm:spPr/>
    </dgm:pt>
    <dgm:pt modelId="{4C982FEF-B76B-4FD8-B224-868294C3036C}" type="pres">
      <dgm:prSet presAssocID="{57838DA7-B441-448E-89D6-40764126CF44}" presName="parentLin" presStyleCnt="0"/>
      <dgm:spPr/>
    </dgm:pt>
    <dgm:pt modelId="{484CCAA8-644C-4D48-A9BD-8419595F7076}" type="pres">
      <dgm:prSet presAssocID="{57838DA7-B441-448E-89D6-40764126CF44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C77678D5-36D2-43BF-9527-F89DCCEC8C3A}" type="pres">
      <dgm:prSet presAssocID="{57838DA7-B441-448E-89D6-40764126CF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020373-6EC1-4580-A657-67E739A59AF7}" type="pres">
      <dgm:prSet presAssocID="{57838DA7-B441-448E-89D6-40764126CF44}" presName="negativeSpace" presStyleCnt="0"/>
      <dgm:spPr/>
    </dgm:pt>
    <dgm:pt modelId="{7E230D88-6566-437D-A808-71B3F179CD56}" type="pres">
      <dgm:prSet presAssocID="{57838DA7-B441-448E-89D6-40764126CF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DB8AC3-F9A1-4D9D-937B-666E717794C8}" type="presOf" srcId="{381BD33E-8E56-4583-8566-F613578A9B10}" destId="{D24E1959-8D5E-42BF-B16D-5B7BAA1548B8}" srcOrd="0" destOrd="0" presId="urn:microsoft.com/office/officeart/2005/8/layout/list1"/>
    <dgm:cxn modelId="{3EE04EA4-C98B-4332-8CA4-BD63D7CE6D1B}" type="presOf" srcId="{57838DA7-B441-448E-89D6-40764126CF44}" destId="{C77678D5-36D2-43BF-9527-F89DCCEC8C3A}" srcOrd="1" destOrd="0" presId="urn:microsoft.com/office/officeart/2005/8/layout/list1"/>
    <dgm:cxn modelId="{5049FFBA-E4E1-4829-B0F5-5EF2F837B8B6}" srcId="{C6ACA3EB-836B-4F5B-8B7B-C62D4B8E4B37}" destId="{E03CC369-BD10-4804-99AB-7A9A0844788C}" srcOrd="0" destOrd="0" parTransId="{19A54B4C-46F0-4E62-B051-E16B009E30AA}" sibTransId="{17CA3173-820D-4D29-8B81-FC4C26F68754}"/>
    <dgm:cxn modelId="{E235AFC9-FC2A-4114-B8A8-E8E01760C62A}" srcId="{C6ACA3EB-836B-4F5B-8B7B-C62D4B8E4B37}" destId="{381BD33E-8E56-4583-8566-F613578A9B10}" srcOrd="1" destOrd="0" parTransId="{570FD023-6531-4E45-B11F-CBF501CADBC5}" sibTransId="{3C6276BB-EDD1-4BBB-8619-1691EB894F4E}"/>
    <dgm:cxn modelId="{7FDD9B02-0555-4B26-9469-ECEB9B6ADBA8}" type="presOf" srcId="{381BD33E-8E56-4583-8566-F613578A9B10}" destId="{3BC3CD3B-4626-4459-9C62-98B93C84710A}" srcOrd="1" destOrd="0" presId="urn:microsoft.com/office/officeart/2005/8/layout/list1"/>
    <dgm:cxn modelId="{972806B8-DA75-4D75-9C3A-C45009FD3025}" type="presOf" srcId="{E03CC369-BD10-4804-99AB-7A9A0844788C}" destId="{712D62A4-6692-4BC0-95AC-8945F9D0C722}" srcOrd="0" destOrd="0" presId="urn:microsoft.com/office/officeart/2005/8/layout/list1"/>
    <dgm:cxn modelId="{B56E7DEF-89B0-442B-9505-CA321DE387C1}" srcId="{C6ACA3EB-836B-4F5B-8B7B-C62D4B8E4B37}" destId="{57838DA7-B441-448E-89D6-40764126CF44}" srcOrd="2" destOrd="0" parTransId="{DB413753-6C32-43F0-A4DB-896CAF502C04}" sibTransId="{99B7CE4D-7A8F-4030-954A-E52C189FBED7}"/>
    <dgm:cxn modelId="{61BC5F96-7AFD-49CC-A765-7D75D199F1B1}" type="presOf" srcId="{E03CC369-BD10-4804-99AB-7A9A0844788C}" destId="{EF2E260A-4428-4BC9-A788-BAAC769E4C58}" srcOrd="1" destOrd="0" presId="urn:microsoft.com/office/officeart/2005/8/layout/list1"/>
    <dgm:cxn modelId="{7E1C64DB-6C15-49F8-9951-972CB0F94629}" type="presOf" srcId="{57838DA7-B441-448E-89D6-40764126CF44}" destId="{484CCAA8-644C-4D48-A9BD-8419595F7076}" srcOrd="0" destOrd="0" presId="urn:microsoft.com/office/officeart/2005/8/layout/list1"/>
    <dgm:cxn modelId="{BDEB8FC1-B5D9-4B6C-B6F1-481DDA3CE08B}" type="presOf" srcId="{C6ACA3EB-836B-4F5B-8B7B-C62D4B8E4B37}" destId="{3A024435-73CA-4BFA-A614-46D165DEB8D6}" srcOrd="0" destOrd="0" presId="urn:microsoft.com/office/officeart/2005/8/layout/list1"/>
    <dgm:cxn modelId="{07F2BD16-5778-4E3A-8F2B-959CC577C26B}" type="presParOf" srcId="{3A024435-73CA-4BFA-A614-46D165DEB8D6}" destId="{5C1CB9AA-C6DB-43A1-A3CE-D0E89A1B63FA}" srcOrd="0" destOrd="0" presId="urn:microsoft.com/office/officeart/2005/8/layout/list1"/>
    <dgm:cxn modelId="{950AC1B6-D90B-44BC-A144-12596395C853}" type="presParOf" srcId="{5C1CB9AA-C6DB-43A1-A3CE-D0E89A1B63FA}" destId="{712D62A4-6692-4BC0-95AC-8945F9D0C722}" srcOrd="0" destOrd="0" presId="urn:microsoft.com/office/officeart/2005/8/layout/list1"/>
    <dgm:cxn modelId="{630C8F48-B31B-4862-BA4C-8B3DE4966E3D}" type="presParOf" srcId="{5C1CB9AA-C6DB-43A1-A3CE-D0E89A1B63FA}" destId="{EF2E260A-4428-4BC9-A788-BAAC769E4C58}" srcOrd="1" destOrd="0" presId="urn:microsoft.com/office/officeart/2005/8/layout/list1"/>
    <dgm:cxn modelId="{1F174962-8E80-46DC-ACB7-48A2E2BE110D}" type="presParOf" srcId="{3A024435-73CA-4BFA-A614-46D165DEB8D6}" destId="{6F3E733C-CD6C-4D16-A885-DB3BCD28A4E7}" srcOrd="1" destOrd="0" presId="urn:microsoft.com/office/officeart/2005/8/layout/list1"/>
    <dgm:cxn modelId="{491C7667-1C9A-4E83-BD9F-ADD0921A1EC5}" type="presParOf" srcId="{3A024435-73CA-4BFA-A614-46D165DEB8D6}" destId="{3A9F0F8E-798D-4A62-BAAE-338CC8B5C438}" srcOrd="2" destOrd="0" presId="urn:microsoft.com/office/officeart/2005/8/layout/list1"/>
    <dgm:cxn modelId="{9AFE6295-7EB8-4239-AA99-A826F5C11FFB}" type="presParOf" srcId="{3A024435-73CA-4BFA-A614-46D165DEB8D6}" destId="{DA0FAC99-E9B1-40F7-AAD4-9A95FD33973C}" srcOrd="3" destOrd="0" presId="urn:microsoft.com/office/officeart/2005/8/layout/list1"/>
    <dgm:cxn modelId="{EDE73501-3EDF-4A29-9D9F-3561CA029355}" type="presParOf" srcId="{3A024435-73CA-4BFA-A614-46D165DEB8D6}" destId="{89700AAA-638C-429F-805A-6D4B65121513}" srcOrd="4" destOrd="0" presId="urn:microsoft.com/office/officeart/2005/8/layout/list1"/>
    <dgm:cxn modelId="{B144230B-6FCA-47CB-B0E0-8D22C6EF42DD}" type="presParOf" srcId="{89700AAA-638C-429F-805A-6D4B65121513}" destId="{D24E1959-8D5E-42BF-B16D-5B7BAA1548B8}" srcOrd="0" destOrd="0" presId="urn:microsoft.com/office/officeart/2005/8/layout/list1"/>
    <dgm:cxn modelId="{700231D7-D6DD-40E3-80B6-6A7D0110C6D0}" type="presParOf" srcId="{89700AAA-638C-429F-805A-6D4B65121513}" destId="{3BC3CD3B-4626-4459-9C62-98B93C84710A}" srcOrd="1" destOrd="0" presId="urn:microsoft.com/office/officeart/2005/8/layout/list1"/>
    <dgm:cxn modelId="{5C9B8602-E588-4AA3-B854-E77168179F71}" type="presParOf" srcId="{3A024435-73CA-4BFA-A614-46D165DEB8D6}" destId="{0E48FE92-E40C-4166-831A-712341EB9631}" srcOrd="5" destOrd="0" presId="urn:microsoft.com/office/officeart/2005/8/layout/list1"/>
    <dgm:cxn modelId="{D0A36541-0C5E-42B8-8EE7-E43E26C9D351}" type="presParOf" srcId="{3A024435-73CA-4BFA-A614-46D165DEB8D6}" destId="{3CDDE56A-1A77-4BD7-9FF6-DE835393EA12}" srcOrd="6" destOrd="0" presId="urn:microsoft.com/office/officeart/2005/8/layout/list1"/>
    <dgm:cxn modelId="{7E770F1D-4B11-4444-9967-D177E7760DDB}" type="presParOf" srcId="{3A024435-73CA-4BFA-A614-46D165DEB8D6}" destId="{2AB84617-E025-4C1B-BD70-E8FC4D66957D}" srcOrd="7" destOrd="0" presId="urn:microsoft.com/office/officeart/2005/8/layout/list1"/>
    <dgm:cxn modelId="{1111D696-DE43-4DE4-BC71-05EA9118660F}" type="presParOf" srcId="{3A024435-73CA-4BFA-A614-46D165DEB8D6}" destId="{4C982FEF-B76B-4FD8-B224-868294C3036C}" srcOrd="8" destOrd="0" presId="urn:microsoft.com/office/officeart/2005/8/layout/list1"/>
    <dgm:cxn modelId="{64B04804-CDE3-4F62-A49C-7A41B6BC3FE8}" type="presParOf" srcId="{4C982FEF-B76B-4FD8-B224-868294C3036C}" destId="{484CCAA8-644C-4D48-A9BD-8419595F7076}" srcOrd="0" destOrd="0" presId="urn:microsoft.com/office/officeart/2005/8/layout/list1"/>
    <dgm:cxn modelId="{E7ACA738-3B2B-47EE-8CA8-8008C8CCC3A0}" type="presParOf" srcId="{4C982FEF-B76B-4FD8-B224-868294C3036C}" destId="{C77678D5-36D2-43BF-9527-F89DCCEC8C3A}" srcOrd="1" destOrd="0" presId="urn:microsoft.com/office/officeart/2005/8/layout/list1"/>
    <dgm:cxn modelId="{3F596564-D190-4436-BF03-B89709B0D0C4}" type="presParOf" srcId="{3A024435-73CA-4BFA-A614-46D165DEB8D6}" destId="{00020373-6EC1-4580-A657-67E739A59AF7}" srcOrd="9" destOrd="0" presId="urn:microsoft.com/office/officeart/2005/8/layout/list1"/>
    <dgm:cxn modelId="{DD36392B-87B3-4DF3-A366-63F3D70A68E5}" type="presParOf" srcId="{3A024435-73CA-4BFA-A614-46D165DEB8D6}" destId="{7E230D88-6566-437D-A808-71B3F179CD5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D0B66E-9E39-4AD4-BF9A-FE0386D73D5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8D19AFF-C4E4-49A6-AE9C-5FAB5D784D4D}">
      <dgm:prSet phldrT="[Κείμενο]"/>
      <dgm:spPr>
        <a:solidFill>
          <a:srgbClr val="00B050">
            <a:alpha val="98039"/>
          </a:srgbClr>
        </a:solidFill>
      </dgm:spPr>
      <dgm:t>
        <a:bodyPr/>
        <a:lstStyle/>
        <a:p>
          <a:r>
            <a:rPr lang="el-GR" dirty="0" smtClean="0"/>
            <a:t>Πεντάγραμμο – βοηθητικές γραμμές</a:t>
          </a:r>
          <a:endParaRPr lang="el-GR" dirty="0"/>
        </a:p>
      </dgm:t>
    </dgm:pt>
    <dgm:pt modelId="{676CF229-CB85-453A-ABFB-50097F5B672F}" type="parTrans" cxnId="{B75CA732-7B74-46AB-A755-F76998CD2BDA}">
      <dgm:prSet/>
      <dgm:spPr/>
      <dgm:t>
        <a:bodyPr/>
        <a:lstStyle/>
        <a:p>
          <a:endParaRPr lang="el-GR"/>
        </a:p>
      </dgm:t>
    </dgm:pt>
    <dgm:pt modelId="{4E8645FD-15D4-4489-A586-123370F8F408}" type="sibTrans" cxnId="{B75CA732-7B74-46AB-A755-F76998CD2BDA}">
      <dgm:prSet/>
      <dgm:spPr/>
      <dgm:t>
        <a:bodyPr/>
        <a:lstStyle/>
        <a:p>
          <a:endParaRPr lang="el-GR"/>
        </a:p>
      </dgm:t>
    </dgm:pt>
    <dgm:pt modelId="{1CE262F0-5064-4C35-A658-EB0776CEC2F3}">
      <dgm:prSet phldrT="[Κείμενο]"/>
      <dgm:spPr>
        <a:solidFill>
          <a:srgbClr val="00B050"/>
        </a:solidFill>
      </dgm:spPr>
      <dgm:t>
        <a:bodyPr/>
        <a:lstStyle/>
        <a:p>
          <a:r>
            <a:rPr lang="el-GR" dirty="0" smtClean="0"/>
            <a:t>Διαστολές</a:t>
          </a:r>
          <a:endParaRPr lang="el-GR" dirty="0"/>
        </a:p>
      </dgm:t>
    </dgm:pt>
    <dgm:pt modelId="{DE3B4948-D116-4523-950D-97BFBED851F9}" type="parTrans" cxnId="{5B73EFF8-F21B-4226-9166-462EF69D6B42}">
      <dgm:prSet/>
      <dgm:spPr/>
      <dgm:t>
        <a:bodyPr/>
        <a:lstStyle/>
        <a:p>
          <a:endParaRPr lang="el-GR"/>
        </a:p>
      </dgm:t>
    </dgm:pt>
    <dgm:pt modelId="{504A01EF-F67F-4DA0-8907-68C39C077FB6}" type="sibTrans" cxnId="{5B73EFF8-F21B-4226-9166-462EF69D6B42}">
      <dgm:prSet/>
      <dgm:spPr/>
      <dgm:t>
        <a:bodyPr/>
        <a:lstStyle/>
        <a:p>
          <a:endParaRPr lang="el-GR"/>
        </a:p>
      </dgm:t>
    </dgm:pt>
    <dgm:pt modelId="{E0F57050-42F0-466B-9AC2-6958A71E65F6}">
      <dgm:prSet phldrT="[Κείμενο]"/>
      <dgm:spPr>
        <a:solidFill>
          <a:srgbClr val="00B050"/>
        </a:solidFill>
      </dgm:spPr>
      <dgm:t>
        <a:bodyPr/>
        <a:lstStyle/>
        <a:p>
          <a:r>
            <a:rPr lang="el-GR" dirty="0" smtClean="0"/>
            <a:t>Μέτρο (ένδειξη του μέτρου)</a:t>
          </a:r>
          <a:endParaRPr lang="el-GR" dirty="0"/>
        </a:p>
      </dgm:t>
    </dgm:pt>
    <dgm:pt modelId="{391DEE9A-1A7A-44E7-8C0D-1D6B165CC132}" type="parTrans" cxnId="{0B0E457E-8C36-4EDB-B441-5F441251E834}">
      <dgm:prSet/>
      <dgm:spPr/>
      <dgm:t>
        <a:bodyPr/>
        <a:lstStyle/>
        <a:p>
          <a:endParaRPr lang="el-GR"/>
        </a:p>
      </dgm:t>
    </dgm:pt>
    <dgm:pt modelId="{9A43CB1B-DE53-4FA2-B779-6410B92F0AC1}" type="sibTrans" cxnId="{0B0E457E-8C36-4EDB-B441-5F441251E834}">
      <dgm:prSet/>
      <dgm:spPr/>
      <dgm:t>
        <a:bodyPr/>
        <a:lstStyle/>
        <a:p>
          <a:endParaRPr lang="el-GR"/>
        </a:p>
      </dgm:t>
    </dgm:pt>
    <dgm:pt modelId="{5C8C0E7F-D5F6-4651-A497-A05C87803BB8}" type="pres">
      <dgm:prSet presAssocID="{2ED0B66E-9E39-4AD4-BF9A-FE0386D73D5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8DEB5EF-BC03-4621-84BB-752E9CA3592C}" type="pres">
      <dgm:prSet presAssocID="{28D19AFF-C4E4-49A6-AE9C-5FAB5D784D4D}" presName="parentLin" presStyleCnt="0"/>
      <dgm:spPr/>
    </dgm:pt>
    <dgm:pt modelId="{00F70DC8-DDEC-41FD-8940-88A334584F93}" type="pres">
      <dgm:prSet presAssocID="{28D19AFF-C4E4-49A6-AE9C-5FAB5D784D4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6A870A1-2E85-4A46-8C75-4A7BF0DC2064}" type="pres">
      <dgm:prSet presAssocID="{28D19AFF-C4E4-49A6-AE9C-5FAB5D784D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346E32-AFE4-484F-B84C-134908E47198}" type="pres">
      <dgm:prSet presAssocID="{28D19AFF-C4E4-49A6-AE9C-5FAB5D784D4D}" presName="negativeSpace" presStyleCnt="0"/>
      <dgm:spPr/>
    </dgm:pt>
    <dgm:pt modelId="{97CC6C4B-60F7-41C1-9162-09EC26D59654}" type="pres">
      <dgm:prSet presAssocID="{28D19AFF-C4E4-49A6-AE9C-5FAB5D784D4D}" presName="childText" presStyleLbl="conFgAcc1" presStyleIdx="0" presStyleCnt="3">
        <dgm:presLayoutVars>
          <dgm:bulletEnabled val="1"/>
        </dgm:presLayoutVars>
      </dgm:prSet>
      <dgm:spPr/>
    </dgm:pt>
    <dgm:pt modelId="{6E5F63E7-8B7E-44F5-A92C-3B353100C64A}" type="pres">
      <dgm:prSet presAssocID="{4E8645FD-15D4-4489-A586-123370F8F408}" presName="spaceBetweenRectangles" presStyleCnt="0"/>
      <dgm:spPr/>
    </dgm:pt>
    <dgm:pt modelId="{70AE0335-5244-46CD-900C-7A596B4CB514}" type="pres">
      <dgm:prSet presAssocID="{1CE262F0-5064-4C35-A658-EB0776CEC2F3}" presName="parentLin" presStyleCnt="0"/>
      <dgm:spPr/>
    </dgm:pt>
    <dgm:pt modelId="{679366EC-8089-40DF-ADCB-7E634572FA59}" type="pres">
      <dgm:prSet presAssocID="{1CE262F0-5064-4C35-A658-EB0776CEC2F3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6BFC4405-9A0D-401E-9D49-53BD05B73212}" type="pres">
      <dgm:prSet presAssocID="{1CE262F0-5064-4C35-A658-EB0776CEC2F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BD947D-B83C-47C8-B6D1-0130060F866E}" type="pres">
      <dgm:prSet presAssocID="{1CE262F0-5064-4C35-A658-EB0776CEC2F3}" presName="negativeSpace" presStyleCnt="0"/>
      <dgm:spPr/>
    </dgm:pt>
    <dgm:pt modelId="{697FB14E-6E43-472D-BDAF-CD5C02007501}" type="pres">
      <dgm:prSet presAssocID="{1CE262F0-5064-4C35-A658-EB0776CEC2F3}" presName="childText" presStyleLbl="conFgAcc1" presStyleIdx="1" presStyleCnt="3">
        <dgm:presLayoutVars>
          <dgm:bulletEnabled val="1"/>
        </dgm:presLayoutVars>
      </dgm:prSet>
      <dgm:spPr/>
    </dgm:pt>
    <dgm:pt modelId="{53E7E4AB-61F7-4ED0-951B-4A4F20054314}" type="pres">
      <dgm:prSet presAssocID="{504A01EF-F67F-4DA0-8907-68C39C077FB6}" presName="spaceBetweenRectangles" presStyleCnt="0"/>
      <dgm:spPr/>
    </dgm:pt>
    <dgm:pt modelId="{BE5E4073-ED5A-46D1-8A66-426F39F0E00E}" type="pres">
      <dgm:prSet presAssocID="{E0F57050-42F0-466B-9AC2-6958A71E65F6}" presName="parentLin" presStyleCnt="0"/>
      <dgm:spPr/>
    </dgm:pt>
    <dgm:pt modelId="{1046B3C0-7D68-4565-B3B5-EF46402A217E}" type="pres">
      <dgm:prSet presAssocID="{E0F57050-42F0-466B-9AC2-6958A71E65F6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917F7CB1-8519-4277-9ECE-A692F9154685}" type="pres">
      <dgm:prSet presAssocID="{E0F57050-42F0-466B-9AC2-6958A71E65F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BD4273-3749-4783-977D-24A3B9459207}" type="pres">
      <dgm:prSet presAssocID="{E0F57050-42F0-466B-9AC2-6958A71E65F6}" presName="negativeSpace" presStyleCnt="0"/>
      <dgm:spPr/>
    </dgm:pt>
    <dgm:pt modelId="{59A5888B-C754-4695-8D2D-E7CEF34BEDC9}" type="pres">
      <dgm:prSet presAssocID="{E0F57050-42F0-466B-9AC2-6958A71E65F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A84F9B8-FD25-47BA-B6D7-C013962299CB}" type="presOf" srcId="{E0F57050-42F0-466B-9AC2-6958A71E65F6}" destId="{917F7CB1-8519-4277-9ECE-A692F9154685}" srcOrd="1" destOrd="0" presId="urn:microsoft.com/office/officeart/2005/8/layout/list1"/>
    <dgm:cxn modelId="{79EC206A-3FA4-4C4C-A86E-3A002E129854}" type="presOf" srcId="{1CE262F0-5064-4C35-A658-EB0776CEC2F3}" destId="{6BFC4405-9A0D-401E-9D49-53BD05B73212}" srcOrd="1" destOrd="0" presId="urn:microsoft.com/office/officeart/2005/8/layout/list1"/>
    <dgm:cxn modelId="{5B73EFF8-F21B-4226-9166-462EF69D6B42}" srcId="{2ED0B66E-9E39-4AD4-BF9A-FE0386D73D5F}" destId="{1CE262F0-5064-4C35-A658-EB0776CEC2F3}" srcOrd="1" destOrd="0" parTransId="{DE3B4948-D116-4523-950D-97BFBED851F9}" sibTransId="{504A01EF-F67F-4DA0-8907-68C39C077FB6}"/>
    <dgm:cxn modelId="{824F74FA-7966-43FF-9BFC-B8CDF10A5793}" type="presOf" srcId="{1CE262F0-5064-4C35-A658-EB0776CEC2F3}" destId="{679366EC-8089-40DF-ADCB-7E634572FA59}" srcOrd="0" destOrd="0" presId="urn:microsoft.com/office/officeart/2005/8/layout/list1"/>
    <dgm:cxn modelId="{5A399E3F-5D0D-4559-8EFA-66AF16419CA6}" type="presOf" srcId="{2ED0B66E-9E39-4AD4-BF9A-FE0386D73D5F}" destId="{5C8C0E7F-D5F6-4651-A497-A05C87803BB8}" srcOrd="0" destOrd="0" presId="urn:microsoft.com/office/officeart/2005/8/layout/list1"/>
    <dgm:cxn modelId="{9BCFD8BA-2A98-4AF3-AE3F-5A1AA37359F1}" type="presOf" srcId="{28D19AFF-C4E4-49A6-AE9C-5FAB5D784D4D}" destId="{16A870A1-2E85-4A46-8C75-4A7BF0DC2064}" srcOrd="1" destOrd="0" presId="urn:microsoft.com/office/officeart/2005/8/layout/list1"/>
    <dgm:cxn modelId="{194E77CD-6880-4320-80A1-E1694BB68F65}" type="presOf" srcId="{E0F57050-42F0-466B-9AC2-6958A71E65F6}" destId="{1046B3C0-7D68-4565-B3B5-EF46402A217E}" srcOrd="0" destOrd="0" presId="urn:microsoft.com/office/officeart/2005/8/layout/list1"/>
    <dgm:cxn modelId="{A635F388-099B-4893-BBF9-5899BACB1799}" type="presOf" srcId="{28D19AFF-C4E4-49A6-AE9C-5FAB5D784D4D}" destId="{00F70DC8-DDEC-41FD-8940-88A334584F93}" srcOrd="0" destOrd="0" presId="urn:microsoft.com/office/officeart/2005/8/layout/list1"/>
    <dgm:cxn modelId="{B75CA732-7B74-46AB-A755-F76998CD2BDA}" srcId="{2ED0B66E-9E39-4AD4-BF9A-FE0386D73D5F}" destId="{28D19AFF-C4E4-49A6-AE9C-5FAB5D784D4D}" srcOrd="0" destOrd="0" parTransId="{676CF229-CB85-453A-ABFB-50097F5B672F}" sibTransId="{4E8645FD-15D4-4489-A586-123370F8F408}"/>
    <dgm:cxn modelId="{0B0E457E-8C36-4EDB-B441-5F441251E834}" srcId="{2ED0B66E-9E39-4AD4-BF9A-FE0386D73D5F}" destId="{E0F57050-42F0-466B-9AC2-6958A71E65F6}" srcOrd="2" destOrd="0" parTransId="{391DEE9A-1A7A-44E7-8C0D-1D6B165CC132}" sibTransId="{9A43CB1B-DE53-4FA2-B779-6410B92F0AC1}"/>
    <dgm:cxn modelId="{DB80DF5B-1EDB-4EDE-83C4-E27F9FA46D17}" type="presParOf" srcId="{5C8C0E7F-D5F6-4651-A497-A05C87803BB8}" destId="{D8DEB5EF-BC03-4621-84BB-752E9CA3592C}" srcOrd="0" destOrd="0" presId="urn:microsoft.com/office/officeart/2005/8/layout/list1"/>
    <dgm:cxn modelId="{F4C29A33-B7A1-4AA9-AD04-3B3BFA1DD1DF}" type="presParOf" srcId="{D8DEB5EF-BC03-4621-84BB-752E9CA3592C}" destId="{00F70DC8-DDEC-41FD-8940-88A334584F93}" srcOrd="0" destOrd="0" presId="urn:microsoft.com/office/officeart/2005/8/layout/list1"/>
    <dgm:cxn modelId="{630072F3-312C-431E-82D7-A8B3E1D7DF12}" type="presParOf" srcId="{D8DEB5EF-BC03-4621-84BB-752E9CA3592C}" destId="{16A870A1-2E85-4A46-8C75-4A7BF0DC2064}" srcOrd="1" destOrd="0" presId="urn:microsoft.com/office/officeart/2005/8/layout/list1"/>
    <dgm:cxn modelId="{735A650F-60F7-4754-AEE7-FE94373C1A50}" type="presParOf" srcId="{5C8C0E7F-D5F6-4651-A497-A05C87803BB8}" destId="{B5346E32-AFE4-484F-B84C-134908E47198}" srcOrd="1" destOrd="0" presId="urn:microsoft.com/office/officeart/2005/8/layout/list1"/>
    <dgm:cxn modelId="{F481EF2C-79A5-40E2-85A5-051A05294915}" type="presParOf" srcId="{5C8C0E7F-D5F6-4651-A497-A05C87803BB8}" destId="{97CC6C4B-60F7-41C1-9162-09EC26D59654}" srcOrd="2" destOrd="0" presId="urn:microsoft.com/office/officeart/2005/8/layout/list1"/>
    <dgm:cxn modelId="{0E9A93D1-7600-4B9E-BD38-8E51084A0953}" type="presParOf" srcId="{5C8C0E7F-D5F6-4651-A497-A05C87803BB8}" destId="{6E5F63E7-8B7E-44F5-A92C-3B353100C64A}" srcOrd="3" destOrd="0" presId="urn:microsoft.com/office/officeart/2005/8/layout/list1"/>
    <dgm:cxn modelId="{48796D94-F791-41E2-A36E-00240290DB6C}" type="presParOf" srcId="{5C8C0E7F-D5F6-4651-A497-A05C87803BB8}" destId="{70AE0335-5244-46CD-900C-7A596B4CB514}" srcOrd="4" destOrd="0" presId="urn:microsoft.com/office/officeart/2005/8/layout/list1"/>
    <dgm:cxn modelId="{6C122361-1A87-4B4E-B059-79F06B2FBFC3}" type="presParOf" srcId="{70AE0335-5244-46CD-900C-7A596B4CB514}" destId="{679366EC-8089-40DF-ADCB-7E634572FA59}" srcOrd="0" destOrd="0" presId="urn:microsoft.com/office/officeart/2005/8/layout/list1"/>
    <dgm:cxn modelId="{DE18195D-DCEA-4504-90DD-4B8D3A143405}" type="presParOf" srcId="{70AE0335-5244-46CD-900C-7A596B4CB514}" destId="{6BFC4405-9A0D-401E-9D49-53BD05B73212}" srcOrd="1" destOrd="0" presId="urn:microsoft.com/office/officeart/2005/8/layout/list1"/>
    <dgm:cxn modelId="{F0432825-8977-45A7-8006-FFCD0ACA5129}" type="presParOf" srcId="{5C8C0E7F-D5F6-4651-A497-A05C87803BB8}" destId="{BABD947D-B83C-47C8-B6D1-0130060F866E}" srcOrd="5" destOrd="0" presId="urn:microsoft.com/office/officeart/2005/8/layout/list1"/>
    <dgm:cxn modelId="{68D8C481-B0A6-49BE-8359-A444C46CBDAF}" type="presParOf" srcId="{5C8C0E7F-D5F6-4651-A497-A05C87803BB8}" destId="{697FB14E-6E43-472D-BDAF-CD5C02007501}" srcOrd="6" destOrd="0" presId="urn:microsoft.com/office/officeart/2005/8/layout/list1"/>
    <dgm:cxn modelId="{EED6FFFB-8D75-4009-9FE0-5A87B760F00A}" type="presParOf" srcId="{5C8C0E7F-D5F6-4651-A497-A05C87803BB8}" destId="{53E7E4AB-61F7-4ED0-951B-4A4F20054314}" srcOrd="7" destOrd="0" presId="urn:microsoft.com/office/officeart/2005/8/layout/list1"/>
    <dgm:cxn modelId="{BE5B5E32-9B9C-4551-A67B-D86D425F718A}" type="presParOf" srcId="{5C8C0E7F-D5F6-4651-A497-A05C87803BB8}" destId="{BE5E4073-ED5A-46D1-8A66-426F39F0E00E}" srcOrd="8" destOrd="0" presId="urn:microsoft.com/office/officeart/2005/8/layout/list1"/>
    <dgm:cxn modelId="{FA785439-B667-4D44-B8FF-37022E4C3DDB}" type="presParOf" srcId="{BE5E4073-ED5A-46D1-8A66-426F39F0E00E}" destId="{1046B3C0-7D68-4565-B3B5-EF46402A217E}" srcOrd="0" destOrd="0" presId="urn:microsoft.com/office/officeart/2005/8/layout/list1"/>
    <dgm:cxn modelId="{409D9146-6E18-47C7-8418-5D8912CC820D}" type="presParOf" srcId="{BE5E4073-ED5A-46D1-8A66-426F39F0E00E}" destId="{917F7CB1-8519-4277-9ECE-A692F9154685}" srcOrd="1" destOrd="0" presId="urn:microsoft.com/office/officeart/2005/8/layout/list1"/>
    <dgm:cxn modelId="{A536232E-9CF5-4337-93B0-2956392A48FF}" type="presParOf" srcId="{5C8C0E7F-D5F6-4651-A497-A05C87803BB8}" destId="{D6BD4273-3749-4783-977D-24A3B9459207}" srcOrd="9" destOrd="0" presId="urn:microsoft.com/office/officeart/2005/8/layout/list1"/>
    <dgm:cxn modelId="{1C3941D8-09E5-46C0-BE95-42F760AB6718}" type="presParOf" srcId="{5C8C0E7F-D5F6-4651-A497-A05C87803BB8}" destId="{59A5888B-C754-4695-8D2D-E7CEF34BED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952DCE-F655-4ECB-97E9-DBDAB01295D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34FD653-3D77-436B-9F3E-1ABE3EB4AFCF}">
      <dgm:prSet phldrT="[Κείμενο]"/>
      <dgm:spPr>
        <a:solidFill>
          <a:srgbClr val="00B050"/>
        </a:solidFill>
      </dgm:spPr>
      <dgm:t>
        <a:bodyPr/>
        <a:lstStyle/>
        <a:p>
          <a:r>
            <a:rPr lang="el-GR" dirty="0" smtClean="0"/>
            <a:t>Ενδείξεις διάρκειας</a:t>
          </a:r>
          <a:endParaRPr lang="el-GR" dirty="0"/>
        </a:p>
      </dgm:t>
    </dgm:pt>
    <dgm:pt modelId="{9471D30B-DB14-4010-8C76-F326D4B6F68C}" type="parTrans" cxnId="{453BAE16-5E92-4349-9316-746D928F85AE}">
      <dgm:prSet/>
      <dgm:spPr/>
      <dgm:t>
        <a:bodyPr/>
        <a:lstStyle/>
        <a:p>
          <a:endParaRPr lang="el-GR"/>
        </a:p>
      </dgm:t>
    </dgm:pt>
    <dgm:pt modelId="{03BCE5B2-6E32-44D0-ADB8-D93F0560C280}" type="sibTrans" cxnId="{453BAE16-5E92-4349-9316-746D928F85AE}">
      <dgm:prSet/>
      <dgm:spPr/>
      <dgm:t>
        <a:bodyPr/>
        <a:lstStyle/>
        <a:p>
          <a:endParaRPr lang="el-GR"/>
        </a:p>
      </dgm:t>
    </dgm:pt>
    <dgm:pt modelId="{82F3A1D8-55C8-4DA8-9E6B-9A843E3CBF58}">
      <dgm:prSet phldrT="[Κείμενο]"/>
      <dgm:spPr>
        <a:solidFill>
          <a:srgbClr val="00B050"/>
        </a:solidFill>
      </dgm:spPr>
      <dgm:t>
        <a:bodyPr/>
        <a:lstStyle/>
        <a:p>
          <a:r>
            <a:rPr lang="el-GR" dirty="0" smtClean="0"/>
            <a:t>Ενδείξεις ερμηνείας</a:t>
          </a:r>
          <a:endParaRPr lang="el-GR" dirty="0"/>
        </a:p>
      </dgm:t>
    </dgm:pt>
    <dgm:pt modelId="{B33DBE81-A89D-4AE3-8185-6FD0957E2AC8}" type="parTrans" cxnId="{8B2B2B01-AF58-4AB1-9711-C7AF00D865A0}">
      <dgm:prSet/>
      <dgm:spPr/>
      <dgm:t>
        <a:bodyPr/>
        <a:lstStyle/>
        <a:p>
          <a:endParaRPr lang="el-GR"/>
        </a:p>
      </dgm:t>
    </dgm:pt>
    <dgm:pt modelId="{65DB6EDE-EDC2-4CB6-AA95-BA7007E9214B}" type="sibTrans" cxnId="{8B2B2B01-AF58-4AB1-9711-C7AF00D865A0}">
      <dgm:prSet/>
      <dgm:spPr/>
      <dgm:t>
        <a:bodyPr/>
        <a:lstStyle/>
        <a:p>
          <a:endParaRPr lang="el-GR"/>
        </a:p>
      </dgm:t>
    </dgm:pt>
    <dgm:pt modelId="{9C46AB61-3C7F-4B77-89E8-1FB8D2EFB6C9}">
      <dgm:prSet phldrT="[Κείμενο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dirty="0" smtClean="0"/>
            <a:t>Αναλογική συγκεκριμένη σημειογραφία</a:t>
          </a:r>
          <a:endParaRPr lang="el-GR" dirty="0"/>
        </a:p>
      </dgm:t>
    </dgm:pt>
    <dgm:pt modelId="{95821E07-0F32-4580-AB35-FFC28D0F07C8}" type="parTrans" cxnId="{F2ECFDFA-F460-4CB7-9500-0B2DDE4A7C02}">
      <dgm:prSet/>
      <dgm:spPr/>
      <dgm:t>
        <a:bodyPr/>
        <a:lstStyle/>
        <a:p>
          <a:endParaRPr lang="el-GR"/>
        </a:p>
      </dgm:t>
    </dgm:pt>
    <dgm:pt modelId="{203E5A5B-648A-40F3-8205-5E52C329FD2C}" type="sibTrans" cxnId="{F2ECFDFA-F460-4CB7-9500-0B2DDE4A7C02}">
      <dgm:prSet/>
      <dgm:spPr/>
      <dgm:t>
        <a:bodyPr/>
        <a:lstStyle/>
        <a:p>
          <a:endParaRPr lang="el-GR"/>
        </a:p>
      </dgm:t>
    </dgm:pt>
    <dgm:pt modelId="{1CAAA4EF-EAAF-4AD8-A85E-756511FFD2DE}" type="pres">
      <dgm:prSet presAssocID="{12952DCE-F655-4ECB-97E9-DBDAB01295D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C1A81B-F361-4C80-8645-E5D336DD4D67}" type="pres">
      <dgm:prSet presAssocID="{934FD653-3D77-436B-9F3E-1ABE3EB4AFCF}" presName="parentLin" presStyleCnt="0"/>
      <dgm:spPr/>
    </dgm:pt>
    <dgm:pt modelId="{E977A8F3-69C7-46BF-8269-12A6DA83E9FD}" type="pres">
      <dgm:prSet presAssocID="{934FD653-3D77-436B-9F3E-1ABE3EB4AFCF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41FB7C1-3A28-4FE8-96BB-D54D62B4D2DC}" type="pres">
      <dgm:prSet presAssocID="{934FD653-3D77-436B-9F3E-1ABE3EB4AF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AD28DEE-2AF8-43A7-970E-250AD198C81D}" type="pres">
      <dgm:prSet presAssocID="{934FD653-3D77-436B-9F3E-1ABE3EB4AFCF}" presName="negativeSpace" presStyleCnt="0"/>
      <dgm:spPr/>
    </dgm:pt>
    <dgm:pt modelId="{1D2DC31E-9F37-4CBC-8DBD-8219E4420E6E}" type="pres">
      <dgm:prSet presAssocID="{934FD653-3D77-436B-9F3E-1ABE3EB4AFCF}" presName="childText" presStyleLbl="conFgAcc1" presStyleIdx="0" presStyleCnt="3">
        <dgm:presLayoutVars>
          <dgm:bulletEnabled val="1"/>
        </dgm:presLayoutVars>
      </dgm:prSet>
      <dgm:spPr/>
    </dgm:pt>
    <dgm:pt modelId="{739BD0B2-F81F-4271-8B37-BF053210F3B8}" type="pres">
      <dgm:prSet presAssocID="{03BCE5B2-6E32-44D0-ADB8-D93F0560C280}" presName="spaceBetweenRectangles" presStyleCnt="0"/>
      <dgm:spPr/>
    </dgm:pt>
    <dgm:pt modelId="{FE1EB1CF-18F6-4968-874C-69939AA07146}" type="pres">
      <dgm:prSet presAssocID="{82F3A1D8-55C8-4DA8-9E6B-9A843E3CBF58}" presName="parentLin" presStyleCnt="0"/>
      <dgm:spPr/>
    </dgm:pt>
    <dgm:pt modelId="{8D2B722E-ABE4-4355-B16B-2ABC652A9D7D}" type="pres">
      <dgm:prSet presAssocID="{82F3A1D8-55C8-4DA8-9E6B-9A843E3CBF58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9754AC4-7B3B-4AB3-ABA7-8630A43BD547}" type="pres">
      <dgm:prSet presAssocID="{82F3A1D8-55C8-4DA8-9E6B-9A843E3CBF5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A41228C-7A34-4079-970A-A38B541BC356}" type="pres">
      <dgm:prSet presAssocID="{82F3A1D8-55C8-4DA8-9E6B-9A843E3CBF58}" presName="negativeSpace" presStyleCnt="0"/>
      <dgm:spPr/>
    </dgm:pt>
    <dgm:pt modelId="{E8877E1C-32BF-441F-BDAD-00077FD53BDE}" type="pres">
      <dgm:prSet presAssocID="{82F3A1D8-55C8-4DA8-9E6B-9A843E3CBF58}" presName="childText" presStyleLbl="conFgAcc1" presStyleIdx="1" presStyleCnt="3">
        <dgm:presLayoutVars>
          <dgm:bulletEnabled val="1"/>
        </dgm:presLayoutVars>
      </dgm:prSet>
      <dgm:spPr/>
    </dgm:pt>
    <dgm:pt modelId="{8E1CCC48-74C9-493E-B5F5-2E72661B2E81}" type="pres">
      <dgm:prSet presAssocID="{65DB6EDE-EDC2-4CB6-AA95-BA7007E9214B}" presName="spaceBetweenRectangles" presStyleCnt="0"/>
      <dgm:spPr/>
    </dgm:pt>
    <dgm:pt modelId="{86F8A26E-1BEB-482E-A374-7EE02C59A040}" type="pres">
      <dgm:prSet presAssocID="{9C46AB61-3C7F-4B77-89E8-1FB8D2EFB6C9}" presName="parentLin" presStyleCnt="0"/>
      <dgm:spPr/>
    </dgm:pt>
    <dgm:pt modelId="{C92E81C3-C1D0-4BFE-B208-01B3A065D12A}" type="pres">
      <dgm:prSet presAssocID="{9C46AB61-3C7F-4B77-89E8-1FB8D2EFB6C9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A48E1AE2-9F6B-4CB2-B911-8F8927B36B91}" type="pres">
      <dgm:prSet presAssocID="{9C46AB61-3C7F-4B77-89E8-1FB8D2EFB6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E0A2C8-7959-449F-B49D-7DF6688F0F59}" type="pres">
      <dgm:prSet presAssocID="{9C46AB61-3C7F-4B77-89E8-1FB8D2EFB6C9}" presName="negativeSpace" presStyleCnt="0"/>
      <dgm:spPr/>
    </dgm:pt>
    <dgm:pt modelId="{96F88260-B5AA-4B3C-BDC2-3FBE5A9121E0}" type="pres">
      <dgm:prSet presAssocID="{9C46AB61-3C7F-4B77-89E8-1FB8D2EFB6C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53BAE16-5E92-4349-9316-746D928F85AE}" srcId="{12952DCE-F655-4ECB-97E9-DBDAB01295DE}" destId="{934FD653-3D77-436B-9F3E-1ABE3EB4AFCF}" srcOrd="0" destOrd="0" parTransId="{9471D30B-DB14-4010-8C76-F326D4B6F68C}" sibTransId="{03BCE5B2-6E32-44D0-ADB8-D93F0560C280}"/>
    <dgm:cxn modelId="{8B2B2B01-AF58-4AB1-9711-C7AF00D865A0}" srcId="{12952DCE-F655-4ECB-97E9-DBDAB01295DE}" destId="{82F3A1D8-55C8-4DA8-9E6B-9A843E3CBF58}" srcOrd="1" destOrd="0" parTransId="{B33DBE81-A89D-4AE3-8185-6FD0957E2AC8}" sibTransId="{65DB6EDE-EDC2-4CB6-AA95-BA7007E9214B}"/>
    <dgm:cxn modelId="{AE55E18A-9F98-496E-8B6D-DFCDCE232B2F}" type="presOf" srcId="{9C46AB61-3C7F-4B77-89E8-1FB8D2EFB6C9}" destId="{C92E81C3-C1D0-4BFE-B208-01B3A065D12A}" srcOrd="0" destOrd="0" presId="urn:microsoft.com/office/officeart/2005/8/layout/list1"/>
    <dgm:cxn modelId="{66675474-0F9B-4918-A7B5-A51703143A5A}" type="presOf" srcId="{934FD653-3D77-436B-9F3E-1ABE3EB4AFCF}" destId="{141FB7C1-3A28-4FE8-96BB-D54D62B4D2DC}" srcOrd="1" destOrd="0" presId="urn:microsoft.com/office/officeart/2005/8/layout/list1"/>
    <dgm:cxn modelId="{4092BE9E-B868-4B4F-AE40-9E73A87D139D}" type="presOf" srcId="{82F3A1D8-55C8-4DA8-9E6B-9A843E3CBF58}" destId="{8D2B722E-ABE4-4355-B16B-2ABC652A9D7D}" srcOrd="0" destOrd="0" presId="urn:microsoft.com/office/officeart/2005/8/layout/list1"/>
    <dgm:cxn modelId="{A3B63D4C-B0B1-4976-8C42-88CA2C8F8EC5}" type="presOf" srcId="{934FD653-3D77-436B-9F3E-1ABE3EB4AFCF}" destId="{E977A8F3-69C7-46BF-8269-12A6DA83E9FD}" srcOrd="0" destOrd="0" presId="urn:microsoft.com/office/officeart/2005/8/layout/list1"/>
    <dgm:cxn modelId="{F7E344C4-A26E-43F2-9343-C235A7AAC8F0}" type="presOf" srcId="{82F3A1D8-55C8-4DA8-9E6B-9A843E3CBF58}" destId="{19754AC4-7B3B-4AB3-ABA7-8630A43BD547}" srcOrd="1" destOrd="0" presId="urn:microsoft.com/office/officeart/2005/8/layout/list1"/>
    <dgm:cxn modelId="{403215D2-D7CA-4F12-AB6E-B322EAC838FB}" type="presOf" srcId="{9C46AB61-3C7F-4B77-89E8-1FB8D2EFB6C9}" destId="{A48E1AE2-9F6B-4CB2-B911-8F8927B36B91}" srcOrd="1" destOrd="0" presId="urn:microsoft.com/office/officeart/2005/8/layout/list1"/>
    <dgm:cxn modelId="{F2E41E57-C0AF-4809-AB84-5727ACDECB68}" type="presOf" srcId="{12952DCE-F655-4ECB-97E9-DBDAB01295DE}" destId="{1CAAA4EF-EAAF-4AD8-A85E-756511FFD2DE}" srcOrd="0" destOrd="0" presId="urn:microsoft.com/office/officeart/2005/8/layout/list1"/>
    <dgm:cxn modelId="{F2ECFDFA-F460-4CB7-9500-0B2DDE4A7C02}" srcId="{12952DCE-F655-4ECB-97E9-DBDAB01295DE}" destId="{9C46AB61-3C7F-4B77-89E8-1FB8D2EFB6C9}" srcOrd="2" destOrd="0" parTransId="{95821E07-0F32-4580-AB35-FFC28D0F07C8}" sibTransId="{203E5A5B-648A-40F3-8205-5E52C329FD2C}"/>
    <dgm:cxn modelId="{AA16CAC2-770E-4F4F-960F-8CA597D39B79}" type="presParOf" srcId="{1CAAA4EF-EAAF-4AD8-A85E-756511FFD2DE}" destId="{5BC1A81B-F361-4C80-8645-E5D336DD4D67}" srcOrd="0" destOrd="0" presId="urn:microsoft.com/office/officeart/2005/8/layout/list1"/>
    <dgm:cxn modelId="{8EFD5F59-4021-41C7-97BB-91955A645691}" type="presParOf" srcId="{5BC1A81B-F361-4C80-8645-E5D336DD4D67}" destId="{E977A8F3-69C7-46BF-8269-12A6DA83E9FD}" srcOrd="0" destOrd="0" presId="urn:microsoft.com/office/officeart/2005/8/layout/list1"/>
    <dgm:cxn modelId="{014FE7B7-32EB-4613-87F4-D345ED11B122}" type="presParOf" srcId="{5BC1A81B-F361-4C80-8645-E5D336DD4D67}" destId="{141FB7C1-3A28-4FE8-96BB-D54D62B4D2DC}" srcOrd="1" destOrd="0" presId="urn:microsoft.com/office/officeart/2005/8/layout/list1"/>
    <dgm:cxn modelId="{C7275978-D1D3-4E05-854F-A7A842D001AE}" type="presParOf" srcId="{1CAAA4EF-EAAF-4AD8-A85E-756511FFD2DE}" destId="{DAD28DEE-2AF8-43A7-970E-250AD198C81D}" srcOrd="1" destOrd="0" presId="urn:microsoft.com/office/officeart/2005/8/layout/list1"/>
    <dgm:cxn modelId="{2DE56184-4765-46AA-B2C1-F63DED5879B8}" type="presParOf" srcId="{1CAAA4EF-EAAF-4AD8-A85E-756511FFD2DE}" destId="{1D2DC31E-9F37-4CBC-8DBD-8219E4420E6E}" srcOrd="2" destOrd="0" presId="urn:microsoft.com/office/officeart/2005/8/layout/list1"/>
    <dgm:cxn modelId="{FC253C1D-6954-4B01-967C-CEC84CA5E481}" type="presParOf" srcId="{1CAAA4EF-EAAF-4AD8-A85E-756511FFD2DE}" destId="{739BD0B2-F81F-4271-8B37-BF053210F3B8}" srcOrd="3" destOrd="0" presId="urn:microsoft.com/office/officeart/2005/8/layout/list1"/>
    <dgm:cxn modelId="{93A85689-42AF-4AFB-9905-BA4623F0A9D1}" type="presParOf" srcId="{1CAAA4EF-EAAF-4AD8-A85E-756511FFD2DE}" destId="{FE1EB1CF-18F6-4968-874C-69939AA07146}" srcOrd="4" destOrd="0" presId="urn:microsoft.com/office/officeart/2005/8/layout/list1"/>
    <dgm:cxn modelId="{899F32F3-7B53-4AA8-8E91-2071FDE80537}" type="presParOf" srcId="{FE1EB1CF-18F6-4968-874C-69939AA07146}" destId="{8D2B722E-ABE4-4355-B16B-2ABC652A9D7D}" srcOrd="0" destOrd="0" presId="urn:microsoft.com/office/officeart/2005/8/layout/list1"/>
    <dgm:cxn modelId="{DEB277A2-F373-4B44-873E-4C24D101F15C}" type="presParOf" srcId="{FE1EB1CF-18F6-4968-874C-69939AA07146}" destId="{19754AC4-7B3B-4AB3-ABA7-8630A43BD547}" srcOrd="1" destOrd="0" presId="urn:microsoft.com/office/officeart/2005/8/layout/list1"/>
    <dgm:cxn modelId="{F06B620B-FB7A-4FF2-A4B8-86C015BE83B8}" type="presParOf" srcId="{1CAAA4EF-EAAF-4AD8-A85E-756511FFD2DE}" destId="{1A41228C-7A34-4079-970A-A38B541BC356}" srcOrd="5" destOrd="0" presId="urn:microsoft.com/office/officeart/2005/8/layout/list1"/>
    <dgm:cxn modelId="{A2CF3C12-6A3A-4B05-A590-D18C0E2384C5}" type="presParOf" srcId="{1CAAA4EF-EAAF-4AD8-A85E-756511FFD2DE}" destId="{E8877E1C-32BF-441F-BDAD-00077FD53BDE}" srcOrd="6" destOrd="0" presId="urn:microsoft.com/office/officeart/2005/8/layout/list1"/>
    <dgm:cxn modelId="{0E0D045A-828A-4A79-A16B-5FBC21AACA48}" type="presParOf" srcId="{1CAAA4EF-EAAF-4AD8-A85E-756511FFD2DE}" destId="{8E1CCC48-74C9-493E-B5F5-2E72661B2E81}" srcOrd="7" destOrd="0" presId="urn:microsoft.com/office/officeart/2005/8/layout/list1"/>
    <dgm:cxn modelId="{B54EBDFF-40CD-486A-929E-949DF12735AE}" type="presParOf" srcId="{1CAAA4EF-EAAF-4AD8-A85E-756511FFD2DE}" destId="{86F8A26E-1BEB-482E-A374-7EE02C59A040}" srcOrd="8" destOrd="0" presId="urn:microsoft.com/office/officeart/2005/8/layout/list1"/>
    <dgm:cxn modelId="{ADB9C3C0-92E3-44B8-A39A-C88807BD7A11}" type="presParOf" srcId="{86F8A26E-1BEB-482E-A374-7EE02C59A040}" destId="{C92E81C3-C1D0-4BFE-B208-01B3A065D12A}" srcOrd="0" destOrd="0" presId="urn:microsoft.com/office/officeart/2005/8/layout/list1"/>
    <dgm:cxn modelId="{3E45957C-DFA5-4AF3-A94B-ECD1027B13F3}" type="presParOf" srcId="{86F8A26E-1BEB-482E-A374-7EE02C59A040}" destId="{A48E1AE2-9F6B-4CB2-B911-8F8927B36B91}" srcOrd="1" destOrd="0" presId="urn:microsoft.com/office/officeart/2005/8/layout/list1"/>
    <dgm:cxn modelId="{644E62C0-04D6-435A-9509-2E13204F796B}" type="presParOf" srcId="{1CAAA4EF-EAAF-4AD8-A85E-756511FFD2DE}" destId="{2BE0A2C8-7959-449F-B49D-7DF6688F0F59}" srcOrd="9" destOrd="0" presId="urn:microsoft.com/office/officeart/2005/8/layout/list1"/>
    <dgm:cxn modelId="{68A5F5E1-0E83-4337-B18E-12980E04EDF1}" type="presParOf" srcId="{1CAAA4EF-EAAF-4AD8-A85E-756511FFD2DE}" destId="{96F88260-B5AA-4B3C-BDC2-3FBE5A9121E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E63315-ACA0-4853-A6D8-9605C244A5E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8DFA0B0-1096-42B4-9149-12A782588ED5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el-GR" sz="3200" dirty="0" err="1" smtClean="0"/>
            <a:t>Νευματική</a:t>
          </a:r>
          <a:r>
            <a:rPr lang="el-GR" sz="3200" dirty="0" smtClean="0"/>
            <a:t> σημειογραφία</a:t>
          </a:r>
        </a:p>
        <a:p>
          <a:r>
            <a:rPr lang="el-GR" sz="2000" dirty="0" smtClean="0"/>
            <a:t>(Από τη στενογραφική των πρώτων αι. μ.Χ. </a:t>
          </a:r>
        </a:p>
        <a:p>
          <a:r>
            <a:rPr lang="el-GR" sz="2000" dirty="0" smtClean="0"/>
            <a:t>στην αναλυτική του 19</a:t>
          </a:r>
          <a:r>
            <a:rPr lang="el-GR" sz="2000" baseline="30000" dirty="0" smtClean="0"/>
            <a:t>ου</a:t>
          </a:r>
          <a:r>
            <a:rPr lang="el-GR" sz="2000" dirty="0" smtClean="0"/>
            <a:t> αι.) </a:t>
          </a:r>
          <a:endParaRPr lang="el-GR" sz="2000" dirty="0"/>
        </a:p>
      </dgm:t>
    </dgm:pt>
    <dgm:pt modelId="{9E7D454A-1C03-4616-B58F-22E35244DED9}" type="parTrans" cxnId="{FD807A8D-452A-4AB8-99A9-73B158709857}">
      <dgm:prSet/>
      <dgm:spPr/>
      <dgm:t>
        <a:bodyPr/>
        <a:lstStyle/>
        <a:p>
          <a:endParaRPr lang="el-GR"/>
        </a:p>
      </dgm:t>
    </dgm:pt>
    <dgm:pt modelId="{FE7432D6-F1ED-4F84-A1AD-ABF963F906B0}" type="sibTrans" cxnId="{FD807A8D-452A-4AB8-99A9-73B158709857}">
      <dgm:prSet/>
      <dgm:spPr/>
      <dgm:t>
        <a:bodyPr/>
        <a:lstStyle/>
        <a:p>
          <a:endParaRPr lang="el-GR"/>
        </a:p>
      </dgm:t>
    </dgm:pt>
    <dgm:pt modelId="{4D2E5A68-C85F-4BC6-9257-E10059E2D62E}" type="pres">
      <dgm:prSet presAssocID="{C7E63315-ACA0-4853-A6D8-9605C244A5E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AC0C12E-D97E-49CE-82A0-C1D3D7BF3628}" type="pres">
      <dgm:prSet presAssocID="{48DFA0B0-1096-42B4-9149-12A782588ED5}" presName="circle1" presStyleLbl="node1" presStyleIdx="0" presStyleCnt="1"/>
      <dgm:spPr/>
    </dgm:pt>
    <dgm:pt modelId="{5AFB217A-BA2D-47AF-80DB-BAD26D480218}" type="pres">
      <dgm:prSet presAssocID="{48DFA0B0-1096-42B4-9149-12A782588ED5}" presName="space" presStyleCnt="0"/>
      <dgm:spPr/>
    </dgm:pt>
    <dgm:pt modelId="{80FD6328-C3DB-4E18-91B0-678C0C956D73}" type="pres">
      <dgm:prSet presAssocID="{48DFA0B0-1096-42B4-9149-12A782588ED5}" presName="rect1" presStyleLbl="alignAcc1" presStyleIdx="0" presStyleCnt="1" custLinFactNeighborX="-510" custLinFactNeighborY="1355"/>
      <dgm:spPr/>
      <dgm:t>
        <a:bodyPr/>
        <a:lstStyle/>
        <a:p>
          <a:endParaRPr lang="el-GR"/>
        </a:p>
      </dgm:t>
    </dgm:pt>
    <dgm:pt modelId="{9168D2B9-6723-4342-836C-1AE10088A0DB}" type="pres">
      <dgm:prSet presAssocID="{48DFA0B0-1096-42B4-9149-12A782588ED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A0F2F89-6BE0-486A-8874-38F35181FC65}" type="presOf" srcId="{48DFA0B0-1096-42B4-9149-12A782588ED5}" destId="{9168D2B9-6723-4342-836C-1AE10088A0DB}" srcOrd="1" destOrd="0" presId="urn:microsoft.com/office/officeart/2005/8/layout/target3"/>
    <dgm:cxn modelId="{E50F6167-0F02-41C0-91A4-E4AC4AFAE72C}" type="presOf" srcId="{C7E63315-ACA0-4853-A6D8-9605C244A5E3}" destId="{4D2E5A68-C85F-4BC6-9257-E10059E2D62E}" srcOrd="0" destOrd="0" presId="urn:microsoft.com/office/officeart/2005/8/layout/target3"/>
    <dgm:cxn modelId="{365EC76A-16D9-4D74-92ED-D324315A31A1}" type="presOf" srcId="{48DFA0B0-1096-42B4-9149-12A782588ED5}" destId="{80FD6328-C3DB-4E18-91B0-678C0C956D73}" srcOrd="0" destOrd="0" presId="urn:microsoft.com/office/officeart/2005/8/layout/target3"/>
    <dgm:cxn modelId="{FD807A8D-452A-4AB8-99A9-73B158709857}" srcId="{C7E63315-ACA0-4853-A6D8-9605C244A5E3}" destId="{48DFA0B0-1096-42B4-9149-12A782588ED5}" srcOrd="0" destOrd="0" parTransId="{9E7D454A-1C03-4616-B58F-22E35244DED9}" sibTransId="{FE7432D6-F1ED-4F84-A1AD-ABF963F906B0}"/>
    <dgm:cxn modelId="{45C32E69-0836-415E-BFCA-104E64E3CE05}" type="presParOf" srcId="{4D2E5A68-C85F-4BC6-9257-E10059E2D62E}" destId="{3AC0C12E-D97E-49CE-82A0-C1D3D7BF3628}" srcOrd="0" destOrd="0" presId="urn:microsoft.com/office/officeart/2005/8/layout/target3"/>
    <dgm:cxn modelId="{DF6004B9-01DB-489A-8919-EA38B05D29C9}" type="presParOf" srcId="{4D2E5A68-C85F-4BC6-9257-E10059E2D62E}" destId="{5AFB217A-BA2D-47AF-80DB-BAD26D480218}" srcOrd="1" destOrd="0" presId="urn:microsoft.com/office/officeart/2005/8/layout/target3"/>
    <dgm:cxn modelId="{CEF92D3D-5699-45EA-894D-FACA506CFBF6}" type="presParOf" srcId="{4D2E5A68-C85F-4BC6-9257-E10059E2D62E}" destId="{80FD6328-C3DB-4E18-91B0-678C0C956D73}" srcOrd="2" destOrd="0" presId="urn:microsoft.com/office/officeart/2005/8/layout/target3"/>
    <dgm:cxn modelId="{A5F72999-94F2-47B8-A1FC-3D9CA65DCDE9}" type="presParOf" srcId="{4D2E5A68-C85F-4BC6-9257-E10059E2D62E}" destId="{9168D2B9-6723-4342-836C-1AE10088A0DB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08DAD-2CB1-492A-B38B-85163A4FD837}">
      <dsp:nvSpPr>
        <dsp:cNvPr id="0" name=""/>
        <dsp:cNvSpPr/>
      </dsp:nvSpPr>
      <dsp:spPr>
        <a:xfrm>
          <a:off x="0" y="38764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54A30-891D-4EFE-AEBF-641BFEFF08CA}">
      <dsp:nvSpPr>
        <dsp:cNvPr id="0" name=""/>
        <dsp:cNvSpPr/>
      </dsp:nvSpPr>
      <dsp:spPr>
        <a:xfrm>
          <a:off x="386556" y="4816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err="1" smtClean="0"/>
            <a:t>Νευματική</a:t>
          </a:r>
          <a:r>
            <a:rPr lang="el-GR" sz="2300" kern="1200" dirty="0" smtClean="0"/>
            <a:t> σημειογραφία</a:t>
          </a:r>
          <a:endParaRPr lang="el-GR" sz="2300" kern="1200" dirty="0"/>
        </a:p>
      </dsp:txBody>
      <dsp:txXfrm>
        <a:off x="419700" y="81311"/>
        <a:ext cx="5345499" cy="612672"/>
      </dsp:txXfrm>
    </dsp:sp>
    <dsp:sp modelId="{C6F93C6F-CCBE-4010-A6C5-D1D5C953626D}">
      <dsp:nvSpPr>
        <dsp:cNvPr id="0" name=""/>
        <dsp:cNvSpPr/>
      </dsp:nvSpPr>
      <dsp:spPr>
        <a:xfrm>
          <a:off x="0" y="143092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2BC050-97AD-463D-BE2B-68F29D922621}">
      <dsp:nvSpPr>
        <dsp:cNvPr id="0" name=""/>
        <dsp:cNvSpPr/>
      </dsp:nvSpPr>
      <dsp:spPr>
        <a:xfrm>
          <a:off x="386556" y="109144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Νεύμα τελεία</a:t>
          </a:r>
          <a:endParaRPr lang="el-GR" sz="2300" kern="1200" dirty="0"/>
        </a:p>
      </dsp:txBody>
      <dsp:txXfrm>
        <a:off x="419700" y="1124591"/>
        <a:ext cx="5345499" cy="612672"/>
      </dsp:txXfrm>
    </dsp:sp>
    <dsp:sp modelId="{AAEFA95F-6247-4679-ADD8-94A34CBFB9D4}">
      <dsp:nvSpPr>
        <dsp:cNvPr id="0" name=""/>
        <dsp:cNvSpPr/>
      </dsp:nvSpPr>
      <dsp:spPr>
        <a:xfrm>
          <a:off x="0" y="247420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6E27E-EFC8-476E-B146-A958CD9B7DA6}">
      <dsp:nvSpPr>
        <dsp:cNvPr id="0" name=""/>
        <dsp:cNvSpPr/>
      </dsp:nvSpPr>
      <dsp:spPr>
        <a:xfrm>
          <a:off x="386556" y="213472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Πολύγραμμο</a:t>
          </a:r>
          <a:endParaRPr lang="el-GR" sz="2300" kern="1200" dirty="0"/>
        </a:p>
      </dsp:txBody>
      <dsp:txXfrm>
        <a:off x="419700" y="2167871"/>
        <a:ext cx="5345499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F0F8E-798D-4A62-BAAE-338CC8B5C438}">
      <dsp:nvSpPr>
        <dsp:cNvPr id="0" name=""/>
        <dsp:cNvSpPr/>
      </dsp:nvSpPr>
      <dsp:spPr>
        <a:xfrm>
          <a:off x="0" y="38764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2E260A-4428-4BC9-A788-BAAC769E4C58}">
      <dsp:nvSpPr>
        <dsp:cNvPr id="0" name=""/>
        <dsp:cNvSpPr/>
      </dsp:nvSpPr>
      <dsp:spPr>
        <a:xfrm>
          <a:off x="386556" y="4816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Τετράγωνη σημειογραφία</a:t>
          </a:r>
          <a:endParaRPr lang="el-GR" sz="2300" kern="1200" dirty="0"/>
        </a:p>
      </dsp:txBody>
      <dsp:txXfrm>
        <a:off x="419700" y="81311"/>
        <a:ext cx="5345499" cy="612672"/>
      </dsp:txXfrm>
    </dsp:sp>
    <dsp:sp modelId="{3CDDE56A-1A77-4BD7-9FF6-DE835393EA12}">
      <dsp:nvSpPr>
        <dsp:cNvPr id="0" name=""/>
        <dsp:cNvSpPr/>
      </dsp:nvSpPr>
      <dsp:spPr>
        <a:xfrm>
          <a:off x="0" y="143092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3CD3B-4626-4459-9C62-98B93C84710A}">
      <dsp:nvSpPr>
        <dsp:cNvPr id="0" name=""/>
        <dsp:cNvSpPr/>
      </dsp:nvSpPr>
      <dsp:spPr>
        <a:xfrm>
          <a:off x="386556" y="109144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Κλειδιά</a:t>
          </a:r>
          <a:endParaRPr lang="el-GR" sz="2300" kern="1200" dirty="0"/>
        </a:p>
      </dsp:txBody>
      <dsp:txXfrm>
        <a:off x="419700" y="1124591"/>
        <a:ext cx="5345499" cy="612672"/>
      </dsp:txXfrm>
    </dsp:sp>
    <dsp:sp modelId="{7E230D88-6566-437D-A808-71B3F179CD56}">
      <dsp:nvSpPr>
        <dsp:cNvPr id="0" name=""/>
        <dsp:cNvSpPr/>
      </dsp:nvSpPr>
      <dsp:spPr>
        <a:xfrm>
          <a:off x="0" y="247420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678D5-36D2-43BF-9527-F89DCCEC8C3A}">
      <dsp:nvSpPr>
        <dsp:cNvPr id="0" name=""/>
        <dsp:cNvSpPr/>
      </dsp:nvSpPr>
      <dsp:spPr>
        <a:xfrm>
          <a:off x="386556" y="2134727"/>
          <a:ext cx="5411787" cy="6789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Φθογγόσημα (αξίες φθόγγων)</a:t>
          </a:r>
          <a:endParaRPr lang="el-GR" sz="2300" kern="1200" dirty="0"/>
        </a:p>
      </dsp:txBody>
      <dsp:txXfrm>
        <a:off x="419700" y="2167871"/>
        <a:ext cx="5345499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C6C4B-60F7-41C1-9162-09EC26D59654}">
      <dsp:nvSpPr>
        <dsp:cNvPr id="0" name=""/>
        <dsp:cNvSpPr/>
      </dsp:nvSpPr>
      <dsp:spPr>
        <a:xfrm>
          <a:off x="0" y="38764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870A1-2E85-4A46-8C75-4A7BF0DC2064}">
      <dsp:nvSpPr>
        <dsp:cNvPr id="0" name=""/>
        <dsp:cNvSpPr/>
      </dsp:nvSpPr>
      <dsp:spPr>
        <a:xfrm>
          <a:off x="386556" y="48167"/>
          <a:ext cx="5411787" cy="678960"/>
        </a:xfrm>
        <a:prstGeom prst="roundRect">
          <a:avLst/>
        </a:prstGeom>
        <a:solidFill>
          <a:srgbClr val="00B050">
            <a:alpha val="98039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Πεντάγραμμο – βοηθητικές γραμμές</a:t>
          </a:r>
          <a:endParaRPr lang="el-GR" sz="2300" kern="1200" dirty="0"/>
        </a:p>
      </dsp:txBody>
      <dsp:txXfrm>
        <a:off x="419700" y="81311"/>
        <a:ext cx="5345499" cy="612672"/>
      </dsp:txXfrm>
    </dsp:sp>
    <dsp:sp modelId="{697FB14E-6E43-472D-BDAF-CD5C02007501}">
      <dsp:nvSpPr>
        <dsp:cNvPr id="0" name=""/>
        <dsp:cNvSpPr/>
      </dsp:nvSpPr>
      <dsp:spPr>
        <a:xfrm>
          <a:off x="0" y="143092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C4405-9A0D-401E-9D49-53BD05B73212}">
      <dsp:nvSpPr>
        <dsp:cNvPr id="0" name=""/>
        <dsp:cNvSpPr/>
      </dsp:nvSpPr>
      <dsp:spPr>
        <a:xfrm>
          <a:off x="386556" y="1091447"/>
          <a:ext cx="5411787" cy="67896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Διαστολές</a:t>
          </a:r>
          <a:endParaRPr lang="el-GR" sz="2300" kern="1200" dirty="0"/>
        </a:p>
      </dsp:txBody>
      <dsp:txXfrm>
        <a:off x="419700" y="1124591"/>
        <a:ext cx="5345499" cy="612672"/>
      </dsp:txXfrm>
    </dsp:sp>
    <dsp:sp modelId="{59A5888B-C754-4695-8D2D-E7CEF34BEDC9}">
      <dsp:nvSpPr>
        <dsp:cNvPr id="0" name=""/>
        <dsp:cNvSpPr/>
      </dsp:nvSpPr>
      <dsp:spPr>
        <a:xfrm>
          <a:off x="0" y="247420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F7CB1-8519-4277-9ECE-A692F9154685}">
      <dsp:nvSpPr>
        <dsp:cNvPr id="0" name=""/>
        <dsp:cNvSpPr/>
      </dsp:nvSpPr>
      <dsp:spPr>
        <a:xfrm>
          <a:off x="386556" y="2134727"/>
          <a:ext cx="5411787" cy="67896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Μέτρο (ένδειξη του μέτρου)</a:t>
          </a:r>
          <a:endParaRPr lang="el-GR" sz="2300" kern="1200" dirty="0"/>
        </a:p>
      </dsp:txBody>
      <dsp:txXfrm>
        <a:off x="419700" y="2167871"/>
        <a:ext cx="5345499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DC31E-9F37-4CBC-8DBD-8219E4420E6E}">
      <dsp:nvSpPr>
        <dsp:cNvPr id="0" name=""/>
        <dsp:cNvSpPr/>
      </dsp:nvSpPr>
      <dsp:spPr>
        <a:xfrm>
          <a:off x="0" y="38764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FB7C1-3A28-4FE8-96BB-D54D62B4D2DC}">
      <dsp:nvSpPr>
        <dsp:cNvPr id="0" name=""/>
        <dsp:cNvSpPr/>
      </dsp:nvSpPr>
      <dsp:spPr>
        <a:xfrm>
          <a:off x="386556" y="48167"/>
          <a:ext cx="5411787" cy="67896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Ενδείξεις διάρκειας</a:t>
          </a:r>
          <a:endParaRPr lang="el-GR" sz="2300" kern="1200" dirty="0"/>
        </a:p>
      </dsp:txBody>
      <dsp:txXfrm>
        <a:off x="419700" y="81311"/>
        <a:ext cx="5345499" cy="612672"/>
      </dsp:txXfrm>
    </dsp:sp>
    <dsp:sp modelId="{E8877E1C-32BF-441F-BDAD-00077FD53BDE}">
      <dsp:nvSpPr>
        <dsp:cNvPr id="0" name=""/>
        <dsp:cNvSpPr/>
      </dsp:nvSpPr>
      <dsp:spPr>
        <a:xfrm>
          <a:off x="0" y="143092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54AC4-7B3B-4AB3-ABA7-8630A43BD547}">
      <dsp:nvSpPr>
        <dsp:cNvPr id="0" name=""/>
        <dsp:cNvSpPr/>
      </dsp:nvSpPr>
      <dsp:spPr>
        <a:xfrm>
          <a:off x="386556" y="1091447"/>
          <a:ext cx="5411787" cy="67896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Ενδείξεις ερμηνείας</a:t>
          </a:r>
          <a:endParaRPr lang="el-GR" sz="2300" kern="1200" dirty="0"/>
        </a:p>
      </dsp:txBody>
      <dsp:txXfrm>
        <a:off x="419700" y="1124591"/>
        <a:ext cx="5345499" cy="612672"/>
      </dsp:txXfrm>
    </dsp:sp>
    <dsp:sp modelId="{96F88260-B5AA-4B3C-BDC2-3FBE5A9121E0}">
      <dsp:nvSpPr>
        <dsp:cNvPr id="0" name=""/>
        <dsp:cNvSpPr/>
      </dsp:nvSpPr>
      <dsp:spPr>
        <a:xfrm>
          <a:off x="0" y="2474207"/>
          <a:ext cx="773112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E1AE2-9F6B-4CB2-B911-8F8927B36B91}">
      <dsp:nvSpPr>
        <dsp:cNvPr id="0" name=""/>
        <dsp:cNvSpPr/>
      </dsp:nvSpPr>
      <dsp:spPr>
        <a:xfrm>
          <a:off x="386556" y="2134727"/>
          <a:ext cx="5411787" cy="67896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53" tIns="0" rIns="20455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Αναλογική συγκεκριμένη σημειογραφία</a:t>
          </a:r>
          <a:endParaRPr lang="el-GR" sz="2300" kern="1200" dirty="0"/>
        </a:p>
      </dsp:txBody>
      <dsp:txXfrm>
        <a:off x="419700" y="2167871"/>
        <a:ext cx="5345499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C12E-D97E-49CE-82A0-C1D3D7BF3628}">
      <dsp:nvSpPr>
        <dsp:cNvPr id="0" name=""/>
        <dsp:cNvSpPr/>
      </dsp:nvSpPr>
      <dsp:spPr>
        <a:xfrm>
          <a:off x="0" y="0"/>
          <a:ext cx="3101975" cy="310197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D6328-C3DB-4E18-91B0-678C0C956D73}">
      <dsp:nvSpPr>
        <dsp:cNvPr id="0" name=""/>
        <dsp:cNvSpPr/>
      </dsp:nvSpPr>
      <dsp:spPr>
        <a:xfrm>
          <a:off x="1519468" y="0"/>
          <a:ext cx="6180137" cy="31019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err="1" smtClean="0"/>
            <a:t>Νευματική</a:t>
          </a:r>
          <a:r>
            <a:rPr lang="el-GR" sz="3200" kern="1200" dirty="0" smtClean="0"/>
            <a:t> σημειογραφία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(Από τη στενογραφική των πρώτων αι. μ.Χ.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στην αναλυτική του 19</a:t>
          </a:r>
          <a:r>
            <a:rPr lang="el-GR" sz="2000" kern="1200" baseline="30000" dirty="0" smtClean="0"/>
            <a:t>ου</a:t>
          </a:r>
          <a:r>
            <a:rPr lang="el-GR" sz="2000" kern="1200" dirty="0" smtClean="0"/>
            <a:t> αι.) </a:t>
          </a:r>
          <a:endParaRPr lang="el-GR" sz="2000" kern="1200" dirty="0"/>
        </a:p>
      </dsp:txBody>
      <dsp:txXfrm>
        <a:off x="1519468" y="0"/>
        <a:ext cx="6180137" cy="3101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 smtClean="0"/>
              <a:t>Θεωρια</a:t>
            </a:r>
            <a:r>
              <a:rPr lang="el-GR" sz="4000" b="1" dirty="0" smtClean="0"/>
              <a:t> της </a:t>
            </a:r>
            <a:r>
              <a:rPr lang="el-GR" sz="4000" b="1" dirty="0" err="1" smtClean="0"/>
              <a:t>μουσικησ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Μουσική σημειογραφία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113043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 err="1" smtClean="0"/>
              <a:t>Αρχαια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ελλαδα</a:t>
            </a: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algn="just"/>
            <a:r>
              <a:rPr lang="el-GR" dirty="0" smtClean="0"/>
              <a:t>Τα γράμματα παρουσιάζονταν κανονικά ή ανεστραμμένα ή κομμένα + τα στίγματα.</a:t>
            </a:r>
          </a:p>
          <a:p>
            <a:pPr algn="just"/>
            <a:r>
              <a:rPr lang="el-GR" dirty="0" smtClean="0"/>
              <a:t>Κάθε ένα από τα επιλεγμένα γράμματα αντιστοιχούσε σε έναν ήχο.</a:t>
            </a:r>
          </a:p>
          <a:p>
            <a:pPr algn="just"/>
            <a:r>
              <a:rPr lang="el-GR" dirty="0" smtClean="0"/>
              <a:t>Ανάλογα την απόσταση μεταξύ των γραμμάτων στο </a:t>
            </a:r>
            <a:r>
              <a:rPr lang="el-GR" sz="1800" dirty="0" smtClean="0"/>
              <a:t>αλφάβητο</a:t>
            </a:r>
            <a:r>
              <a:rPr lang="el-GR" dirty="0" smtClean="0"/>
              <a:t> καθοριζόταν και η απόσταση των ήχων μεταξύ τους.</a:t>
            </a:r>
          </a:p>
          <a:p>
            <a:pPr algn="just"/>
            <a:r>
              <a:rPr lang="el-GR" dirty="0" smtClean="0"/>
              <a:t>Τα στίγματα παρουσίαζαν στο γραπτό κείμενο την αλλοίωση του ήχου. 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sz="2400" dirty="0" smtClean="0"/>
          </a:p>
          <a:p>
            <a:r>
              <a:rPr lang="el-GR" sz="2800" dirty="0" smtClean="0"/>
              <a:t>Γράμματα </a:t>
            </a:r>
            <a:r>
              <a:rPr lang="el-GR" sz="2800" dirty="0"/>
              <a:t>του </a:t>
            </a:r>
            <a:r>
              <a:rPr lang="el-GR" sz="2800" dirty="0" smtClean="0"/>
              <a:t>ελληνικού </a:t>
            </a:r>
            <a:r>
              <a:rPr lang="el-GR" sz="2800" dirty="0"/>
              <a:t>αλφαβήτου</a:t>
            </a:r>
          </a:p>
          <a:p>
            <a:r>
              <a:rPr lang="el-GR" sz="2800" dirty="0"/>
              <a:t> και στίγματα</a:t>
            </a:r>
          </a:p>
        </p:txBody>
      </p:sp>
    </p:spTree>
    <p:extLst>
      <p:ext uri="{BB962C8B-B14F-4D97-AF65-F5344CB8AC3E}">
        <p14:creationId xmlns:p14="http://schemas.microsoft.com/office/powerpoint/2010/main" val="362245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Δ υ σ η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4000" dirty="0" smtClean="0"/>
              <a:t>Από τους πρώτους αιώνες μ.Χ. έως την Αναγέννηση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418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 smtClean="0"/>
              <a:t>μεσαιωνασ</a:t>
            </a:r>
            <a:endParaRPr lang="el-GR" sz="40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632967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21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 smtClean="0"/>
              <a:t>μεσαιωνασ</a:t>
            </a:r>
            <a:endParaRPr lang="el-GR" sz="40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327961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86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 smtClean="0"/>
              <a:t>αναγεννηση</a:t>
            </a:r>
            <a:endParaRPr lang="el-GR" sz="40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75937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294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 smtClean="0"/>
              <a:t>αναγεννηση</a:t>
            </a:r>
            <a:endParaRPr lang="el-GR" sz="40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26178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048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62272" y="985712"/>
            <a:ext cx="7729728" cy="1188720"/>
          </a:xfrm>
        </p:spPr>
        <p:txBody>
          <a:bodyPr>
            <a:normAutofit/>
          </a:bodyPr>
          <a:lstStyle/>
          <a:p>
            <a:r>
              <a:rPr lang="el-GR" sz="4000" b="1" dirty="0" err="1" smtClean="0"/>
              <a:t>βυζαντιον</a:t>
            </a:r>
            <a:endParaRPr lang="el-GR" sz="4000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076544"/>
              </p:ext>
            </p:extLst>
          </p:nvPr>
        </p:nvGraphicFramePr>
        <p:xfrm>
          <a:off x="2062272" y="2764549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772831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TM10001115[[fn=Δέμα]]</Template>
  <TotalTime>79</TotalTime>
  <Words>133</Words>
  <Application>Microsoft Office PowerPoint</Application>
  <PresentationFormat>Ευρεία οθόνη</PresentationFormat>
  <Paragraphs>33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Corbel</vt:lpstr>
      <vt:lpstr>Gill Sans MT</vt:lpstr>
      <vt:lpstr>Parcel</vt:lpstr>
      <vt:lpstr>Θεωρια της μουσικησ</vt:lpstr>
      <vt:lpstr>Αρχαια ελλαδα</vt:lpstr>
      <vt:lpstr>Δ υ σ η</vt:lpstr>
      <vt:lpstr>μεσαιωνασ</vt:lpstr>
      <vt:lpstr>μεσαιωνασ</vt:lpstr>
      <vt:lpstr>αναγεννηση</vt:lpstr>
      <vt:lpstr>αναγεννηση</vt:lpstr>
      <vt:lpstr>βυζαντιον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Αρχαία Ελλάδα</dc:title>
  <dc:creator>user</dc:creator>
  <cp:lastModifiedBy>user</cp:lastModifiedBy>
  <cp:revision>13</cp:revision>
  <dcterms:created xsi:type="dcterms:W3CDTF">2020-10-06T16:39:18Z</dcterms:created>
  <dcterms:modified xsi:type="dcterms:W3CDTF">2020-10-08T18:40:55Z</dcterms:modified>
</cp:coreProperties>
</file>