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CE12CF-7015-468E-BE6A-C6F63DBC4045}" type="datetimeFigureOut">
              <a:rPr lang="el-GR" smtClean="0"/>
              <a:t>9/5/2015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6D6674-F363-43CA-9F90-0CBC659BB2DD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youtube.com/watch?v=IfQ-2RzrkCU&amp;feature=related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hyperlink" Target="http://www.youtube.com/watch?v=lgNdN9ugs3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42471" y="231014"/>
            <a:ext cx="7406640" cy="1397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ΠΑΝΕΠΙΣΤΗΜΙΟ ΠΑΤΡΩΝ</a:t>
            </a:r>
            <a:br>
              <a:rPr lang="el-GR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ΣΧΟΛΗ ΑΝΘΡΩΠΙΣΤΙΚΩΝ ΚΑΙ ΚΟΙΝΩΝΙΚΩΝ ΕΠΙΣΤΗΜΩΝ</a:t>
            </a:r>
            <a:br>
              <a:rPr lang="el-GR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16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Τ.Ε.Ε.Α.Π.Η</a:t>
            </a:r>
            <a:r>
              <a:rPr lang="el-GR" sz="1600" dirty="0">
                <a:solidFill>
                  <a:prstClr val="black"/>
                </a:solidFill>
                <a:effectLst/>
              </a:rPr>
              <a:t/>
            </a:r>
            <a:br>
              <a:rPr lang="el-GR" sz="1600" dirty="0">
                <a:solidFill>
                  <a:prstClr val="black"/>
                </a:solidFill>
                <a:effectLst/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779912" y="5445224"/>
            <a:ext cx="5342660" cy="1412776"/>
          </a:xfrm>
        </p:spPr>
        <p:txBody>
          <a:bodyPr/>
          <a:lstStyle/>
          <a:p>
            <a:pPr marL="0" lvl="0">
              <a:spcBef>
                <a:spcPts val="0"/>
              </a:spcBef>
              <a:buClrTx/>
              <a:buSzTx/>
            </a:pPr>
            <a:r>
              <a:rPr lang="el-GR" sz="1800" dirty="0">
                <a:solidFill>
                  <a:prstClr val="black"/>
                </a:solidFill>
              </a:rPr>
              <a:t>ΟΝΟΜΑ: ΠΑΝΑΓΙΩΤΟΥ ΕΥΑΓΓΕΛΙΑ_4727</a:t>
            </a:r>
          </a:p>
          <a:p>
            <a:pPr marL="0" lvl="0">
              <a:spcBef>
                <a:spcPts val="0"/>
              </a:spcBef>
              <a:buClrTx/>
              <a:buSzTx/>
            </a:pPr>
            <a:r>
              <a:rPr lang="el-GR" sz="1800" dirty="0">
                <a:solidFill>
                  <a:prstClr val="black"/>
                </a:solidFill>
              </a:rPr>
              <a:t>ΠΑΠΑΚΩΝΣΤΑΝΤΟΠΟΥΛΟΥ ΑΝΔΡΙΑΝΑ_4730</a:t>
            </a:r>
          </a:p>
          <a:p>
            <a:pPr marL="0" lvl="0">
              <a:spcBef>
                <a:spcPts val="0"/>
              </a:spcBef>
              <a:buClrTx/>
              <a:buSzTx/>
            </a:pPr>
            <a:r>
              <a:rPr lang="el-GR" sz="1800" dirty="0">
                <a:solidFill>
                  <a:prstClr val="black"/>
                </a:solidFill>
              </a:rPr>
              <a:t>ΠΑΠΑΧΡΙΣΤΟΦΙΛΟΥ ΕΥΑΓΓΕΛΙΑ_4732</a:t>
            </a:r>
          </a:p>
          <a:p>
            <a:pPr marL="0" lvl="0">
              <a:spcBef>
                <a:spcPts val="0"/>
              </a:spcBef>
              <a:buClrTx/>
              <a:buSzTx/>
            </a:pPr>
            <a:r>
              <a:rPr lang="el-GR" sz="1800" dirty="0">
                <a:solidFill>
                  <a:prstClr val="black"/>
                </a:solidFill>
              </a:rPr>
              <a:t>ΧΑΡΑΛΑΜΠΟΠΟΥΛΟΥ ΑΝΝΑ-ΜΑΡΙΑ_4810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836712"/>
            <a:ext cx="76128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ΔΡΑΣΤΗΡΙΟΤΗΤΕΣ </a:t>
            </a:r>
            <a:r>
              <a:rPr lang="el-GR" sz="20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ΓΙΑ </a:t>
            </a:r>
            <a:r>
              <a:rPr lang="el-GR" sz="20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ΤΟ ΣΧΗΜΑ ΤΗΣ ΓΗΣ (1/1)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Παραμύθι </a:t>
            </a:r>
            <a:r>
              <a:rPr lang="en-US" sz="2000" dirty="0" smtClean="0">
                <a:latin typeface="Comic Sans MS" pitchFamily="66" charset="0"/>
                <a:hlinkClick r:id="rId2"/>
              </a:rPr>
              <a:t>Zoom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by </a:t>
            </a:r>
            <a:r>
              <a:rPr lang="en-US" sz="2000" dirty="0" err="1" smtClean="0">
                <a:latin typeface="Comic Sans MS" pitchFamily="66" charset="0"/>
              </a:rPr>
              <a:t>Istvan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Banyai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Earth Balloon:</a:t>
            </a:r>
            <a:r>
              <a:rPr lang="el-GR" sz="2000" dirty="0" smtClean="0">
                <a:latin typeface="Comic Sans MS" pitchFamily="66" charset="0"/>
              </a:rPr>
              <a:t> εκπαιδευτικό πρόγραμμα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Δραστηριότητα επέκτασης: κατασκευή του σχήματος της Γης με πηλό και χαρτοπολτό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232248" cy="2016224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28" y="3801213"/>
            <a:ext cx="3257464" cy="216146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795083"/>
            <a:ext cx="1636349" cy="245452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65" y="3792044"/>
            <a:ext cx="2425473" cy="245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ΔΡΑΣΤΗΡΙΟΤΗΤΕΣ </a:t>
            </a:r>
            <a:r>
              <a:rPr lang="el-GR" sz="20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ΓΙΑ </a:t>
            </a:r>
            <a:r>
              <a:rPr lang="el-GR" sz="20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ΤΟ ΠΛΑΝΗΤΙΚΟ ΣΥΣΤΗΜΑ (1/1)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Αφόρμηση: προβολή </a:t>
            </a:r>
            <a:r>
              <a:rPr lang="el-GR" sz="2000" dirty="0" smtClean="0">
                <a:latin typeface="Comic Sans MS" pitchFamily="66" charset="0"/>
                <a:hlinkClick r:id="rId2"/>
              </a:rPr>
              <a:t>βίντεο</a:t>
            </a:r>
            <a:endParaRPr lang="el-GR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Starlab</a:t>
            </a:r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(Κινητό Πλανητάριο): εκπαιδευτικό πρόγραμμα</a:t>
            </a:r>
          </a:p>
          <a:p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Δραστηριότητα επέκτασης: ομαδική ζωγραφιά του πλανητικού συστήματος σε χαρτί του μέτρου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3657600" cy="2609850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9912"/>
            <a:ext cx="3686765" cy="27003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26" y="3069912"/>
            <a:ext cx="3696072" cy="27003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01" y="3069912"/>
            <a:ext cx="4035427" cy="270443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01" y="3207848"/>
            <a:ext cx="3906044" cy="25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ΔΡΑΣΤΗΡΙΟΤΗΤΕΣ ΓΙΑ </a:t>
            </a:r>
            <a:r>
              <a:rPr lang="el-GR" sz="2000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ΤΟ ΦΑΙΝΟΜΕΝΟ ΤΗΣ ΕΝΑΛΛΑΓΗΣ ΜΕΡΑΣ-ΝΥΧΤΑΣ </a:t>
            </a:r>
            <a:r>
              <a:rPr lang="el-GR" sz="2000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(1/1)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Παραμύθι «Καληνύχτα Φεγγάρι»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marL="82296" indent="0">
              <a:buNone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Βιωματικό παιχνίδι: «Μέρα και νύχτα»</a:t>
            </a:r>
          </a:p>
          <a:p>
            <a:pPr marL="82296" indent="0">
              <a:buNone/>
            </a:pPr>
            <a:endParaRPr lang="el-GR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Δραστηριότητα επέκτασης: </a:t>
            </a:r>
            <a:r>
              <a:rPr lang="en-US" sz="2000" dirty="0" smtClean="0">
                <a:latin typeface="Comic Sans MS" pitchFamily="66" charset="0"/>
              </a:rPr>
              <a:t>pretend play</a:t>
            </a:r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0182330"/>
              </p:ext>
            </p:extLst>
          </p:nvPr>
        </p:nvGraphicFramePr>
        <p:xfrm>
          <a:off x="5148064" y="1556792"/>
          <a:ext cx="3873624" cy="2834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7362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«Πότε βλέπουμε το φεγγάρι;»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«Πότε εξαφανίζεται το φεγγάρι;»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«Τι παίρνει τη θέση του φεγγαριού;»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Σκοπός:</a:t>
                      </a:r>
                      <a:r>
                        <a:rPr lang="el-GR" baseline="0" dirty="0" smtClean="0"/>
                        <a:t> Οι λέξεις «νύχτα», «μέρα», «φεγγάρι» και «ήλιος» θα πρέπει να προκύψουν από τη συζήτηση.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6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145</Words>
  <Application>Microsoft Office PowerPoint</Application>
  <PresentationFormat>Προβολή στην οθόνη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Ηλιοστάσιο</vt:lpstr>
      <vt:lpstr>  ΠΑΝΕΠΙΣΤΗΜΙΟ ΠΑΤΡΩΝ ΣΧΟΛΗ ΑΝΘΡΩΠΙΣΤΙΚΩΝ ΚΑΙ ΚΟΙΝΩΝΙΚΩΝ ΕΠΙΣΤΗΜΩΝ Τ.Ε.Ε.Α.Π.Η </vt:lpstr>
      <vt:lpstr>ΔΡΑΣΤΗΡΙΟΤΗΤΕΣ ΓΙΑ ΤΟ ΣΧΗΜΑ ΤΗΣ ΓΗΣ (1/1)</vt:lpstr>
      <vt:lpstr>ΔΡΑΣΤΗΡΙΟΤΗΤΕΣ ΓΙΑ ΤΟ ΠΛΑΝΗΤΙΚΟ ΣΥΣΤΗΜΑ (1/1)</vt:lpstr>
      <vt:lpstr>ΔΡΑΣΤΗΡΙΟΤΗΤΕΣ ΓΙΑ ΤΟ ΦΑΙΝΟΜΕΝΟ ΤΗΣ ΕΝΑΛΛΑΓΗΣ ΜΕΡΑΣ-ΝΥΧΤΑΣ (1/1)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ΠΑΝΕΠΙΣΤΗΜΙΟ ΠΑΤΡΩΝ ΣΧΟΛΗ ΑΝΘΡΩΠΙΣΤΙΚΩΝ ΚΑΙ ΚΟΙΝΩΝΙΚΩΝ ΕΠΙΣΤΗΜΩΝ Τ.Ε.Ε.Α.Π.Η</dc:title>
  <dc:creator>Akis</dc:creator>
  <cp:lastModifiedBy>user</cp:lastModifiedBy>
  <cp:revision>23</cp:revision>
  <dcterms:created xsi:type="dcterms:W3CDTF">2012-11-28T13:00:12Z</dcterms:created>
  <dcterms:modified xsi:type="dcterms:W3CDTF">2015-05-09T20:45:55Z</dcterms:modified>
</cp:coreProperties>
</file>