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333" r:id="rId4"/>
    <p:sldId id="334" r:id="rId5"/>
    <p:sldId id="327" r:id="rId6"/>
    <p:sldId id="332" r:id="rId7"/>
    <p:sldId id="280" r:id="rId8"/>
    <p:sldId id="290" r:id="rId9"/>
    <p:sldId id="295" r:id="rId10"/>
    <p:sldId id="299" r:id="rId11"/>
    <p:sldId id="292" r:id="rId12"/>
    <p:sldId id="291" r:id="rId13"/>
    <p:sldId id="294" r:id="rId14"/>
    <p:sldId id="29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90" d="100"/>
          <a:sy n="90" d="100"/>
        </p:scale>
        <p:origin x="-232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smtClean="0"/>
              <a:t>1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ΑΣΚΗΣΗ 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3600" dirty="0" smtClean="0"/>
              <a:t>Ιστολογική Περιγραφή και Ταξινόμηση των Μαγματικών Πετρωμάτων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ASKHS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6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ASKHSH 1.jpg"/>
          <p:cNvPicPr>
            <a:picLocks noChangeAspect="1"/>
          </p:cNvPicPr>
          <p:nvPr/>
        </p:nvPicPr>
        <p:blipFill>
          <a:blip r:embed="rId2" cstate="print"/>
          <a:srcRect l="12198" t="7682" r="12198" b="9909"/>
          <a:stretch>
            <a:fillRect/>
          </a:stretch>
        </p:blipFill>
        <p:spPr>
          <a:xfrm>
            <a:off x="2411760" y="137634"/>
            <a:ext cx="4248472" cy="6549728"/>
          </a:xfrm>
          <a:prstGeom prst="rect">
            <a:avLst/>
          </a:prstGeom>
        </p:spPr>
      </p:pic>
      <p:pic>
        <p:nvPicPr>
          <p:cNvPr id="6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5962128" y="1422400"/>
            <a:ext cx="264232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173" name="Text Box 66"/>
          <p:cNvSpPr txBox="1">
            <a:spLocks noChangeArrowheads="1"/>
          </p:cNvSpPr>
          <p:nvPr/>
        </p:nvSpPr>
        <p:spPr bwMode="auto">
          <a:xfrm>
            <a:off x="457200" y="1650286"/>
            <a:ext cx="3250704" cy="3385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Κανόνας</a:t>
            </a:r>
            <a:r>
              <a:rPr kumimoji="0" lang="el-GR" sz="2200" i="1" u="none" strike="noStrike" kern="0" cap="none" spc="0" normalizeH="0" noProof="0" dirty="0" smtClean="0">
                <a:ln>
                  <a:noFill/>
                </a:ln>
                <a:uLnTx/>
                <a:uFillTx/>
              </a:rPr>
              <a:t> του μοχλού!</a:t>
            </a:r>
            <a:endParaRPr kumimoji="0" lang="el-GR" sz="2200" i="1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12160" y="3861048"/>
            <a:ext cx="29523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700" dirty="0" smtClean="0">
                <a:solidFill>
                  <a:prstClr val="black"/>
                </a:solidFill>
              </a:rPr>
              <a:t>Ποια η αναλογία Σ/Υ στους </a:t>
            </a:r>
            <a:r>
              <a:rPr lang="el-GR" sz="2700" dirty="0" err="1" smtClean="0">
                <a:solidFill>
                  <a:prstClr val="black"/>
                </a:solidFill>
              </a:rPr>
              <a:t>ω</a:t>
            </a:r>
            <a:r>
              <a:rPr lang="el-GR" sz="2700" baseline="30000" dirty="0" err="1" smtClean="0">
                <a:solidFill>
                  <a:prstClr val="black"/>
                </a:solidFill>
              </a:rPr>
              <a:t>o</a:t>
            </a:r>
            <a:r>
              <a:rPr lang="el-GR" sz="2700" baseline="30000" dirty="0" smtClean="0">
                <a:solidFill>
                  <a:prstClr val="black"/>
                </a:solidFill>
              </a:rPr>
              <a:t> </a:t>
            </a:r>
            <a:r>
              <a:rPr lang="el-GR" sz="2700" dirty="0" smtClean="0">
                <a:solidFill>
                  <a:prstClr val="black"/>
                </a:solidFill>
              </a:rPr>
              <a:t>C;</a:t>
            </a:r>
          </a:p>
          <a:p>
            <a:pPr marL="265113" lvl="0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700" dirty="0" smtClean="0">
                <a:solidFill>
                  <a:prstClr val="black"/>
                </a:solidFill>
              </a:rPr>
              <a:t>Σ/Υ = </a:t>
            </a:r>
            <a:r>
              <a:rPr lang="it-IT" sz="2700" dirty="0" smtClean="0">
                <a:solidFill>
                  <a:prstClr val="black"/>
                </a:solidFill>
              </a:rPr>
              <a:t>l</a:t>
            </a:r>
            <a:r>
              <a:rPr lang="it-IT" sz="2700" baseline="-25000" dirty="0" smtClean="0">
                <a:solidFill>
                  <a:prstClr val="black"/>
                </a:solidFill>
              </a:rPr>
              <a:t>2</a:t>
            </a:r>
            <a:r>
              <a:rPr lang="it-IT" sz="2700" dirty="0" smtClean="0">
                <a:solidFill>
                  <a:prstClr val="black"/>
                </a:solidFill>
              </a:rPr>
              <a:t>/l</a:t>
            </a:r>
            <a:r>
              <a:rPr lang="it-IT" sz="2700" baseline="-25000" dirty="0" smtClean="0">
                <a:solidFill>
                  <a:prstClr val="black"/>
                </a:solidFill>
              </a:rPr>
              <a:t>1</a:t>
            </a:r>
          </a:p>
        </p:txBody>
      </p:sp>
      <p:grpSp>
        <p:nvGrpSpPr>
          <p:cNvPr id="113" name="Group 72" descr="Εικόνα 11: Απλό Ευτηκτικό Διάγραμμα - Κρυστάλλωση Ισορροπίας - Κανόνας του μοχλού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14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6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7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19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0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1519" y="3270"/>
              <a:ext cx="1633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2" name="Text Box 11"/>
            <p:cNvSpPr txBox="1">
              <a:spLocks noChangeArrowheads="1"/>
            </p:cNvSpPr>
            <p:nvPr/>
          </p:nvSpPr>
          <p:spPr bwMode="auto">
            <a:xfrm>
              <a:off x="1701" y="1649"/>
              <a:ext cx="1271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3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5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6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7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5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36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37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38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9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0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1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sp>
          <p:nvSpPr>
            <p:cNvPr id="142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4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5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8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59" name="Text Box 73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0" name="Line 74"/>
          <p:cNvSpPr>
            <a:spLocks noChangeShapeType="1"/>
          </p:cNvSpPr>
          <p:nvPr/>
        </p:nvSpPr>
        <p:spPr bwMode="auto">
          <a:xfrm flipV="1">
            <a:off x="898525" y="4158506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1" name="Line 75"/>
          <p:cNvSpPr>
            <a:spLocks noChangeShapeType="1"/>
          </p:cNvSpPr>
          <p:nvPr/>
        </p:nvSpPr>
        <p:spPr bwMode="auto">
          <a:xfrm flipV="1">
            <a:off x="1752600" y="4150569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162" name="Group 82"/>
          <p:cNvGrpSpPr>
            <a:grpSpLocks/>
          </p:cNvGrpSpPr>
          <p:nvPr/>
        </p:nvGrpSpPr>
        <p:grpSpPr bwMode="auto">
          <a:xfrm>
            <a:off x="1836738" y="4180731"/>
            <a:ext cx="1211262" cy="336550"/>
            <a:chOff x="1157" y="2798"/>
            <a:chExt cx="763" cy="212"/>
          </a:xfrm>
        </p:grpSpPr>
        <p:sp>
          <p:nvSpPr>
            <p:cNvPr id="163" name="Line 76"/>
            <p:cNvSpPr>
              <a:spLocks noChangeShapeType="1"/>
            </p:cNvSpPr>
            <p:nvPr/>
          </p:nvSpPr>
          <p:spPr bwMode="auto">
            <a:xfrm>
              <a:off x="1157" y="2910"/>
              <a:ext cx="763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4" name="Text Box 78"/>
            <p:cNvSpPr txBox="1">
              <a:spLocks noChangeArrowheads="1"/>
            </p:cNvSpPr>
            <p:nvPr/>
          </p:nvSpPr>
          <p:spPr bwMode="auto">
            <a:xfrm>
              <a:off x="1386" y="2798"/>
              <a:ext cx="232" cy="212"/>
            </a:xfrm>
            <a:prstGeom prst="rect">
              <a:avLst/>
            </a:prstGeom>
            <a:solidFill>
              <a:srgbClr val="0099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n-GB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</a:t>
              </a:r>
              <a:endParaRPr kumimoji="0" lang="el-GR" sz="1600" b="1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5" name="Line 79"/>
          <p:cNvSpPr>
            <a:spLocks noChangeShapeType="1"/>
          </p:cNvSpPr>
          <p:nvPr/>
        </p:nvSpPr>
        <p:spPr bwMode="auto">
          <a:xfrm>
            <a:off x="1797050" y="3483819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166" name="Group 81"/>
          <p:cNvGrpSpPr>
            <a:grpSpLocks/>
          </p:cNvGrpSpPr>
          <p:nvPr/>
        </p:nvGrpSpPr>
        <p:grpSpPr bwMode="auto">
          <a:xfrm>
            <a:off x="914400" y="3791794"/>
            <a:ext cx="882650" cy="336550"/>
            <a:chOff x="576" y="2553"/>
            <a:chExt cx="556" cy="212"/>
          </a:xfrm>
        </p:grpSpPr>
        <p:sp>
          <p:nvSpPr>
            <p:cNvPr id="167" name="Line 80"/>
            <p:cNvSpPr>
              <a:spLocks noChangeShapeType="1"/>
            </p:cNvSpPr>
            <p:nvPr/>
          </p:nvSpPr>
          <p:spPr bwMode="auto">
            <a:xfrm>
              <a:off x="576" y="2688"/>
              <a:ext cx="556" cy="0"/>
            </a:xfrm>
            <a:prstGeom prst="line">
              <a:avLst/>
            </a:prstGeom>
            <a:noFill/>
            <a:ln w="12700" cap="sq">
              <a:solidFill>
                <a:srgbClr val="003399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8" name="Text Box 77"/>
            <p:cNvSpPr txBox="1">
              <a:spLocks noChangeArrowheads="1"/>
            </p:cNvSpPr>
            <p:nvPr/>
          </p:nvSpPr>
          <p:spPr bwMode="auto">
            <a:xfrm>
              <a:off x="765" y="2553"/>
              <a:ext cx="232" cy="212"/>
            </a:xfrm>
            <a:prstGeom prst="rect">
              <a:avLst/>
            </a:prstGeom>
            <a:solidFill>
              <a:srgbClr val="0099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n-GB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1</a:t>
              </a:r>
              <a:endParaRPr kumimoji="0" lang="el-GR" sz="1600" b="1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9" name="Text Box 65"/>
          <p:cNvSpPr txBox="1">
            <a:spLocks noChangeArrowheads="1"/>
          </p:cNvSpPr>
          <p:nvPr/>
        </p:nvSpPr>
        <p:spPr bwMode="auto">
          <a:xfrm>
            <a:off x="6755903" y="3007985"/>
            <a:ext cx="2136577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170" name="Line 62"/>
          <p:cNvSpPr>
            <a:spLocks noChangeShapeType="1"/>
          </p:cNvSpPr>
          <p:nvPr/>
        </p:nvSpPr>
        <p:spPr bwMode="auto">
          <a:xfrm rot="16200000" flipH="1">
            <a:off x="6428490" y="294618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171" name="Text Box 64"/>
          <p:cNvSpPr txBox="1">
            <a:spLocks noChangeArrowheads="1"/>
          </p:cNvSpPr>
          <p:nvPr/>
        </p:nvSpPr>
        <p:spPr bwMode="auto">
          <a:xfrm>
            <a:off x="6755903" y="2708920"/>
            <a:ext cx="1992561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174" name="Line 63"/>
          <p:cNvSpPr>
            <a:spLocks noChangeShapeType="1"/>
          </p:cNvSpPr>
          <p:nvPr/>
        </p:nvSpPr>
        <p:spPr bwMode="auto">
          <a:xfrm rot="16200000" flipH="1">
            <a:off x="6417567" y="267676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73" grpId="0" autoUpdateAnimBg="0"/>
      <p:bldP spid="159" grpId="0" autoUpdateAnimBg="0"/>
      <p:bldP spid="160" grpId="0" animBg="1"/>
      <p:bldP spid="161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41" name="Text Box 66"/>
          <p:cNvSpPr txBox="1">
            <a:spLocks noChangeArrowheads="1"/>
          </p:cNvSpPr>
          <p:nvPr/>
        </p:nvSpPr>
        <p:spPr bwMode="auto">
          <a:xfrm>
            <a:off x="6109320" y="2204864"/>
            <a:ext cx="2783160" cy="67710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Αρχική σύσταση </a:t>
            </a: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υγρού:</a:t>
            </a:r>
            <a:endParaRPr kumimoji="0" lang="en-US" sz="2200" i="1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60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Β - </a:t>
            </a: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40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Α</a:t>
            </a: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7043936" y="4346520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 rot="16200000" flipH="1">
            <a:off x="6758881" y="4348331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7043936" y="3510875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6200000" flipH="1">
            <a:off x="6777607" y="3556242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grpSp>
        <p:nvGrpSpPr>
          <p:cNvPr id="93" name="Group 76" descr="Εικόνα 18: Διάγραμμα με πλήρες Στερεό Διάλυμα - Κρυστάλλωση Ισορροπίας"/>
          <p:cNvGrpSpPr>
            <a:grpSpLocks/>
          </p:cNvGrpSpPr>
          <p:nvPr/>
        </p:nvGrpSpPr>
        <p:grpSpPr bwMode="auto">
          <a:xfrm>
            <a:off x="179512" y="1988840"/>
            <a:ext cx="6011862" cy="4495800"/>
            <a:chOff x="149" y="1440"/>
            <a:chExt cx="3787" cy="2832"/>
          </a:xfrm>
        </p:grpSpPr>
        <p:grpSp>
          <p:nvGrpSpPr>
            <p:cNvPr id="94" name="Group 75"/>
            <p:cNvGrpSpPr>
              <a:grpSpLocks/>
            </p:cNvGrpSpPr>
            <p:nvPr/>
          </p:nvGrpSpPr>
          <p:grpSpPr bwMode="auto">
            <a:xfrm>
              <a:off x="149" y="1440"/>
              <a:ext cx="3787" cy="2832"/>
              <a:chOff x="149" y="1440"/>
              <a:chExt cx="3787" cy="2832"/>
            </a:xfrm>
          </p:grpSpPr>
          <p:grpSp>
            <p:nvGrpSpPr>
              <p:cNvPr id="99" name="Group 74"/>
              <p:cNvGrpSpPr>
                <a:grpSpLocks/>
              </p:cNvGrpSpPr>
              <p:nvPr/>
            </p:nvGrpSpPr>
            <p:grpSpPr bwMode="auto">
              <a:xfrm>
                <a:off x="149" y="1440"/>
                <a:ext cx="3429" cy="2511"/>
                <a:chOff x="149" y="1440"/>
                <a:chExt cx="3429" cy="2511"/>
              </a:xfrm>
            </p:grpSpPr>
            <p:grpSp>
              <p:nvGrpSpPr>
                <p:cNvPr id="127" name="Group 72"/>
                <p:cNvGrpSpPr>
                  <a:grpSpLocks/>
                </p:cNvGrpSpPr>
                <p:nvPr/>
              </p:nvGrpSpPr>
              <p:grpSpPr bwMode="auto">
                <a:xfrm>
                  <a:off x="149" y="1440"/>
                  <a:ext cx="3429" cy="2511"/>
                  <a:chOff x="149" y="1440"/>
                  <a:chExt cx="3429" cy="2511"/>
                </a:xfrm>
              </p:grpSpPr>
              <p:sp>
                <p:nvSpPr>
                  <p:cNvPr id="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36"/>
                    <a:ext cx="2871" cy="2415"/>
                  </a:xfrm>
                  <a:prstGeom prst="rect">
                    <a:avLst/>
                  </a:prstGeom>
                  <a:solidFill>
                    <a:srgbClr val="009900"/>
                  </a:solidFill>
                  <a:ln w="3810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3854"/>
                    <a:ext cx="1" cy="89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" y="1440"/>
                    <a:ext cx="619" cy="288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Τ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 </a:t>
                    </a:r>
                    <a:r>
                      <a:rPr kumimoji="0" lang="en-GB" sz="2400" b="1" i="0" u="none" strike="noStrike" kern="0" cap="none" spc="0" normalizeH="0" baseline="3000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o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C</a:t>
                    </a:r>
                    <a:endPara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9" name="Arc 25"/>
                  <p:cNvSpPr>
                    <a:spLocks/>
                  </p:cNvSpPr>
                  <p:nvPr/>
                </p:nvSpPr>
                <p:spPr bwMode="auto">
                  <a:xfrm>
                    <a:off x="720" y="1776"/>
                    <a:ext cx="2856" cy="170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3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40" name="Arc 26"/>
                  <p:cNvSpPr>
                    <a:spLocks/>
                  </p:cNvSpPr>
                  <p:nvPr/>
                </p:nvSpPr>
                <p:spPr bwMode="auto">
                  <a:xfrm flipH="1" flipV="1">
                    <a:off x="704" y="1781"/>
                    <a:ext cx="2872" cy="162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</p:grp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128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29" name="Line 11"/>
                <p:cNvSpPr>
                  <a:spLocks noChangeShapeType="1"/>
                </p:cNvSpPr>
                <p:nvPr/>
              </p:nvSpPr>
              <p:spPr bwMode="auto">
                <a:xfrm>
                  <a:off x="1570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>
                  <a:off x="1858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1" name="Line 13"/>
                <p:cNvSpPr>
                  <a:spLocks noChangeShapeType="1"/>
                </p:cNvSpPr>
                <p:nvPr/>
              </p:nvSpPr>
              <p:spPr bwMode="auto">
                <a:xfrm>
                  <a:off x="214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243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3" name="Line 15"/>
                <p:cNvSpPr>
                  <a:spLocks noChangeShapeType="1"/>
                </p:cNvSpPr>
                <p:nvPr/>
              </p:nvSpPr>
              <p:spPr bwMode="auto">
                <a:xfrm>
                  <a:off x="2717" y="3854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4" name="Line 16"/>
                <p:cNvSpPr>
                  <a:spLocks noChangeShapeType="1"/>
                </p:cNvSpPr>
                <p:nvPr/>
              </p:nvSpPr>
              <p:spPr bwMode="auto">
                <a:xfrm>
                  <a:off x="3005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5" name="Line 17"/>
                <p:cNvSpPr>
                  <a:spLocks noChangeShapeType="1"/>
                </p:cNvSpPr>
                <p:nvPr/>
              </p:nvSpPr>
              <p:spPr bwMode="auto">
                <a:xfrm>
                  <a:off x="329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  <p:sp>
            <p:nvSpPr>
              <p:cNvPr id="118" name="Text Box 3"/>
              <p:cNvSpPr txBox="1">
                <a:spLocks noChangeArrowheads="1"/>
              </p:cNvSpPr>
              <p:nvPr/>
            </p:nvSpPr>
            <p:spPr bwMode="auto">
              <a:xfrm>
                <a:off x="528" y="3973"/>
                <a:ext cx="450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3486" y="398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20" name="Text Box 6"/>
              <p:cNvSpPr txBox="1">
                <a:spLocks noChangeArrowheads="1"/>
              </p:cNvSpPr>
              <p:nvPr/>
            </p:nvSpPr>
            <p:spPr bwMode="auto">
              <a:xfrm>
                <a:off x="890" y="2802"/>
                <a:ext cx="788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endParaRPr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1140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122" name="Text Box 19"/>
              <p:cNvSpPr txBox="1">
                <a:spLocks noChangeArrowheads="1"/>
              </p:cNvSpPr>
              <p:nvPr/>
            </p:nvSpPr>
            <p:spPr bwMode="auto">
              <a:xfrm>
                <a:off x="1711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123" name="Text Box 20"/>
              <p:cNvSpPr txBox="1">
                <a:spLocks noChangeArrowheads="1"/>
              </p:cNvSpPr>
              <p:nvPr/>
            </p:nvSpPr>
            <p:spPr bwMode="auto">
              <a:xfrm>
                <a:off x="2282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124" name="Text Box 21"/>
              <p:cNvSpPr txBox="1">
                <a:spLocks noChangeArrowheads="1"/>
              </p:cNvSpPr>
              <p:nvPr/>
            </p:nvSpPr>
            <p:spPr bwMode="auto">
              <a:xfrm>
                <a:off x="2853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125" name="Text Box 23"/>
              <p:cNvSpPr txBox="1">
                <a:spLocks noChangeArrowheads="1"/>
              </p:cNvSpPr>
              <p:nvPr/>
            </p:nvSpPr>
            <p:spPr bwMode="auto">
              <a:xfrm>
                <a:off x="333" y="1703"/>
                <a:ext cx="337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126" name="Text Box 24"/>
              <p:cNvSpPr txBox="1">
                <a:spLocks noChangeArrowheads="1"/>
              </p:cNvSpPr>
              <p:nvPr/>
            </p:nvSpPr>
            <p:spPr bwMode="auto">
              <a:xfrm>
                <a:off x="3598" y="327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</p:grp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1225" y="1535"/>
              <a:ext cx="1328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712" y="3427"/>
              <a:ext cx="202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</p:grpSp>
      <p:sp>
        <p:nvSpPr>
          <p:cNvPr id="141" name="Line 56"/>
          <p:cNvSpPr>
            <a:spLocks noChangeShapeType="1"/>
          </p:cNvSpPr>
          <p:nvPr/>
        </p:nvSpPr>
        <p:spPr bwMode="auto">
          <a:xfrm flipV="1">
            <a:off x="3813299" y="2614315"/>
            <a:ext cx="1808163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2" name="Text Box 47"/>
          <p:cNvSpPr txBox="1">
            <a:spLocks noChangeArrowheads="1"/>
          </p:cNvSpPr>
          <p:nvPr/>
        </p:nvSpPr>
        <p:spPr bwMode="auto">
          <a:xfrm>
            <a:off x="5499224" y="2428578"/>
            <a:ext cx="463550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θ</a:t>
            </a:r>
          </a:p>
        </p:txBody>
      </p:sp>
      <p:sp>
        <p:nvSpPr>
          <p:cNvPr id="143" name="Freeform 48"/>
          <p:cNvSpPr>
            <a:spLocks/>
          </p:cNvSpPr>
          <p:nvPr/>
        </p:nvSpPr>
        <p:spPr bwMode="auto">
          <a:xfrm>
            <a:off x="1154237" y="3047703"/>
            <a:ext cx="26638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4" name="Line 52"/>
          <p:cNvSpPr>
            <a:spLocks noChangeShapeType="1"/>
          </p:cNvSpPr>
          <p:nvPr/>
        </p:nvSpPr>
        <p:spPr bwMode="auto">
          <a:xfrm>
            <a:off x="3762499" y="2661940"/>
            <a:ext cx="0" cy="3921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5" name="Oval 49"/>
          <p:cNvSpPr>
            <a:spLocks noChangeAspect="1" noChangeArrowheads="1"/>
          </p:cNvSpPr>
          <p:nvPr/>
        </p:nvSpPr>
        <p:spPr bwMode="auto">
          <a:xfrm>
            <a:off x="3649787" y="252224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6" name="Freeform 57"/>
          <p:cNvSpPr>
            <a:spLocks/>
          </p:cNvSpPr>
          <p:nvPr/>
        </p:nvSpPr>
        <p:spPr bwMode="auto">
          <a:xfrm>
            <a:off x="4389562" y="3379490"/>
            <a:ext cx="433387" cy="309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84"/>
              </a:cxn>
              <a:cxn ang="0">
                <a:pos x="273" y="195"/>
              </a:cxn>
            </a:cxnLst>
            <a:rect l="0" t="0" r="r" b="b"/>
            <a:pathLst>
              <a:path w="273" h="195">
                <a:moveTo>
                  <a:pt x="0" y="0"/>
                </a:moveTo>
                <a:cubicBezTo>
                  <a:pt x="22" y="14"/>
                  <a:pt x="86" y="52"/>
                  <a:pt x="132" y="84"/>
                </a:cubicBezTo>
                <a:cubicBezTo>
                  <a:pt x="178" y="116"/>
                  <a:pt x="244" y="172"/>
                  <a:pt x="273" y="19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7" name="Freeform 58"/>
          <p:cNvSpPr>
            <a:spLocks/>
          </p:cNvSpPr>
          <p:nvPr/>
        </p:nvSpPr>
        <p:spPr bwMode="auto">
          <a:xfrm>
            <a:off x="4803899" y="3679528"/>
            <a:ext cx="361950" cy="357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51"/>
              </a:cxn>
              <a:cxn ang="0">
                <a:pos x="228" y="225"/>
              </a:cxn>
            </a:cxnLst>
            <a:rect l="0" t="0" r="r" b="b"/>
            <a:pathLst>
              <a:path w="228" h="225">
                <a:moveTo>
                  <a:pt x="0" y="0"/>
                </a:moveTo>
                <a:cubicBezTo>
                  <a:pt x="9" y="8"/>
                  <a:pt x="19" y="14"/>
                  <a:pt x="57" y="51"/>
                </a:cubicBezTo>
                <a:cubicBezTo>
                  <a:pt x="95" y="88"/>
                  <a:pt x="193" y="189"/>
                  <a:pt x="22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8" name="Freeform 59"/>
          <p:cNvSpPr>
            <a:spLocks/>
          </p:cNvSpPr>
          <p:nvPr/>
        </p:nvSpPr>
        <p:spPr bwMode="auto">
          <a:xfrm>
            <a:off x="5142037" y="4027190"/>
            <a:ext cx="304800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66"/>
              </a:cxn>
              <a:cxn ang="0">
                <a:pos x="111" y="141"/>
              </a:cxn>
              <a:cxn ang="0">
                <a:pos x="192" y="285"/>
              </a:cxn>
            </a:cxnLst>
            <a:rect l="0" t="0" r="r" b="b"/>
            <a:pathLst>
              <a:path w="192" h="285">
                <a:moveTo>
                  <a:pt x="0" y="0"/>
                </a:moveTo>
                <a:cubicBezTo>
                  <a:pt x="10" y="11"/>
                  <a:pt x="42" y="43"/>
                  <a:pt x="60" y="66"/>
                </a:cubicBezTo>
                <a:cubicBezTo>
                  <a:pt x="78" y="89"/>
                  <a:pt x="89" y="104"/>
                  <a:pt x="111" y="141"/>
                </a:cubicBezTo>
                <a:cubicBezTo>
                  <a:pt x="133" y="178"/>
                  <a:pt x="175" y="255"/>
                  <a:pt x="192" y="28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9" name="Line 60"/>
          <p:cNvSpPr>
            <a:spLocks noChangeShapeType="1"/>
          </p:cNvSpPr>
          <p:nvPr/>
        </p:nvSpPr>
        <p:spPr bwMode="auto">
          <a:xfrm rot="5400000" flipV="1">
            <a:off x="2854449" y="3970040"/>
            <a:ext cx="1847850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0" name="Freeform 61"/>
          <p:cNvSpPr>
            <a:spLocks/>
          </p:cNvSpPr>
          <p:nvPr/>
        </p:nvSpPr>
        <p:spPr bwMode="auto">
          <a:xfrm>
            <a:off x="1174874" y="3069928"/>
            <a:ext cx="504825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123"/>
              </a:cxn>
              <a:cxn ang="0">
                <a:pos x="231" y="381"/>
              </a:cxn>
              <a:cxn ang="0">
                <a:pos x="318" y="474"/>
              </a:cxn>
            </a:cxnLst>
            <a:rect l="0" t="0" r="r" b="b"/>
            <a:pathLst>
              <a:path w="318" h="474">
                <a:moveTo>
                  <a:pt x="0" y="0"/>
                </a:moveTo>
                <a:cubicBezTo>
                  <a:pt x="9" y="21"/>
                  <a:pt x="16" y="60"/>
                  <a:pt x="54" y="123"/>
                </a:cubicBezTo>
                <a:cubicBezTo>
                  <a:pt x="92" y="186"/>
                  <a:pt x="187" y="323"/>
                  <a:pt x="231" y="381"/>
                </a:cubicBezTo>
                <a:cubicBezTo>
                  <a:pt x="275" y="439"/>
                  <a:pt x="300" y="455"/>
                  <a:pt x="318" y="474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1" name="Freeform 62"/>
          <p:cNvSpPr>
            <a:spLocks/>
          </p:cNvSpPr>
          <p:nvPr/>
        </p:nvSpPr>
        <p:spPr bwMode="auto">
          <a:xfrm>
            <a:off x="1660649" y="3808115"/>
            <a:ext cx="547688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" y="132"/>
              </a:cxn>
              <a:cxn ang="0">
                <a:pos x="345" y="276"/>
              </a:cxn>
            </a:cxnLst>
            <a:rect l="0" t="0" r="r" b="b"/>
            <a:pathLst>
              <a:path w="345" h="276">
                <a:moveTo>
                  <a:pt x="0" y="0"/>
                </a:moveTo>
                <a:cubicBezTo>
                  <a:pt x="24" y="22"/>
                  <a:pt x="89" y="86"/>
                  <a:pt x="147" y="132"/>
                </a:cubicBezTo>
                <a:cubicBezTo>
                  <a:pt x="205" y="178"/>
                  <a:pt x="304" y="246"/>
                  <a:pt x="345" y="276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2" name="Freeform 63"/>
          <p:cNvSpPr>
            <a:spLocks/>
          </p:cNvSpPr>
          <p:nvPr/>
        </p:nvSpPr>
        <p:spPr bwMode="auto">
          <a:xfrm>
            <a:off x="2205162" y="4235153"/>
            <a:ext cx="647700" cy="338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70"/>
              </a:cxn>
              <a:cxn ang="0">
                <a:pos x="279" y="156"/>
              </a:cxn>
              <a:cxn ang="0">
                <a:pos x="408" y="213"/>
              </a:cxn>
            </a:cxnLst>
            <a:rect l="0" t="0" r="r" b="b"/>
            <a:pathLst>
              <a:path w="408" h="213">
                <a:moveTo>
                  <a:pt x="0" y="0"/>
                </a:moveTo>
                <a:cubicBezTo>
                  <a:pt x="18" y="12"/>
                  <a:pt x="64" y="44"/>
                  <a:pt x="110" y="70"/>
                </a:cubicBezTo>
                <a:cubicBezTo>
                  <a:pt x="156" y="96"/>
                  <a:pt x="229" y="132"/>
                  <a:pt x="279" y="156"/>
                </a:cubicBezTo>
                <a:cubicBezTo>
                  <a:pt x="329" y="180"/>
                  <a:pt x="381" y="201"/>
                  <a:pt x="408" y="213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3" name="Freeform 64"/>
          <p:cNvSpPr>
            <a:spLocks/>
          </p:cNvSpPr>
          <p:nvPr/>
        </p:nvSpPr>
        <p:spPr bwMode="auto">
          <a:xfrm>
            <a:off x="2835399" y="4573290"/>
            <a:ext cx="671513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0"/>
              </a:cxn>
              <a:cxn ang="0">
                <a:pos x="285" y="111"/>
              </a:cxn>
              <a:cxn ang="0">
                <a:pos x="423" y="150"/>
              </a:cxn>
            </a:cxnLst>
            <a:rect l="0" t="0" r="r" b="b"/>
            <a:pathLst>
              <a:path w="423" h="150">
                <a:moveTo>
                  <a:pt x="0" y="0"/>
                </a:moveTo>
                <a:cubicBezTo>
                  <a:pt x="24" y="10"/>
                  <a:pt x="97" y="42"/>
                  <a:pt x="144" y="60"/>
                </a:cubicBezTo>
                <a:cubicBezTo>
                  <a:pt x="191" y="78"/>
                  <a:pt x="238" y="96"/>
                  <a:pt x="285" y="111"/>
                </a:cubicBezTo>
                <a:cubicBezTo>
                  <a:pt x="332" y="126"/>
                  <a:pt x="394" y="142"/>
                  <a:pt x="423" y="150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4" name="Freeform 66"/>
          <p:cNvSpPr>
            <a:spLocks/>
          </p:cNvSpPr>
          <p:nvPr/>
        </p:nvSpPr>
        <p:spPr bwMode="auto">
          <a:xfrm>
            <a:off x="3422774" y="4803478"/>
            <a:ext cx="366713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6"/>
              </a:cxn>
              <a:cxn ang="0">
                <a:pos x="138" y="33"/>
              </a:cxn>
              <a:cxn ang="0">
                <a:pos x="231" y="57"/>
              </a:cxn>
            </a:cxnLst>
            <a:rect l="0" t="0" r="r" b="b"/>
            <a:pathLst>
              <a:path w="231" h="57">
                <a:moveTo>
                  <a:pt x="0" y="0"/>
                </a:moveTo>
                <a:cubicBezTo>
                  <a:pt x="6" y="1"/>
                  <a:pt x="16" y="0"/>
                  <a:pt x="39" y="6"/>
                </a:cubicBezTo>
                <a:cubicBezTo>
                  <a:pt x="62" y="12"/>
                  <a:pt x="106" y="25"/>
                  <a:pt x="138" y="33"/>
                </a:cubicBezTo>
                <a:cubicBezTo>
                  <a:pt x="170" y="41"/>
                  <a:pt x="212" y="52"/>
                  <a:pt x="231" y="57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5" name="Freeform 67"/>
          <p:cNvSpPr>
            <a:spLocks/>
          </p:cNvSpPr>
          <p:nvPr/>
        </p:nvSpPr>
        <p:spPr bwMode="auto">
          <a:xfrm flipH="1">
            <a:off x="3719637" y="4900315"/>
            <a:ext cx="74612" cy="785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9"/>
              </a:cxn>
            </a:cxnLst>
            <a:rect l="0" t="0" r="r" b="b"/>
            <a:pathLst>
              <a:path w="1" h="309">
                <a:moveTo>
                  <a:pt x="0" y="0"/>
                </a:moveTo>
                <a:cubicBezTo>
                  <a:pt x="0" y="51"/>
                  <a:pt x="0" y="245"/>
                  <a:pt x="0" y="309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6" name="Freeform 68"/>
          <p:cNvSpPr>
            <a:spLocks/>
          </p:cNvSpPr>
          <p:nvPr/>
        </p:nvSpPr>
        <p:spPr bwMode="auto">
          <a:xfrm>
            <a:off x="5427787" y="4465340"/>
            <a:ext cx="1397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96"/>
              </a:cxn>
              <a:cxn ang="0">
                <a:pos x="88" y="225"/>
              </a:cxn>
            </a:cxnLst>
            <a:rect l="0" t="0" r="r" b="b"/>
            <a:pathLst>
              <a:path w="88" h="225">
                <a:moveTo>
                  <a:pt x="0" y="0"/>
                </a:moveTo>
                <a:cubicBezTo>
                  <a:pt x="9" y="16"/>
                  <a:pt x="37" y="59"/>
                  <a:pt x="52" y="96"/>
                </a:cubicBezTo>
                <a:cubicBezTo>
                  <a:pt x="67" y="133"/>
                  <a:pt x="81" y="198"/>
                  <a:pt x="8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 flipV="1">
            <a:off x="3800599" y="4854278"/>
            <a:ext cx="1735138" cy="79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8" name="Freeform 70"/>
          <p:cNvSpPr>
            <a:spLocks/>
          </p:cNvSpPr>
          <p:nvPr/>
        </p:nvSpPr>
        <p:spPr bwMode="auto">
          <a:xfrm>
            <a:off x="3775199" y="3046115"/>
            <a:ext cx="623888" cy="33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78"/>
              </a:cxn>
              <a:cxn ang="0">
                <a:pos x="393" y="213"/>
              </a:cxn>
            </a:cxnLst>
            <a:rect l="0" t="0" r="r" b="b"/>
            <a:pathLst>
              <a:path w="393" h="213">
                <a:moveTo>
                  <a:pt x="0" y="0"/>
                </a:moveTo>
                <a:cubicBezTo>
                  <a:pt x="26" y="13"/>
                  <a:pt x="94" y="43"/>
                  <a:pt x="159" y="78"/>
                </a:cubicBezTo>
                <a:cubicBezTo>
                  <a:pt x="224" y="113"/>
                  <a:pt x="344" y="185"/>
                  <a:pt x="393" y="213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5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1" grpId="0" autoUpdateAnimBg="0"/>
      <p:bldP spid="141" grpId="0" animBg="1"/>
      <p:bldP spid="142" grpId="0" autoUpdateAnimBg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Words>422</Words>
  <Application>Microsoft Office PowerPoint</Application>
  <PresentationFormat>On-screen Show (4:3)</PresentationFormat>
  <Paragraphs>96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Θέμα του Office</vt:lpstr>
      <vt:lpstr>ΠΕΤΡΟΛΟΓΙΑ ΜΑΓΜΑΤΙΚΩΝ &amp; ΜΕΤΑΜΟΡΦΩΜΕΝΩΝ ΠΕΤΡΩΜΑΤΩΝ </vt:lpstr>
      <vt:lpstr>ΑΣΚΗΣΗ 1η  Ιστολογική Περιγραφή και Ταξινόμηση των Μαγματικών Πετρωμάτων </vt:lpstr>
      <vt:lpstr>Slide 3</vt:lpstr>
      <vt:lpstr>Slide 4</vt:lpstr>
      <vt:lpstr>Απλό Ευτηκτικό Διάγραμμα</vt:lpstr>
      <vt:lpstr>Διάγραμμα με πλήρες  Στερεό Διάλυμα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386</cp:revision>
  <dcterms:created xsi:type="dcterms:W3CDTF">2012-09-06T09:03:05Z</dcterms:created>
  <dcterms:modified xsi:type="dcterms:W3CDTF">2015-09-09T09:18:15Z</dcterms:modified>
</cp:coreProperties>
</file>