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225"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46C117F-5CCF-4837-BE5F-2B92066CAFAF}"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4EB90BD-B6CE-46B7-997F-7313B992CCDC}"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CDB9D11F-B188-461D-B23F-39381795C052}"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52E6D8D9-55A2-4063-B0F3-121F44549695}"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D4B24536-994D-4021-A283-9F449C0DB509}" type="datetimeFigureOut">
              <a:rPr lang="en-US" dirty="0"/>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3CBBBB78-C96F-47B7-AB17-D852CA960AC9}" type="datetimeFigureOut">
              <a:rPr lang="en-US" dirty="0"/>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3/27/2023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0578ACC-22D6-47C1-A373-4FD133E34F3C}"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331444B-B92B-4E27-8C94-BB93EAF5CB18}"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3EFA5E-FA76-400D-B3DC-F0BA90E6D107}"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3/27/2023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5CA160-D6E1-4227-B4CC-F940C7BE6C05}"/>
              </a:ext>
            </a:extLst>
          </p:cNvPr>
          <p:cNvSpPr>
            <a:spLocks noGrp="1"/>
          </p:cNvSpPr>
          <p:nvPr>
            <p:ph type="title"/>
          </p:nvPr>
        </p:nvSpPr>
        <p:spPr>
          <a:xfrm>
            <a:off x="680321" y="0"/>
            <a:ext cx="9613861" cy="781878"/>
          </a:xfrm>
        </p:spPr>
        <p:txBody>
          <a:bodyPr/>
          <a:lstStyle/>
          <a:p>
            <a:r>
              <a:rPr lang="el-GR" dirty="0"/>
              <a:t>Δραστηριότητα υγροποίησης</a:t>
            </a:r>
          </a:p>
        </p:txBody>
      </p:sp>
      <p:sp>
        <p:nvSpPr>
          <p:cNvPr id="3" name="Θέση περιεχομένου 2">
            <a:extLst>
              <a:ext uri="{FF2B5EF4-FFF2-40B4-BE49-F238E27FC236}">
                <a16:creationId xmlns:a16="http://schemas.microsoft.com/office/drawing/2014/main" id="{D2A9A4D1-A6AD-49AB-8DBB-F431F4DE638F}"/>
              </a:ext>
            </a:extLst>
          </p:cNvPr>
          <p:cNvSpPr>
            <a:spLocks noGrp="1"/>
          </p:cNvSpPr>
          <p:nvPr>
            <p:ph idx="1"/>
          </p:nvPr>
        </p:nvSpPr>
        <p:spPr>
          <a:xfrm>
            <a:off x="680321" y="1166191"/>
            <a:ext cx="9613861" cy="5234609"/>
          </a:xfrm>
        </p:spPr>
        <p:txBody>
          <a:bodyPr>
            <a:normAutofit/>
          </a:bodyPr>
          <a:lstStyle/>
          <a:p>
            <a:r>
              <a:rPr lang="el-GR" sz="3200" dirty="0"/>
              <a:t>Τίτλος μαθήματος: Δραστηριότητες από τον κόσμο της φυσικής για το νηπιαγωγείο</a:t>
            </a:r>
          </a:p>
          <a:p>
            <a:r>
              <a:rPr lang="el-GR" sz="3200" dirty="0"/>
              <a:t>Υπεύθυνος καθηγητής: Κωνσταντίνος Ραβάνης</a:t>
            </a:r>
          </a:p>
          <a:p>
            <a:r>
              <a:rPr lang="el-GR" sz="3200" dirty="0"/>
              <a:t>Ονοματεπώνυμα φοιτητών: Καραβούλια Γαβριέλα(1081157)</a:t>
            </a:r>
          </a:p>
          <a:p>
            <a:pPr marL="0" indent="0">
              <a:buNone/>
            </a:pPr>
            <a:r>
              <a:rPr lang="el-GR" sz="3200" dirty="0"/>
              <a:t>                                            Κωνσταντινόπουλος Ιωάννης(1071852)</a:t>
            </a:r>
          </a:p>
          <a:p>
            <a:r>
              <a:rPr lang="el-GR" sz="3200" dirty="0"/>
              <a:t>Έτος</a:t>
            </a:r>
            <a:r>
              <a:rPr lang="en-US" sz="3200" dirty="0"/>
              <a:t> </a:t>
            </a:r>
            <a:r>
              <a:rPr lang="el-GR" sz="3200" dirty="0"/>
              <a:t>:</a:t>
            </a:r>
            <a:r>
              <a:rPr lang="en-US" sz="3200" dirty="0"/>
              <a:t> </a:t>
            </a:r>
            <a:r>
              <a:rPr lang="el-GR" sz="3200" dirty="0"/>
              <a:t>Δ</a:t>
            </a:r>
          </a:p>
          <a:p>
            <a:r>
              <a:rPr lang="el-GR" sz="3200" dirty="0"/>
              <a:t>Ημερομηνία:27/03/2023</a:t>
            </a:r>
          </a:p>
        </p:txBody>
      </p:sp>
    </p:spTree>
    <p:extLst>
      <p:ext uri="{BB962C8B-B14F-4D97-AF65-F5344CB8AC3E}">
        <p14:creationId xmlns:p14="http://schemas.microsoft.com/office/powerpoint/2010/main" val="1728767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588416-4C88-4EFB-910B-1197A91D6BEA}"/>
              </a:ext>
            </a:extLst>
          </p:cNvPr>
          <p:cNvSpPr>
            <a:spLocks noGrp="1"/>
          </p:cNvSpPr>
          <p:nvPr>
            <p:ph type="title"/>
          </p:nvPr>
        </p:nvSpPr>
        <p:spPr/>
        <p:txBody>
          <a:bodyPr/>
          <a:lstStyle/>
          <a:p>
            <a:r>
              <a:rPr lang="el-GR" dirty="0"/>
              <a:t>Επικοινωνιακό πλαίσιο</a:t>
            </a:r>
          </a:p>
        </p:txBody>
      </p:sp>
      <p:sp>
        <p:nvSpPr>
          <p:cNvPr id="3" name="Θέση περιεχομένου 2">
            <a:extLst>
              <a:ext uri="{FF2B5EF4-FFF2-40B4-BE49-F238E27FC236}">
                <a16:creationId xmlns:a16="http://schemas.microsoft.com/office/drawing/2014/main" id="{50EE368F-DADC-43EE-941A-9800EE17C228}"/>
              </a:ext>
            </a:extLst>
          </p:cNvPr>
          <p:cNvSpPr>
            <a:spLocks noGrp="1"/>
          </p:cNvSpPr>
          <p:nvPr>
            <p:ph idx="1"/>
          </p:nvPr>
        </p:nvSpPr>
        <p:spPr/>
        <p:txBody>
          <a:bodyPr>
            <a:normAutofit/>
          </a:bodyPr>
          <a:lstStyle/>
          <a:p>
            <a:r>
              <a:rPr lang="el-GR" sz="3600" dirty="0"/>
              <a:t>Ταξιδεύοντας πίσω στο χρόνο πηγαίνουμε να επισκεφτούμε τον κύριο ατμό που ανέκαθεν ζεσταινόταν πάρα πολύ εκεί που ζούσε γι’ αυτό δεν άντεχε κι έβγαινε να πάρει μια δροσιά ο καημένος μέσα από την ζεματιστή κατσαρόλα.</a:t>
            </a:r>
          </a:p>
        </p:txBody>
      </p:sp>
    </p:spTree>
    <p:extLst>
      <p:ext uri="{BB962C8B-B14F-4D97-AF65-F5344CB8AC3E}">
        <p14:creationId xmlns:p14="http://schemas.microsoft.com/office/powerpoint/2010/main" val="332470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873EDCC-16EA-4283-9401-0D45AE9356BD}"/>
              </a:ext>
            </a:extLst>
          </p:cNvPr>
          <p:cNvSpPr>
            <a:spLocks noGrp="1"/>
          </p:cNvSpPr>
          <p:nvPr>
            <p:ph idx="1"/>
          </p:nvPr>
        </p:nvSpPr>
        <p:spPr>
          <a:xfrm>
            <a:off x="680321" y="238539"/>
            <a:ext cx="9613861" cy="6361044"/>
          </a:xfrm>
        </p:spPr>
        <p:txBody>
          <a:bodyPr>
            <a:normAutofit/>
          </a:bodyPr>
          <a:lstStyle/>
          <a:p>
            <a:pPr>
              <a:buFont typeface="Wingdings" panose="05000000000000000000" pitchFamily="2" charset="2"/>
              <a:buChar char="Ø"/>
            </a:pPr>
            <a:r>
              <a:rPr lang="el-GR" sz="3200" dirty="0"/>
              <a:t>Χωρίζουμε με κλήρο τα παιδιά σε δύο μεγάλες ομάδες.</a:t>
            </a:r>
          </a:p>
          <a:p>
            <a:pPr>
              <a:buFont typeface="Wingdings" panose="05000000000000000000" pitchFamily="2" charset="2"/>
              <a:buChar char="Ø"/>
            </a:pPr>
            <a:r>
              <a:rPr lang="el-GR" sz="3200" dirty="0"/>
              <a:t>Με βάση την προηγούμενη δραστηριότητα της εξαέρωσης θα βασιστούμε και για αυτή τα ίδια υλικά απλά θα πάρουμε μαζί μας μικρά γυάλινά πιατάκια του (καφέ).</a:t>
            </a:r>
          </a:p>
          <a:p>
            <a:pPr>
              <a:buFont typeface="Wingdings" panose="05000000000000000000" pitchFamily="2" charset="2"/>
              <a:buChar char="Ø"/>
            </a:pPr>
            <a:r>
              <a:rPr lang="el-GR" sz="3200" dirty="0"/>
              <a:t>Αφ’ ότου ζεσταίνουμε τα δυο μπρίκια με το νερό τοποθετούμε στο ένα από τα δύο , ένα γυάλινο πιάτο επάνω στο μπρίκι τ αφήνουμε να ζεσταθούν καλά και τα δύο και παρατηρούμε μαζί με τα παιδιά τι θα γίνει στη συνέχεια.</a:t>
            </a:r>
          </a:p>
        </p:txBody>
      </p:sp>
    </p:spTree>
    <p:extLst>
      <p:ext uri="{BB962C8B-B14F-4D97-AF65-F5344CB8AC3E}">
        <p14:creationId xmlns:p14="http://schemas.microsoft.com/office/powerpoint/2010/main" val="1248376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894E0C-0F13-4BA8-B0C5-4519F334484D}"/>
              </a:ext>
            </a:extLst>
          </p:cNvPr>
          <p:cNvSpPr>
            <a:spLocks noGrp="1"/>
          </p:cNvSpPr>
          <p:nvPr>
            <p:ph idx="1"/>
          </p:nvPr>
        </p:nvSpPr>
        <p:spPr>
          <a:xfrm>
            <a:off x="490331" y="278296"/>
            <a:ext cx="11251096" cy="6294781"/>
          </a:xfrm>
        </p:spPr>
        <p:txBody>
          <a:bodyPr>
            <a:noAutofit/>
          </a:bodyPr>
          <a:lstStyle/>
          <a:p>
            <a:pPr>
              <a:buFont typeface="Wingdings" panose="05000000000000000000" pitchFamily="2" charset="2"/>
              <a:buChar char="Ø"/>
            </a:pPr>
            <a:r>
              <a:rPr lang="el-GR" sz="3200" dirty="0"/>
              <a:t>Ο δάσκαλος κρατάει το ένα γυάλινο πιάτο σε μια απόσταση από το μπρίκι που βράζει γύρω στα δέκα εκατοστά και παρατηρείται ότι οι υδρατμοί που φεύγουν από το μπρίκι κατά την διάρκεια του βρασμού ανεβαίνουν προς το πιάτο και στη συνέχεια γίνονται πάλι σταγόνες και πέφτουν στο έδαφος.</a:t>
            </a:r>
          </a:p>
          <a:p>
            <a:pPr>
              <a:buFont typeface="Wingdings" panose="05000000000000000000" pitchFamily="2" charset="2"/>
              <a:buChar char="Ø"/>
            </a:pPr>
            <a:r>
              <a:rPr lang="el-GR" sz="3200" dirty="0"/>
              <a:t>Την ίδια στιγμή ο δάσκαλος σηκώνει προσεκτικά και το μικρό πιάτο από το δεύτερο μπρίκι κι όλα τα παιδιά παρατήρησαν ότι καθώς σήκωνε το πιάτο σταγόνες νερού έπεφταν προς τα κάτω με αποτέλεσμα να μιλούν τα παιδιά ότι έγινε το ίδιο ακριβώς απλά το πιάτο το οποίο ήταν πάνω στο μπρίκι η υγροποίηση έγινε γρηγορότερα καθώς κόλλησαν ταχύτερα οι υδρατμοί στην επιφάνεια του πιάτου (αναφέρθηκε από τα παιδιά).</a:t>
            </a:r>
          </a:p>
        </p:txBody>
      </p:sp>
    </p:spTree>
    <p:extLst>
      <p:ext uri="{BB962C8B-B14F-4D97-AF65-F5344CB8AC3E}">
        <p14:creationId xmlns:p14="http://schemas.microsoft.com/office/powerpoint/2010/main" val="937384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8E89CBA-044F-4122-86CC-36446308ED4B}"/>
              </a:ext>
            </a:extLst>
          </p:cNvPr>
          <p:cNvSpPr>
            <a:spLocks noGrp="1"/>
          </p:cNvSpPr>
          <p:nvPr>
            <p:ph sz="half" idx="1"/>
          </p:nvPr>
        </p:nvSpPr>
        <p:spPr>
          <a:xfrm>
            <a:off x="680320" y="609600"/>
            <a:ext cx="4698358" cy="5326589"/>
          </a:xfrm>
        </p:spPr>
        <p:txBody>
          <a:bodyPr>
            <a:normAutofit/>
          </a:bodyPr>
          <a:lstStyle/>
          <a:p>
            <a:r>
              <a:rPr lang="el-GR" sz="3200" dirty="0"/>
              <a:t>Υλικά Δραστηριότητας:</a:t>
            </a:r>
          </a:p>
          <a:p>
            <a:r>
              <a:rPr lang="el-GR" sz="3200" dirty="0"/>
              <a:t>Αναπτήρας</a:t>
            </a:r>
          </a:p>
          <a:p>
            <a:r>
              <a:rPr lang="el-GR" sz="3200" dirty="0"/>
              <a:t>Γκαζάκια</a:t>
            </a:r>
          </a:p>
          <a:p>
            <a:r>
              <a:rPr lang="el-GR" sz="3200" dirty="0"/>
              <a:t>Μπρίκια</a:t>
            </a:r>
          </a:p>
          <a:p>
            <a:r>
              <a:rPr lang="el-GR" sz="3200" dirty="0"/>
              <a:t>Νερό</a:t>
            </a:r>
          </a:p>
          <a:p>
            <a:r>
              <a:rPr lang="el-GR" sz="3200" dirty="0"/>
              <a:t>Μικρά πιάτα (του καφέ)</a:t>
            </a:r>
          </a:p>
        </p:txBody>
      </p:sp>
      <p:sp>
        <p:nvSpPr>
          <p:cNvPr id="4" name="Θέση περιεχομένου 3">
            <a:extLst>
              <a:ext uri="{FF2B5EF4-FFF2-40B4-BE49-F238E27FC236}">
                <a16:creationId xmlns:a16="http://schemas.microsoft.com/office/drawing/2014/main" id="{678BF982-1BFC-47EC-9710-48DCDA5C68E2}"/>
              </a:ext>
            </a:extLst>
          </p:cNvPr>
          <p:cNvSpPr>
            <a:spLocks noGrp="1"/>
          </p:cNvSpPr>
          <p:nvPr>
            <p:ph sz="half" idx="2"/>
          </p:nvPr>
        </p:nvSpPr>
        <p:spPr>
          <a:xfrm>
            <a:off x="5594123" y="609600"/>
            <a:ext cx="4700058" cy="5326589"/>
          </a:xfrm>
        </p:spPr>
        <p:txBody>
          <a:bodyPr>
            <a:noAutofit/>
          </a:bodyPr>
          <a:lstStyle/>
          <a:p>
            <a:r>
              <a:rPr lang="el-GR" sz="3200" dirty="0"/>
              <a:t>Στόχος:</a:t>
            </a:r>
          </a:p>
          <a:p>
            <a:r>
              <a:rPr lang="el-GR" sz="3200" dirty="0"/>
              <a:t>Να περιγράψουν τα παιδιά αυτό που παρατηρούν δηλαδή την υγροποίηση </a:t>
            </a:r>
          </a:p>
          <a:p>
            <a:r>
              <a:rPr lang="el-GR" sz="3200" dirty="0"/>
              <a:t>Να κατανοήσουν τον λόγο της υγροποίησης δηλαδή των υδρατμών στις πιο κρύες επιφάνειες αντικειμένων ώστε να δημιουργηθούν σταγόνες σε αυτές.</a:t>
            </a:r>
          </a:p>
        </p:txBody>
      </p:sp>
    </p:spTree>
    <p:extLst>
      <p:ext uri="{BB962C8B-B14F-4D97-AF65-F5344CB8AC3E}">
        <p14:creationId xmlns:p14="http://schemas.microsoft.com/office/powerpoint/2010/main" val="1167867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563D98-C894-4412-B0EA-C5E88C441E58}"/>
              </a:ext>
            </a:extLst>
          </p:cNvPr>
          <p:cNvSpPr>
            <a:spLocks noGrp="1"/>
          </p:cNvSpPr>
          <p:nvPr>
            <p:ph type="title"/>
          </p:nvPr>
        </p:nvSpPr>
        <p:spPr/>
        <p:txBody>
          <a:bodyPr/>
          <a:lstStyle/>
          <a:p>
            <a:r>
              <a:rPr lang="el-GR" dirty="0"/>
              <a:t>Σας </a:t>
            </a:r>
            <a:r>
              <a:rPr lang="el-GR"/>
              <a:t>ευχαριστούμε πολύ!!!</a:t>
            </a:r>
            <a:endParaRPr lang="el-GR" dirty="0"/>
          </a:p>
        </p:txBody>
      </p:sp>
      <p:pic>
        <p:nvPicPr>
          <p:cNvPr id="3" name="Εικόνα 2">
            <a:extLst>
              <a:ext uri="{FF2B5EF4-FFF2-40B4-BE49-F238E27FC236}">
                <a16:creationId xmlns:a16="http://schemas.microsoft.com/office/drawing/2014/main" id="{9B736E75-E29F-488F-974C-1AC1948506D6}"/>
              </a:ext>
            </a:extLst>
          </p:cNvPr>
          <p:cNvPicPr>
            <a:picLocks noChangeAspect="1"/>
          </p:cNvPicPr>
          <p:nvPr/>
        </p:nvPicPr>
        <p:blipFill>
          <a:blip r:embed="rId2"/>
          <a:stretch>
            <a:fillRect/>
          </a:stretch>
        </p:blipFill>
        <p:spPr>
          <a:xfrm>
            <a:off x="2020471" y="2070454"/>
            <a:ext cx="8151058" cy="4572396"/>
          </a:xfrm>
          <a:prstGeom prst="rect">
            <a:avLst/>
          </a:prstGeom>
        </p:spPr>
      </p:pic>
    </p:spTree>
    <p:extLst>
      <p:ext uri="{BB962C8B-B14F-4D97-AF65-F5344CB8AC3E}">
        <p14:creationId xmlns:p14="http://schemas.microsoft.com/office/powerpoint/2010/main" val="1898294555"/>
      </p:ext>
    </p:extLst>
  </p:cSld>
  <p:clrMapOvr>
    <a:masterClrMapping/>
  </p:clrMapOvr>
</p:sld>
</file>

<file path=ppt/theme/theme1.xml><?xml version="1.0" encoding="utf-8"?>
<a:theme xmlns:a="http://schemas.openxmlformats.org/drawingml/2006/main" name="Βερολίνο">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TM04033917[[fn=Βερολίνο]]</Template>
  <TotalTime>230</TotalTime>
  <Words>327</Words>
  <Application>Microsoft Office PowerPoint</Application>
  <PresentationFormat>Ευρεία οθόνη</PresentationFormat>
  <Paragraphs>24</Paragraphs>
  <Slides>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Arial</vt:lpstr>
      <vt:lpstr>Trebuchet MS</vt:lpstr>
      <vt:lpstr>Wingdings</vt:lpstr>
      <vt:lpstr>Βερολίνο</vt:lpstr>
      <vt:lpstr>Δραστηριότητα υγροποίησης</vt:lpstr>
      <vt:lpstr>Επικοινωνιακό πλαίσιο</vt:lpstr>
      <vt:lpstr>Παρουσίαση του PowerPoint</vt:lpstr>
      <vt:lpstr>Παρουσίαση του PowerPoint</vt:lpstr>
      <vt:lpstr>Παρουσίαση του PowerPoint</vt:lpstr>
      <vt:lpstr>Σας ευχαριστούμε πολύ!!!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Δραστηριότητα υγροποίησης</dc:title>
  <dc:creator>user</dc:creator>
  <cp:lastModifiedBy>Ραβάνης Κωνσταντίνος</cp:lastModifiedBy>
  <cp:revision>23</cp:revision>
  <dcterms:created xsi:type="dcterms:W3CDTF">2023-03-24T16:43:36Z</dcterms:created>
  <dcterms:modified xsi:type="dcterms:W3CDTF">2023-03-27T04:10:31Z</dcterms:modified>
</cp:coreProperties>
</file>