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6"/>
  </p:notesMasterIdLst>
  <p:sldIdLst>
    <p:sldId id="266" r:id="rId5"/>
    <p:sldId id="269" r:id="rId6"/>
    <p:sldId id="268" r:id="rId7"/>
    <p:sldId id="272" r:id="rId8"/>
    <p:sldId id="274" r:id="rId9"/>
    <p:sldId id="273" r:id="rId10"/>
    <p:sldId id="270" r:id="rId11"/>
    <p:sldId id="258" r:id="rId12"/>
    <p:sldId id="267" r:id="rId13"/>
    <p:sldId id="271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C45CB4-C0DF-7549-BD4C-23311B0C887B}">
          <p14:sldIdLst>
            <p14:sldId id="266"/>
            <p14:sldId id="269"/>
            <p14:sldId id="268"/>
            <p14:sldId id="272"/>
            <p14:sldId id="274"/>
            <p14:sldId id="273"/>
            <p14:sldId id="270"/>
            <p14:sldId id="258"/>
            <p14:sldId id="267"/>
            <p14:sldId id="271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235"/>
    <p:restoredTop sz="94676" autoAdjust="0"/>
  </p:normalViewPr>
  <p:slideViewPr>
    <p:cSldViewPr snapToGrid="0" snapToObjects="1">
      <p:cViewPr varScale="1">
        <p:scale>
          <a:sx n="87" d="100"/>
          <a:sy n="87" d="100"/>
        </p:scale>
        <p:origin x="-13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36DD8-7E2A-42D4-B969-DB9E47AE26C1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C9E5E-CC4B-43D2-BDB9-CB8AC77D31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1388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48FE-7D2C-47E1-8329-0624963F79CD}" type="datetime1">
              <a:rPr lang="el-GR" smtClean="0"/>
              <a:t>6/6/2018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408-0C69-4366-98CE-8A01151068EF}" type="datetime1">
              <a:rPr lang="el-GR" smtClean="0"/>
              <a:t>6/6/2018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7524-51D3-4941-8DCF-2708BC95F650}" type="datetime1">
              <a:rPr lang="el-GR" smtClean="0"/>
              <a:t>6/6/2018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79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233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8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530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35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713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26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8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17AFD-E46E-48E9-B6B8-E3BC41149D25}" type="datetime1">
              <a:rPr lang="el-GR" smtClean="0"/>
              <a:t>6/6/2018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667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834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3629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48FE-7D2C-47E1-8329-0624963F79C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46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17AFD-E46E-48E9-B6B8-E3BC41149D2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50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B104-3591-4AF3-9D47-D69650B2664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6887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76F6-EDFA-418A-AFFB-5E075A103040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15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91BC-42B3-48E1-8DBD-DE4F8D88CFD4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8231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4449-C39D-4E9E-BC4E-BA39FEE1D714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5405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BB35-72F2-4383-8D52-5EADD396456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20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B104-3591-4AF3-9D47-D69650B2664A}" type="datetime1">
              <a:rPr lang="el-GR" smtClean="0"/>
              <a:t>6/6/2018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7E0-F890-483A-A0C3-E5C4DC4E45F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830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D56C6-3FE1-4AE5-8B14-5DD5ADE3B9DE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003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408-0C69-4366-98CE-8A01151068E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6747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7524-51D3-4941-8DCF-2708BC95F650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4475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48FE-7D2C-47E1-8329-0624963F79C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46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17AFD-E46E-48E9-B6B8-E3BC41149D2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50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8B104-3591-4AF3-9D47-D69650B2664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6887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76F6-EDFA-418A-AFFB-5E075A103040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156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91BC-42B3-48E1-8DBD-DE4F8D88CFD4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8231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4449-C39D-4E9E-BC4E-BA39FEE1D714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54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76F6-EDFA-418A-AFFB-5E075A103040}" type="datetime1">
              <a:rPr lang="el-GR" smtClean="0"/>
              <a:t>6/6/2018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BB35-72F2-4383-8D52-5EADD396456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20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7E0-F890-483A-A0C3-E5C4DC4E45F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830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D56C6-3FE1-4AE5-8B14-5DD5ADE3B9DE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003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7E408-0C69-4366-98CE-8A01151068E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6747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7524-51D3-4941-8DCF-2708BC95F650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44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91BC-42B3-48E1-8DBD-DE4F8D88CFD4}" type="datetime1">
              <a:rPr lang="el-GR" smtClean="0"/>
              <a:t>6/6/2018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4449-C39D-4E9E-BC4E-BA39FEE1D714}" type="datetime1">
              <a:rPr lang="el-GR" smtClean="0"/>
              <a:t>6/6/2018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BB35-72F2-4383-8D52-5EADD396456A}" type="datetime1">
              <a:rPr lang="el-GR" smtClean="0"/>
              <a:t>6/6/2018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C7E0-F890-483A-A0C3-E5C4DC4E45F5}" type="datetime1">
              <a:rPr lang="el-GR" smtClean="0"/>
              <a:t>6/6/2018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D56C6-3FE1-4AE5-8B14-5DD5ADE3B9DE}" type="datetime1">
              <a:rPr lang="el-GR" smtClean="0"/>
              <a:t>6/6/2018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0BD31-65C8-46A9-9A52-822145F12A4F}" type="datetime1">
              <a:rPr lang="el-GR" smtClean="0"/>
              <a:t>6/6/2018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ΠΑΡΟΥΣΙΑΣΗ </a:t>
            </a:r>
            <a:r>
              <a:rPr lang="en-US" smtClean="0"/>
              <a:t>PROJECT A </a:t>
            </a:r>
            <a:r>
              <a:rPr lang="el-GR" smtClean="0"/>
              <a:t>ΛΥΚΕΙΟΥ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A9F786F-E9FB-49A6-B244-EF9037E60C86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457200"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1C6ADB2-EF94-47E0-A6C1-1F46C48132DC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07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0BD31-65C8-46A9-9A52-822145F12A4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6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0BD31-65C8-46A9-9A52-822145F12A4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6/6/2018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ΠΑΡΟΥΣΙΑΣΗ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PROJECT A </a:t>
            </a: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ΛΥΚΕΙΟΥ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6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B29FEC4-30F2-4FD4-9BD7-B46FFA68C743}"/>
              </a:ext>
            </a:extLst>
          </p:cNvPr>
          <p:cNvSpPr txBox="1"/>
          <p:nvPr/>
        </p:nvSpPr>
        <p:spPr>
          <a:xfrm>
            <a:off x="135464" y="136169"/>
            <a:ext cx="8873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l-GR" b="1" dirty="0">
                <a:solidFill>
                  <a:prstClr val="black"/>
                </a:solidFill>
                <a:latin typeface="Century Schoolbook" panose="02040604050505020304" pitchFamily="18" charset="0"/>
              </a:rPr>
              <a:t>Πανεπιστήμιο Πατρών</a:t>
            </a:r>
          </a:p>
          <a:p>
            <a:pPr algn="ctr" defTabSz="457200"/>
            <a:endParaRPr lang="en-US" b="1" dirty="0">
              <a:solidFill>
                <a:prstClr val="black"/>
              </a:solidFill>
              <a:latin typeface="Century Schoolbook" panose="02040604050505020304" pitchFamily="18" charset="0"/>
            </a:endParaRPr>
          </a:p>
          <a:p>
            <a:pPr algn="ctr" defTabSz="457200"/>
            <a:r>
              <a:rPr lang="el-GR" b="1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Τμήμα</a:t>
            </a:r>
            <a:r>
              <a:rPr lang="en-US" b="1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 </a:t>
            </a:r>
            <a:r>
              <a:rPr lang="el-GR" b="1" dirty="0">
                <a:solidFill>
                  <a:prstClr val="black"/>
                </a:solidFill>
                <a:latin typeface="Century Schoolbook" panose="02040604050505020304" pitchFamily="18" charset="0"/>
              </a:rPr>
              <a:t>Μηχανικών Ηλεκτρονικών Υπολογιστών </a:t>
            </a:r>
            <a:r>
              <a:rPr lang="en-US" b="1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&amp;</a:t>
            </a:r>
            <a:r>
              <a:rPr lang="el-GR" b="1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 </a:t>
            </a:r>
            <a:r>
              <a:rPr lang="el-GR" b="1" dirty="0">
                <a:solidFill>
                  <a:prstClr val="black"/>
                </a:solidFill>
                <a:latin typeface="Century Schoolbook" panose="02040604050505020304" pitchFamily="18" charset="0"/>
              </a:rPr>
              <a:t>Πληροφορικής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5C8B325-DEF7-4A90-8200-3BD5A7BC15CE}"/>
              </a:ext>
            </a:extLst>
          </p:cNvPr>
          <p:cNvSpPr txBox="1"/>
          <p:nvPr/>
        </p:nvSpPr>
        <p:spPr>
          <a:xfrm>
            <a:off x="1888375" y="4548551"/>
            <a:ext cx="558679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ct val="150000"/>
              </a:lnSpc>
            </a:pPr>
            <a:r>
              <a:rPr lang="el-GR" sz="2000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Εργασία </a:t>
            </a:r>
            <a:r>
              <a:rPr lang="el-GR" sz="2000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του/ης Όνομα Επώνυμο, ΑΜ</a:t>
            </a:r>
            <a:endParaRPr lang="en-US" sz="2000" dirty="0" smtClean="0">
              <a:solidFill>
                <a:prstClr val="black"/>
              </a:solidFill>
              <a:latin typeface="Century Schoolbook" panose="02040604050505020304" pitchFamily="18" charset="0"/>
            </a:endParaRPr>
          </a:p>
          <a:p>
            <a:pPr algn="ctr" defTabSz="457200">
              <a:lnSpc>
                <a:spcPct val="150000"/>
              </a:lnSpc>
            </a:pPr>
            <a:r>
              <a:rPr lang="el-GR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Εαρινό </a:t>
            </a:r>
            <a:r>
              <a:rPr lang="el-GR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Εξάμηνο 2017-18</a:t>
            </a:r>
            <a:endParaRPr lang="el-GR" dirty="0">
              <a:solidFill>
                <a:prstClr val="black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D1D9514-E495-4FCF-AD13-FBC8D0E16890}"/>
              </a:ext>
            </a:extLst>
          </p:cNvPr>
          <p:cNvSpPr txBox="1"/>
          <p:nvPr/>
        </p:nvSpPr>
        <p:spPr>
          <a:xfrm>
            <a:off x="1203416" y="3052079"/>
            <a:ext cx="7083893" cy="830997"/>
          </a:xfrm>
          <a:prstGeom prst="rect">
            <a:avLst/>
          </a:prstGeom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457200"/>
            <a:r>
              <a:rPr lang="el-GR" sz="2400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Εξομοίωση του κβαντικού κυκλώματος άθροισης </a:t>
            </a:r>
            <a:r>
              <a:rPr lang="en-US" sz="2400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HNG</a:t>
            </a:r>
            <a:r>
              <a:rPr lang="el-GR" sz="2400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 στον εξομοιωτή </a:t>
            </a:r>
            <a:r>
              <a:rPr lang="en-US" sz="2400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Quirk</a:t>
            </a:r>
            <a:endParaRPr lang="el-GR" sz="2400" dirty="0">
              <a:solidFill>
                <a:prstClr val="black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CC31AA6-AF89-4D83-8D86-6066BA4D9C18}"/>
              </a:ext>
            </a:extLst>
          </p:cNvPr>
          <p:cNvSpPr txBox="1"/>
          <p:nvPr/>
        </p:nvSpPr>
        <p:spPr>
          <a:xfrm>
            <a:off x="1361218" y="2348863"/>
            <a:ext cx="69449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l-GR" sz="2100" b="1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Μάθημα:  </a:t>
            </a:r>
            <a:r>
              <a:rPr lang="el-GR" sz="2100" b="1" dirty="0" err="1" smtClean="0">
                <a:solidFill>
                  <a:prstClr val="black"/>
                </a:solidFill>
                <a:latin typeface="Century Schoolbook" panose="02040604050505020304" pitchFamily="18" charset="0"/>
              </a:rPr>
              <a:t>Νανοηλεκτρονική</a:t>
            </a:r>
            <a:r>
              <a:rPr lang="el-GR" sz="2100" b="1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 και Κβαντικές Πύλες</a:t>
            </a:r>
            <a:endParaRPr lang="el-GR" sz="2100" b="1" dirty="0">
              <a:solidFill>
                <a:prstClr val="black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92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6" y="2306432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Μέρος </a:t>
            </a:r>
            <a:r>
              <a:rPr lang="el-GR" sz="2400" dirty="0" smtClean="0">
                <a:solidFill>
                  <a:prstClr val="black"/>
                </a:solidFill>
              </a:rPr>
              <a:t>3</a:t>
            </a:r>
            <a:r>
              <a:rPr lang="el-GR" sz="2400" baseline="30000" dirty="0" smtClean="0">
                <a:solidFill>
                  <a:prstClr val="black"/>
                </a:solidFill>
              </a:rPr>
              <a:t>ο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:  </a:t>
            </a:r>
            <a:r>
              <a:rPr lang="el-GR" sz="2400" dirty="0" smtClean="0">
                <a:solidFill>
                  <a:prstClr val="black"/>
                </a:solidFill>
              </a:rPr>
              <a:t>ΔΙΑΔΟΧΙΚΑ ΣΤΑΔΙΑ ΠΡΟΣΕΓΓΙΣΗΣ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02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Βήμα 1</a:t>
            </a:r>
            <a:r>
              <a:rPr lang="el-GR" sz="2400" baseline="30000" dirty="0" smtClean="0">
                <a:solidFill>
                  <a:prstClr val="black"/>
                </a:solidFill>
              </a:rPr>
              <a:t>ο</a:t>
            </a:r>
            <a:r>
              <a:rPr lang="el-GR" sz="2400" dirty="0" smtClean="0">
                <a:solidFill>
                  <a:prstClr val="black"/>
                </a:solidFill>
              </a:rPr>
              <a:t> : Εξομοίωση της πύλης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</a:rPr>
              <a:t>Hadamard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6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Βήμα </a:t>
            </a:r>
            <a:r>
              <a:rPr lang="el-GR" sz="2400" dirty="0" smtClean="0">
                <a:solidFill>
                  <a:prstClr val="black"/>
                </a:solidFill>
              </a:rPr>
              <a:t>2</a:t>
            </a:r>
            <a:r>
              <a:rPr lang="el-GR" sz="2400" baseline="30000" dirty="0" smtClean="0">
                <a:solidFill>
                  <a:prstClr val="black"/>
                </a:solidFill>
              </a:rPr>
              <a:t>ο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: Εξομοίωση της </a:t>
            </a:r>
            <a:r>
              <a:rPr lang="en-US" sz="2400" dirty="0" err="1" smtClean="0">
                <a:solidFill>
                  <a:prstClr val="black"/>
                </a:solidFill>
              </a:rPr>
              <a:t>Hadamard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και </a:t>
            </a:r>
            <a:r>
              <a:rPr lang="en-US" sz="2400" dirty="0" smtClean="0">
                <a:solidFill>
                  <a:prstClr val="black"/>
                </a:solidFill>
              </a:rPr>
              <a:t>CNOT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50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Βήμα </a:t>
            </a:r>
            <a:r>
              <a:rPr lang="el-GR" sz="2400" dirty="0" smtClean="0">
                <a:solidFill>
                  <a:prstClr val="black"/>
                </a:solidFill>
              </a:rPr>
              <a:t>3</a:t>
            </a:r>
            <a:r>
              <a:rPr lang="el-GR" sz="2400" baseline="30000" dirty="0" smtClean="0">
                <a:solidFill>
                  <a:prstClr val="black"/>
                </a:solidFill>
              </a:rPr>
              <a:t>ο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: Εξομοίωση της </a:t>
            </a:r>
            <a:r>
              <a:rPr lang="el-GR" sz="2400" dirty="0" smtClean="0">
                <a:solidFill>
                  <a:prstClr val="black"/>
                </a:solidFill>
              </a:rPr>
              <a:t>πύλης </a:t>
            </a:r>
            <a:r>
              <a:rPr lang="en-US" sz="2400" dirty="0" err="1" smtClean="0">
                <a:solidFill>
                  <a:prstClr val="black"/>
                </a:solidFill>
              </a:rPr>
              <a:t>Toffoli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932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Βήμα </a:t>
            </a:r>
            <a:r>
              <a:rPr lang="en-US" sz="2400" dirty="0" smtClean="0">
                <a:solidFill>
                  <a:prstClr val="black"/>
                </a:solidFill>
              </a:rPr>
              <a:t>4</a:t>
            </a:r>
            <a:r>
              <a:rPr lang="el-GR" sz="2400" baseline="30000" dirty="0" smtClean="0">
                <a:solidFill>
                  <a:prstClr val="black"/>
                </a:solidFill>
              </a:rPr>
              <a:t>ο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: Εξομοίωση </a:t>
            </a:r>
            <a:r>
              <a:rPr lang="el-GR" sz="2400" dirty="0" smtClean="0">
                <a:solidFill>
                  <a:prstClr val="black"/>
                </a:solidFill>
              </a:rPr>
              <a:t>κυκλωμάτων από </a:t>
            </a:r>
            <a:r>
              <a:rPr lang="en-US" sz="2400" dirty="0" err="1" smtClean="0">
                <a:solidFill>
                  <a:prstClr val="black"/>
                </a:solidFill>
              </a:rPr>
              <a:t>Toffoli</a:t>
            </a:r>
            <a:r>
              <a:rPr lang="el-GR" sz="2400" dirty="0" smtClean="0">
                <a:solidFill>
                  <a:prstClr val="black"/>
                </a:solidFill>
              </a:rPr>
              <a:t> και </a:t>
            </a:r>
            <a:r>
              <a:rPr lang="en-US" sz="2400" dirty="0" smtClean="0">
                <a:solidFill>
                  <a:prstClr val="black"/>
                </a:solidFill>
              </a:rPr>
              <a:t>CNOT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41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6" y="2306432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Μέρος </a:t>
            </a:r>
            <a:r>
              <a:rPr lang="el-GR" sz="2400" dirty="0" smtClean="0">
                <a:solidFill>
                  <a:prstClr val="black"/>
                </a:solidFill>
              </a:rPr>
              <a:t>4</a:t>
            </a:r>
            <a:r>
              <a:rPr lang="el-GR" sz="2400" baseline="30000" dirty="0" smtClean="0">
                <a:solidFill>
                  <a:prstClr val="black"/>
                </a:solidFill>
              </a:rPr>
              <a:t>ο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:  </a:t>
            </a:r>
            <a:r>
              <a:rPr lang="el-GR" sz="2400" dirty="0" smtClean="0">
                <a:solidFill>
                  <a:prstClr val="black"/>
                </a:solidFill>
              </a:rPr>
              <a:t>ΜΕΘΟΔΟΛΟΓΙΑ  ΕΠΙΛΥΣΗΣ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Βήμα 1</a:t>
            </a:r>
            <a:r>
              <a:rPr lang="el-GR" sz="2400" baseline="30000" dirty="0" smtClean="0">
                <a:solidFill>
                  <a:prstClr val="black"/>
                </a:solidFill>
              </a:rPr>
              <a:t>ο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:   ?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226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6" y="2306432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ΑΠΟΤΕΛΕΣΜΑΤΑ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9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Βίντεο Εξομοίωσης του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κυκλώματος </a:t>
            </a:r>
            <a:r>
              <a:rPr lang="en-US" sz="2400" dirty="0" smtClean="0">
                <a:solidFill>
                  <a:prstClr val="black"/>
                </a:solidFill>
              </a:rPr>
              <a:t>HNG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265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err="1">
                <a:solidFill>
                  <a:prstClr val="black"/>
                </a:solidFill>
              </a:rPr>
              <a:t>Ρ</a:t>
            </a:r>
            <a:r>
              <a:rPr lang="el-GR" sz="2400" dirty="0" err="1" smtClean="0">
                <a:solidFill>
                  <a:prstClr val="black"/>
                </a:solidFill>
              </a:rPr>
              <a:t>αβδόγραμμα</a:t>
            </a:r>
            <a:r>
              <a:rPr lang="el-GR" sz="2400" dirty="0" smtClean="0">
                <a:solidFill>
                  <a:prstClr val="black"/>
                </a:solidFill>
              </a:rPr>
              <a:t> των Αποτελεσμάτων Εξόδου </a:t>
            </a:r>
            <a:r>
              <a:rPr lang="el-GR" sz="2400" dirty="0" smtClean="0">
                <a:solidFill>
                  <a:prstClr val="black"/>
                </a:solidFill>
              </a:rPr>
              <a:t>του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κυκλώματος </a:t>
            </a:r>
            <a:r>
              <a:rPr lang="en-US" sz="2400" dirty="0" smtClean="0">
                <a:solidFill>
                  <a:prstClr val="black"/>
                </a:solidFill>
              </a:rPr>
              <a:t>HNG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13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6" y="2306432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Μέρος 1</a:t>
            </a:r>
            <a:r>
              <a:rPr lang="el-GR" sz="2400" baseline="30000" dirty="0" smtClean="0">
                <a:solidFill>
                  <a:prstClr val="black"/>
                </a:solidFill>
              </a:rPr>
              <a:t>ο</a:t>
            </a:r>
            <a:r>
              <a:rPr lang="el-GR" sz="2400" dirty="0" smtClean="0">
                <a:solidFill>
                  <a:prstClr val="black"/>
                </a:solidFill>
              </a:rPr>
              <a:t> :  ΕΙΣΑΓΩΓΗ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4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Συγκριτικός Πίνακας μεταξύ των Αναμενόμενων και Εξομοιωμένων Αποτελεσμάτων </a:t>
            </a:r>
            <a:r>
              <a:rPr lang="el-GR" sz="2400" dirty="0" smtClean="0">
                <a:solidFill>
                  <a:prstClr val="black"/>
                </a:solidFill>
              </a:rPr>
              <a:t>Εξόδου του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κυκλώματος </a:t>
            </a:r>
            <a:r>
              <a:rPr lang="en-US" sz="2400" dirty="0" smtClean="0">
                <a:solidFill>
                  <a:prstClr val="black"/>
                </a:solidFill>
              </a:rPr>
              <a:t>HNG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744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Βιβλιογραφία και Πηγές πληροφοριών 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744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Βασικά Στοιχεία του εξομοιωτή κβαντικών κυκλωμάτων </a:t>
            </a:r>
            <a:r>
              <a:rPr lang="en-US" sz="2400" dirty="0" smtClean="0">
                <a:solidFill>
                  <a:prstClr val="black"/>
                </a:solidFill>
              </a:rPr>
              <a:t>Quirk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64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Οδηγίες σύνδεσης στον εξομοιωτή </a:t>
            </a:r>
            <a:r>
              <a:rPr lang="el-GR" sz="2400" dirty="0" smtClean="0">
                <a:solidFill>
                  <a:prstClr val="black"/>
                </a:solidFill>
              </a:rPr>
              <a:t>κβαντικών κυκλωμάτων </a:t>
            </a:r>
            <a:r>
              <a:rPr lang="en-US" sz="2400" dirty="0" smtClean="0">
                <a:solidFill>
                  <a:prstClr val="black"/>
                </a:solidFill>
              </a:rPr>
              <a:t>Quirk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229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Βιβλιοθήκη από κβαντικές πύλες στον </a:t>
            </a:r>
            <a:r>
              <a:rPr lang="el-GR" sz="2400" dirty="0" smtClean="0">
                <a:solidFill>
                  <a:prstClr val="black"/>
                </a:solidFill>
              </a:rPr>
              <a:t>εξομοιωτή </a:t>
            </a:r>
            <a:r>
              <a:rPr lang="en-US" sz="2400" dirty="0" smtClean="0">
                <a:solidFill>
                  <a:prstClr val="black"/>
                </a:solidFill>
              </a:rPr>
              <a:t>Quirk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45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Παράδειγμα δημιουργίας κβαντικού κυκλώματος στην </a:t>
            </a:r>
            <a:r>
              <a:rPr lang="en-US" sz="2400" dirty="0" smtClean="0">
                <a:solidFill>
                  <a:prstClr val="black"/>
                </a:solidFill>
              </a:rPr>
              <a:t>Quirk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045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6" y="2306432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Μέρος </a:t>
            </a:r>
            <a:r>
              <a:rPr lang="el-GR" sz="2400" dirty="0" smtClean="0">
                <a:solidFill>
                  <a:prstClr val="black"/>
                </a:solidFill>
              </a:rPr>
              <a:t>2</a:t>
            </a:r>
            <a:r>
              <a:rPr lang="el-GR" sz="2400" baseline="30000" dirty="0" smtClean="0">
                <a:solidFill>
                  <a:prstClr val="black"/>
                </a:solidFill>
              </a:rPr>
              <a:t>ο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:  </a:t>
            </a:r>
            <a:r>
              <a:rPr lang="el-GR" sz="2400" dirty="0" smtClean="0">
                <a:solidFill>
                  <a:prstClr val="black"/>
                </a:solidFill>
              </a:rPr>
              <a:t>ΠΕΡΙΓΡΑΦΗ ΤΟΥ ΠΡΟΒΛΗΜΑΤΟΣ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12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/>
              <a:t>Δεδομένα Προβλήματος</a:t>
            </a:r>
            <a:endParaRPr lang="en-US" sz="240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653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103367" y="42204"/>
            <a:ext cx="8991395" cy="76333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400" dirty="0" smtClean="0">
                <a:solidFill>
                  <a:prstClr val="black"/>
                </a:solidFill>
              </a:rPr>
              <a:t>Ζητούμενα του Προβλήματος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84264" y="1259046"/>
            <a:ext cx="8229600" cy="4525963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703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309</TotalTime>
  <Words>170</Words>
  <Application>Microsoft Office PowerPoint</Application>
  <PresentationFormat>Προβολή στην οθόνη (4:3)</PresentationFormat>
  <Paragraphs>47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21</vt:i4>
      </vt:variant>
    </vt:vector>
  </HeadingPairs>
  <TitlesOfParts>
    <vt:vector size="25" baseType="lpstr">
      <vt:lpstr>Default Theme</vt:lpstr>
      <vt:lpstr>Θέμα του Office</vt:lpstr>
      <vt:lpstr>1_Default Theme</vt:lpstr>
      <vt:lpstr>2_Default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Προβλήματα για την εισαγωγή στα MOS</dc:title>
  <dc:creator>Microsoft Office User</dc:creator>
  <cp:lastModifiedBy>Chris</cp:lastModifiedBy>
  <cp:revision>35</cp:revision>
  <dcterms:created xsi:type="dcterms:W3CDTF">2018-01-05T15:22:04Z</dcterms:created>
  <dcterms:modified xsi:type="dcterms:W3CDTF">2018-06-06T07:10:04Z</dcterms:modified>
</cp:coreProperties>
</file>