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5"/>
    <p:restoredTop sz="94721"/>
  </p:normalViewPr>
  <p:slideViewPr>
    <p:cSldViewPr snapToGrid="0" snapToObjects="1">
      <p:cViewPr varScale="1">
        <p:scale>
          <a:sx n="114" d="100"/>
          <a:sy n="114" d="100"/>
        </p:scale>
        <p:origin x="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3975-BF7E-CC49-B102-6DC586DBF8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err="1"/>
              <a:t>Οδ</a:t>
            </a:r>
            <a:r>
              <a:rPr lang="en-US" dirty="0" err="1"/>
              <a:t>ύ</a:t>
            </a:r>
            <a:r>
              <a:rPr lang="el-GR" i="1" dirty="0" err="1"/>
              <a:t>σσεια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 err="1"/>
              <a:t>Φαιακίδα</a:t>
            </a:r>
            <a:r>
              <a:rPr lang="el-GR" dirty="0"/>
              <a:t> (ζ-μ) </a:t>
            </a:r>
            <a:r>
              <a:rPr lang="el-GR" dirty="0" err="1"/>
              <a:t>Μνηστηροφονία</a:t>
            </a:r>
            <a:r>
              <a:rPr lang="el-GR" dirty="0"/>
              <a:t> (ν-ω)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D88BF2-30E6-B248-A459-55E8E4F196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55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A5357-D1AA-2F49-B5B4-BB87A9100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dirty="0"/>
              <a:t>Οδύσσειας</a:t>
            </a:r>
            <a:r>
              <a:rPr lang="el-GR" dirty="0"/>
              <a:t> </a:t>
            </a:r>
            <a:r>
              <a:rPr lang="el-GR" dirty="0" err="1"/>
              <a:t>Φαιακίδα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2D021-6C6D-8449-8FA0-3FF0EB198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Οδυσσέας συναντά την Ναυσικά (ραψωδία ζ) </a:t>
            </a:r>
          </a:p>
          <a:p>
            <a:r>
              <a:rPr lang="el-GR" dirty="0"/>
              <a:t>Του προσφέρει, ενώ είναι γυμνός, ρούχα και τροφή </a:t>
            </a:r>
          </a:p>
          <a:p>
            <a:r>
              <a:rPr lang="el-GR" dirty="0"/>
              <a:t>Οδηγίες για το πώς θα φτάσει στο παλάτι </a:t>
            </a:r>
          </a:p>
          <a:p>
            <a:r>
              <a:rPr lang="el-GR" dirty="0"/>
              <a:t>Ο Αλκίνοος και η Αρήτη τον φιλοξενούν – αγώνες για να τον τιμήσουν (η-θ)</a:t>
            </a:r>
          </a:p>
          <a:p>
            <a:r>
              <a:rPr lang="el-GR" i="1" dirty="0"/>
              <a:t>ΑΠΟΛΟΓΟΙ</a:t>
            </a:r>
            <a:r>
              <a:rPr lang="el-GR" dirty="0"/>
              <a:t>  (ι, κ, λ, μ) </a:t>
            </a:r>
          </a:p>
          <a:p>
            <a:r>
              <a:rPr lang="el-GR" dirty="0"/>
              <a:t>Ο Οδυσσέας ‘ανακτά’ την ταυτότητά του μέσω της αφήγησης και των αγώνων</a:t>
            </a:r>
          </a:p>
          <a:p>
            <a:r>
              <a:rPr lang="el-GR" dirty="0" err="1"/>
              <a:t>Αυτοεπιβεβαίωσή</a:t>
            </a:r>
            <a:r>
              <a:rPr lang="el-GR" dirty="0"/>
              <a:t> του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84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9590F-2F8F-314D-9204-778E38B4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Ο Οδυσσέας στην Ιθάκη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B936D-C16F-3642-9CD7-93A547835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Στο πρώτο μισό της </a:t>
            </a:r>
            <a:r>
              <a:rPr lang="el-GR" i="1" dirty="0"/>
              <a:t>Οδύσσειας</a:t>
            </a:r>
            <a:r>
              <a:rPr lang="el-GR" dirty="0"/>
              <a:t> (12 ραψωδίες) δημιουργεί υπόβαθρο 10 ετών για μια πλοκή διάρκειας 6 ημερών </a:t>
            </a:r>
          </a:p>
          <a:p>
            <a:r>
              <a:rPr lang="el-GR" dirty="0"/>
              <a:t>Την 35</a:t>
            </a:r>
            <a:r>
              <a:rPr lang="el-GR" baseline="30000" dirty="0"/>
              <a:t>η</a:t>
            </a:r>
            <a:r>
              <a:rPr lang="el-GR" dirty="0"/>
              <a:t> νύχτα ξημερώματα της 36</a:t>
            </a:r>
            <a:r>
              <a:rPr lang="el-GR" baseline="30000" dirty="0"/>
              <a:t>ης </a:t>
            </a:r>
            <a:r>
              <a:rPr lang="el-GR" dirty="0"/>
              <a:t> ημέρας της πλοκής ο Οδυσσέας φτάνει στην Ιθάκη (ραψωδία ν)</a:t>
            </a:r>
          </a:p>
          <a:p>
            <a:r>
              <a:rPr lang="el-GR" dirty="0"/>
              <a:t>Στο δεύτερο μισό της </a:t>
            </a:r>
            <a:r>
              <a:rPr lang="el-GR" i="1" dirty="0"/>
              <a:t>Οδύσσειας </a:t>
            </a:r>
            <a:r>
              <a:rPr lang="el-GR" dirty="0"/>
              <a:t>(12 ραψωδίες) ο Οδυσσέας στην Ιθάκη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328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2D34-00A9-4C4A-9160-22EF425F8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Ο Οδυσσέας στην Ιθάκη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68009-3E34-CB41-B80E-48368B918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Σε 11 ραψωδίες (ν-ψ) περιγράφονται μόλις 5 ημέρες (και τμήματα από 4 νύχτες) </a:t>
            </a:r>
          </a:p>
          <a:p>
            <a:r>
              <a:rPr lang="el-GR" dirty="0"/>
              <a:t>Ραψωδία τ </a:t>
            </a:r>
            <a:r>
              <a:rPr lang="el-GR" i="1" dirty="0"/>
              <a:t>Οδυσσέως και Πηνελόπης ομιλία – Τα </a:t>
            </a:r>
            <a:r>
              <a:rPr lang="el-GR" i="1" dirty="0" err="1"/>
              <a:t>νίπτρα</a:t>
            </a:r>
            <a:r>
              <a:rPr lang="el-GR" i="1" dirty="0"/>
              <a:t> </a:t>
            </a:r>
          </a:p>
          <a:p>
            <a:r>
              <a:rPr lang="el-GR" dirty="0"/>
              <a:t>Ραψωδία  υ Τα προ της </a:t>
            </a:r>
            <a:r>
              <a:rPr lang="el-GR" dirty="0" err="1"/>
              <a:t>μνηστηροφονίας</a:t>
            </a:r>
            <a:r>
              <a:rPr lang="el-GR" dirty="0"/>
              <a:t> </a:t>
            </a:r>
          </a:p>
          <a:p>
            <a:r>
              <a:rPr lang="el-GR" dirty="0"/>
              <a:t>Ραψωδία φ Τόξου </a:t>
            </a:r>
            <a:r>
              <a:rPr lang="el-GR" dirty="0" err="1"/>
              <a:t>θέσις</a:t>
            </a:r>
            <a:endParaRPr lang="el-GR" dirty="0"/>
          </a:p>
          <a:p>
            <a:r>
              <a:rPr lang="el-GR" dirty="0"/>
              <a:t>Ραψωδία χ </a:t>
            </a:r>
            <a:r>
              <a:rPr lang="el-GR" dirty="0" err="1"/>
              <a:t>Μνηστηροφονία</a:t>
            </a:r>
            <a:endParaRPr lang="el-GR" dirty="0"/>
          </a:p>
          <a:p>
            <a:r>
              <a:rPr lang="el-GR" dirty="0"/>
              <a:t>Ραψωδία ψ Οδυσσέως υπό Πηνελόπης </a:t>
            </a:r>
            <a:r>
              <a:rPr lang="el-GR" dirty="0" err="1"/>
              <a:t>αναγνωρισμός</a:t>
            </a:r>
            <a:r>
              <a:rPr lang="el-GR" dirty="0"/>
              <a:t> </a:t>
            </a:r>
          </a:p>
          <a:p>
            <a:r>
              <a:rPr lang="el-GR" dirty="0"/>
              <a:t>Ραψωδία ω </a:t>
            </a:r>
            <a:r>
              <a:rPr lang="el-GR" dirty="0" err="1"/>
              <a:t>Σπονδαί</a:t>
            </a:r>
            <a:r>
              <a:rPr lang="el-G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146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2ECD2-70D3-7E4D-B1DA-A80EA2BA5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53829-1EE1-AC40-A355-7C40E1688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Όπως η μήνις στην </a:t>
            </a:r>
            <a:r>
              <a:rPr lang="el-GR" i="1" dirty="0" err="1"/>
              <a:t>Ιλιάδα</a:t>
            </a:r>
            <a:r>
              <a:rPr lang="el-GR" dirty="0"/>
              <a:t> έτσι και η επιθυμία του ενός συζύγου για τον άλλον στην Οδύσσεια υπόκειται ως βασικό μοτίβο σε όσα συμβαίνουν  </a:t>
            </a:r>
          </a:p>
          <a:p>
            <a:r>
              <a:rPr lang="el-GR" dirty="0"/>
              <a:t>Νέα εστίαση της ομηρικής Οδύσσειας: ο άνδρας (Οδυσσέας) και η επιστροφή του στην Ιθάκη με τα μάτια του προσηλωμένα στην Πηνελόπη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97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29</TotalTime>
  <Words>237</Words>
  <Application>Microsoft Macintosh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Quotable</vt:lpstr>
      <vt:lpstr>Οδύσσεια  Φαιακίδα (ζ-μ) Μνηστηροφονία (ν-ω) </vt:lpstr>
      <vt:lpstr>Οδύσσειας Φαιακίδα</vt:lpstr>
      <vt:lpstr>Ο Οδυσσέας στην Ιθάκη </vt:lpstr>
      <vt:lpstr>Ο Οδυσσέας στην Ιθάκη 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Οδύσσεια  Φαιακίδα (ζ-μ) Μνηστηροφονία (ν-ω) </dc:title>
  <dc:creator>Effy Karakantza</dc:creator>
  <cp:lastModifiedBy>Effy Karakantza</cp:lastModifiedBy>
  <cp:revision>5</cp:revision>
  <dcterms:created xsi:type="dcterms:W3CDTF">2020-06-04T08:24:59Z</dcterms:created>
  <dcterms:modified xsi:type="dcterms:W3CDTF">2020-06-04T08:54:35Z</dcterms:modified>
</cp:coreProperties>
</file>